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1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2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notesMasterIdLst>
    <p:notesMasterId r:id="rId18"/>
  </p:notesMasterIdLst>
  <p:sldIdLst>
    <p:sldId id="1282" r:id="rId2"/>
    <p:sldId id="290" r:id="rId3"/>
    <p:sldId id="267" r:id="rId4"/>
    <p:sldId id="1283" r:id="rId5"/>
    <p:sldId id="299" r:id="rId6"/>
    <p:sldId id="11088507" r:id="rId7"/>
    <p:sldId id="293" r:id="rId8"/>
    <p:sldId id="1284" r:id="rId9"/>
    <p:sldId id="281" r:id="rId10"/>
    <p:sldId id="11088504" r:id="rId11"/>
    <p:sldId id="309" r:id="rId12"/>
    <p:sldId id="259" r:id="rId13"/>
    <p:sldId id="11088508" r:id="rId14"/>
    <p:sldId id="271" r:id="rId15"/>
    <p:sldId id="274" r:id="rId16"/>
    <p:sldId id="1108850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29" userDrawn="1">
          <p15:clr>
            <a:srgbClr val="A4A3A4"/>
          </p15:clr>
        </p15:guide>
        <p15:guide id="2" pos="756" userDrawn="1">
          <p15:clr>
            <a:srgbClr val="A4A3A4"/>
          </p15:clr>
        </p15:guide>
        <p15:guide id="3" pos="4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80F9"/>
    <a:srgbClr val="1253FD"/>
    <a:srgbClr val="0258EE"/>
    <a:srgbClr val="2A5490"/>
    <a:srgbClr val="CC1E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70" y="108"/>
      </p:cViewPr>
      <p:guideLst>
        <p:guide orient="horz" pos="1729"/>
        <p:guide pos="756"/>
        <p:guide pos="46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347288-EC8A-4739-9F85-991C2DFC28D5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451B4F-A9C6-4FCC-89C0-2AFD85C42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242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图片编号：</a:t>
            </a:r>
            <a:r>
              <a:rPr lang="en-US" altLang="zh-CN" dirty="0"/>
              <a:t>35106850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ECC528-5A79-45A9-9B0B-72FDE696A73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089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图片编号：</a:t>
            </a:r>
            <a:r>
              <a:rPr lang="en-US" altLang="zh-CN" dirty="0"/>
              <a:t>35106850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ECC528-5A79-45A9-9B0B-72FDE696A73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713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626379-D164-4979-A866-C0776ED6C9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7557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图片编号：</a:t>
            </a:r>
            <a:r>
              <a:rPr lang="en-US" altLang="zh-CN" dirty="0"/>
              <a:t>35106850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ECC528-5A79-45A9-9B0B-72FDE696A73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713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图片编号：</a:t>
            </a:r>
            <a:r>
              <a:rPr lang="en-US" altLang="zh-CN" dirty="0"/>
              <a:t>35182401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ECC528-5A79-45A9-9B0B-72FDE696A73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0569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背景图片编号：</a:t>
            </a:r>
            <a:r>
              <a:rPr lang="en-US" altLang="zh-CN" dirty="0"/>
              <a:t>34363399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ECC528-5A79-45A9-9B0B-72FDE696A73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428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245915A-7C38-4B83-8BE9-A8CFD924B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100D2-30F6-4E81-893B-66D128FEAA89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OPPOSans B" panose="00020600040101010101" pitchFamily="18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2020/9/6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OPPOSans B" panose="00020600040101010101" pitchFamily="18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F602A8A-0E19-4A78-AE6F-55042D4F6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OPPOSans B" panose="00020600040101010101" pitchFamily="18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A5E954E-A2C9-41FE-9253-83DF594FE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540348-30C8-4623-AEB8-88005508C32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OPPOSans B" panose="00020600040101010101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OPPOSans B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2427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8765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90C4DDA-07BC-459D-B9F6-A70AF90F4F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OPPOSans B" panose="00020600040101010101" pitchFamily="18" charset="-122"/>
              </a:defRPr>
            </a:lvl1pPr>
          </a:lstStyle>
          <a:p>
            <a:fld id="{CE4100D2-30F6-4E81-893B-66D128FEAA89}" type="datetimeFigureOut">
              <a:rPr lang="zh-CN" altLang="en-US" smtClean="0"/>
              <a:pPr/>
              <a:t>2020/9/6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EA1D95C-57EA-4E4B-B4C6-FA1BFE3341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OPPOSans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B146BE1-39F7-45DC-8A6B-02AC0FA222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OPPOSans B" panose="00020600040101010101" pitchFamily="18" charset="-122"/>
              </a:defRPr>
            </a:lvl1pPr>
          </a:lstStyle>
          <a:p>
            <a:fld id="{85540348-30C8-4623-AEB8-88005508C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4938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OPPOSans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OPPOSans B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OPPOSans B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OPPOSans B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OPPOSans B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OPPOSans B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5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2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svg"/><Relationship Id="rId5" Type="http://schemas.openxmlformats.org/officeDocument/2006/relationships/image" Target="../media/image48.png"/><Relationship Id="rId10" Type="http://schemas.openxmlformats.org/officeDocument/2006/relationships/image" Target="../media/image57.svg"/><Relationship Id="rId4" Type="http://schemas.openxmlformats.org/officeDocument/2006/relationships/image" Target="../media/image51.svg"/><Relationship Id="rId9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5.svg"/><Relationship Id="rId5" Type="http://schemas.openxmlformats.org/officeDocument/2006/relationships/image" Target="../media/image4.png"/><Relationship Id="rId1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52.jpeg"/><Relationship Id="rId1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2.svg"/><Relationship Id="rId18" Type="http://schemas.openxmlformats.org/officeDocument/2006/relationships/image" Target="../media/image26.png"/><Relationship Id="rId3" Type="http://schemas.openxmlformats.org/officeDocument/2006/relationships/image" Target="../media/image18.png"/><Relationship Id="rId21" Type="http://schemas.openxmlformats.org/officeDocument/2006/relationships/image" Target="../media/image30.svg"/><Relationship Id="rId7" Type="http://schemas.openxmlformats.org/officeDocument/2006/relationships/image" Target="../media/image16.svg"/><Relationship Id="rId12" Type="http://schemas.openxmlformats.org/officeDocument/2006/relationships/image" Target="../media/image23.png"/><Relationship Id="rId17" Type="http://schemas.openxmlformats.org/officeDocument/2006/relationships/image" Target="../media/image26.svg"/><Relationship Id="rId2" Type="http://schemas.openxmlformats.org/officeDocument/2006/relationships/image" Target="../media/image17.png"/><Relationship Id="rId16" Type="http://schemas.openxmlformats.org/officeDocument/2006/relationships/image" Target="../media/image25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5" Type="http://schemas.openxmlformats.org/officeDocument/2006/relationships/image" Target="../media/image24.svg"/><Relationship Id="rId23" Type="http://schemas.openxmlformats.org/officeDocument/2006/relationships/image" Target="../media/image32.svg"/><Relationship Id="rId10" Type="http://schemas.openxmlformats.org/officeDocument/2006/relationships/image" Target="../media/image22.png"/><Relationship Id="rId19" Type="http://schemas.openxmlformats.org/officeDocument/2006/relationships/image" Target="../media/image28.svg"/><Relationship Id="rId4" Type="http://schemas.openxmlformats.org/officeDocument/2006/relationships/image" Target="../media/image19.png"/><Relationship Id="rId9" Type="http://schemas.openxmlformats.org/officeDocument/2006/relationships/image" Target="../media/image18.svg"/><Relationship Id="rId14" Type="http://schemas.openxmlformats.org/officeDocument/2006/relationships/image" Target="../media/image24.png"/><Relationship Id="rId22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3.xml"/><Relationship Id="rId7" Type="http://schemas.openxmlformats.org/officeDocument/2006/relationships/image" Target="../media/image3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5.png"/><Relationship Id="rId5" Type="http://schemas.openxmlformats.org/officeDocument/2006/relationships/image" Target="file:///C:\Users\ADMINI~1\AppData\Local\Temp\&#33322;&#31354;&#27719;&#25253;&#27169;&#26495;.pptx-11088507-19.png" TargetMode="Externa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sv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22.png"/><Relationship Id="rId11" Type="http://schemas.openxmlformats.org/officeDocument/2006/relationships/image" Target="../media/image24.svg"/><Relationship Id="rId5" Type="http://schemas.openxmlformats.org/officeDocument/2006/relationships/image" Target="../media/image37.png"/><Relationship Id="rId10" Type="http://schemas.openxmlformats.org/officeDocument/2006/relationships/image" Target="../media/image39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2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4.sv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图片包含 飞机, 户外, 大, 空气&#10;&#10;描述已自动生成">
            <a:extLst>
              <a:ext uri="{FF2B5EF4-FFF2-40B4-BE49-F238E27FC236}">
                <a16:creationId xmlns="" xmlns:a16="http://schemas.microsoft.com/office/drawing/2014/main" id="{C6BC486A-16DD-42F3-9F11-FB47283A63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433130"/>
            <a:ext cx="12192000" cy="6424870"/>
          </a:xfrm>
          <a:custGeom>
            <a:avLst/>
            <a:gdLst>
              <a:gd name="connsiteX0" fmla="*/ 12192000 w 12192000"/>
              <a:gd name="connsiteY0" fmla="*/ 0 h 6424870"/>
              <a:gd name="connsiteX1" fmla="*/ 0 w 12192000"/>
              <a:gd name="connsiteY1" fmla="*/ 0 h 6424870"/>
              <a:gd name="connsiteX2" fmla="*/ 0 w 12192000"/>
              <a:gd name="connsiteY2" fmla="*/ 6424870 h 6424870"/>
              <a:gd name="connsiteX3" fmla="*/ 12192000 w 12192000"/>
              <a:gd name="connsiteY3" fmla="*/ 6424870 h 642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424870">
                <a:moveTo>
                  <a:pt x="12192000" y="0"/>
                </a:moveTo>
                <a:lnTo>
                  <a:pt x="0" y="0"/>
                </a:lnTo>
                <a:lnTo>
                  <a:pt x="0" y="6424870"/>
                </a:lnTo>
                <a:lnTo>
                  <a:pt x="12192000" y="6424870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2F28F0E1-3E88-4662-B0FE-19B97CA29E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5" name="图片 34" descr="图片包含 游戏机, 树&#10;&#10;描述已自动生成">
            <a:extLst>
              <a:ext uri="{FF2B5EF4-FFF2-40B4-BE49-F238E27FC236}">
                <a16:creationId xmlns="" xmlns:a16="http://schemas.microsoft.com/office/drawing/2014/main" id="{15177EF2-8A52-4668-B44B-D47FEACD8E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9797" y="1"/>
            <a:ext cx="4488200" cy="1593341"/>
          </a:xfrm>
          <a:custGeom>
            <a:avLst/>
            <a:gdLst>
              <a:gd name="connsiteX0" fmla="*/ 0 w 4488200"/>
              <a:gd name="connsiteY0" fmla="*/ 0 h 1593341"/>
              <a:gd name="connsiteX1" fmla="*/ 4488200 w 4488200"/>
              <a:gd name="connsiteY1" fmla="*/ 0 h 1593341"/>
              <a:gd name="connsiteX2" fmla="*/ 4488200 w 4488200"/>
              <a:gd name="connsiteY2" fmla="*/ 1593341 h 1593341"/>
              <a:gd name="connsiteX3" fmla="*/ 0 w 4488200"/>
              <a:gd name="connsiteY3" fmla="*/ 1593341 h 1593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00" h="1593341">
                <a:moveTo>
                  <a:pt x="0" y="0"/>
                </a:moveTo>
                <a:lnTo>
                  <a:pt x="4488200" y="0"/>
                </a:lnTo>
                <a:lnTo>
                  <a:pt x="4488200" y="1593341"/>
                </a:lnTo>
                <a:lnTo>
                  <a:pt x="0" y="1593341"/>
                </a:lnTo>
                <a:close/>
              </a:path>
            </a:pathLst>
          </a:custGeom>
        </p:spPr>
      </p:pic>
      <p:pic>
        <p:nvPicPr>
          <p:cNvPr id="37" name="图片 36" descr="图片包含 游戏机, 树&#10;&#10;描述已自动生成">
            <a:extLst>
              <a:ext uri="{FF2B5EF4-FFF2-40B4-BE49-F238E27FC236}">
                <a16:creationId xmlns="" xmlns:a16="http://schemas.microsoft.com/office/drawing/2014/main" id="{01D939D1-8767-4F3C-81D9-CA607C49B46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0848" y="1561534"/>
            <a:ext cx="4488200" cy="2055384"/>
          </a:xfrm>
          <a:custGeom>
            <a:avLst/>
            <a:gdLst>
              <a:gd name="connsiteX0" fmla="*/ 0 w 4488200"/>
              <a:gd name="connsiteY0" fmla="*/ 0 h 2055384"/>
              <a:gd name="connsiteX1" fmla="*/ 4488200 w 4488200"/>
              <a:gd name="connsiteY1" fmla="*/ 0 h 2055384"/>
              <a:gd name="connsiteX2" fmla="*/ 4488200 w 4488200"/>
              <a:gd name="connsiteY2" fmla="*/ 2055384 h 2055384"/>
              <a:gd name="connsiteX3" fmla="*/ 0 w 4488200"/>
              <a:gd name="connsiteY3" fmla="*/ 2055384 h 205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00" h="2055384">
                <a:moveTo>
                  <a:pt x="0" y="0"/>
                </a:moveTo>
                <a:lnTo>
                  <a:pt x="4488200" y="0"/>
                </a:lnTo>
                <a:lnTo>
                  <a:pt x="4488200" y="2055384"/>
                </a:lnTo>
                <a:lnTo>
                  <a:pt x="0" y="2055384"/>
                </a:lnTo>
                <a:close/>
              </a:path>
            </a:pathLst>
          </a:custGeom>
        </p:spPr>
      </p:pic>
      <p:pic>
        <p:nvPicPr>
          <p:cNvPr id="40" name="图片 39" descr="图片包含 游戏机, 树&#10;&#10;描述已自动生成">
            <a:extLst>
              <a:ext uri="{FF2B5EF4-FFF2-40B4-BE49-F238E27FC236}">
                <a16:creationId xmlns="" xmlns:a16="http://schemas.microsoft.com/office/drawing/2014/main" id="{14313479-3316-4872-B5F9-E69E428C99B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1244" y="2432886"/>
            <a:ext cx="4488200" cy="2055384"/>
          </a:xfrm>
          <a:custGeom>
            <a:avLst/>
            <a:gdLst>
              <a:gd name="connsiteX0" fmla="*/ 0 w 4488200"/>
              <a:gd name="connsiteY0" fmla="*/ 0 h 2055384"/>
              <a:gd name="connsiteX1" fmla="*/ 4488200 w 4488200"/>
              <a:gd name="connsiteY1" fmla="*/ 0 h 2055384"/>
              <a:gd name="connsiteX2" fmla="*/ 4488200 w 4488200"/>
              <a:gd name="connsiteY2" fmla="*/ 2055384 h 2055384"/>
              <a:gd name="connsiteX3" fmla="*/ 0 w 4488200"/>
              <a:gd name="connsiteY3" fmla="*/ 2055384 h 205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00" h="2055384">
                <a:moveTo>
                  <a:pt x="0" y="0"/>
                </a:moveTo>
                <a:lnTo>
                  <a:pt x="4488200" y="0"/>
                </a:lnTo>
                <a:lnTo>
                  <a:pt x="4488200" y="2055384"/>
                </a:lnTo>
                <a:lnTo>
                  <a:pt x="0" y="2055384"/>
                </a:lnTo>
                <a:close/>
              </a:path>
            </a:pathLst>
          </a:custGeom>
        </p:spPr>
      </p:pic>
      <p:pic>
        <p:nvPicPr>
          <p:cNvPr id="41" name="图片 40" descr="图片包含 游戏机, 树&#10;&#10;描述已自动生成">
            <a:extLst>
              <a:ext uri="{FF2B5EF4-FFF2-40B4-BE49-F238E27FC236}">
                <a16:creationId xmlns="" xmlns:a16="http://schemas.microsoft.com/office/drawing/2014/main" id="{CDAE9471-0BCC-4101-8DE4-B8DD4AB9381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3914" y="1"/>
            <a:ext cx="2368086" cy="1501929"/>
          </a:xfrm>
          <a:custGeom>
            <a:avLst/>
            <a:gdLst>
              <a:gd name="connsiteX0" fmla="*/ 0 w 2368086"/>
              <a:gd name="connsiteY0" fmla="*/ 0 h 1501929"/>
              <a:gd name="connsiteX1" fmla="*/ 2368086 w 2368086"/>
              <a:gd name="connsiteY1" fmla="*/ 0 h 1501929"/>
              <a:gd name="connsiteX2" fmla="*/ 2368086 w 2368086"/>
              <a:gd name="connsiteY2" fmla="*/ 1501929 h 1501929"/>
              <a:gd name="connsiteX3" fmla="*/ 0 w 2368086"/>
              <a:gd name="connsiteY3" fmla="*/ 1501929 h 150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8086" h="1501929">
                <a:moveTo>
                  <a:pt x="0" y="0"/>
                </a:moveTo>
                <a:lnTo>
                  <a:pt x="2368086" y="0"/>
                </a:lnTo>
                <a:lnTo>
                  <a:pt x="2368086" y="1501929"/>
                </a:lnTo>
                <a:lnTo>
                  <a:pt x="0" y="1501929"/>
                </a:lnTo>
                <a:close/>
              </a:path>
            </a:pathLst>
          </a:custGeom>
        </p:spPr>
      </p:pic>
      <p:pic>
        <p:nvPicPr>
          <p:cNvPr id="44" name="图片 43" descr="图片包含 游戏机, 树&#10;&#10;描述已自动生成">
            <a:extLst>
              <a:ext uri="{FF2B5EF4-FFF2-40B4-BE49-F238E27FC236}">
                <a16:creationId xmlns="" xmlns:a16="http://schemas.microsoft.com/office/drawing/2014/main" id="{B8AB5854-624E-4DC6-B589-34BFDCF2A0A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540348" y="0"/>
            <a:ext cx="5651652" cy="2225881"/>
          </a:xfrm>
          <a:custGeom>
            <a:avLst/>
            <a:gdLst>
              <a:gd name="connsiteX0" fmla="*/ 5651652 w 5651652"/>
              <a:gd name="connsiteY0" fmla="*/ 0 h 2225881"/>
              <a:gd name="connsiteX1" fmla="*/ 0 w 5651652"/>
              <a:gd name="connsiteY1" fmla="*/ 0 h 2225881"/>
              <a:gd name="connsiteX2" fmla="*/ 0 w 5651652"/>
              <a:gd name="connsiteY2" fmla="*/ 2225881 h 2225881"/>
              <a:gd name="connsiteX3" fmla="*/ 5651652 w 5651652"/>
              <a:gd name="connsiteY3" fmla="*/ 2225881 h 222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1652" h="2225881">
                <a:moveTo>
                  <a:pt x="5651652" y="0"/>
                </a:moveTo>
                <a:lnTo>
                  <a:pt x="0" y="0"/>
                </a:lnTo>
                <a:lnTo>
                  <a:pt x="0" y="2225881"/>
                </a:lnTo>
                <a:lnTo>
                  <a:pt x="5651652" y="2225881"/>
                </a:lnTo>
                <a:close/>
              </a:path>
            </a:pathLst>
          </a:custGeom>
        </p:spPr>
      </p:pic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F66A0A9C-0109-4B62-B1D6-4147C5C86768}"/>
              </a:ext>
            </a:extLst>
          </p:cNvPr>
          <p:cNvGrpSpPr/>
          <p:nvPr/>
        </p:nvGrpSpPr>
        <p:grpSpPr>
          <a:xfrm>
            <a:off x="1202576" y="1"/>
            <a:ext cx="1585246" cy="749916"/>
            <a:chOff x="955833" y="1"/>
            <a:chExt cx="1585246" cy="749916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67FE847A-46DD-42F2-A69F-87FFB38CF035}"/>
                </a:ext>
              </a:extLst>
            </p:cNvPr>
            <p:cNvSpPr/>
            <p:nvPr/>
          </p:nvSpPr>
          <p:spPr>
            <a:xfrm>
              <a:off x="955833" y="1"/>
              <a:ext cx="1585246" cy="749916"/>
            </a:xfrm>
            <a:prstGeom prst="rect">
              <a:avLst/>
            </a:prstGeom>
            <a:solidFill>
              <a:srgbClr val="0258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pic>
          <p:nvPicPr>
            <p:cNvPr id="10" name="图形 9">
              <a:extLst>
                <a:ext uri="{FF2B5EF4-FFF2-40B4-BE49-F238E27FC236}">
                  <a16:creationId xmlns="" xmlns:a16="http://schemas.microsoft.com/office/drawing/2014/main" id="{0E71BEE8-2D77-490B-AAF1-1F0AF7F13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09516" y="117727"/>
              <a:ext cx="1090580" cy="514464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35C773C5-C978-4143-BA43-6D5D26E27C38}"/>
              </a:ext>
            </a:extLst>
          </p:cNvPr>
          <p:cNvGrpSpPr/>
          <p:nvPr/>
        </p:nvGrpSpPr>
        <p:grpSpPr>
          <a:xfrm>
            <a:off x="1298869" y="3698284"/>
            <a:ext cx="2624998" cy="385534"/>
            <a:chOff x="867199" y="3568695"/>
            <a:chExt cx="2624998" cy="385534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BABF07AB-6C4D-45D6-B5D1-C4331BB3694E}"/>
                </a:ext>
              </a:extLst>
            </p:cNvPr>
            <p:cNvSpPr/>
            <p:nvPr/>
          </p:nvSpPr>
          <p:spPr>
            <a:xfrm>
              <a:off x="1230039" y="3576796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kern="0">
                  <a:solidFill>
                    <a:schemeClr val="tx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思源黑体 CN Regular" panose="020B0500000000000000" pitchFamily="34" charset="-122"/>
                </a:rPr>
                <a:t>微信公众号：</a:t>
              </a:r>
              <a:r>
                <a:rPr lang="zh-CN" altLang="en-US" kern="0" dirty="0">
                  <a:solidFill>
                    <a:schemeClr val="tx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思源黑体 CN Regular" panose="020B0500000000000000" pitchFamily="34" charset="-122"/>
                </a:rPr>
                <a:t>向天歌</a:t>
              </a:r>
              <a:endParaRPr lang="en-US" altLang="zh-CN" kern="0" dirty="0">
                <a:solidFill>
                  <a:schemeClr val="tx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BA2EAB1B-388C-4F61-A8F2-D76B090102BA}"/>
                </a:ext>
              </a:extLst>
            </p:cNvPr>
            <p:cNvGrpSpPr/>
            <p:nvPr/>
          </p:nvGrpSpPr>
          <p:grpSpPr>
            <a:xfrm>
              <a:off x="867199" y="3568695"/>
              <a:ext cx="385534" cy="385534"/>
              <a:chOff x="-1306749" y="3586096"/>
              <a:chExt cx="1267844" cy="1267844"/>
            </a:xfrm>
          </p:grpSpPr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03F7E310-A0F6-40D6-98C2-3D69012085A5}"/>
                  </a:ext>
                </a:extLst>
              </p:cNvPr>
              <p:cNvSpPr/>
              <p:nvPr/>
            </p:nvSpPr>
            <p:spPr>
              <a:xfrm>
                <a:off x="-1306749" y="3586096"/>
                <a:ext cx="1267844" cy="1267844"/>
              </a:xfrm>
              <a:prstGeom prst="ellipse">
                <a:avLst/>
              </a:prstGeom>
              <a:gradFill>
                <a:gsLst>
                  <a:gs pos="100000">
                    <a:srgbClr val="0082F9"/>
                  </a:gs>
                  <a:gs pos="0">
                    <a:srgbClr val="023EE8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9" name="Shape 2616">
                <a:extLst>
                  <a:ext uri="{FF2B5EF4-FFF2-40B4-BE49-F238E27FC236}">
                    <a16:creationId xmlns="" xmlns:a16="http://schemas.microsoft.com/office/drawing/2014/main" id="{89EA4E50-723A-4851-B2E1-752E2EDEE8BF}"/>
                  </a:ext>
                </a:extLst>
              </p:cNvPr>
              <p:cNvSpPr/>
              <p:nvPr/>
            </p:nvSpPr>
            <p:spPr>
              <a:xfrm>
                <a:off x="-997936" y="3992154"/>
                <a:ext cx="650218" cy="455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16" y="20520"/>
                    </a:moveTo>
                    <a:cubicBezTo>
                      <a:pt x="1258" y="18675"/>
                      <a:pt x="2752" y="17923"/>
                      <a:pt x="4191" y="17361"/>
                    </a:cubicBezTo>
                    <a:cubicBezTo>
                      <a:pt x="5156" y="17087"/>
                      <a:pt x="6884" y="15971"/>
                      <a:pt x="6884" y="13567"/>
                    </a:cubicBezTo>
                    <a:cubicBezTo>
                      <a:pt x="6884" y="11510"/>
                      <a:pt x="6113" y="10507"/>
                      <a:pt x="5698" y="9969"/>
                    </a:cubicBezTo>
                    <a:cubicBezTo>
                      <a:pt x="5646" y="9902"/>
                      <a:pt x="5599" y="9842"/>
                      <a:pt x="5562" y="9786"/>
                    </a:cubicBezTo>
                    <a:cubicBezTo>
                      <a:pt x="5550" y="9769"/>
                      <a:pt x="5538" y="9752"/>
                      <a:pt x="5526" y="9735"/>
                    </a:cubicBezTo>
                    <a:cubicBezTo>
                      <a:pt x="5491" y="9662"/>
                      <a:pt x="5297" y="9177"/>
                      <a:pt x="5553" y="8011"/>
                    </a:cubicBezTo>
                    <a:cubicBezTo>
                      <a:pt x="5604" y="7777"/>
                      <a:pt x="5583" y="7531"/>
                      <a:pt x="5493" y="7312"/>
                    </a:cubicBezTo>
                    <a:cubicBezTo>
                      <a:pt x="5249" y="6721"/>
                      <a:pt x="4603" y="5151"/>
                      <a:pt x="5035" y="3988"/>
                    </a:cubicBezTo>
                    <a:cubicBezTo>
                      <a:pt x="5619" y="2411"/>
                      <a:pt x="6140" y="2099"/>
                      <a:pt x="7085" y="1642"/>
                    </a:cubicBezTo>
                    <a:cubicBezTo>
                      <a:pt x="7132" y="1619"/>
                      <a:pt x="7177" y="1592"/>
                      <a:pt x="7220" y="1562"/>
                    </a:cubicBezTo>
                    <a:cubicBezTo>
                      <a:pt x="7458" y="1393"/>
                      <a:pt x="8233" y="1080"/>
                      <a:pt x="9029" y="1080"/>
                    </a:cubicBezTo>
                    <a:cubicBezTo>
                      <a:pt x="9467" y="1080"/>
                      <a:pt x="9840" y="1172"/>
                      <a:pt x="10137" y="1353"/>
                    </a:cubicBezTo>
                    <a:cubicBezTo>
                      <a:pt x="10491" y="1569"/>
                      <a:pt x="10825" y="1968"/>
                      <a:pt x="11308" y="3213"/>
                    </a:cubicBezTo>
                    <a:cubicBezTo>
                      <a:pt x="11991" y="4974"/>
                      <a:pt x="11820" y="6477"/>
                      <a:pt x="11347" y="7186"/>
                    </a:cubicBezTo>
                    <a:cubicBezTo>
                      <a:pt x="11175" y="7442"/>
                      <a:pt x="11116" y="7769"/>
                      <a:pt x="11184" y="8078"/>
                    </a:cubicBezTo>
                    <a:cubicBezTo>
                      <a:pt x="11422" y="9164"/>
                      <a:pt x="11247" y="9602"/>
                      <a:pt x="11210" y="9679"/>
                    </a:cubicBezTo>
                    <a:cubicBezTo>
                      <a:pt x="11181" y="9712"/>
                      <a:pt x="11153" y="9748"/>
                      <a:pt x="11129" y="9786"/>
                    </a:cubicBezTo>
                    <a:cubicBezTo>
                      <a:pt x="11091" y="9842"/>
                      <a:pt x="11044" y="9902"/>
                      <a:pt x="10992" y="9969"/>
                    </a:cubicBezTo>
                    <a:cubicBezTo>
                      <a:pt x="10578" y="10507"/>
                      <a:pt x="9806" y="11510"/>
                      <a:pt x="9806" y="13567"/>
                    </a:cubicBezTo>
                    <a:cubicBezTo>
                      <a:pt x="9806" y="15972"/>
                      <a:pt x="11535" y="17087"/>
                      <a:pt x="12500" y="17361"/>
                    </a:cubicBezTo>
                    <a:cubicBezTo>
                      <a:pt x="13925" y="17916"/>
                      <a:pt x="15432" y="18665"/>
                      <a:pt x="15675" y="20520"/>
                    </a:cubicBezTo>
                    <a:cubicBezTo>
                      <a:pt x="15675" y="20520"/>
                      <a:pt x="1016" y="20520"/>
                      <a:pt x="1016" y="20520"/>
                    </a:cubicBezTo>
                    <a:close/>
                    <a:moveTo>
                      <a:pt x="12782" y="16326"/>
                    </a:moveTo>
                    <a:cubicBezTo>
                      <a:pt x="12782" y="16326"/>
                      <a:pt x="10788" y="15813"/>
                      <a:pt x="10788" y="13567"/>
                    </a:cubicBezTo>
                    <a:cubicBezTo>
                      <a:pt x="10788" y="11595"/>
                      <a:pt x="11607" y="10900"/>
                      <a:pt x="11923" y="10420"/>
                    </a:cubicBezTo>
                    <a:cubicBezTo>
                      <a:pt x="11923" y="10420"/>
                      <a:pt x="12573" y="9806"/>
                      <a:pt x="12138" y="7825"/>
                    </a:cubicBezTo>
                    <a:cubicBezTo>
                      <a:pt x="12863" y="6740"/>
                      <a:pt x="12999" y="4821"/>
                      <a:pt x="12211" y="2789"/>
                    </a:cubicBezTo>
                    <a:cubicBezTo>
                      <a:pt x="11716" y="1514"/>
                      <a:pt x="11279" y="815"/>
                      <a:pt x="10613" y="409"/>
                    </a:cubicBezTo>
                    <a:cubicBezTo>
                      <a:pt x="10124" y="111"/>
                      <a:pt x="9569" y="0"/>
                      <a:pt x="9029" y="0"/>
                    </a:cubicBezTo>
                    <a:cubicBezTo>
                      <a:pt x="8023" y="0"/>
                      <a:pt x="7070" y="384"/>
                      <a:pt x="6690" y="653"/>
                    </a:cubicBezTo>
                    <a:cubicBezTo>
                      <a:pt x="5576" y="1192"/>
                      <a:pt x="4828" y="1688"/>
                      <a:pt x="4126" y="3579"/>
                    </a:cubicBezTo>
                    <a:cubicBezTo>
                      <a:pt x="3556" y="5114"/>
                      <a:pt x="4241" y="6891"/>
                      <a:pt x="4598" y="7757"/>
                    </a:cubicBezTo>
                    <a:cubicBezTo>
                      <a:pt x="4163" y="9739"/>
                      <a:pt x="4767" y="10420"/>
                      <a:pt x="4767" y="10420"/>
                    </a:cubicBezTo>
                    <a:cubicBezTo>
                      <a:pt x="5083" y="10900"/>
                      <a:pt x="5903" y="11595"/>
                      <a:pt x="5903" y="13567"/>
                    </a:cubicBezTo>
                    <a:cubicBezTo>
                      <a:pt x="5903" y="15813"/>
                      <a:pt x="3909" y="16326"/>
                      <a:pt x="3909" y="16326"/>
                    </a:cubicBezTo>
                    <a:cubicBezTo>
                      <a:pt x="2642" y="16817"/>
                      <a:pt x="0" y="17821"/>
                      <a:pt x="0" y="21060"/>
                    </a:cubicBezTo>
                    <a:cubicBezTo>
                      <a:pt x="0" y="21060"/>
                      <a:pt x="0" y="21600"/>
                      <a:pt x="491" y="21600"/>
                    </a:cubicBezTo>
                    <a:lnTo>
                      <a:pt x="16200" y="21600"/>
                    </a:lnTo>
                    <a:cubicBezTo>
                      <a:pt x="16691" y="21600"/>
                      <a:pt x="16691" y="21060"/>
                      <a:pt x="16691" y="21060"/>
                    </a:cubicBezTo>
                    <a:cubicBezTo>
                      <a:pt x="16691" y="17821"/>
                      <a:pt x="14048" y="16817"/>
                      <a:pt x="12782" y="16326"/>
                    </a:cubicBezTo>
                    <a:moveTo>
                      <a:pt x="18035" y="15774"/>
                    </a:moveTo>
                    <a:cubicBezTo>
                      <a:pt x="18035" y="15774"/>
                      <a:pt x="16217" y="15312"/>
                      <a:pt x="16217" y="13291"/>
                    </a:cubicBezTo>
                    <a:cubicBezTo>
                      <a:pt x="16217" y="11515"/>
                      <a:pt x="17087" y="10890"/>
                      <a:pt x="17376" y="10458"/>
                    </a:cubicBezTo>
                    <a:cubicBezTo>
                      <a:pt x="17376" y="10458"/>
                      <a:pt x="17968" y="9906"/>
                      <a:pt x="17572" y="8122"/>
                    </a:cubicBezTo>
                    <a:cubicBezTo>
                      <a:pt x="18232" y="7146"/>
                      <a:pt x="18387" y="5419"/>
                      <a:pt x="17669" y="3590"/>
                    </a:cubicBezTo>
                    <a:cubicBezTo>
                      <a:pt x="17218" y="2442"/>
                      <a:pt x="16666" y="1814"/>
                      <a:pt x="16059" y="1449"/>
                    </a:cubicBezTo>
                    <a:cubicBezTo>
                      <a:pt x="15612" y="1180"/>
                      <a:pt x="15107" y="1081"/>
                      <a:pt x="14614" y="1081"/>
                    </a:cubicBezTo>
                    <a:cubicBezTo>
                      <a:pt x="13880" y="1081"/>
                      <a:pt x="13182" y="1301"/>
                      <a:pt x="12753" y="1514"/>
                    </a:cubicBezTo>
                    <a:cubicBezTo>
                      <a:pt x="12878" y="1781"/>
                      <a:pt x="12997" y="2064"/>
                      <a:pt x="13115" y="2366"/>
                    </a:cubicBezTo>
                    <a:cubicBezTo>
                      <a:pt x="13131" y="2409"/>
                      <a:pt x="13143" y="2453"/>
                      <a:pt x="13159" y="2496"/>
                    </a:cubicBezTo>
                    <a:cubicBezTo>
                      <a:pt x="13436" y="2360"/>
                      <a:pt x="13994" y="2160"/>
                      <a:pt x="14614" y="2160"/>
                    </a:cubicBezTo>
                    <a:cubicBezTo>
                      <a:pt x="15001" y="2160"/>
                      <a:pt x="15328" y="2239"/>
                      <a:pt x="15588" y="2396"/>
                    </a:cubicBezTo>
                    <a:cubicBezTo>
                      <a:pt x="15893" y="2579"/>
                      <a:pt x="16347" y="2947"/>
                      <a:pt x="16767" y="4019"/>
                    </a:cubicBezTo>
                    <a:cubicBezTo>
                      <a:pt x="17366" y="5541"/>
                      <a:pt x="17207" y="6853"/>
                      <a:pt x="16784" y="7478"/>
                    </a:cubicBezTo>
                    <a:cubicBezTo>
                      <a:pt x="16610" y="7736"/>
                      <a:pt x="16549" y="8067"/>
                      <a:pt x="16618" y="8379"/>
                    </a:cubicBezTo>
                    <a:cubicBezTo>
                      <a:pt x="16817" y="9273"/>
                      <a:pt x="16689" y="9648"/>
                      <a:pt x="16656" y="9723"/>
                    </a:cubicBezTo>
                    <a:cubicBezTo>
                      <a:pt x="16631" y="9754"/>
                      <a:pt x="16607" y="9786"/>
                      <a:pt x="16584" y="9820"/>
                    </a:cubicBezTo>
                    <a:cubicBezTo>
                      <a:pt x="16565" y="9848"/>
                      <a:pt x="16497" y="9929"/>
                      <a:pt x="16447" y="9988"/>
                    </a:cubicBezTo>
                    <a:cubicBezTo>
                      <a:pt x="16023" y="10488"/>
                      <a:pt x="15236" y="11419"/>
                      <a:pt x="15236" y="13291"/>
                    </a:cubicBezTo>
                    <a:cubicBezTo>
                      <a:pt x="15236" y="15520"/>
                      <a:pt x="16851" y="16555"/>
                      <a:pt x="17757" y="16810"/>
                    </a:cubicBezTo>
                    <a:cubicBezTo>
                      <a:pt x="19050" y="17307"/>
                      <a:pt x="20311" y="17926"/>
                      <a:pt x="20570" y="19440"/>
                    </a:cubicBezTo>
                    <a:lnTo>
                      <a:pt x="17464" y="19440"/>
                    </a:lnTo>
                    <a:cubicBezTo>
                      <a:pt x="17553" y="19773"/>
                      <a:pt x="17615" y="20132"/>
                      <a:pt x="17645" y="20520"/>
                    </a:cubicBezTo>
                    <a:lnTo>
                      <a:pt x="21152" y="20520"/>
                    </a:lnTo>
                    <a:cubicBezTo>
                      <a:pt x="21600" y="20520"/>
                      <a:pt x="21600" y="20034"/>
                      <a:pt x="21600" y="20034"/>
                    </a:cubicBezTo>
                    <a:cubicBezTo>
                      <a:pt x="21600" y="17119"/>
                      <a:pt x="19191" y="16215"/>
                      <a:pt x="18035" y="15774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pic>
        <p:nvPicPr>
          <p:cNvPr id="48" name="图片 47" descr="图片包含 游戏机, 树&#10;&#10;描述已自动生成">
            <a:extLst>
              <a:ext uri="{FF2B5EF4-FFF2-40B4-BE49-F238E27FC236}">
                <a16:creationId xmlns="" xmlns:a16="http://schemas.microsoft.com/office/drawing/2014/main" id="{08765C79-8EA2-4587-B7C3-C1E107FE9E3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495235" y="0"/>
            <a:ext cx="6696765" cy="1737603"/>
          </a:xfrm>
          <a:custGeom>
            <a:avLst/>
            <a:gdLst>
              <a:gd name="connsiteX0" fmla="*/ 6696765 w 6696765"/>
              <a:gd name="connsiteY0" fmla="*/ 0 h 1737603"/>
              <a:gd name="connsiteX1" fmla="*/ 0 w 6696765"/>
              <a:gd name="connsiteY1" fmla="*/ 0 h 1737603"/>
              <a:gd name="connsiteX2" fmla="*/ 0 w 6696765"/>
              <a:gd name="connsiteY2" fmla="*/ 1737603 h 1737603"/>
              <a:gd name="connsiteX3" fmla="*/ 6696765 w 6696765"/>
              <a:gd name="connsiteY3" fmla="*/ 1737603 h 173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6765" h="1737603">
                <a:moveTo>
                  <a:pt x="6696765" y="0"/>
                </a:moveTo>
                <a:lnTo>
                  <a:pt x="0" y="0"/>
                </a:lnTo>
                <a:lnTo>
                  <a:pt x="0" y="1737603"/>
                </a:lnTo>
                <a:lnTo>
                  <a:pt x="6696765" y="1737603"/>
                </a:lnTo>
                <a:close/>
              </a:path>
            </a:pathLst>
          </a:custGeom>
        </p:spPr>
      </p:pic>
      <p:pic>
        <p:nvPicPr>
          <p:cNvPr id="52" name="图片 51" descr="图片包含 游戏机, 树&#10;&#10;描述已自动生成">
            <a:extLst>
              <a:ext uri="{FF2B5EF4-FFF2-40B4-BE49-F238E27FC236}">
                <a16:creationId xmlns="" xmlns:a16="http://schemas.microsoft.com/office/drawing/2014/main" id="{0DEF038B-CDF1-43A7-B3B2-FA2873130D0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013634" y="0"/>
            <a:ext cx="6871963" cy="1841105"/>
          </a:xfrm>
          <a:custGeom>
            <a:avLst/>
            <a:gdLst>
              <a:gd name="connsiteX0" fmla="*/ 6871963 w 6871963"/>
              <a:gd name="connsiteY0" fmla="*/ 0 h 1841105"/>
              <a:gd name="connsiteX1" fmla="*/ 0 w 6871963"/>
              <a:gd name="connsiteY1" fmla="*/ 0 h 1841105"/>
              <a:gd name="connsiteX2" fmla="*/ 0 w 6871963"/>
              <a:gd name="connsiteY2" fmla="*/ 1841105 h 1841105"/>
              <a:gd name="connsiteX3" fmla="*/ 6871963 w 6871963"/>
              <a:gd name="connsiteY3" fmla="*/ 1841105 h 184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71963" h="1841105">
                <a:moveTo>
                  <a:pt x="6871963" y="0"/>
                </a:moveTo>
                <a:lnTo>
                  <a:pt x="0" y="0"/>
                </a:lnTo>
                <a:lnTo>
                  <a:pt x="0" y="1841105"/>
                </a:lnTo>
                <a:lnTo>
                  <a:pt x="6871963" y="1841105"/>
                </a:lnTo>
                <a:close/>
              </a:path>
            </a:pathLst>
          </a:custGeom>
        </p:spPr>
      </p:pic>
      <p:pic>
        <p:nvPicPr>
          <p:cNvPr id="53" name="图片 52" descr="图片包含 游戏机, 树&#10;&#10;描述已自动生成">
            <a:extLst>
              <a:ext uri="{FF2B5EF4-FFF2-40B4-BE49-F238E27FC236}">
                <a16:creationId xmlns="" xmlns:a16="http://schemas.microsoft.com/office/drawing/2014/main" id="{931DA093-AC7C-4A42-BCEA-3E2BA48BD4B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4332" y="4979878"/>
            <a:ext cx="1660699" cy="760522"/>
          </a:xfrm>
          <a:custGeom>
            <a:avLst/>
            <a:gdLst>
              <a:gd name="connsiteX0" fmla="*/ 0 w 1660699"/>
              <a:gd name="connsiteY0" fmla="*/ 0 h 760522"/>
              <a:gd name="connsiteX1" fmla="*/ 1660699 w 1660699"/>
              <a:gd name="connsiteY1" fmla="*/ 0 h 760522"/>
              <a:gd name="connsiteX2" fmla="*/ 1660699 w 1660699"/>
              <a:gd name="connsiteY2" fmla="*/ 760522 h 760522"/>
              <a:gd name="connsiteX3" fmla="*/ 0 w 1660699"/>
              <a:gd name="connsiteY3" fmla="*/ 760522 h 76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0699" h="760522">
                <a:moveTo>
                  <a:pt x="0" y="0"/>
                </a:moveTo>
                <a:lnTo>
                  <a:pt x="1660699" y="0"/>
                </a:lnTo>
                <a:lnTo>
                  <a:pt x="1660699" y="760522"/>
                </a:lnTo>
                <a:lnTo>
                  <a:pt x="0" y="760522"/>
                </a:lnTo>
                <a:close/>
              </a:path>
            </a:pathLst>
          </a:custGeom>
        </p:spPr>
      </p:pic>
      <p:pic>
        <p:nvPicPr>
          <p:cNvPr id="54" name="图片 53" descr="图片包含 游戏机, 树&#10;&#10;描述已自动生成">
            <a:extLst>
              <a:ext uri="{FF2B5EF4-FFF2-40B4-BE49-F238E27FC236}">
                <a16:creationId xmlns="" xmlns:a16="http://schemas.microsoft.com/office/drawing/2014/main" id="{FDCCE495-E039-4220-8ECD-2A3368D750F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62969" y="5070492"/>
            <a:ext cx="2729189" cy="913365"/>
          </a:xfrm>
          <a:custGeom>
            <a:avLst/>
            <a:gdLst>
              <a:gd name="connsiteX0" fmla="*/ 0 w 2729189"/>
              <a:gd name="connsiteY0" fmla="*/ 0 h 913365"/>
              <a:gd name="connsiteX1" fmla="*/ 2729189 w 2729189"/>
              <a:gd name="connsiteY1" fmla="*/ 0 h 913365"/>
              <a:gd name="connsiteX2" fmla="*/ 2729189 w 2729189"/>
              <a:gd name="connsiteY2" fmla="*/ 913365 h 913365"/>
              <a:gd name="connsiteX3" fmla="*/ 0 w 2729189"/>
              <a:gd name="connsiteY3" fmla="*/ 913365 h 91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9189" h="913365">
                <a:moveTo>
                  <a:pt x="0" y="0"/>
                </a:moveTo>
                <a:lnTo>
                  <a:pt x="2729189" y="0"/>
                </a:lnTo>
                <a:lnTo>
                  <a:pt x="2729189" y="913365"/>
                </a:lnTo>
                <a:lnTo>
                  <a:pt x="0" y="913365"/>
                </a:lnTo>
                <a:close/>
              </a:path>
            </a:pathLst>
          </a:custGeom>
        </p:spPr>
      </p:pic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C6AF73C3-37B6-488C-A9B0-B8F1ABC35C65}"/>
              </a:ext>
            </a:extLst>
          </p:cNvPr>
          <p:cNvGrpSpPr/>
          <p:nvPr/>
        </p:nvGrpSpPr>
        <p:grpSpPr>
          <a:xfrm>
            <a:off x="1172744" y="1380622"/>
            <a:ext cx="2608406" cy="1015663"/>
            <a:chOff x="1746151" y="1380622"/>
            <a:chExt cx="2608406" cy="1015663"/>
          </a:xfrm>
        </p:grpSpPr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6778428F-DAAB-4F9A-9C83-07624EE6F23E}"/>
                </a:ext>
              </a:extLst>
            </p:cNvPr>
            <p:cNvSpPr txBox="1"/>
            <p:nvPr/>
          </p:nvSpPr>
          <p:spPr>
            <a:xfrm>
              <a:off x="1746151" y="1380622"/>
              <a:ext cx="260840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spc="300">
                  <a:ln w="88900">
                    <a:solidFill>
                      <a:schemeClr val="bg1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航空类</a:t>
              </a:r>
              <a:endParaRPr lang="zh-CN" altLang="en-US" sz="6000" b="1" spc="300" dirty="0">
                <a:ln w="88900">
                  <a:solidFill>
                    <a:schemeClr val="bg1"/>
                  </a:solidFill>
                </a:ln>
                <a:solidFill>
                  <a:srgbClr val="0180F9"/>
                </a:solidFill>
                <a:effectLst>
                  <a:outerShdw blurRad="50800" dist="38100" dir="2700000" algn="tl" rotWithShape="0">
                    <a:srgbClr val="0180F9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5E5D0100-5AB9-49CA-8038-5FDCFE534F37}"/>
                </a:ext>
              </a:extLst>
            </p:cNvPr>
            <p:cNvSpPr txBox="1"/>
            <p:nvPr/>
          </p:nvSpPr>
          <p:spPr>
            <a:xfrm>
              <a:off x="1746151" y="1380622"/>
              <a:ext cx="260840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spc="300" dirty="0">
                  <a:gradFill>
                    <a:gsLst>
                      <a:gs pos="0">
                        <a:srgbClr val="0180F9"/>
                      </a:gs>
                      <a:gs pos="80000">
                        <a:srgbClr val="1253FD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航空类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BAB8CCD5-DCF5-4A61-A01F-0DE1E059A98A}"/>
              </a:ext>
            </a:extLst>
          </p:cNvPr>
          <p:cNvGrpSpPr/>
          <p:nvPr/>
        </p:nvGrpSpPr>
        <p:grpSpPr>
          <a:xfrm>
            <a:off x="1115035" y="2377080"/>
            <a:ext cx="5032148" cy="1015663"/>
            <a:chOff x="1976697" y="-243010"/>
            <a:chExt cx="5032148" cy="1015663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047DF896-CC56-4378-BF9E-339F1246AF34}"/>
                </a:ext>
              </a:extLst>
            </p:cNvPr>
            <p:cNvSpPr txBox="1"/>
            <p:nvPr/>
          </p:nvSpPr>
          <p:spPr>
            <a:xfrm>
              <a:off x="1976697" y="-243010"/>
              <a:ext cx="503214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spc="300">
                  <a:ln w="88900">
                    <a:solidFill>
                      <a:schemeClr val="bg1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工作总结汇报</a:t>
              </a:r>
              <a:endParaRPr lang="zh-CN" altLang="en-US" sz="6000" b="1" spc="300" dirty="0">
                <a:ln w="88900">
                  <a:solidFill>
                    <a:schemeClr val="bg1"/>
                  </a:solidFill>
                </a:ln>
                <a:solidFill>
                  <a:srgbClr val="0180F9"/>
                </a:solidFill>
                <a:effectLst>
                  <a:outerShdw blurRad="50800" dist="38100" dir="2700000" algn="tl" rotWithShape="0">
                    <a:srgbClr val="0180F9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F5F6B4E6-2A6E-4C3D-A04D-9E4816E182C6}"/>
                </a:ext>
              </a:extLst>
            </p:cNvPr>
            <p:cNvSpPr txBox="1"/>
            <p:nvPr/>
          </p:nvSpPr>
          <p:spPr>
            <a:xfrm>
              <a:off x="1976697" y="-243010"/>
              <a:ext cx="503214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spc="300" dirty="0">
                  <a:gradFill>
                    <a:gsLst>
                      <a:gs pos="0">
                        <a:srgbClr val="0180F9"/>
                      </a:gs>
                      <a:gs pos="80000">
                        <a:srgbClr val="1253FD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工作总结汇报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8524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B79BED19-27CA-4946-8EE0-6CD945BA01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067" t="5264" r="8111" b="4088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495A0C6-F584-4A29-A4D1-A1078A08DB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0180F9">
                  <a:alpha val="71000"/>
                </a:srgbClr>
              </a:gs>
              <a:gs pos="0">
                <a:srgbClr val="1253FD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99" name="图片 98" descr="图片包含 交通, 蓝色, 飞机, 桌子&#10;&#10;描述已自动生成">
            <a:extLst>
              <a:ext uri="{FF2B5EF4-FFF2-40B4-BE49-F238E27FC236}">
                <a16:creationId xmlns="" xmlns:a16="http://schemas.microsoft.com/office/drawing/2014/main" id="{C44C12EA-18DB-491C-88DA-46B4C2C1F8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24539">
            <a:off x="7483362" y="1357652"/>
            <a:ext cx="5466274" cy="1728046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77837BE9-F471-476A-B792-3935194575F0}"/>
              </a:ext>
            </a:extLst>
          </p:cNvPr>
          <p:cNvSpPr/>
          <p:nvPr/>
        </p:nvSpPr>
        <p:spPr>
          <a:xfrm rot="20807808">
            <a:off x="-1533498" y="3598280"/>
            <a:ext cx="11995036" cy="1079370"/>
          </a:xfrm>
          <a:custGeom>
            <a:avLst/>
            <a:gdLst>
              <a:gd name="connsiteX0" fmla="*/ 16049473 w 16101917"/>
              <a:gd name="connsiteY0" fmla="*/ 0 h 1596272"/>
              <a:gd name="connsiteX1" fmla="*/ 16058838 w 16101917"/>
              <a:gd name="connsiteY1" fmla="*/ 10581 h 1596272"/>
              <a:gd name="connsiteX2" fmla="*/ 16101917 w 16101917"/>
              <a:gd name="connsiteY2" fmla="*/ 157669 h 1596272"/>
              <a:gd name="connsiteX3" fmla="*/ 7758017 w 16101917"/>
              <a:gd name="connsiteY3" fmla="*/ 1596272 h 1596272"/>
              <a:gd name="connsiteX4" fmla="*/ 69822 w 16101917"/>
              <a:gd name="connsiteY4" fmla="*/ 717638 h 1596272"/>
              <a:gd name="connsiteX5" fmla="*/ 0 w 16101917"/>
              <a:gd name="connsiteY5" fmla="*/ 684747 h 1596272"/>
              <a:gd name="connsiteX6" fmla="*/ 82109 w 16101917"/>
              <a:gd name="connsiteY6" fmla="*/ 711227 h 1596272"/>
              <a:gd name="connsiteX7" fmla="*/ 7926707 w 16101917"/>
              <a:gd name="connsiteY7" fmla="*/ 1238686 h 1596272"/>
              <a:gd name="connsiteX8" fmla="*/ 15711467 w 16101917"/>
              <a:gd name="connsiteY8" fmla="*/ 137123 h 159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01917" h="1596272">
                <a:moveTo>
                  <a:pt x="16049473" y="0"/>
                </a:moveTo>
                <a:lnTo>
                  <a:pt x="16058838" y="10581"/>
                </a:lnTo>
                <a:cubicBezTo>
                  <a:pt x="16087324" y="58942"/>
                  <a:pt x="16101917" y="108012"/>
                  <a:pt x="16101917" y="157669"/>
                </a:cubicBezTo>
                <a:cubicBezTo>
                  <a:pt x="16101917" y="952187"/>
                  <a:pt x="12366226" y="1596272"/>
                  <a:pt x="7758017" y="1596272"/>
                </a:cubicBezTo>
                <a:cubicBezTo>
                  <a:pt x="4301860" y="1596272"/>
                  <a:pt x="1336495" y="1233975"/>
                  <a:pt x="69822" y="717638"/>
                </a:cubicBezTo>
                <a:lnTo>
                  <a:pt x="0" y="684747"/>
                </a:lnTo>
                <a:lnTo>
                  <a:pt x="82109" y="711227"/>
                </a:lnTo>
                <a:cubicBezTo>
                  <a:pt x="1604905" y="1141105"/>
                  <a:pt x="4552225" y="1362639"/>
                  <a:pt x="7926707" y="1238686"/>
                </a:cubicBezTo>
                <a:cubicBezTo>
                  <a:pt x="11301189" y="1114733"/>
                  <a:pt x="14224313" y="677563"/>
                  <a:pt x="15711467" y="137123"/>
                </a:cubicBezTo>
                <a:close/>
              </a:path>
            </a:pathLst>
          </a:custGeom>
          <a:gradFill>
            <a:gsLst>
              <a:gs pos="53000">
                <a:schemeClr val="bg1"/>
              </a:gs>
              <a:gs pos="100000">
                <a:schemeClr val="bg1">
                  <a:alpha val="31000"/>
                </a:schemeClr>
              </a:gs>
            </a:gsLst>
            <a:lin ang="5400000" scaled="1"/>
          </a:gradFill>
          <a:ln>
            <a:noFill/>
          </a:ln>
          <a:effectLst>
            <a:outerShdw blurRad="177800" dir="5400000" sx="102000" sy="102000" algn="ctr" rotWithShape="0">
              <a:schemeClr val="bg1"/>
            </a:outerShdw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9DC7AB3C-8BAA-4C20-B77D-4148A244EE2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767148"/>
            <a:ext cx="2287958" cy="1707028"/>
          </a:xfrm>
          <a:custGeom>
            <a:avLst/>
            <a:gdLst>
              <a:gd name="connsiteX0" fmla="*/ 0 w 2287958"/>
              <a:gd name="connsiteY0" fmla="*/ 0 h 1707028"/>
              <a:gd name="connsiteX1" fmla="*/ 2287958 w 2287958"/>
              <a:gd name="connsiteY1" fmla="*/ 0 h 1707028"/>
              <a:gd name="connsiteX2" fmla="*/ 2287958 w 2287958"/>
              <a:gd name="connsiteY2" fmla="*/ 1707028 h 1707028"/>
              <a:gd name="connsiteX3" fmla="*/ 0 w 2287958"/>
              <a:gd name="connsiteY3" fmla="*/ 1707028 h 170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7958" h="1707028">
                <a:moveTo>
                  <a:pt x="0" y="0"/>
                </a:moveTo>
                <a:lnTo>
                  <a:pt x="2287958" y="0"/>
                </a:lnTo>
                <a:lnTo>
                  <a:pt x="2287958" y="1707028"/>
                </a:lnTo>
                <a:lnTo>
                  <a:pt x="0" y="1707028"/>
                </a:lnTo>
                <a:close/>
              </a:path>
            </a:pathLst>
          </a:custGeom>
        </p:spPr>
      </p:pic>
      <p:pic>
        <p:nvPicPr>
          <p:cNvPr id="25" name="图片 24" descr="图片包含 交通, 飞机, 游戏机&#10;&#10;描述已自动生成">
            <a:extLst>
              <a:ext uri="{FF2B5EF4-FFF2-40B4-BE49-F238E27FC236}">
                <a16:creationId xmlns="" xmlns:a16="http://schemas.microsoft.com/office/drawing/2014/main" id="{335DF5CE-810E-4DCE-88EB-A6068904524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74609">
            <a:off x="8410604" y="1708665"/>
            <a:ext cx="3583705" cy="1132913"/>
          </a:xfrm>
          <a:prstGeom prst="rect">
            <a:avLst/>
          </a:prstGeom>
        </p:spPr>
      </p:pic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A628977A-53F8-4C6F-B5A8-FBF2ECCB5687}"/>
              </a:ext>
            </a:extLst>
          </p:cNvPr>
          <p:cNvSpPr/>
          <p:nvPr/>
        </p:nvSpPr>
        <p:spPr>
          <a:xfrm>
            <a:off x="1138981" y="3851832"/>
            <a:ext cx="1124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2014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23E90CF4-FAF0-40DC-97F5-D9FD2E5A9071}"/>
              </a:ext>
            </a:extLst>
          </p:cNvPr>
          <p:cNvSpPr/>
          <p:nvPr/>
        </p:nvSpPr>
        <p:spPr>
          <a:xfrm>
            <a:off x="1138982" y="4278722"/>
            <a:ext cx="15635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阿里巴巴普惠体 R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="" xmlns:a16="http://schemas.microsoft.com/office/drawing/2014/main" id="{4DC73FB3-9385-43FA-9A02-914306DB5E1B}"/>
              </a:ext>
            </a:extLst>
          </p:cNvPr>
          <p:cNvCxnSpPr>
            <a:cxnSpLocks/>
          </p:cNvCxnSpPr>
          <p:nvPr/>
        </p:nvCxnSpPr>
        <p:spPr>
          <a:xfrm flipV="1">
            <a:off x="1105766" y="4021173"/>
            <a:ext cx="0" cy="1305985"/>
          </a:xfrm>
          <a:prstGeom prst="line">
            <a:avLst/>
          </a:prstGeom>
          <a:ln>
            <a:solidFill>
              <a:schemeClr val="bg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3951D96D-CC5A-4063-A00A-40D1EAECA9AD}"/>
              </a:ext>
            </a:extLst>
          </p:cNvPr>
          <p:cNvSpPr/>
          <p:nvPr/>
        </p:nvSpPr>
        <p:spPr>
          <a:xfrm>
            <a:off x="3566236" y="3018988"/>
            <a:ext cx="881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2016</a:t>
            </a: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 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B908A9C6-38E0-4743-A215-46586E2B1E1C}"/>
              </a:ext>
            </a:extLst>
          </p:cNvPr>
          <p:cNvSpPr/>
          <p:nvPr/>
        </p:nvSpPr>
        <p:spPr>
          <a:xfrm>
            <a:off x="3566237" y="3447308"/>
            <a:ext cx="15803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阿里巴巴普惠体 R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="" xmlns:a16="http://schemas.microsoft.com/office/drawing/2014/main" id="{73EE03E9-EAA6-42F0-9844-1CC44936C25F}"/>
              </a:ext>
            </a:extLst>
          </p:cNvPr>
          <p:cNvCxnSpPr>
            <a:cxnSpLocks/>
          </p:cNvCxnSpPr>
          <p:nvPr/>
        </p:nvCxnSpPr>
        <p:spPr>
          <a:xfrm flipV="1">
            <a:off x="3515793" y="3179388"/>
            <a:ext cx="0" cy="1682598"/>
          </a:xfrm>
          <a:prstGeom prst="line">
            <a:avLst/>
          </a:prstGeom>
          <a:ln>
            <a:solidFill>
              <a:schemeClr val="bg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>
            <a:extLst>
              <a:ext uri="{FF2B5EF4-FFF2-40B4-BE49-F238E27FC236}">
                <a16:creationId xmlns="" xmlns:a16="http://schemas.microsoft.com/office/drawing/2014/main" id="{5C597B30-04A2-4CB3-802B-A36457000C45}"/>
              </a:ext>
            </a:extLst>
          </p:cNvPr>
          <p:cNvSpPr/>
          <p:nvPr/>
        </p:nvSpPr>
        <p:spPr>
          <a:xfrm>
            <a:off x="6086105" y="2204793"/>
            <a:ext cx="997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2018</a:t>
            </a: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 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="" xmlns:a16="http://schemas.microsoft.com/office/drawing/2014/main" id="{710EA23F-7A8A-4E8E-A527-F5696B321CE4}"/>
              </a:ext>
            </a:extLst>
          </p:cNvPr>
          <p:cNvSpPr/>
          <p:nvPr/>
        </p:nvSpPr>
        <p:spPr>
          <a:xfrm>
            <a:off x="6086106" y="2633113"/>
            <a:ext cx="15803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阿里巴巴普惠体 R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75" name="直接连接符 74">
            <a:extLst>
              <a:ext uri="{FF2B5EF4-FFF2-40B4-BE49-F238E27FC236}">
                <a16:creationId xmlns="" xmlns:a16="http://schemas.microsoft.com/office/drawing/2014/main" id="{D93EC233-93F3-4CE2-88D8-4DF53FE93C6C}"/>
              </a:ext>
            </a:extLst>
          </p:cNvPr>
          <p:cNvCxnSpPr>
            <a:cxnSpLocks/>
          </p:cNvCxnSpPr>
          <p:nvPr/>
        </p:nvCxnSpPr>
        <p:spPr>
          <a:xfrm flipV="1">
            <a:off x="6035662" y="2365193"/>
            <a:ext cx="0" cy="1682598"/>
          </a:xfrm>
          <a:prstGeom prst="line">
            <a:avLst/>
          </a:prstGeom>
          <a:ln>
            <a:solidFill>
              <a:schemeClr val="bg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696B4FC-1294-4511-BB0E-31D28AE8E1E6}"/>
              </a:ext>
            </a:extLst>
          </p:cNvPr>
          <p:cNvSpPr/>
          <p:nvPr/>
        </p:nvSpPr>
        <p:spPr>
          <a:xfrm>
            <a:off x="4892907" y="5018506"/>
            <a:ext cx="863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2017</a:t>
            </a: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 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B1635177-6430-4C65-B176-8C2A8176D35F}"/>
              </a:ext>
            </a:extLst>
          </p:cNvPr>
          <p:cNvSpPr/>
          <p:nvPr/>
        </p:nvSpPr>
        <p:spPr>
          <a:xfrm>
            <a:off x="4892907" y="5463355"/>
            <a:ext cx="16507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阿里巴巴普惠体 R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9E8574F7-835A-4437-8810-83E8A7138866}"/>
              </a:ext>
            </a:extLst>
          </p:cNvPr>
          <p:cNvCxnSpPr>
            <a:cxnSpLocks/>
          </p:cNvCxnSpPr>
          <p:nvPr/>
        </p:nvCxnSpPr>
        <p:spPr>
          <a:xfrm flipV="1">
            <a:off x="4832697" y="4555610"/>
            <a:ext cx="0" cy="1305985"/>
          </a:xfrm>
          <a:prstGeom prst="line">
            <a:avLst/>
          </a:prstGeom>
          <a:ln>
            <a:solidFill>
              <a:schemeClr val="bg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E0B155F4-DFA7-4C90-8BEF-90301A4DBAC8}"/>
              </a:ext>
            </a:extLst>
          </p:cNvPr>
          <p:cNvSpPr/>
          <p:nvPr/>
        </p:nvSpPr>
        <p:spPr>
          <a:xfrm>
            <a:off x="2373038" y="5537321"/>
            <a:ext cx="997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2015</a:t>
            </a: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 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B63881E9-BE37-448A-8A40-FF243A0A404E}"/>
              </a:ext>
            </a:extLst>
          </p:cNvPr>
          <p:cNvSpPr/>
          <p:nvPr/>
        </p:nvSpPr>
        <p:spPr>
          <a:xfrm>
            <a:off x="2373038" y="5982170"/>
            <a:ext cx="166555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阿里巴巴普惠体 R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80" name="直接连接符 79">
            <a:extLst>
              <a:ext uri="{FF2B5EF4-FFF2-40B4-BE49-F238E27FC236}">
                <a16:creationId xmlns="" xmlns:a16="http://schemas.microsoft.com/office/drawing/2014/main" id="{8C89A172-4663-4BA4-8578-75A1C96B2DB2}"/>
              </a:ext>
            </a:extLst>
          </p:cNvPr>
          <p:cNvCxnSpPr>
            <a:cxnSpLocks/>
          </p:cNvCxnSpPr>
          <p:nvPr/>
        </p:nvCxnSpPr>
        <p:spPr>
          <a:xfrm flipV="1">
            <a:off x="2312828" y="5074425"/>
            <a:ext cx="0" cy="1305985"/>
          </a:xfrm>
          <a:prstGeom prst="line">
            <a:avLst/>
          </a:prstGeom>
          <a:ln>
            <a:solidFill>
              <a:schemeClr val="bg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>
            <a:extLst>
              <a:ext uri="{FF2B5EF4-FFF2-40B4-BE49-F238E27FC236}">
                <a16:creationId xmlns="" xmlns:a16="http://schemas.microsoft.com/office/drawing/2014/main" id="{CF5225C0-8D38-424E-AC4C-91BB84954D75}"/>
              </a:ext>
            </a:extLst>
          </p:cNvPr>
          <p:cNvSpPr/>
          <p:nvPr/>
        </p:nvSpPr>
        <p:spPr>
          <a:xfrm>
            <a:off x="7412777" y="4302088"/>
            <a:ext cx="997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2019</a:t>
            </a: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 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="" xmlns:a16="http://schemas.microsoft.com/office/drawing/2014/main" id="{A828B0C8-8FF9-4A43-8217-907064AFF9A6}"/>
              </a:ext>
            </a:extLst>
          </p:cNvPr>
          <p:cNvSpPr/>
          <p:nvPr/>
        </p:nvSpPr>
        <p:spPr>
          <a:xfrm>
            <a:off x="7412777" y="4746937"/>
            <a:ext cx="16073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阿里巴巴普惠体 R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94" name="直接连接符 93">
            <a:extLst>
              <a:ext uri="{FF2B5EF4-FFF2-40B4-BE49-F238E27FC236}">
                <a16:creationId xmlns="" xmlns:a16="http://schemas.microsoft.com/office/drawing/2014/main" id="{10B1D87D-358D-46B0-BE6F-4460612E7A8B}"/>
              </a:ext>
            </a:extLst>
          </p:cNvPr>
          <p:cNvCxnSpPr>
            <a:cxnSpLocks/>
          </p:cNvCxnSpPr>
          <p:nvPr/>
        </p:nvCxnSpPr>
        <p:spPr>
          <a:xfrm flipV="1">
            <a:off x="7352567" y="3839192"/>
            <a:ext cx="0" cy="1305985"/>
          </a:xfrm>
          <a:prstGeom prst="line">
            <a:avLst/>
          </a:prstGeom>
          <a:ln>
            <a:solidFill>
              <a:schemeClr val="bg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7DF0E6C-45B1-4EE3-A1F4-9E8EFFDB4002}"/>
              </a:ext>
            </a:extLst>
          </p:cNvPr>
          <p:cNvGrpSpPr/>
          <p:nvPr/>
        </p:nvGrpSpPr>
        <p:grpSpPr>
          <a:xfrm>
            <a:off x="675861" y="510946"/>
            <a:ext cx="4432134" cy="707886"/>
            <a:chOff x="675861" y="510946"/>
            <a:chExt cx="4432134" cy="707886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22849624-2CB6-497E-86D8-FA7289955E33}"/>
                </a:ext>
              </a:extLst>
            </p:cNvPr>
            <p:cNvSpPr/>
            <p:nvPr/>
          </p:nvSpPr>
          <p:spPr>
            <a:xfrm>
              <a:off x="675861" y="550055"/>
              <a:ext cx="66261" cy="6586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068231A2-9840-443F-8C98-26E932845465}"/>
                </a:ext>
              </a:extLst>
            </p:cNvPr>
            <p:cNvGrpSpPr/>
            <p:nvPr/>
          </p:nvGrpSpPr>
          <p:grpSpPr>
            <a:xfrm>
              <a:off x="819642" y="510946"/>
              <a:ext cx="4288353" cy="707886"/>
              <a:chOff x="819642" y="510946"/>
              <a:chExt cx="4288353" cy="707886"/>
            </a:xfrm>
          </p:grpSpPr>
          <p:sp>
            <p:nvSpPr>
              <p:cNvPr id="107" name="文本框 106">
                <a:extLst>
                  <a:ext uri="{FF2B5EF4-FFF2-40B4-BE49-F238E27FC236}">
                    <a16:creationId xmlns="" xmlns:a16="http://schemas.microsoft.com/office/drawing/2014/main" id="{DD4A78B0-AD75-4D62-9FC4-12D1B34E2874}"/>
                  </a:ext>
                </a:extLst>
              </p:cNvPr>
              <p:cNvSpPr txBox="1"/>
              <p:nvPr/>
            </p:nvSpPr>
            <p:spPr>
              <a:xfrm>
                <a:off x="819642" y="510946"/>
                <a:ext cx="428835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000" b="1">
                    <a:ln w="88900">
                      <a:solidFill>
                        <a:schemeClr val="bg1"/>
                      </a:solidFill>
                    </a:ln>
                    <a:solidFill>
                      <a:srgbClr val="0180F9"/>
                    </a:solidFill>
                    <a:effectLst>
                      <a:outerShdw blurRad="50800" dist="38100" dir="2700000" algn="tl" rotWithShape="0">
                        <a:srgbClr val="0180F9">
                          <a:alpha val="67000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B" panose="00020600040101010101" pitchFamily="18" charset="-122"/>
                  </a:rPr>
                  <a:t>单击此处添加标题</a:t>
                </a:r>
                <a:endParaRPr lang="zh-CN" altLang="en-US" sz="4000" b="1" dirty="0">
                  <a:ln w="88900">
                    <a:solidFill>
                      <a:schemeClr val="bg1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="" xmlns:a16="http://schemas.microsoft.com/office/drawing/2014/main" id="{24479F40-4CF3-45CE-B722-00BAFC78D84A}"/>
                  </a:ext>
                </a:extLst>
              </p:cNvPr>
              <p:cNvSpPr txBox="1"/>
              <p:nvPr/>
            </p:nvSpPr>
            <p:spPr>
              <a:xfrm>
                <a:off x="819642" y="510946"/>
                <a:ext cx="428835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000" b="1" dirty="0">
                    <a:gradFill>
                      <a:gsLst>
                        <a:gs pos="0">
                          <a:srgbClr val="0180F9"/>
                        </a:gs>
                        <a:gs pos="80000">
                          <a:srgbClr val="1253FD"/>
                        </a:gs>
                      </a:gsLst>
                      <a:lin ang="27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B" panose="00020600040101010101" pitchFamily="18" charset="-122"/>
                  </a:rPr>
                  <a:t>单击此处添加标题</a:t>
                </a:r>
              </a:p>
            </p:txBody>
          </p:sp>
        </p:grpSp>
      </p:grp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CB334CE9-94D7-493D-A1F3-546A70D399F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93851" y="0"/>
            <a:ext cx="3377477" cy="1109364"/>
          </a:xfrm>
          <a:custGeom>
            <a:avLst/>
            <a:gdLst>
              <a:gd name="connsiteX0" fmla="*/ 0 w 3377477"/>
              <a:gd name="connsiteY0" fmla="*/ 0 h 1109364"/>
              <a:gd name="connsiteX1" fmla="*/ 3377477 w 3377477"/>
              <a:gd name="connsiteY1" fmla="*/ 0 h 1109364"/>
              <a:gd name="connsiteX2" fmla="*/ 3377477 w 3377477"/>
              <a:gd name="connsiteY2" fmla="*/ 1109364 h 1109364"/>
              <a:gd name="connsiteX3" fmla="*/ 0 w 3377477"/>
              <a:gd name="connsiteY3" fmla="*/ 1109364 h 1109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7477" h="1109364">
                <a:moveTo>
                  <a:pt x="0" y="0"/>
                </a:moveTo>
                <a:lnTo>
                  <a:pt x="3377477" y="0"/>
                </a:lnTo>
                <a:lnTo>
                  <a:pt x="3377477" y="1109364"/>
                </a:lnTo>
                <a:lnTo>
                  <a:pt x="0" y="110936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19532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="" xmlns:a16="http://schemas.microsoft.com/office/drawing/2014/main" id="{58E0A85F-0CB4-4433-A3C0-BEBF22DA59F3}"/>
              </a:ext>
            </a:extLst>
          </p:cNvPr>
          <p:cNvSpPr>
            <a:spLocks/>
          </p:cNvSpPr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33000">
                <a:schemeClr val="bg1"/>
              </a:gs>
              <a:gs pos="100000">
                <a:schemeClr val="bg1">
                  <a:lumMod val="9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="" xmlns:a16="http://schemas.microsoft.com/office/drawing/2014/main" id="{1EE2F094-5E53-45AB-963D-6D4E1586B933}"/>
              </a:ext>
            </a:extLst>
          </p:cNvPr>
          <p:cNvSpPr/>
          <p:nvPr/>
        </p:nvSpPr>
        <p:spPr>
          <a:xfrm>
            <a:off x="0" y="0"/>
            <a:ext cx="12192000" cy="5111750"/>
          </a:xfrm>
          <a:custGeom>
            <a:avLst/>
            <a:gdLst>
              <a:gd name="connsiteX0" fmla="*/ 0 w 12192000"/>
              <a:gd name="connsiteY0" fmla="*/ 0 h 5111750"/>
              <a:gd name="connsiteX1" fmla="*/ 12192000 w 12192000"/>
              <a:gd name="connsiteY1" fmla="*/ 0 h 5111750"/>
              <a:gd name="connsiteX2" fmla="*/ 12192000 w 12192000"/>
              <a:gd name="connsiteY2" fmla="*/ 4222760 h 5111750"/>
              <a:gd name="connsiteX3" fmla="*/ 11474773 w 12192000"/>
              <a:gd name="connsiteY3" fmla="*/ 4441541 h 5111750"/>
              <a:gd name="connsiteX4" fmla="*/ 6096000 w 12192000"/>
              <a:gd name="connsiteY4" fmla="*/ 5111750 h 5111750"/>
              <a:gd name="connsiteX5" fmla="*/ 717227 w 12192000"/>
              <a:gd name="connsiteY5" fmla="*/ 4441541 h 5111750"/>
              <a:gd name="connsiteX6" fmla="*/ 0 w 12192000"/>
              <a:gd name="connsiteY6" fmla="*/ 4222760 h 511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111750">
                <a:moveTo>
                  <a:pt x="0" y="0"/>
                </a:moveTo>
                <a:lnTo>
                  <a:pt x="12192000" y="0"/>
                </a:lnTo>
                <a:lnTo>
                  <a:pt x="12192000" y="4222760"/>
                </a:lnTo>
                <a:lnTo>
                  <a:pt x="11474773" y="4441541"/>
                </a:lnTo>
                <a:cubicBezTo>
                  <a:pt x="9939371" y="4864676"/>
                  <a:pt x="8088419" y="5111750"/>
                  <a:pt x="6096000" y="5111750"/>
                </a:cubicBezTo>
                <a:cubicBezTo>
                  <a:pt x="4103581" y="5111750"/>
                  <a:pt x="2252629" y="4864676"/>
                  <a:pt x="717227" y="4441541"/>
                </a:cubicBezTo>
                <a:lnTo>
                  <a:pt x="0" y="4222760"/>
                </a:lnTo>
                <a:close/>
              </a:path>
            </a:pathLst>
          </a:custGeom>
          <a:solidFill>
            <a:srgbClr val="0180F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="" xmlns:a16="http://schemas.microsoft.com/office/drawing/2014/main" id="{5BB919ED-D7BF-4267-AD30-CBBC629A4337}"/>
              </a:ext>
            </a:extLst>
          </p:cNvPr>
          <p:cNvSpPr/>
          <p:nvPr/>
        </p:nvSpPr>
        <p:spPr>
          <a:xfrm>
            <a:off x="0" y="0"/>
            <a:ext cx="12192000" cy="5010150"/>
          </a:xfrm>
          <a:custGeom>
            <a:avLst/>
            <a:gdLst>
              <a:gd name="connsiteX0" fmla="*/ 0 w 12192000"/>
              <a:gd name="connsiteY0" fmla="*/ 0 h 5010150"/>
              <a:gd name="connsiteX1" fmla="*/ 12192000 w 12192000"/>
              <a:gd name="connsiteY1" fmla="*/ 0 h 5010150"/>
              <a:gd name="connsiteX2" fmla="*/ 12192000 w 12192000"/>
              <a:gd name="connsiteY2" fmla="*/ 4121160 h 5010150"/>
              <a:gd name="connsiteX3" fmla="*/ 11474773 w 12192000"/>
              <a:gd name="connsiteY3" fmla="*/ 4339941 h 5010150"/>
              <a:gd name="connsiteX4" fmla="*/ 6096000 w 12192000"/>
              <a:gd name="connsiteY4" fmla="*/ 5010150 h 5010150"/>
              <a:gd name="connsiteX5" fmla="*/ 717227 w 12192000"/>
              <a:gd name="connsiteY5" fmla="*/ 4339941 h 5010150"/>
              <a:gd name="connsiteX6" fmla="*/ 0 w 12192000"/>
              <a:gd name="connsiteY6" fmla="*/ 4121160 h 501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010150">
                <a:moveTo>
                  <a:pt x="0" y="0"/>
                </a:moveTo>
                <a:lnTo>
                  <a:pt x="12192000" y="0"/>
                </a:lnTo>
                <a:lnTo>
                  <a:pt x="12192000" y="4121160"/>
                </a:lnTo>
                <a:lnTo>
                  <a:pt x="11474773" y="4339941"/>
                </a:lnTo>
                <a:cubicBezTo>
                  <a:pt x="9939371" y="4763076"/>
                  <a:pt x="8088419" y="5010150"/>
                  <a:pt x="6096000" y="5010150"/>
                </a:cubicBezTo>
                <a:cubicBezTo>
                  <a:pt x="4103581" y="5010150"/>
                  <a:pt x="2252629" y="4763076"/>
                  <a:pt x="717227" y="4339941"/>
                </a:cubicBezTo>
                <a:lnTo>
                  <a:pt x="0" y="412116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9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="" xmlns:a16="http://schemas.microsoft.com/office/drawing/2014/main" id="{67061586-749F-4325-9997-55A5993F235A}"/>
              </a:ext>
            </a:extLst>
          </p:cNvPr>
          <p:cNvSpPr/>
          <p:nvPr/>
        </p:nvSpPr>
        <p:spPr>
          <a:xfrm>
            <a:off x="0" y="0"/>
            <a:ext cx="12192000" cy="5010150"/>
          </a:xfrm>
          <a:custGeom>
            <a:avLst/>
            <a:gdLst>
              <a:gd name="connsiteX0" fmla="*/ 0 w 12192000"/>
              <a:gd name="connsiteY0" fmla="*/ 0 h 5010150"/>
              <a:gd name="connsiteX1" fmla="*/ 12192000 w 12192000"/>
              <a:gd name="connsiteY1" fmla="*/ 0 h 5010150"/>
              <a:gd name="connsiteX2" fmla="*/ 12192000 w 12192000"/>
              <a:gd name="connsiteY2" fmla="*/ 4121160 h 5010150"/>
              <a:gd name="connsiteX3" fmla="*/ 11474773 w 12192000"/>
              <a:gd name="connsiteY3" fmla="*/ 4339941 h 5010150"/>
              <a:gd name="connsiteX4" fmla="*/ 6096000 w 12192000"/>
              <a:gd name="connsiteY4" fmla="*/ 5010150 h 5010150"/>
              <a:gd name="connsiteX5" fmla="*/ 717227 w 12192000"/>
              <a:gd name="connsiteY5" fmla="*/ 4339941 h 5010150"/>
              <a:gd name="connsiteX6" fmla="*/ 0 w 12192000"/>
              <a:gd name="connsiteY6" fmla="*/ 4121160 h 501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010150">
                <a:moveTo>
                  <a:pt x="0" y="0"/>
                </a:moveTo>
                <a:lnTo>
                  <a:pt x="12192000" y="0"/>
                </a:lnTo>
                <a:lnTo>
                  <a:pt x="12192000" y="4121160"/>
                </a:lnTo>
                <a:lnTo>
                  <a:pt x="11474773" y="4339941"/>
                </a:lnTo>
                <a:cubicBezTo>
                  <a:pt x="9939371" y="4763076"/>
                  <a:pt x="8088419" y="5010150"/>
                  <a:pt x="6096000" y="5010150"/>
                </a:cubicBezTo>
                <a:cubicBezTo>
                  <a:pt x="4103581" y="5010150"/>
                  <a:pt x="2252629" y="4763076"/>
                  <a:pt x="717227" y="4339941"/>
                </a:cubicBezTo>
                <a:lnTo>
                  <a:pt x="0" y="4121160"/>
                </a:lnTo>
                <a:close/>
              </a:path>
            </a:pathLst>
          </a:custGeom>
          <a:gradFill flip="none" rotWithShape="1">
            <a:gsLst>
              <a:gs pos="16000">
                <a:srgbClr val="0082F9">
                  <a:alpha val="60000"/>
                </a:srgbClr>
              </a:gs>
              <a:gs pos="98000">
                <a:srgbClr val="1253FD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68788F70-D8CB-4759-918E-EF683A37E172}"/>
              </a:ext>
            </a:extLst>
          </p:cNvPr>
          <p:cNvSpPr/>
          <p:nvPr/>
        </p:nvSpPr>
        <p:spPr>
          <a:xfrm>
            <a:off x="840014" y="3312496"/>
            <a:ext cx="2464708" cy="2464706"/>
          </a:xfrm>
          <a:prstGeom prst="roundRect">
            <a:avLst>
              <a:gd name="adj" fmla="val 3298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762000" dist="508000" dir="5400000" sx="90000" sy="9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7F0172D-7DCF-438A-A007-1AE9117A9ECB}"/>
              </a:ext>
            </a:extLst>
          </p:cNvPr>
          <p:cNvSpPr txBox="1"/>
          <p:nvPr/>
        </p:nvSpPr>
        <p:spPr>
          <a:xfrm>
            <a:off x="1086767" y="4151471"/>
            <a:ext cx="1261884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00" b="1" dirty="0">
                <a:gradFill>
                  <a:gsLst>
                    <a:gs pos="0">
                      <a:srgbClr val="0180F9"/>
                    </a:gs>
                    <a:gs pos="100000">
                      <a:srgbClr val="1253FD"/>
                    </a:gs>
                  </a:gsLst>
                  <a:lin ang="5400000" scaled="1"/>
                </a:gra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E8FDD547-9DB7-4453-AC3D-1342665B7162}"/>
              </a:ext>
            </a:extLst>
          </p:cNvPr>
          <p:cNvSpPr txBox="1"/>
          <p:nvPr/>
        </p:nvSpPr>
        <p:spPr>
          <a:xfrm>
            <a:off x="962942" y="4611072"/>
            <a:ext cx="2012089" cy="93871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180000">
              <a:spcAft>
                <a:spcPts val="600"/>
              </a:spcAft>
              <a:buClr>
                <a:srgbClr val="0180F9"/>
              </a:buClr>
              <a:buFont typeface="Arial" panose="020B0604020202020204" pitchFamily="34" charset="0"/>
              <a:buChar char="•"/>
            </a:pPr>
            <a:r>
              <a:rPr lang="zh-CN" altLang="en-US" sz="1500" dirty="0">
                <a:latin typeface="Times New Roman" panose="02020603050405020304" pitchFamily="18" charset="0"/>
              </a:rPr>
              <a:t>在文本框输入内容</a:t>
            </a:r>
            <a:endParaRPr lang="en-US" altLang="zh-CN" sz="1500" dirty="0">
              <a:latin typeface="Times New Roman" panose="02020603050405020304" pitchFamily="18" charset="0"/>
            </a:endParaRPr>
          </a:p>
          <a:p>
            <a:pPr marL="285750" indent="-180000">
              <a:spcAft>
                <a:spcPts val="600"/>
              </a:spcAft>
              <a:buClr>
                <a:srgbClr val="0180F9"/>
              </a:buClr>
              <a:buFont typeface="Arial" panose="020B0604020202020204" pitchFamily="34" charset="0"/>
              <a:buChar char="•"/>
            </a:pPr>
            <a:r>
              <a:rPr lang="zh-CN" altLang="en-US" sz="1500" dirty="0">
                <a:latin typeface="Times New Roman" panose="02020603050405020304" pitchFamily="18" charset="0"/>
              </a:rPr>
              <a:t>在文本框输入内容</a:t>
            </a:r>
            <a:endParaRPr lang="en-US" altLang="zh-CN" sz="1500" dirty="0">
              <a:latin typeface="Times New Roman" panose="02020603050405020304" pitchFamily="18" charset="0"/>
            </a:endParaRPr>
          </a:p>
          <a:p>
            <a:pPr marL="285750" indent="-180000">
              <a:spcAft>
                <a:spcPts val="600"/>
              </a:spcAft>
              <a:buClr>
                <a:srgbClr val="0180F9"/>
              </a:buClr>
              <a:buFont typeface="Arial" panose="020B0604020202020204" pitchFamily="34" charset="0"/>
              <a:buChar char="•"/>
            </a:pPr>
            <a:r>
              <a:rPr lang="zh-CN" altLang="en-US" sz="1500" dirty="0">
                <a:latin typeface="Times New Roman" panose="02020603050405020304" pitchFamily="18" charset="0"/>
              </a:rPr>
              <a:t>在文本框输入内容</a:t>
            </a:r>
            <a:endParaRPr lang="en-US" altLang="zh-CN" sz="1500" dirty="0">
              <a:latin typeface="Times New Roman" panose="02020603050405020304" pitchFamily="18" charset="0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CEC93CD8-8432-4191-A773-3A13A98A2CF0}"/>
              </a:ext>
            </a:extLst>
          </p:cNvPr>
          <p:cNvSpPr/>
          <p:nvPr/>
        </p:nvSpPr>
        <p:spPr>
          <a:xfrm>
            <a:off x="3522436" y="3312496"/>
            <a:ext cx="2464708" cy="2464706"/>
          </a:xfrm>
          <a:prstGeom prst="roundRect">
            <a:avLst>
              <a:gd name="adj" fmla="val 3298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762000" dist="508000" dir="5400000" sx="90000" sy="9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4E2AC798-D014-4FE7-A957-C2256A7B599B}"/>
              </a:ext>
            </a:extLst>
          </p:cNvPr>
          <p:cNvSpPr txBox="1"/>
          <p:nvPr/>
        </p:nvSpPr>
        <p:spPr>
          <a:xfrm>
            <a:off x="3769189" y="4151471"/>
            <a:ext cx="1261884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100" b="1">
                <a:gradFill>
                  <a:gsLst>
                    <a:gs pos="0">
                      <a:srgbClr val="0180F9"/>
                    </a:gs>
                    <a:gs pos="100000">
                      <a:srgbClr val="1253FD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00" b="1" dirty="0">
                <a:gradFill>
                  <a:gsLst>
                    <a:gs pos="0">
                      <a:srgbClr val="0180F9"/>
                    </a:gs>
                    <a:gs pos="100000">
                      <a:srgbClr val="1253FD"/>
                    </a:gs>
                  </a:gsLst>
                  <a:lin ang="5400000" scaled="1"/>
                </a:gra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FCEA2C7D-9BE5-4C5D-906F-B33BDFD22400}"/>
              </a:ext>
            </a:extLst>
          </p:cNvPr>
          <p:cNvSpPr txBox="1"/>
          <p:nvPr/>
        </p:nvSpPr>
        <p:spPr>
          <a:xfrm>
            <a:off x="3645364" y="4611072"/>
            <a:ext cx="2012089" cy="93871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180000">
              <a:spcAft>
                <a:spcPts val="600"/>
              </a:spcAft>
              <a:buClr>
                <a:srgbClr val="0180F9"/>
              </a:buClr>
              <a:buFont typeface="Arial" panose="020B0604020202020204" pitchFamily="34" charset="0"/>
              <a:buChar char="•"/>
            </a:pPr>
            <a:r>
              <a:rPr lang="zh-CN" altLang="en-US" sz="1500" dirty="0">
                <a:latin typeface="Times New Roman" panose="02020603050405020304" pitchFamily="18" charset="0"/>
              </a:rPr>
              <a:t>在文本框输入内容</a:t>
            </a:r>
            <a:endParaRPr lang="en-US" altLang="zh-CN" sz="1500" dirty="0">
              <a:latin typeface="Times New Roman" panose="02020603050405020304" pitchFamily="18" charset="0"/>
            </a:endParaRPr>
          </a:p>
          <a:p>
            <a:pPr marL="285750" indent="-180000">
              <a:spcAft>
                <a:spcPts val="600"/>
              </a:spcAft>
              <a:buClr>
                <a:srgbClr val="0180F9"/>
              </a:buClr>
              <a:buFont typeface="Arial" panose="020B0604020202020204" pitchFamily="34" charset="0"/>
              <a:buChar char="•"/>
            </a:pPr>
            <a:r>
              <a:rPr lang="zh-CN" altLang="en-US" sz="1500" dirty="0">
                <a:latin typeface="Times New Roman" panose="02020603050405020304" pitchFamily="18" charset="0"/>
              </a:rPr>
              <a:t>在文本框输入内容</a:t>
            </a:r>
            <a:endParaRPr lang="en-US" altLang="zh-CN" sz="1500" dirty="0">
              <a:latin typeface="Times New Roman" panose="02020603050405020304" pitchFamily="18" charset="0"/>
            </a:endParaRPr>
          </a:p>
          <a:p>
            <a:pPr marL="285750" indent="-180000">
              <a:spcAft>
                <a:spcPts val="600"/>
              </a:spcAft>
              <a:buClr>
                <a:srgbClr val="0180F9"/>
              </a:buClr>
              <a:buFont typeface="Arial" panose="020B0604020202020204" pitchFamily="34" charset="0"/>
              <a:buChar char="•"/>
            </a:pPr>
            <a:r>
              <a:rPr lang="zh-CN" altLang="en-US" sz="1500" dirty="0">
                <a:latin typeface="Times New Roman" panose="02020603050405020304" pitchFamily="18" charset="0"/>
              </a:rPr>
              <a:t>在文本框输入内容</a:t>
            </a:r>
            <a:endParaRPr lang="en-US" altLang="zh-CN" sz="1500" dirty="0">
              <a:latin typeface="Times New Roman" panose="02020603050405020304" pitchFamily="18" charset="0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="" xmlns:a16="http://schemas.microsoft.com/office/drawing/2014/main" id="{A08A8743-7890-4920-A473-E842D028F2EB}"/>
              </a:ext>
            </a:extLst>
          </p:cNvPr>
          <p:cNvSpPr/>
          <p:nvPr/>
        </p:nvSpPr>
        <p:spPr>
          <a:xfrm>
            <a:off x="6204858" y="3312496"/>
            <a:ext cx="2464708" cy="2464706"/>
          </a:xfrm>
          <a:prstGeom prst="roundRect">
            <a:avLst>
              <a:gd name="adj" fmla="val 3298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762000" dist="508000" dir="5400000" sx="90000" sy="9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AE6F36F-94E4-41B7-8BC0-C549E439EEBF}"/>
              </a:ext>
            </a:extLst>
          </p:cNvPr>
          <p:cNvSpPr txBox="1"/>
          <p:nvPr/>
        </p:nvSpPr>
        <p:spPr>
          <a:xfrm>
            <a:off x="6451611" y="4151471"/>
            <a:ext cx="1261884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100" b="1">
                <a:gradFill>
                  <a:gsLst>
                    <a:gs pos="0">
                      <a:srgbClr val="0180F9"/>
                    </a:gs>
                    <a:gs pos="100000">
                      <a:srgbClr val="1253FD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00" b="1" dirty="0">
                <a:gradFill>
                  <a:gsLst>
                    <a:gs pos="0">
                      <a:srgbClr val="0180F9"/>
                    </a:gs>
                    <a:gs pos="100000">
                      <a:srgbClr val="1253FD"/>
                    </a:gs>
                  </a:gsLst>
                  <a:lin ang="5400000" scaled="1"/>
                </a:gra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F85633E8-6155-4DFD-BBC3-0F640EDB04E6}"/>
              </a:ext>
            </a:extLst>
          </p:cNvPr>
          <p:cNvSpPr txBox="1"/>
          <p:nvPr/>
        </p:nvSpPr>
        <p:spPr>
          <a:xfrm>
            <a:off x="6327786" y="4611072"/>
            <a:ext cx="1909497" cy="89255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180000">
              <a:spcAft>
                <a:spcPts val="600"/>
              </a:spcAft>
              <a:buClr>
                <a:srgbClr val="0180F9"/>
              </a:buClr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Times New Roman" panose="02020603050405020304" pitchFamily="18" charset="0"/>
              </a:rPr>
              <a:t>在文本框输入内容</a:t>
            </a:r>
            <a:endParaRPr lang="en-US" altLang="zh-CN" sz="1400" dirty="0">
              <a:latin typeface="Times New Roman" panose="02020603050405020304" pitchFamily="18" charset="0"/>
            </a:endParaRPr>
          </a:p>
          <a:p>
            <a:pPr marL="285750" indent="-180000">
              <a:spcAft>
                <a:spcPts val="600"/>
              </a:spcAft>
              <a:buClr>
                <a:srgbClr val="0180F9"/>
              </a:buClr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Times New Roman" panose="02020603050405020304" pitchFamily="18" charset="0"/>
              </a:rPr>
              <a:t>在文本框输入内容</a:t>
            </a:r>
            <a:endParaRPr lang="en-US" altLang="zh-CN" sz="1400" dirty="0">
              <a:latin typeface="Times New Roman" panose="02020603050405020304" pitchFamily="18" charset="0"/>
            </a:endParaRPr>
          </a:p>
          <a:p>
            <a:pPr marL="285750" indent="-180000">
              <a:spcAft>
                <a:spcPts val="600"/>
              </a:spcAft>
              <a:buClr>
                <a:srgbClr val="0180F9"/>
              </a:buClr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Times New Roman" panose="02020603050405020304" pitchFamily="18" charset="0"/>
              </a:rPr>
              <a:t>在文本框输入内容</a:t>
            </a:r>
            <a:endParaRPr lang="en-US" altLang="zh-CN" sz="1400" dirty="0">
              <a:latin typeface="Times New Roman" panose="02020603050405020304" pitchFamily="18" charset="0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="" xmlns:a16="http://schemas.microsoft.com/office/drawing/2014/main" id="{4FDC24B0-7169-4781-B7E4-76D4D72E9B1B}"/>
              </a:ext>
            </a:extLst>
          </p:cNvPr>
          <p:cNvSpPr/>
          <p:nvPr/>
        </p:nvSpPr>
        <p:spPr>
          <a:xfrm>
            <a:off x="8887279" y="3312496"/>
            <a:ext cx="2464708" cy="2464706"/>
          </a:xfrm>
          <a:prstGeom prst="roundRect">
            <a:avLst>
              <a:gd name="adj" fmla="val 3298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762000" dist="508000" dir="5400000" sx="90000" sy="9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60CC3745-B179-4941-AA11-F1E6B91E2549}"/>
              </a:ext>
            </a:extLst>
          </p:cNvPr>
          <p:cNvSpPr txBox="1"/>
          <p:nvPr/>
        </p:nvSpPr>
        <p:spPr>
          <a:xfrm>
            <a:off x="9134032" y="4151471"/>
            <a:ext cx="1261884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100" b="1">
                <a:gradFill>
                  <a:gsLst>
                    <a:gs pos="0">
                      <a:srgbClr val="0180F9"/>
                    </a:gs>
                    <a:gs pos="100000">
                      <a:srgbClr val="1253FD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00" b="1" dirty="0">
                <a:gradFill>
                  <a:gsLst>
                    <a:gs pos="0">
                      <a:srgbClr val="0180F9"/>
                    </a:gs>
                    <a:gs pos="100000">
                      <a:srgbClr val="1253FD"/>
                    </a:gs>
                  </a:gsLst>
                  <a:lin ang="5400000" scaled="1"/>
                </a:gra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10B99BDB-9FC0-4312-9F5F-216692952370}"/>
              </a:ext>
            </a:extLst>
          </p:cNvPr>
          <p:cNvSpPr txBox="1"/>
          <p:nvPr/>
        </p:nvSpPr>
        <p:spPr>
          <a:xfrm>
            <a:off x="9010207" y="4611072"/>
            <a:ext cx="2012089" cy="93871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180000">
              <a:spcAft>
                <a:spcPts val="600"/>
              </a:spcAft>
              <a:buClr>
                <a:srgbClr val="0180F9"/>
              </a:buClr>
              <a:buFont typeface="Arial" panose="020B0604020202020204" pitchFamily="34" charset="0"/>
              <a:buChar char="•"/>
            </a:pPr>
            <a:r>
              <a:rPr lang="zh-CN" altLang="en-US" sz="1500" dirty="0">
                <a:latin typeface="Times New Roman" panose="02020603050405020304" pitchFamily="18" charset="0"/>
              </a:rPr>
              <a:t>在文本框输入内容</a:t>
            </a:r>
            <a:endParaRPr lang="en-US" altLang="zh-CN" sz="1500" dirty="0">
              <a:latin typeface="Times New Roman" panose="02020603050405020304" pitchFamily="18" charset="0"/>
            </a:endParaRPr>
          </a:p>
          <a:p>
            <a:pPr marL="285750" indent="-180000">
              <a:spcAft>
                <a:spcPts val="600"/>
              </a:spcAft>
              <a:buClr>
                <a:srgbClr val="0180F9"/>
              </a:buClr>
              <a:buFont typeface="Arial" panose="020B0604020202020204" pitchFamily="34" charset="0"/>
              <a:buChar char="•"/>
            </a:pPr>
            <a:r>
              <a:rPr lang="zh-CN" altLang="en-US" sz="1500" dirty="0">
                <a:latin typeface="Times New Roman" panose="02020603050405020304" pitchFamily="18" charset="0"/>
              </a:rPr>
              <a:t>在文本框输入内容</a:t>
            </a:r>
            <a:endParaRPr lang="en-US" altLang="zh-CN" sz="1500" dirty="0">
              <a:latin typeface="Times New Roman" panose="02020603050405020304" pitchFamily="18" charset="0"/>
            </a:endParaRPr>
          </a:p>
          <a:p>
            <a:pPr marL="285750" indent="-180000">
              <a:spcAft>
                <a:spcPts val="600"/>
              </a:spcAft>
              <a:buClr>
                <a:srgbClr val="0180F9"/>
              </a:buClr>
              <a:buFont typeface="Arial" panose="020B0604020202020204" pitchFamily="34" charset="0"/>
              <a:buChar char="•"/>
            </a:pPr>
            <a:r>
              <a:rPr lang="zh-CN" altLang="en-US" sz="1500" dirty="0">
                <a:latin typeface="Times New Roman" panose="02020603050405020304" pitchFamily="18" charset="0"/>
              </a:rPr>
              <a:t>在文本框输入内容</a:t>
            </a:r>
            <a:endParaRPr lang="en-US" altLang="zh-CN" sz="1500" dirty="0">
              <a:latin typeface="Times New Roman" panose="02020603050405020304" pitchFamily="18" charset="0"/>
            </a:endParaRPr>
          </a:p>
        </p:txBody>
      </p:sp>
      <p:sp>
        <p:nvSpPr>
          <p:cNvPr id="99" name="矩形: 圆角 98">
            <a:extLst>
              <a:ext uri="{FF2B5EF4-FFF2-40B4-BE49-F238E27FC236}">
                <a16:creationId xmlns="" xmlns:a16="http://schemas.microsoft.com/office/drawing/2014/main" id="{AAC4B199-0314-41B8-BD78-3684B94D4D54}"/>
              </a:ext>
            </a:extLst>
          </p:cNvPr>
          <p:cNvSpPr/>
          <p:nvPr/>
        </p:nvSpPr>
        <p:spPr>
          <a:xfrm>
            <a:off x="3202995" y="2297561"/>
            <a:ext cx="5600391" cy="546472"/>
          </a:xfrm>
          <a:prstGeom prst="roundRect">
            <a:avLst>
              <a:gd name="adj" fmla="val 50000"/>
            </a:avLst>
          </a:prstGeom>
          <a:solidFill>
            <a:srgbClr val="1253FD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253FD"/>
              </a:solidFill>
            </a:endParaRPr>
          </a:p>
        </p:txBody>
      </p:sp>
      <p:sp>
        <p:nvSpPr>
          <p:cNvPr id="101" name="矩形: 圆角 100">
            <a:extLst>
              <a:ext uri="{FF2B5EF4-FFF2-40B4-BE49-F238E27FC236}">
                <a16:creationId xmlns="" xmlns:a16="http://schemas.microsoft.com/office/drawing/2014/main" id="{273E4BA9-2480-45A6-BE52-3017890DF1C8}"/>
              </a:ext>
            </a:extLst>
          </p:cNvPr>
          <p:cNvSpPr/>
          <p:nvPr/>
        </p:nvSpPr>
        <p:spPr>
          <a:xfrm>
            <a:off x="5057866" y="2298486"/>
            <a:ext cx="3931139" cy="5464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文本框 13">
            <a:extLst>
              <a:ext uri="{FF2B5EF4-FFF2-40B4-BE49-F238E27FC236}">
                <a16:creationId xmlns="" xmlns:a16="http://schemas.microsoft.com/office/drawing/2014/main" id="{63042BEC-BC9B-4F1A-AFD5-576125DE1E3E}"/>
              </a:ext>
            </a:extLst>
          </p:cNvPr>
          <p:cNvSpPr txBox="1"/>
          <p:nvPr/>
        </p:nvSpPr>
        <p:spPr>
          <a:xfrm>
            <a:off x="3388614" y="2336831"/>
            <a:ext cx="1600653" cy="346013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添加标题</a:t>
            </a:r>
          </a:p>
        </p:txBody>
      </p:sp>
      <p:sp>
        <p:nvSpPr>
          <p:cNvPr id="107" name="文本框 13">
            <a:extLst>
              <a:ext uri="{FF2B5EF4-FFF2-40B4-BE49-F238E27FC236}">
                <a16:creationId xmlns="" xmlns:a16="http://schemas.microsoft.com/office/drawing/2014/main" id="{EE108B06-E36A-40B2-8BD1-501F918A9F38}"/>
              </a:ext>
            </a:extLst>
          </p:cNvPr>
          <p:cNvSpPr txBox="1"/>
          <p:nvPr/>
        </p:nvSpPr>
        <p:spPr>
          <a:xfrm>
            <a:off x="5169439" y="2333843"/>
            <a:ext cx="3707992" cy="37484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spc="100" dirty="0">
                <a:solidFill>
                  <a:srgbClr val="1253F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单击此处可编辑内容</a:t>
            </a:r>
          </a:p>
        </p:txBody>
      </p:sp>
      <p:pic>
        <p:nvPicPr>
          <p:cNvPr id="12" name="图形 11">
            <a:extLst>
              <a:ext uri="{FF2B5EF4-FFF2-40B4-BE49-F238E27FC236}">
                <a16:creationId xmlns="" xmlns:a16="http://schemas.microsoft.com/office/drawing/2014/main" id="{E9C5135C-6A94-4E6F-AFD9-CE0B0FCED3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15206" y="3457464"/>
            <a:ext cx="586194" cy="586194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="" xmlns:a16="http://schemas.microsoft.com/office/drawing/2014/main" id="{65B045BF-6F26-4B51-B25A-6CCA361A5D2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70885" y="3495564"/>
            <a:ext cx="509994" cy="509994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="" xmlns:a16="http://schemas.microsoft.com/office/drawing/2014/main" id="{521401D9-82AC-404B-83AD-BEB76A04060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70236" y="3477337"/>
            <a:ext cx="546448" cy="546448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="" xmlns:a16="http://schemas.microsoft.com/office/drawing/2014/main" id="{6068CDE0-51AA-4A7D-9DBC-EA8233109F4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657687" y="3538734"/>
            <a:ext cx="406702" cy="423654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4E17591F-F3EA-421B-8A09-A70AA76C37F6}"/>
              </a:ext>
            </a:extLst>
          </p:cNvPr>
          <p:cNvGrpSpPr/>
          <p:nvPr/>
        </p:nvGrpSpPr>
        <p:grpSpPr>
          <a:xfrm>
            <a:off x="675861" y="510946"/>
            <a:ext cx="4432134" cy="707886"/>
            <a:chOff x="675861" y="510946"/>
            <a:chExt cx="4432134" cy="707886"/>
          </a:xfrm>
        </p:grpSpPr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BC75E97A-D78C-4164-B5B0-294CC2DB049B}"/>
                </a:ext>
              </a:extLst>
            </p:cNvPr>
            <p:cNvSpPr/>
            <p:nvPr/>
          </p:nvSpPr>
          <p:spPr>
            <a:xfrm>
              <a:off x="675861" y="550055"/>
              <a:ext cx="66261" cy="6586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5322B362-5354-4926-8914-DAF88EEE94D1}"/>
                </a:ext>
              </a:extLst>
            </p:cNvPr>
            <p:cNvGrpSpPr/>
            <p:nvPr/>
          </p:nvGrpSpPr>
          <p:grpSpPr>
            <a:xfrm>
              <a:off x="819642" y="510946"/>
              <a:ext cx="4288353" cy="707886"/>
              <a:chOff x="819642" y="510946"/>
              <a:chExt cx="4288353" cy="707886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C405FEC0-9214-4F8B-A981-91B93FB878C1}"/>
                  </a:ext>
                </a:extLst>
              </p:cNvPr>
              <p:cNvSpPr txBox="1"/>
              <p:nvPr/>
            </p:nvSpPr>
            <p:spPr>
              <a:xfrm>
                <a:off x="819642" y="510946"/>
                <a:ext cx="428835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000" b="1">
                    <a:ln w="88900">
                      <a:solidFill>
                        <a:schemeClr val="bg1"/>
                      </a:solidFill>
                    </a:ln>
                    <a:solidFill>
                      <a:srgbClr val="0180F9"/>
                    </a:solidFill>
                    <a:effectLst>
                      <a:outerShdw blurRad="50800" dist="38100" dir="2700000" algn="tl" rotWithShape="0">
                        <a:srgbClr val="0180F9">
                          <a:alpha val="67000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B" panose="00020600040101010101" pitchFamily="18" charset="-122"/>
                  </a:rPr>
                  <a:t>单击此处添加标题</a:t>
                </a:r>
                <a:endParaRPr lang="zh-CN" altLang="en-US" sz="4000" b="1" dirty="0">
                  <a:ln w="88900">
                    <a:solidFill>
                      <a:schemeClr val="bg1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="" xmlns:a16="http://schemas.microsoft.com/office/drawing/2014/main" id="{6431D2E9-637F-40D5-91AB-8BECFFA364D6}"/>
                  </a:ext>
                </a:extLst>
              </p:cNvPr>
              <p:cNvSpPr txBox="1"/>
              <p:nvPr/>
            </p:nvSpPr>
            <p:spPr>
              <a:xfrm>
                <a:off x="819642" y="510946"/>
                <a:ext cx="428835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000" b="1" dirty="0">
                    <a:gradFill>
                      <a:gsLst>
                        <a:gs pos="0">
                          <a:srgbClr val="0180F9"/>
                        </a:gs>
                        <a:gs pos="80000">
                          <a:srgbClr val="1253FD"/>
                        </a:gs>
                      </a:gsLst>
                      <a:lin ang="27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B" panose="00020600040101010101" pitchFamily="18" charset="-122"/>
                  </a:rPr>
                  <a:t>单击此处添加标题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6454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4F9156D4-EBA2-444E-AA3C-513FF469E73F}"/>
              </a:ext>
            </a:extLst>
          </p:cNvPr>
          <p:cNvCxnSpPr>
            <a:cxnSpLocks/>
          </p:cNvCxnSpPr>
          <p:nvPr/>
        </p:nvCxnSpPr>
        <p:spPr>
          <a:xfrm>
            <a:off x="1740855" y="2052948"/>
            <a:ext cx="8710290" cy="0"/>
          </a:xfrm>
          <a:prstGeom prst="line">
            <a:avLst/>
          </a:prstGeom>
          <a:ln w="22225">
            <a:solidFill>
              <a:srgbClr val="023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5BB1B0C1-892A-4F0F-9F4A-160442268B00}"/>
              </a:ext>
            </a:extLst>
          </p:cNvPr>
          <p:cNvCxnSpPr>
            <a:cxnSpLocks/>
          </p:cNvCxnSpPr>
          <p:nvPr/>
        </p:nvCxnSpPr>
        <p:spPr>
          <a:xfrm>
            <a:off x="1740855" y="2510148"/>
            <a:ext cx="8710290" cy="0"/>
          </a:xfrm>
          <a:prstGeom prst="line">
            <a:avLst/>
          </a:prstGeom>
          <a:ln w="9525">
            <a:solidFill>
              <a:srgbClr val="023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23C45FF3-AD19-4AB8-ACDD-C0A6CF7CE703}"/>
              </a:ext>
            </a:extLst>
          </p:cNvPr>
          <p:cNvCxnSpPr>
            <a:cxnSpLocks/>
          </p:cNvCxnSpPr>
          <p:nvPr/>
        </p:nvCxnSpPr>
        <p:spPr>
          <a:xfrm>
            <a:off x="1740855" y="4883126"/>
            <a:ext cx="8710290" cy="0"/>
          </a:xfrm>
          <a:prstGeom prst="line">
            <a:avLst/>
          </a:prstGeom>
          <a:ln w="22225">
            <a:solidFill>
              <a:srgbClr val="023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F0BF012F-0F07-4542-A077-DFC4D61E5793}"/>
              </a:ext>
            </a:extLst>
          </p:cNvPr>
          <p:cNvSpPr/>
          <p:nvPr/>
        </p:nvSpPr>
        <p:spPr>
          <a:xfrm>
            <a:off x="1391680" y="1863019"/>
            <a:ext cx="2152019" cy="3184854"/>
          </a:xfrm>
          <a:prstGeom prst="roundRect">
            <a:avLst>
              <a:gd name="adj" fmla="val 4367"/>
            </a:avLst>
          </a:prstGeom>
          <a:gradFill>
            <a:gsLst>
              <a:gs pos="0">
                <a:srgbClr val="0082F9"/>
              </a:gs>
              <a:gs pos="100000">
                <a:srgbClr val="023EE8"/>
              </a:gs>
            </a:gsLst>
            <a:lin ang="16200000" scaled="1"/>
          </a:gradFill>
          <a:ln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="" xmlns:a16="http://schemas.microsoft.com/office/drawing/2014/main" id="{E6914BF2-049A-4FBA-BDFB-A7EACF1767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774519"/>
              </p:ext>
            </p:extLst>
          </p:nvPr>
        </p:nvGraphicFramePr>
        <p:xfrm>
          <a:off x="1239253" y="2052949"/>
          <a:ext cx="9671444" cy="282039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178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178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1786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1786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557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sym typeface="思源黑体 CN Regular" panose="020B0500000000000000" pitchFamily="34" charset="-122"/>
                        </a:rPr>
                        <a:t>　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latin typeface="+mj-ea"/>
                        <a:ea typeface="+mj-ea"/>
                        <a:sym typeface="思源黑体 CN Regular" panose="020B0500000000000000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kern="1200" dirty="0">
                          <a:solidFill>
                            <a:srgbClr val="1253F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思源黑体 CN Regular" panose="020B0500000000000000" pitchFamily="34" charset="-122"/>
                        </a:rPr>
                        <a:t>添加标题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253FD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思源黑体 CN Regular" panose="020B0500000000000000" pitchFamily="34" charset="-122"/>
                        </a:rPr>
                        <a:t>添加标题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253FD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思源黑体 CN Regular" panose="020B0500000000000000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253FD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思源黑体 CN Regular" panose="020B0500000000000000" pitchFamily="34" charset="-122"/>
                        </a:rPr>
                        <a:t>添加标题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012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1" i="0" u="none" strike="noStrike" kern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  <a:sym typeface="思源黑体 CN Regular" panose="020B0500000000000000" pitchFamily="34" charset="-122"/>
                        </a:rPr>
                        <a:t>添加标题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932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  <a:sym typeface="思源黑体 CN Regular" panose="020B0500000000000000" pitchFamily="34" charset="-122"/>
                        </a:rPr>
                        <a:t>添加标题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  <a:sym typeface="思源黑体 CN Regular" panose="020B0500000000000000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273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  <a:sym typeface="思源黑体 CN Regular" panose="020B0500000000000000" pitchFamily="34" charset="-122"/>
                        </a:rPr>
                        <a:t>添加标题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  <a:sym typeface="思源黑体 CN Regular" panose="020B0500000000000000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731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  <a:sym typeface="思源黑体 CN Regular" panose="020B0500000000000000" pitchFamily="34" charset="-122"/>
                        </a:rPr>
                        <a:t>添加标题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  <a:sym typeface="思源黑体 CN Regular" panose="020B0500000000000000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5951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微软雅黑"/>
                          <a:ea typeface="微软雅黑"/>
                          <a:cs typeface="+mn-cs"/>
                          <a:sym typeface="思源黑体 CN Regular" panose="020B0500000000000000" pitchFamily="34" charset="-122"/>
                        </a:rPr>
                        <a:t>添加标题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思源黑体 CN Regular" panose="020B0500000000000000" pitchFamily="34" charset="-122"/>
                        </a:rPr>
                        <a:t>内容细节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59CB9CF-5034-48AA-8484-FA275B95EC70}"/>
              </a:ext>
            </a:extLst>
          </p:cNvPr>
          <p:cNvSpPr/>
          <p:nvPr/>
        </p:nvSpPr>
        <p:spPr>
          <a:xfrm>
            <a:off x="2286001" y="5175469"/>
            <a:ext cx="7620000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0000"/>
                    <a:lumOff val="40000"/>
                  </a:schemeClr>
                </a:solidFill>
                <a:latin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zh-CN" altLang="en-US" dirty="0">
              <a:solidFill>
                <a:schemeClr val="tx1">
                  <a:lumMod val="60000"/>
                  <a:lumOff val="40000"/>
                </a:schemeClr>
              </a:solidFill>
              <a:latin typeface="+mn-ea"/>
              <a:sym typeface="思源黑体 CN Regular" panose="020B05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71D2DCB-2D46-42F2-A5EE-A84142F38017}"/>
              </a:ext>
            </a:extLst>
          </p:cNvPr>
          <p:cNvSpPr txBox="1"/>
          <p:nvPr/>
        </p:nvSpPr>
        <p:spPr>
          <a:xfrm>
            <a:off x="4956720" y="148809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100000">
                      <a:srgbClr val="0082F9"/>
                    </a:gs>
                    <a:gs pos="11000">
                      <a:srgbClr val="023EE8"/>
                    </a:gs>
                  </a:gsLst>
                  <a:lin ang="135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6" name="矩形 127+">
            <a:extLst>
              <a:ext uri="{FF2B5EF4-FFF2-40B4-BE49-F238E27FC236}">
                <a16:creationId xmlns="" xmlns:a16="http://schemas.microsoft.com/office/drawing/2014/main" id="{51A56CF9-1694-474A-A3AD-87ABFA00C32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0" y="6170682"/>
            <a:ext cx="12192000" cy="921733"/>
          </a:xfrm>
          <a:custGeom>
            <a:avLst/>
            <a:gdLst>
              <a:gd name="connsiteX0" fmla="*/ 0 w 15347950"/>
              <a:gd name="connsiteY0" fmla="*/ 0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0 w 15347950"/>
              <a:gd name="connsiteY4" fmla="*/ 0 h 4594225"/>
              <a:gd name="connsiteX0" fmla="*/ 0 w 15347950"/>
              <a:gd name="connsiteY0" fmla="*/ 0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0 w 15347950"/>
              <a:gd name="connsiteY4" fmla="*/ 0 h 4594225"/>
              <a:gd name="connsiteX0" fmla="*/ 0 w 15347950"/>
              <a:gd name="connsiteY0" fmla="*/ 0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0 w 15347950"/>
              <a:gd name="connsiteY4" fmla="*/ 0 h 4594225"/>
              <a:gd name="connsiteX0" fmla="*/ 0 w 15347950"/>
              <a:gd name="connsiteY0" fmla="*/ 87740 h 4681965"/>
              <a:gd name="connsiteX1" fmla="*/ 15347950 w 15347950"/>
              <a:gd name="connsiteY1" fmla="*/ 87740 h 4681965"/>
              <a:gd name="connsiteX2" fmla="*/ 15347950 w 15347950"/>
              <a:gd name="connsiteY2" fmla="*/ 4681965 h 4681965"/>
              <a:gd name="connsiteX3" fmla="*/ 0 w 15347950"/>
              <a:gd name="connsiteY3" fmla="*/ 4681965 h 4681965"/>
              <a:gd name="connsiteX4" fmla="*/ 0 w 15347950"/>
              <a:gd name="connsiteY4" fmla="*/ 87740 h 4681965"/>
              <a:gd name="connsiteX0" fmla="*/ 0 w 15347950"/>
              <a:gd name="connsiteY0" fmla="*/ 70314 h 4664539"/>
              <a:gd name="connsiteX1" fmla="*/ 15347950 w 15347950"/>
              <a:gd name="connsiteY1" fmla="*/ 70314 h 4664539"/>
              <a:gd name="connsiteX2" fmla="*/ 15347950 w 15347950"/>
              <a:gd name="connsiteY2" fmla="*/ 4664539 h 4664539"/>
              <a:gd name="connsiteX3" fmla="*/ 0 w 15347950"/>
              <a:gd name="connsiteY3" fmla="*/ 4664539 h 4664539"/>
              <a:gd name="connsiteX4" fmla="*/ 0 w 15347950"/>
              <a:gd name="connsiteY4" fmla="*/ 70314 h 4664539"/>
              <a:gd name="connsiteX0" fmla="*/ 0 w 15347950"/>
              <a:gd name="connsiteY0" fmla="*/ 423 h 4594648"/>
              <a:gd name="connsiteX1" fmla="*/ 15347950 w 15347950"/>
              <a:gd name="connsiteY1" fmla="*/ 423 h 4594648"/>
              <a:gd name="connsiteX2" fmla="*/ 15347950 w 15347950"/>
              <a:gd name="connsiteY2" fmla="*/ 4594648 h 4594648"/>
              <a:gd name="connsiteX3" fmla="*/ 0 w 15347950"/>
              <a:gd name="connsiteY3" fmla="*/ 4594648 h 4594648"/>
              <a:gd name="connsiteX4" fmla="*/ 0 w 15347950"/>
              <a:gd name="connsiteY4" fmla="*/ 423 h 4594648"/>
              <a:gd name="connsiteX0" fmla="*/ 176804 w 15347950"/>
              <a:gd name="connsiteY0" fmla="*/ 1474373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176804 w 15347950"/>
              <a:gd name="connsiteY4" fmla="*/ 1474373 h 4594225"/>
              <a:gd name="connsiteX0" fmla="*/ 176804 w 15347950"/>
              <a:gd name="connsiteY0" fmla="*/ 1474373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176804 w 15347950"/>
              <a:gd name="connsiteY4" fmla="*/ 1474373 h 4594225"/>
              <a:gd name="connsiteX0" fmla="*/ 176804 w 15347950"/>
              <a:gd name="connsiteY0" fmla="*/ 1474373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176804 w 15347950"/>
              <a:gd name="connsiteY4" fmla="*/ 1474373 h 4594225"/>
              <a:gd name="connsiteX0" fmla="*/ 176804 w 15347950"/>
              <a:gd name="connsiteY0" fmla="*/ 612283 h 3732135"/>
              <a:gd name="connsiteX1" fmla="*/ 12430671 w 15347950"/>
              <a:gd name="connsiteY1" fmla="*/ 1040325 h 3732135"/>
              <a:gd name="connsiteX2" fmla="*/ 15347950 w 15347950"/>
              <a:gd name="connsiteY2" fmla="*/ 3732135 h 3732135"/>
              <a:gd name="connsiteX3" fmla="*/ 0 w 15347950"/>
              <a:gd name="connsiteY3" fmla="*/ 3732135 h 3732135"/>
              <a:gd name="connsiteX4" fmla="*/ 176804 w 15347950"/>
              <a:gd name="connsiteY4" fmla="*/ 612283 h 3732135"/>
              <a:gd name="connsiteX0" fmla="*/ 176804 w 15347950"/>
              <a:gd name="connsiteY0" fmla="*/ 719018 h 3838870"/>
              <a:gd name="connsiteX1" fmla="*/ 12430671 w 15347950"/>
              <a:gd name="connsiteY1" fmla="*/ 1147060 h 3838870"/>
              <a:gd name="connsiteX2" fmla="*/ 15347950 w 15347950"/>
              <a:gd name="connsiteY2" fmla="*/ 3838870 h 3838870"/>
              <a:gd name="connsiteX3" fmla="*/ 0 w 15347950"/>
              <a:gd name="connsiteY3" fmla="*/ 3838870 h 3838870"/>
              <a:gd name="connsiteX4" fmla="*/ 176804 w 15347950"/>
              <a:gd name="connsiteY4" fmla="*/ 719018 h 3838870"/>
              <a:gd name="connsiteX0" fmla="*/ 176804 w 15347950"/>
              <a:gd name="connsiteY0" fmla="*/ 835240 h 3955092"/>
              <a:gd name="connsiteX1" fmla="*/ 12430671 w 15347950"/>
              <a:gd name="connsiteY1" fmla="*/ 1263282 h 3955092"/>
              <a:gd name="connsiteX2" fmla="*/ 15347950 w 15347950"/>
              <a:gd name="connsiteY2" fmla="*/ 3955092 h 3955092"/>
              <a:gd name="connsiteX3" fmla="*/ 0 w 15347950"/>
              <a:gd name="connsiteY3" fmla="*/ 3955092 h 3955092"/>
              <a:gd name="connsiteX4" fmla="*/ 176804 w 15347950"/>
              <a:gd name="connsiteY4" fmla="*/ 835240 h 3955092"/>
              <a:gd name="connsiteX0" fmla="*/ 117869 w 15347950"/>
              <a:gd name="connsiteY0" fmla="*/ 799317 h 4394770"/>
              <a:gd name="connsiteX1" fmla="*/ 12430671 w 15347950"/>
              <a:gd name="connsiteY1" fmla="*/ 1702960 h 4394770"/>
              <a:gd name="connsiteX2" fmla="*/ 15347950 w 15347950"/>
              <a:gd name="connsiteY2" fmla="*/ 4394770 h 4394770"/>
              <a:gd name="connsiteX3" fmla="*/ 0 w 15347950"/>
              <a:gd name="connsiteY3" fmla="*/ 4394770 h 4394770"/>
              <a:gd name="connsiteX4" fmla="*/ 117869 w 15347950"/>
              <a:gd name="connsiteY4" fmla="*/ 799317 h 4394770"/>
              <a:gd name="connsiteX0" fmla="*/ 117869 w 15347950"/>
              <a:gd name="connsiteY0" fmla="*/ 285606 h 3881059"/>
              <a:gd name="connsiteX1" fmla="*/ 12430671 w 15347950"/>
              <a:gd name="connsiteY1" fmla="*/ 1189249 h 3881059"/>
              <a:gd name="connsiteX2" fmla="*/ 15347950 w 15347950"/>
              <a:gd name="connsiteY2" fmla="*/ 3881059 h 3881059"/>
              <a:gd name="connsiteX3" fmla="*/ 0 w 15347950"/>
              <a:gd name="connsiteY3" fmla="*/ 3881059 h 3881059"/>
              <a:gd name="connsiteX4" fmla="*/ 117869 w 15347950"/>
              <a:gd name="connsiteY4" fmla="*/ 285606 h 3881059"/>
              <a:gd name="connsiteX0" fmla="*/ 117869 w 15347950"/>
              <a:gd name="connsiteY0" fmla="*/ 289859 h 3885312"/>
              <a:gd name="connsiteX1" fmla="*/ 12778755 w 15347950"/>
              <a:gd name="connsiteY1" fmla="*/ 1068656 h 3885312"/>
              <a:gd name="connsiteX2" fmla="*/ 15347950 w 15347950"/>
              <a:gd name="connsiteY2" fmla="*/ 3885312 h 3885312"/>
              <a:gd name="connsiteX3" fmla="*/ 0 w 15347950"/>
              <a:gd name="connsiteY3" fmla="*/ 3885312 h 3885312"/>
              <a:gd name="connsiteX4" fmla="*/ 117869 w 15347950"/>
              <a:gd name="connsiteY4" fmla="*/ 289859 h 3885312"/>
              <a:gd name="connsiteX0" fmla="*/ 79193 w 15347950"/>
              <a:gd name="connsiteY0" fmla="*/ 292035 h 3825065"/>
              <a:gd name="connsiteX1" fmla="*/ 12778755 w 15347950"/>
              <a:gd name="connsiteY1" fmla="*/ 1008409 h 3825065"/>
              <a:gd name="connsiteX2" fmla="*/ 15347950 w 15347950"/>
              <a:gd name="connsiteY2" fmla="*/ 3825065 h 3825065"/>
              <a:gd name="connsiteX3" fmla="*/ 0 w 15347950"/>
              <a:gd name="connsiteY3" fmla="*/ 3825065 h 3825065"/>
              <a:gd name="connsiteX4" fmla="*/ 79193 w 15347950"/>
              <a:gd name="connsiteY4" fmla="*/ 292035 h 38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47950" h="3825065">
                <a:moveTo>
                  <a:pt x="79193" y="292035"/>
                </a:moveTo>
                <a:cubicBezTo>
                  <a:pt x="5756901" y="-1530122"/>
                  <a:pt x="8369176" y="5970121"/>
                  <a:pt x="12778755" y="1008409"/>
                </a:cubicBezTo>
                <a:lnTo>
                  <a:pt x="15347950" y="3825065"/>
                </a:lnTo>
                <a:lnTo>
                  <a:pt x="0" y="3825065"/>
                </a:lnTo>
                <a:lnTo>
                  <a:pt x="79193" y="292035"/>
                </a:lnTo>
                <a:close/>
              </a:path>
            </a:pathLst>
          </a:custGeom>
          <a:solidFill>
            <a:srgbClr val="0180F9">
              <a:alpha val="15000"/>
            </a:srgbClr>
          </a:solidFill>
          <a:ln w="635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694C40EC-F88A-468A-8F18-FF8CDBE8310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5943760"/>
            <a:ext cx="12192000" cy="948028"/>
          </a:xfrm>
          <a:custGeom>
            <a:avLst/>
            <a:gdLst>
              <a:gd name="connsiteX0" fmla="*/ 15119350 w 15119350"/>
              <a:gd name="connsiteY0" fmla="*/ 0 h 1402046"/>
              <a:gd name="connsiteX1" fmla="*/ 15119350 w 15119350"/>
              <a:gd name="connsiteY1" fmla="*/ 1402046 h 1402046"/>
              <a:gd name="connsiteX2" fmla="*/ 0 w 15119350"/>
              <a:gd name="connsiteY2" fmla="*/ 1402046 h 1402046"/>
              <a:gd name="connsiteX3" fmla="*/ 0 w 15119350"/>
              <a:gd name="connsiteY3" fmla="*/ 196757 h 1402046"/>
              <a:gd name="connsiteX4" fmla="*/ 354774 w 15119350"/>
              <a:gd name="connsiteY4" fmla="*/ 174259 h 1402046"/>
              <a:gd name="connsiteX5" fmla="*/ 15119350 w 15119350"/>
              <a:gd name="connsiteY5" fmla="*/ 0 h 140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19350" h="1402046">
                <a:moveTo>
                  <a:pt x="15119350" y="0"/>
                </a:moveTo>
                <a:lnTo>
                  <a:pt x="15119350" y="1402046"/>
                </a:lnTo>
                <a:lnTo>
                  <a:pt x="0" y="1402046"/>
                </a:lnTo>
                <a:lnTo>
                  <a:pt x="0" y="196757"/>
                </a:lnTo>
                <a:lnTo>
                  <a:pt x="354774" y="174259"/>
                </a:lnTo>
                <a:cubicBezTo>
                  <a:pt x="4991340" y="-46510"/>
                  <a:pt x="7255411" y="2089062"/>
                  <a:pt x="15119350" y="0"/>
                </a:cubicBezTo>
                <a:close/>
              </a:path>
            </a:pathLst>
          </a:custGeom>
          <a:gradFill>
            <a:gsLst>
              <a:gs pos="98315">
                <a:srgbClr val="1253FD"/>
              </a:gs>
              <a:gs pos="0">
                <a:srgbClr val="0180F9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3AF59594-3752-468B-A373-C2222E16242C}"/>
              </a:ext>
            </a:extLst>
          </p:cNvPr>
          <p:cNvGrpSpPr/>
          <p:nvPr/>
        </p:nvGrpSpPr>
        <p:grpSpPr>
          <a:xfrm>
            <a:off x="675861" y="510946"/>
            <a:ext cx="4432134" cy="707886"/>
            <a:chOff x="675861" y="510946"/>
            <a:chExt cx="4432134" cy="707886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E6786374-04EF-4ACF-9AD5-65DCE3A3033F}"/>
                </a:ext>
              </a:extLst>
            </p:cNvPr>
            <p:cNvSpPr/>
            <p:nvPr/>
          </p:nvSpPr>
          <p:spPr>
            <a:xfrm>
              <a:off x="675861" y="550055"/>
              <a:ext cx="66261" cy="658697"/>
            </a:xfrm>
            <a:prstGeom prst="rect">
              <a:avLst/>
            </a:prstGeom>
            <a:solidFill>
              <a:srgbClr val="125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4A7BE13D-1203-4021-9CD8-F30C88A4B1BD}"/>
                </a:ext>
              </a:extLst>
            </p:cNvPr>
            <p:cNvGrpSpPr/>
            <p:nvPr/>
          </p:nvGrpSpPr>
          <p:grpSpPr>
            <a:xfrm>
              <a:off x="819642" y="510946"/>
              <a:ext cx="4288353" cy="707886"/>
              <a:chOff x="819642" y="510946"/>
              <a:chExt cx="4288353" cy="707886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CDDEBD24-7AA6-4A7F-8C68-B248B793267D}"/>
                  </a:ext>
                </a:extLst>
              </p:cNvPr>
              <p:cNvSpPr txBox="1"/>
              <p:nvPr/>
            </p:nvSpPr>
            <p:spPr>
              <a:xfrm>
                <a:off x="819642" y="510946"/>
                <a:ext cx="428835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000" b="1">
                    <a:ln w="88900">
                      <a:solidFill>
                        <a:schemeClr val="bg1"/>
                      </a:solidFill>
                    </a:ln>
                    <a:solidFill>
                      <a:srgbClr val="0180F9"/>
                    </a:solidFill>
                    <a:effectLst>
                      <a:outerShdw blurRad="50800" dist="38100" dir="2700000" algn="tl" rotWithShape="0">
                        <a:srgbClr val="0180F9">
                          <a:alpha val="67000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B" panose="00020600040101010101" pitchFamily="18" charset="-122"/>
                  </a:rPr>
                  <a:t>单击此处添加标题</a:t>
                </a:r>
                <a:endParaRPr lang="zh-CN" altLang="en-US" sz="4000" b="1" dirty="0">
                  <a:ln w="88900">
                    <a:solidFill>
                      <a:schemeClr val="bg1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="" xmlns:a16="http://schemas.microsoft.com/office/drawing/2014/main" id="{54928371-118B-444E-A4D2-BCF67B0562FC}"/>
                  </a:ext>
                </a:extLst>
              </p:cNvPr>
              <p:cNvSpPr txBox="1"/>
              <p:nvPr/>
            </p:nvSpPr>
            <p:spPr>
              <a:xfrm>
                <a:off x="819642" y="510946"/>
                <a:ext cx="428835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000" b="1" dirty="0">
                    <a:gradFill>
                      <a:gsLst>
                        <a:gs pos="0">
                          <a:srgbClr val="0180F9"/>
                        </a:gs>
                        <a:gs pos="80000">
                          <a:srgbClr val="1253FD"/>
                        </a:gs>
                      </a:gsLst>
                      <a:lin ang="27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B" panose="00020600040101010101" pitchFamily="18" charset="-122"/>
                  </a:rPr>
                  <a:t>单击此处添加标题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117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图片包含 飞机, 户外, 大, 空气&#10;&#10;描述已自动生成">
            <a:extLst>
              <a:ext uri="{FF2B5EF4-FFF2-40B4-BE49-F238E27FC236}">
                <a16:creationId xmlns="" xmlns:a16="http://schemas.microsoft.com/office/drawing/2014/main" id="{C6BC486A-16DD-42F3-9F11-FB47283A63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433130"/>
            <a:ext cx="12192000" cy="6424870"/>
          </a:xfrm>
          <a:custGeom>
            <a:avLst/>
            <a:gdLst>
              <a:gd name="connsiteX0" fmla="*/ 12192000 w 12192000"/>
              <a:gd name="connsiteY0" fmla="*/ 0 h 6424870"/>
              <a:gd name="connsiteX1" fmla="*/ 0 w 12192000"/>
              <a:gd name="connsiteY1" fmla="*/ 0 h 6424870"/>
              <a:gd name="connsiteX2" fmla="*/ 0 w 12192000"/>
              <a:gd name="connsiteY2" fmla="*/ 6424870 h 6424870"/>
              <a:gd name="connsiteX3" fmla="*/ 12192000 w 12192000"/>
              <a:gd name="connsiteY3" fmla="*/ 6424870 h 642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424870">
                <a:moveTo>
                  <a:pt x="12192000" y="0"/>
                </a:moveTo>
                <a:lnTo>
                  <a:pt x="0" y="0"/>
                </a:lnTo>
                <a:lnTo>
                  <a:pt x="0" y="6424870"/>
                </a:lnTo>
                <a:lnTo>
                  <a:pt x="12192000" y="6424870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2F28F0E1-3E88-4662-B0FE-19B97CA29E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5" name="图片 34" descr="图片包含 游戏机, 树&#10;&#10;描述已自动生成">
            <a:extLst>
              <a:ext uri="{FF2B5EF4-FFF2-40B4-BE49-F238E27FC236}">
                <a16:creationId xmlns="" xmlns:a16="http://schemas.microsoft.com/office/drawing/2014/main" id="{15177EF2-8A52-4668-B44B-D47FEACD8E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9797" y="1"/>
            <a:ext cx="4488200" cy="1593341"/>
          </a:xfrm>
          <a:custGeom>
            <a:avLst/>
            <a:gdLst>
              <a:gd name="connsiteX0" fmla="*/ 0 w 4488200"/>
              <a:gd name="connsiteY0" fmla="*/ 0 h 1593341"/>
              <a:gd name="connsiteX1" fmla="*/ 4488200 w 4488200"/>
              <a:gd name="connsiteY1" fmla="*/ 0 h 1593341"/>
              <a:gd name="connsiteX2" fmla="*/ 4488200 w 4488200"/>
              <a:gd name="connsiteY2" fmla="*/ 1593341 h 1593341"/>
              <a:gd name="connsiteX3" fmla="*/ 0 w 4488200"/>
              <a:gd name="connsiteY3" fmla="*/ 1593341 h 1593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00" h="1593341">
                <a:moveTo>
                  <a:pt x="0" y="0"/>
                </a:moveTo>
                <a:lnTo>
                  <a:pt x="4488200" y="0"/>
                </a:lnTo>
                <a:lnTo>
                  <a:pt x="4488200" y="1593341"/>
                </a:lnTo>
                <a:lnTo>
                  <a:pt x="0" y="1593341"/>
                </a:lnTo>
                <a:close/>
              </a:path>
            </a:pathLst>
          </a:custGeom>
        </p:spPr>
      </p:pic>
      <p:pic>
        <p:nvPicPr>
          <p:cNvPr id="37" name="图片 36" descr="图片包含 游戏机, 树&#10;&#10;描述已自动生成">
            <a:extLst>
              <a:ext uri="{FF2B5EF4-FFF2-40B4-BE49-F238E27FC236}">
                <a16:creationId xmlns="" xmlns:a16="http://schemas.microsoft.com/office/drawing/2014/main" id="{01D939D1-8767-4F3C-81D9-CA607C49B46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0848" y="1561534"/>
            <a:ext cx="4488200" cy="2055384"/>
          </a:xfrm>
          <a:custGeom>
            <a:avLst/>
            <a:gdLst>
              <a:gd name="connsiteX0" fmla="*/ 0 w 4488200"/>
              <a:gd name="connsiteY0" fmla="*/ 0 h 2055384"/>
              <a:gd name="connsiteX1" fmla="*/ 4488200 w 4488200"/>
              <a:gd name="connsiteY1" fmla="*/ 0 h 2055384"/>
              <a:gd name="connsiteX2" fmla="*/ 4488200 w 4488200"/>
              <a:gd name="connsiteY2" fmla="*/ 2055384 h 2055384"/>
              <a:gd name="connsiteX3" fmla="*/ 0 w 4488200"/>
              <a:gd name="connsiteY3" fmla="*/ 2055384 h 205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00" h="2055384">
                <a:moveTo>
                  <a:pt x="0" y="0"/>
                </a:moveTo>
                <a:lnTo>
                  <a:pt x="4488200" y="0"/>
                </a:lnTo>
                <a:lnTo>
                  <a:pt x="4488200" y="2055384"/>
                </a:lnTo>
                <a:lnTo>
                  <a:pt x="0" y="2055384"/>
                </a:lnTo>
                <a:close/>
              </a:path>
            </a:pathLst>
          </a:custGeom>
        </p:spPr>
      </p:pic>
      <p:pic>
        <p:nvPicPr>
          <p:cNvPr id="40" name="图片 39" descr="图片包含 游戏机, 树&#10;&#10;描述已自动生成">
            <a:extLst>
              <a:ext uri="{FF2B5EF4-FFF2-40B4-BE49-F238E27FC236}">
                <a16:creationId xmlns="" xmlns:a16="http://schemas.microsoft.com/office/drawing/2014/main" id="{14313479-3316-4872-B5F9-E69E428C99B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1244" y="2432886"/>
            <a:ext cx="4488200" cy="2055384"/>
          </a:xfrm>
          <a:custGeom>
            <a:avLst/>
            <a:gdLst>
              <a:gd name="connsiteX0" fmla="*/ 0 w 4488200"/>
              <a:gd name="connsiteY0" fmla="*/ 0 h 2055384"/>
              <a:gd name="connsiteX1" fmla="*/ 4488200 w 4488200"/>
              <a:gd name="connsiteY1" fmla="*/ 0 h 2055384"/>
              <a:gd name="connsiteX2" fmla="*/ 4488200 w 4488200"/>
              <a:gd name="connsiteY2" fmla="*/ 2055384 h 2055384"/>
              <a:gd name="connsiteX3" fmla="*/ 0 w 4488200"/>
              <a:gd name="connsiteY3" fmla="*/ 2055384 h 205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8200" h="2055384">
                <a:moveTo>
                  <a:pt x="0" y="0"/>
                </a:moveTo>
                <a:lnTo>
                  <a:pt x="4488200" y="0"/>
                </a:lnTo>
                <a:lnTo>
                  <a:pt x="4488200" y="2055384"/>
                </a:lnTo>
                <a:lnTo>
                  <a:pt x="0" y="2055384"/>
                </a:lnTo>
                <a:close/>
              </a:path>
            </a:pathLst>
          </a:custGeom>
        </p:spPr>
      </p:pic>
      <p:pic>
        <p:nvPicPr>
          <p:cNvPr id="41" name="图片 40" descr="图片包含 游戏机, 树&#10;&#10;描述已自动生成">
            <a:extLst>
              <a:ext uri="{FF2B5EF4-FFF2-40B4-BE49-F238E27FC236}">
                <a16:creationId xmlns="" xmlns:a16="http://schemas.microsoft.com/office/drawing/2014/main" id="{CDAE9471-0BCC-4101-8DE4-B8DD4AB9381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3914" y="1"/>
            <a:ext cx="2368086" cy="1501929"/>
          </a:xfrm>
          <a:custGeom>
            <a:avLst/>
            <a:gdLst>
              <a:gd name="connsiteX0" fmla="*/ 0 w 2368086"/>
              <a:gd name="connsiteY0" fmla="*/ 0 h 1501929"/>
              <a:gd name="connsiteX1" fmla="*/ 2368086 w 2368086"/>
              <a:gd name="connsiteY1" fmla="*/ 0 h 1501929"/>
              <a:gd name="connsiteX2" fmla="*/ 2368086 w 2368086"/>
              <a:gd name="connsiteY2" fmla="*/ 1501929 h 1501929"/>
              <a:gd name="connsiteX3" fmla="*/ 0 w 2368086"/>
              <a:gd name="connsiteY3" fmla="*/ 1501929 h 150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8086" h="1501929">
                <a:moveTo>
                  <a:pt x="0" y="0"/>
                </a:moveTo>
                <a:lnTo>
                  <a:pt x="2368086" y="0"/>
                </a:lnTo>
                <a:lnTo>
                  <a:pt x="2368086" y="1501929"/>
                </a:lnTo>
                <a:lnTo>
                  <a:pt x="0" y="1501929"/>
                </a:lnTo>
                <a:close/>
              </a:path>
            </a:pathLst>
          </a:custGeom>
        </p:spPr>
      </p:pic>
      <p:pic>
        <p:nvPicPr>
          <p:cNvPr id="44" name="图片 43" descr="图片包含 游戏机, 树&#10;&#10;描述已自动生成">
            <a:extLst>
              <a:ext uri="{FF2B5EF4-FFF2-40B4-BE49-F238E27FC236}">
                <a16:creationId xmlns="" xmlns:a16="http://schemas.microsoft.com/office/drawing/2014/main" id="{B8AB5854-624E-4DC6-B589-34BFDCF2A0A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540348" y="0"/>
            <a:ext cx="5651652" cy="2225881"/>
          </a:xfrm>
          <a:custGeom>
            <a:avLst/>
            <a:gdLst>
              <a:gd name="connsiteX0" fmla="*/ 5651652 w 5651652"/>
              <a:gd name="connsiteY0" fmla="*/ 0 h 2225881"/>
              <a:gd name="connsiteX1" fmla="*/ 0 w 5651652"/>
              <a:gd name="connsiteY1" fmla="*/ 0 h 2225881"/>
              <a:gd name="connsiteX2" fmla="*/ 0 w 5651652"/>
              <a:gd name="connsiteY2" fmla="*/ 2225881 h 2225881"/>
              <a:gd name="connsiteX3" fmla="*/ 5651652 w 5651652"/>
              <a:gd name="connsiteY3" fmla="*/ 2225881 h 222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1652" h="2225881">
                <a:moveTo>
                  <a:pt x="5651652" y="0"/>
                </a:moveTo>
                <a:lnTo>
                  <a:pt x="0" y="0"/>
                </a:lnTo>
                <a:lnTo>
                  <a:pt x="0" y="2225881"/>
                </a:lnTo>
                <a:lnTo>
                  <a:pt x="5651652" y="2225881"/>
                </a:lnTo>
                <a:close/>
              </a:path>
            </a:pathLst>
          </a:custGeom>
        </p:spPr>
      </p:pic>
      <p:pic>
        <p:nvPicPr>
          <p:cNvPr id="45" name="图片 44" descr="图片包含 飞机, 户外, 大, 空气&#10;&#10;描述已自动生成">
            <a:extLst>
              <a:ext uri="{FF2B5EF4-FFF2-40B4-BE49-F238E27FC236}">
                <a16:creationId xmlns="" xmlns:a16="http://schemas.microsoft.com/office/drawing/2014/main" id="{AB4BD97F-E372-43EE-80AB-E35494E4F77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119931" y="5239658"/>
            <a:ext cx="4041939" cy="1618342"/>
          </a:xfrm>
          <a:custGeom>
            <a:avLst/>
            <a:gdLst>
              <a:gd name="connsiteX0" fmla="*/ 4041939 w 4041939"/>
              <a:gd name="connsiteY0" fmla="*/ 0 h 1618342"/>
              <a:gd name="connsiteX1" fmla="*/ 0 w 4041939"/>
              <a:gd name="connsiteY1" fmla="*/ 0 h 1618342"/>
              <a:gd name="connsiteX2" fmla="*/ 0 w 4041939"/>
              <a:gd name="connsiteY2" fmla="*/ 1618342 h 1618342"/>
              <a:gd name="connsiteX3" fmla="*/ 4041939 w 4041939"/>
              <a:gd name="connsiteY3" fmla="*/ 1618342 h 1618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939" h="1618342">
                <a:moveTo>
                  <a:pt x="4041939" y="0"/>
                </a:moveTo>
                <a:lnTo>
                  <a:pt x="0" y="0"/>
                </a:lnTo>
                <a:lnTo>
                  <a:pt x="0" y="1618342"/>
                </a:lnTo>
                <a:lnTo>
                  <a:pt x="4041939" y="1618342"/>
                </a:lnTo>
                <a:close/>
              </a:path>
            </a:pathLst>
          </a:custGeom>
        </p:spPr>
      </p:pic>
      <p:pic>
        <p:nvPicPr>
          <p:cNvPr id="46" name="图片 45" descr="图片包含 飞机, 户外, 大, 空气&#10;&#10;描述已自动生成">
            <a:extLst>
              <a:ext uri="{FF2B5EF4-FFF2-40B4-BE49-F238E27FC236}">
                <a16:creationId xmlns="" xmlns:a16="http://schemas.microsoft.com/office/drawing/2014/main" id="{455DE7BF-85BC-4877-9E4A-BFF889659B9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664682" y="4632120"/>
            <a:ext cx="2344421" cy="961212"/>
          </a:xfrm>
          <a:custGeom>
            <a:avLst/>
            <a:gdLst>
              <a:gd name="connsiteX0" fmla="*/ 2344421 w 2344421"/>
              <a:gd name="connsiteY0" fmla="*/ 0 h 961212"/>
              <a:gd name="connsiteX1" fmla="*/ 0 w 2344421"/>
              <a:gd name="connsiteY1" fmla="*/ 0 h 961212"/>
              <a:gd name="connsiteX2" fmla="*/ 0 w 2344421"/>
              <a:gd name="connsiteY2" fmla="*/ 961212 h 961212"/>
              <a:gd name="connsiteX3" fmla="*/ 2344421 w 2344421"/>
              <a:gd name="connsiteY3" fmla="*/ 961212 h 961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4421" h="961212">
                <a:moveTo>
                  <a:pt x="2344421" y="0"/>
                </a:moveTo>
                <a:lnTo>
                  <a:pt x="0" y="0"/>
                </a:lnTo>
                <a:lnTo>
                  <a:pt x="0" y="961212"/>
                </a:lnTo>
                <a:lnTo>
                  <a:pt x="2344421" y="961212"/>
                </a:lnTo>
                <a:close/>
              </a:path>
            </a:pathLst>
          </a:custGeom>
        </p:spPr>
      </p:pic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F66A0A9C-0109-4B62-B1D6-4147C5C86768}"/>
              </a:ext>
            </a:extLst>
          </p:cNvPr>
          <p:cNvGrpSpPr/>
          <p:nvPr/>
        </p:nvGrpSpPr>
        <p:grpSpPr>
          <a:xfrm>
            <a:off x="1202576" y="1"/>
            <a:ext cx="1585246" cy="749916"/>
            <a:chOff x="955833" y="1"/>
            <a:chExt cx="1585246" cy="749916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67FE847A-46DD-42F2-A69F-87FFB38CF035}"/>
                </a:ext>
              </a:extLst>
            </p:cNvPr>
            <p:cNvSpPr/>
            <p:nvPr/>
          </p:nvSpPr>
          <p:spPr>
            <a:xfrm>
              <a:off x="955833" y="1"/>
              <a:ext cx="1585246" cy="749916"/>
            </a:xfrm>
            <a:prstGeom prst="rect">
              <a:avLst/>
            </a:prstGeom>
            <a:solidFill>
              <a:srgbClr val="0258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pic>
          <p:nvPicPr>
            <p:cNvPr id="10" name="图形 9">
              <a:extLst>
                <a:ext uri="{FF2B5EF4-FFF2-40B4-BE49-F238E27FC236}">
                  <a16:creationId xmlns="" xmlns:a16="http://schemas.microsoft.com/office/drawing/2014/main" id="{0E71BEE8-2D77-490B-AAF1-1F0AF7F13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209516" y="117727"/>
              <a:ext cx="1090580" cy="514464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35C773C5-C978-4143-BA43-6D5D26E27C38}"/>
              </a:ext>
            </a:extLst>
          </p:cNvPr>
          <p:cNvGrpSpPr/>
          <p:nvPr/>
        </p:nvGrpSpPr>
        <p:grpSpPr>
          <a:xfrm>
            <a:off x="1235369" y="3698284"/>
            <a:ext cx="2624998" cy="385534"/>
            <a:chOff x="867199" y="3568695"/>
            <a:chExt cx="2624998" cy="385534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BABF07AB-6C4D-45D6-B5D1-C4331BB3694E}"/>
                </a:ext>
              </a:extLst>
            </p:cNvPr>
            <p:cNvSpPr/>
            <p:nvPr/>
          </p:nvSpPr>
          <p:spPr>
            <a:xfrm>
              <a:off x="1230039" y="3576796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  <a:sym typeface="思源黑体 CN Regular" panose="020B0500000000000000" pitchFamily="34" charset="-122"/>
                </a:rPr>
                <a:t>微信公众号：向天歌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BA2EAB1B-388C-4F61-A8F2-D76B090102BA}"/>
                </a:ext>
              </a:extLst>
            </p:cNvPr>
            <p:cNvGrpSpPr/>
            <p:nvPr/>
          </p:nvGrpSpPr>
          <p:grpSpPr>
            <a:xfrm>
              <a:off x="867199" y="3568695"/>
              <a:ext cx="385534" cy="385534"/>
              <a:chOff x="-1306749" y="3586096"/>
              <a:chExt cx="1267844" cy="1267844"/>
            </a:xfrm>
          </p:grpSpPr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03F7E310-A0F6-40D6-98C2-3D69012085A5}"/>
                  </a:ext>
                </a:extLst>
              </p:cNvPr>
              <p:cNvSpPr/>
              <p:nvPr/>
            </p:nvSpPr>
            <p:spPr>
              <a:xfrm>
                <a:off x="-1306749" y="3586096"/>
                <a:ext cx="1267844" cy="1267844"/>
              </a:xfrm>
              <a:prstGeom prst="ellipse">
                <a:avLst/>
              </a:prstGeom>
              <a:gradFill>
                <a:gsLst>
                  <a:gs pos="100000">
                    <a:srgbClr val="0082F9"/>
                  </a:gs>
                  <a:gs pos="0">
                    <a:srgbClr val="023EE8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9" name="Shape 2616">
                <a:extLst>
                  <a:ext uri="{FF2B5EF4-FFF2-40B4-BE49-F238E27FC236}">
                    <a16:creationId xmlns="" xmlns:a16="http://schemas.microsoft.com/office/drawing/2014/main" id="{89EA4E50-723A-4851-B2E1-752E2EDEE8BF}"/>
                  </a:ext>
                </a:extLst>
              </p:cNvPr>
              <p:cNvSpPr/>
              <p:nvPr/>
            </p:nvSpPr>
            <p:spPr>
              <a:xfrm>
                <a:off x="-997936" y="3992154"/>
                <a:ext cx="650218" cy="455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16" y="20520"/>
                    </a:moveTo>
                    <a:cubicBezTo>
                      <a:pt x="1258" y="18675"/>
                      <a:pt x="2752" y="17923"/>
                      <a:pt x="4191" y="17361"/>
                    </a:cubicBezTo>
                    <a:cubicBezTo>
                      <a:pt x="5156" y="17087"/>
                      <a:pt x="6884" y="15971"/>
                      <a:pt x="6884" y="13567"/>
                    </a:cubicBezTo>
                    <a:cubicBezTo>
                      <a:pt x="6884" y="11510"/>
                      <a:pt x="6113" y="10507"/>
                      <a:pt x="5698" y="9969"/>
                    </a:cubicBezTo>
                    <a:cubicBezTo>
                      <a:pt x="5646" y="9902"/>
                      <a:pt x="5599" y="9842"/>
                      <a:pt x="5562" y="9786"/>
                    </a:cubicBezTo>
                    <a:cubicBezTo>
                      <a:pt x="5550" y="9769"/>
                      <a:pt x="5538" y="9752"/>
                      <a:pt x="5526" y="9735"/>
                    </a:cubicBezTo>
                    <a:cubicBezTo>
                      <a:pt x="5491" y="9662"/>
                      <a:pt x="5297" y="9177"/>
                      <a:pt x="5553" y="8011"/>
                    </a:cubicBezTo>
                    <a:cubicBezTo>
                      <a:pt x="5604" y="7777"/>
                      <a:pt x="5583" y="7531"/>
                      <a:pt x="5493" y="7312"/>
                    </a:cubicBezTo>
                    <a:cubicBezTo>
                      <a:pt x="5249" y="6721"/>
                      <a:pt x="4603" y="5151"/>
                      <a:pt x="5035" y="3988"/>
                    </a:cubicBezTo>
                    <a:cubicBezTo>
                      <a:pt x="5619" y="2411"/>
                      <a:pt x="6140" y="2099"/>
                      <a:pt x="7085" y="1642"/>
                    </a:cubicBezTo>
                    <a:cubicBezTo>
                      <a:pt x="7132" y="1619"/>
                      <a:pt x="7177" y="1592"/>
                      <a:pt x="7220" y="1562"/>
                    </a:cubicBezTo>
                    <a:cubicBezTo>
                      <a:pt x="7458" y="1393"/>
                      <a:pt x="8233" y="1080"/>
                      <a:pt x="9029" y="1080"/>
                    </a:cubicBezTo>
                    <a:cubicBezTo>
                      <a:pt x="9467" y="1080"/>
                      <a:pt x="9840" y="1172"/>
                      <a:pt x="10137" y="1353"/>
                    </a:cubicBezTo>
                    <a:cubicBezTo>
                      <a:pt x="10491" y="1569"/>
                      <a:pt x="10825" y="1968"/>
                      <a:pt x="11308" y="3213"/>
                    </a:cubicBezTo>
                    <a:cubicBezTo>
                      <a:pt x="11991" y="4974"/>
                      <a:pt x="11820" y="6477"/>
                      <a:pt x="11347" y="7186"/>
                    </a:cubicBezTo>
                    <a:cubicBezTo>
                      <a:pt x="11175" y="7442"/>
                      <a:pt x="11116" y="7769"/>
                      <a:pt x="11184" y="8078"/>
                    </a:cubicBezTo>
                    <a:cubicBezTo>
                      <a:pt x="11422" y="9164"/>
                      <a:pt x="11247" y="9602"/>
                      <a:pt x="11210" y="9679"/>
                    </a:cubicBezTo>
                    <a:cubicBezTo>
                      <a:pt x="11181" y="9712"/>
                      <a:pt x="11153" y="9748"/>
                      <a:pt x="11129" y="9786"/>
                    </a:cubicBezTo>
                    <a:cubicBezTo>
                      <a:pt x="11091" y="9842"/>
                      <a:pt x="11044" y="9902"/>
                      <a:pt x="10992" y="9969"/>
                    </a:cubicBezTo>
                    <a:cubicBezTo>
                      <a:pt x="10578" y="10507"/>
                      <a:pt x="9806" y="11510"/>
                      <a:pt x="9806" y="13567"/>
                    </a:cubicBezTo>
                    <a:cubicBezTo>
                      <a:pt x="9806" y="15972"/>
                      <a:pt x="11535" y="17087"/>
                      <a:pt x="12500" y="17361"/>
                    </a:cubicBezTo>
                    <a:cubicBezTo>
                      <a:pt x="13925" y="17916"/>
                      <a:pt x="15432" y="18665"/>
                      <a:pt x="15675" y="20520"/>
                    </a:cubicBezTo>
                    <a:cubicBezTo>
                      <a:pt x="15675" y="20520"/>
                      <a:pt x="1016" y="20520"/>
                      <a:pt x="1016" y="20520"/>
                    </a:cubicBezTo>
                    <a:close/>
                    <a:moveTo>
                      <a:pt x="12782" y="16326"/>
                    </a:moveTo>
                    <a:cubicBezTo>
                      <a:pt x="12782" y="16326"/>
                      <a:pt x="10788" y="15813"/>
                      <a:pt x="10788" y="13567"/>
                    </a:cubicBezTo>
                    <a:cubicBezTo>
                      <a:pt x="10788" y="11595"/>
                      <a:pt x="11607" y="10900"/>
                      <a:pt x="11923" y="10420"/>
                    </a:cubicBezTo>
                    <a:cubicBezTo>
                      <a:pt x="11923" y="10420"/>
                      <a:pt x="12573" y="9806"/>
                      <a:pt x="12138" y="7825"/>
                    </a:cubicBezTo>
                    <a:cubicBezTo>
                      <a:pt x="12863" y="6740"/>
                      <a:pt x="12999" y="4821"/>
                      <a:pt x="12211" y="2789"/>
                    </a:cubicBezTo>
                    <a:cubicBezTo>
                      <a:pt x="11716" y="1514"/>
                      <a:pt x="11279" y="815"/>
                      <a:pt x="10613" y="409"/>
                    </a:cubicBezTo>
                    <a:cubicBezTo>
                      <a:pt x="10124" y="111"/>
                      <a:pt x="9569" y="0"/>
                      <a:pt x="9029" y="0"/>
                    </a:cubicBezTo>
                    <a:cubicBezTo>
                      <a:pt x="8023" y="0"/>
                      <a:pt x="7070" y="384"/>
                      <a:pt x="6690" y="653"/>
                    </a:cubicBezTo>
                    <a:cubicBezTo>
                      <a:pt x="5576" y="1192"/>
                      <a:pt x="4828" y="1688"/>
                      <a:pt x="4126" y="3579"/>
                    </a:cubicBezTo>
                    <a:cubicBezTo>
                      <a:pt x="3556" y="5114"/>
                      <a:pt x="4241" y="6891"/>
                      <a:pt x="4598" y="7757"/>
                    </a:cubicBezTo>
                    <a:cubicBezTo>
                      <a:pt x="4163" y="9739"/>
                      <a:pt x="4767" y="10420"/>
                      <a:pt x="4767" y="10420"/>
                    </a:cubicBezTo>
                    <a:cubicBezTo>
                      <a:pt x="5083" y="10900"/>
                      <a:pt x="5903" y="11595"/>
                      <a:pt x="5903" y="13567"/>
                    </a:cubicBezTo>
                    <a:cubicBezTo>
                      <a:pt x="5903" y="15813"/>
                      <a:pt x="3909" y="16326"/>
                      <a:pt x="3909" y="16326"/>
                    </a:cubicBezTo>
                    <a:cubicBezTo>
                      <a:pt x="2642" y="16817"/>
                      <a:pt x="0" y="17821"/>
                      <a:pt x="0" y="21060"/>
                    </a:cubicBezTo>
                    <a:cubicBezTo>
                      <a:pt x="0" y="21060"/>
                      <a:pt x="0" y="21600"/>
                      <a:pt x="491" y="21600"/>
                    </a:cubicBezTo>
                    <a:lnTo>
                      <a:pt x="16200" y="21600"/>
                    </a:lnTo>
                    <a:cubicBezTo>
                      <a:pt x="16691" y="21600"/>
                      <a:pt x="16691" y="21060"/>
                      <a:pt x="16691" y="21060"/>
                    </a:cubicBezTo>
                    <a:cubicBezTo>
                      <a:pt x="16691" y="17821"/>
                      <a:pt x="14048" y="16817"/>
                      <a:pt x="12782" y="16326"/>
                    </a:cubicBezTo>
                    <a:moveTo>
                      <a:pt x="18035" y="15774"/>
                    </a:moveTo>
                    <a:cubicBezTo>
                      <a:pt x="18035" y="15774"/>
                      <a:pt x="16217" y="15312"/>
                      <a:pt x="16217" y="13291"/>
                    </a:cubicBezTo>
                    <a:cubicBezTo>
                      <a:pt x="16217" y="11515"/>
                      <a:pt x="17087" y="10890"/>
                      <a:pt x="17376" y="10458"/>
                    </a:cubicBezTo>
                    <a:cubicBezTo>
                      <a:pt x="17376" y="10458"/>
                      <a:pt x="17968" y="9906"/>
                      <a:pt x="17572" y="8122"/>
                    </a:cubicBezTo>
                    <a:cubicBezTo>
                      <a:pt x="18232" y="7146"/>
                      <a:pt x="18387" y="5419"/>
                      <a:pt x="17669" y="3590"/>
                    </a:cubicBezTo>
                    <a:cubicBezTo>
                      <a:pt x="17218" y="2442"/>
                      <a:pt x="16666" y="1814"/>
                      <a:pt x="16059" y="1449"/>
                    </a:cubicBezTo>
                    <a:cubicBezTo>
                      <a:pt x="15612" y="1180"/>
                      <a:pt x="15107" y="1081"/>
                      <a:pt x="14614" y="1081"/>
                    </a:cubicBezTo>
                    <a:cubicBezTo>
                      <a:pt x="13880" y="1081"/>
                      <a:pt x="13182" y="1301"/>
                      <a:pt x="12753" y="1514"/>
                    </a:cubicBezTo>
                    <a:cubicBezTo>
                      <a:pt x="12878" y="1781"/>
                      <a:pt x="12997" y="2064"/>
                      <a:pt x="13115" y="2366"/>
                    </a:cubicBezTo>
                    <a:cubicBezTo>
                      <a:pt x="13131" y="2409"/>
                      <a:pt x="13143" y="2453"/>
                      <a:pt x="13159" y="2496"/>
                    </a:cubicBezTo>
                    <a:cubicBezTo>
                      <a:pt x="13436" y="2360"/>
                      <a:pt x="13994" y="2160"/>
                      <a:pt x="14614" y="2160"/>
                    </a:cubicBezTo>
                    <a:cubicBezTo>
                      <a:pt x="15001" y="2160"/>
                      <a:pt x="15328" y="2239"/>
                      <a:pt x="15588" y="2396"/>
                    </a:cubicBezTo>
                    <a:cubicBezTo>
                      <a:pt x="15893" y="2579"/>
                      <a:pt x="16347" y="2947"/>
                      <a:pt x="16767" y="4019"/>
                    </a:cubicBezTo>
                    <a:cubicBezTo>
                      <a:pt x="17366" y="5541"/>
                      <a:pt x="17207" y="6853"/>
                      <a:pt x="16784" y="7478"/>
                    </a:cubicBezTo>
                    <a:cubicBezTo>
                      <a:pt x="16610" y="7736"/>
                      <a:pt x="16549" y="8067"/>
                      <a:pt x="16618" y="8379"/>
                    </a:cubicBezTo>
                    <a:cubicBezTo>
                      <a:pt x="16817" y="9273"/>
                      <a:pt x="16689" y="9648"/>
                      <a:pt x="16656" y="9723"/>
                    </a:cubicBezTo>
                    <a:cubicBezTo>
                      <a:pt x="16631" y="9754"/>
                      <a:pt x="16607" y="9786"/>
                      <a:pt x="16584" y="9820"/>
                    </a:cubicBezTo>
                    <a:cubicBezTo>
                      <a:pt x="16565" y="9848"/>
                      <a:pt x="16497" y="9929"/>
                      <a:pt x="16447" y="9988"/>
                    </a:cubicBezTo>
                    <a:cubicBezTo>
                      <a:pt x="16023" y="10488"/>
                      <a:pt x="15236" y="11419"/>
                      <a:pt x="15236" y="13291"/>
                    </a:cubicBezTo>
                    <a:cubicBezTo>
                      <a:pt x="15236" y="15520"/>
                      <a:pt x="16851" y="16555"/>
                      <a:pt x="17757" y="16810"/>
                    </a:cubicBezTo>
                    <a:cubicBezTo>
                      <a:pt x="19050" y="17307"/>
                      <a:pt x="20311" y="17926"/>
                      <a:pt x="20570" y="19440"/>
                    </a:cubicBezTo>
                    <a:lnTo>
                      <a:pt x="17464" y="19440"/>
                    </a:lnTo>
                    <a:cubicBezTo>
                      <a:pt x="17553" y="19773"/>
                      <a:pt x="17615" y="20132"/>
                      <a:pt x="17645" y="20520"/>
                    </a:cubicBezTo>
                    <a:lnTo>
                      <a:pt x="21152" y="20520"/>
                    </a:lnTo>
                    <a:cubicBezTo>
                      <a:pt x="21600" y="20520"/>
                      <a:pt x="21600" y="20034"/>
                      <a:pt x="21600" y="20034"/>
                    </a:cubicBezTo>
                    <a:cubicBezTo>
                      <a:pt x="21600" y="17119"/>
                      <a:pt x="19191" y="16215"/>
                      <a:pt x="18035" y="15774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</p:grpSp>
      <p:pic>
        <p:nvPicPr>
          <p:cNvPr id="48" name="图片 47" descr="图片包含 游戏机, 树&#10;&#10;描述已自动生成">
            <a:extLst>
              <a:ext uri="{FF2B5EF4-FFF2-40B4-BE49-F238E27FC236}">
                <a16:creationId xmlns="" xmlns:a16="http://schemas.microsoft.com/office/drawing/2014/main" id="{08765C79-8EA2-4587-B7C3-C1E107FE9E3B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495235" y="0"/>
            <a:ext cx="6696765" cy="1737603"/>
          </a:xfrm>
          <a:custGeom>
            <a:avLst/>
            <a:gdLst>
              <a:gd name="connsiteX0" fmla="*/ 6696765 w 6696765"/>
              <a:gd name="connsiteY0" fmla="*/ 0 h 1737603"/>
              <a:gd name="connsiteX1" fmla="*/ 0 w 6696765"/>
              <a:gd name="connsiteY1" fmla="*/ 0 h 1737603"/>
              <a:gd name="connsiteX2" fmla="*/ 0 w 6696765"/>
              <a:gd name="connsiteY2" fmla="*/ 1737603 h 1737603"/>
              <a:gd name="connsiteX3" fmla="*/ 6696765 w 6696765"/>
              <a:gd name="connsiteY3" fmla="*/ 1737603 h 173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6765" h="1737603">
                <a:moveTo>
                  <a:pt x="6696765" y="0"/>
                </a:moveTo>
                <a:lnTo>
                  <a:pt x="0" y="0"/>
                </a:lnTo>
                <a:lnTo>
                  <a:pt x="0" y="1737603"/>
                </a:lnTo>
                <a:lnTo>
                  <a:pt x="6696765" y="1737603"/>
                </a:lnTo>
                <a:close/>
              </a:path>
            </a:pathLst>
          </a:custGeom>
        </p:spPr>
      </p:pic>
      <p:pic>
        <p:nvPicPr>
          <p:cNvPr id="52" name="图片 51" descr="图片包含 游戏机, 树&#10;&#10;描述已自动生成">
            <a:extLst>
              <a:ext uri="{FF2B5EF4-FFF2-40B4-BE49-F238E27FC236}">
                <a16:creationId xmlns="" xmlns:a16="http://schemas.microsoft.com/office/drawing/2014/main" id="{0DEF038B-CDF1-43A7-B3B2-FA2873130D0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013634" y="0"/>
            <a:ext cx="6871963" cy="1841105"/>
          </a:xfrm>
          <a:custGeom>
            <a:avLst/>
            <a:gdLst>
              <a:gd name="connsiteX0" fmla="*/ 6871963 w 6871963"/>
              <a:gd name="connsiteY0" fmla="*/ 0 h 1841105"/>
              <a:gd name="connsiteX1" fmla="*/ 0 w 6871963"/>
              <a:gd name="connsiteY1" fmla="*/ 0 h 1841105"/>
              <a:gd name="connsiteX2" fmla="*/ 0 w 6871963"/>
              <a:gd name="connsiteY2" fmla="*/ 1841105 h 1841105"/>
              <a:gd name="connsiteX3" fmla="*/ 6871963 w 6871963"/>
              <a:gd name="connsiteY3" fmla="*/ 1841105 h 184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71963" h="1841105">
                <a:moveTo>
                  <a:pt x="6871963" y="0"/>
                </a:moveTo>
                <a:lnTo>
                  <a:pt x="0" y="0"/>
                </a:lnTo>
                <a:lnTo>
                  <a:pt x="0" y="1841105"/>
                </a:lnTo>
                <a:lnTo>
                  <a:pt x="6871963" y="1841105"/>
                </a:lnTo>
                <a:close/>
              </a:path>
            </a:pathLst>
          </a:custGeom>
        </p:spPr>
      </p:pic>
      <p:pic>
        <p:nvPicPr>
          <p:cNvPr id="53" name="图片 52" descr="图片包含 游戏机, 树&#10;&#10;描述已自动生成">
            <a:extLst>
              <a:ext uri="{FF2B5EF4-FFF2-40B4-BE49-F238E27FC236}">
                <a16:creationId xmlns="" xmlns:a16="http://schemas.microsoft.com/office/drawing/2014/main" id="{931DA093-AC7C-4A42-BCEA-3E2BA48BD4B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4332" y="4979878"/>
            <a:ext cx="1660699" cy="760522"/>
          </a:xfrm>
          <a:custGeom>
            <a:avLst/>
            <a:gdLst>
              <a:gd name="connsiteX0" fmla="*/ 0 w 1660699"/>
              <a:gd name="connsiteY0" fmla="*/ 0 h 760522"/>
              <a:gd name="connsiteX1" fmla="*/ 1660699 w 1660699"/>
              <a:gd name="connsiteY1" fmla="*/ 0 h 760522"/>
              <a:gd name="connsiteX2" fmla="*/ 1660699 w 1660699"/>
              <a:gd name="connsiteY2" fmla="*/ 760522 h 760522"/>
              <a:gd name="connsiteX3" fmla="*/ 0 w 1660699"/>
              <a:gd name="connsiteY3" fmla="*/ 760522 h 76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0699" h="760522">
                <a:moveTo>
                  <a:pt x="0" y="0"/>
                </a:moveTo>
                <a:lnTo>
                  <a:pt x="1660699" y="0"/>
                </a:lnTo>
                <a:lnTo>
                  <a:pt x="1660699" y="760522"/>
                </a:lnTo>
                <a:lnTo>
                  <a:pt x="0" y="760522"/>
                </a:lnTo>
                <a:close/>
              </a:path>
            </a:pathLst>
          </a:custGeom>
        </p:spPr>
      </p:pic>
      <p:pic>
        <p:nvPicPr>
          <p:cNvPr id="54" name="图片 53" descr="图片包含 游戏机, 树&#10;&#10;描述已自动生成">
            <a:extLst>
              <a:ext uri="{FF2B5EF4-FFF2-40B4-BE49-F238E27FC236}">
                <a16:creationId xmlns="" xmlns:a16="http://schemas.microsoft.com/office/drawing/2014/main" id="{FDCCE495-E039-4220-8ECD-2A3368D750F3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62969" y="5070492"/>
            <a:ext cx="2729189" cy="913365"/>
          </a:xfrm>
          <a:custGeom>
            <a:avLst/>
            <a:gdLst>
              <a:gd name="connsiteX0" fmla="*/ 0 w 2729189"/>
              <a:gd name="connsiteY0" fmla="*/ 0 h 913365"/>
              <a:gd name="connsiteX1" fmla="*/ 2729189 w 2729189"/>
              <a:gd name="connsiteY1" fmla="*/ 0 h 913365"/>
              <a:gd name="connsiteX2" fmla="*/ 2729189 w 2729189"/>
              <a:gd name="connsiteY2" fmla="*/ 913365 h 913365"/>
              <a:gd name="connsiteX3" fmla="*/ 0 w 2729189"/>
              <a:gd name="connsiteY3" fmla="*/ 913365 h 91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9189" h="913365">
                <a:moveTo>
                  <a:pt x="0" y="0"/>
                </a:moveTo>
                <a:lnTo>
                  <a:pt x="2729189" y="0"/>
                </a:lnTo>
                <a:lnTo>
                  <a:pt x="2729189" y="913365"/>
                </a:lnTo>
                <a:lnTo>
                  <a:pt x="0" y="913365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C701FE5-D00C-4E59-B898-A2347FAC22E1}"/>
              </a:ext>
            </a:extLst>
          </p:cNvPr>
          <p:cNvGrpSpPr/>
          <p:nvPr/>
        </p:nvGrpSpPr>
        <p:grpSpPr>
          <a:xfrm>
            <a:off x="1093398" y="1743647"/>
            <a:ext cx="5262980" cy="1569660"/>
            <a:chOff x="999619" y="2377080"/>
            <a:chExt cx="5262980" cy="1569660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047DF896-CC56-4378-BF9E-339F1246AF34}"/>
                </a:ext>
              </a:extLst>
            </p:cNvPr>
            <p:cNvSpPr txBox="1"/>
            <p:nvPr/>
          </p:nvSpPr>
          <p:spPr>
            <a:xfrm>
              <a:off x="999619" y="2377080"/>
              <a:ext cx="526298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1" i="0" u="none" strike="noStrike" kern="1200" cap="none" spc="300" normalizeH="0" baseline="0" noProof="0">
                  <a:ln w="88900">
                    <a:solidFill>
                      <a:prstClr val="white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谢谢欣赏</a:t>
              </a:r>
              <a:endParaRPr kumimoji="0" lang="zh-CN" altLang="en-US" sz="9600" b="1" i="0" u="none" strike="noStrike" kern="1200" cap="none" spc="300" normalizeH="0" baseline="0" noProof="0" dirty="0">
                <a:ln w="88900">
                  <a:solidFill>
                    <a:prstClr val="white"/>
                  </a:solidFill>
                </a:ln>
                <a:solidFill>
                  <a:srgbClr val="0180F9"/>
                </a:solidFill>
                <a:effectLst>
                  <a:outerShdw blurRad="50800" dist="38100" dir="2700000" algn="tl" rotWithShape="0">
                    <a:srgbClr val="0180F9">
                      <a:alpha val="67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F5F6B4E6-2A6E-4C3D-A04D-9E4816E182C6}"/>
                </a:ext>
              </a:extLst>
            </p:cNvPr>
            <p:cNvSpPr txBox="1"/>
            <p:nvPr/>
          </p:nvSpPr>
          <p:spPr>
            <a:xfrm>
              <a:off x="999619" y="2377080"/>
              <a:ext cx="526298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1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0">
                        <a:srgbClr val="0180F9"/>
                      </a:gs>
                      <a:gs pos="80000">
                        <a:srgbClr val="1253FD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谢谢欣赏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745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  <a:endParaRPr kumimoji="0" lang="zh-CN" altLang="en-US" sz="1200" b="0" i="0" u="none" strike="noStrike" kern="1200" cap="none" spc="7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  <a:sym typeface="微软雅黑 Light" panose="020B0502040204020203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rgbClr val="1253F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rgbClr val="0180F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="" xmlns:a16="http://schemas.microsoft.com/office/drawing/2014/main" id="{619179F0-B4CA-4896-9C46-D0C1401EC23D}"/>
              </a:ext>
            </a:extLst>
          </p:cNvPr>
          <p:cNvSpPr/>
          <p:nvPr/>
        </p:nvSpPr>
        <p:spPr>
          <a:xfrm>
            <a:off x="9766636" y="2706791"/>
            <a:ext cx="1146490" cy="1146490"/>
          </a:xfrm>
          <a:prstGeom prst="round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="" xmlns:a16="http://schemas.microsoft.com/office/drawing/2014/main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0266" y="4935974"/>
            <a:ext cx="545572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6474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334799EA-13E3-49E3-AB6C-81A2220E19AB}"/>
              </a:ext>
            </a:extLst>
          </p:cNvPr>
          <p:cNvSpPr/>
          <p:nvPr/>
        </p:nvSpPr>
        <p:spPr>
          <a:xfrm>
            <a:off x="0" y="0"/>
            <a:ext cx="4487315" cy="68580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EB61B180-8BC6-4B90-A8E5-DE612AA9C05A}"/>
              </a:ext>
            </a:extLst>
          </p:cNvPr>
          <p:cNvSpPr/>
          <p:nvPr/>
        </p:nvSpPr>
        <p:spPr>
          <a:xfrm>
            <a:off x="-1" y="0"/>
            <a:ext cx="4487315" cy="6858000"/>
          </a:xfrm>
          <a:prstGeom prst="rect">
            <a:avLst/>
          </a:prstGeom>
          <a:gradFill>
            <a:gsLst>
              <a:gs pos="0">
                <a:srgbClr val="1253FD">
                  <a:alpha val="82000"/>
                </a:srgbClr>
              </a:gs>
              <a:gs pos="44000">
                <a:srgbClr val="0082F9">
                  <a:alpha val="0"/>
                </a:srgb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>
            <a:extLst>
              <a:ext uri="{FF2B5EF4-FFF2-40B4-BE49-F238E27FC236}">
                <a16:creationId xmlns="" xmlns:a16="http://schemas.microsoft.com/office/drawing/2014/main" id="{28BE399E-6C23-419D-A14C-28526AB32BB3}"/>
              </a:ext>
            </a:extLst>
          </p:cNvPr>
          <p:cNvSpPr/>
          <p:nvPr/>
        </p:nvSpPr>
        <p:spPr>
          <a:xfrm rot="16200000" flipH="1">
            <a:off x="11247967" y="249766"/>
            <a:ext cx="685800" cy="685800"/>
          </a:xfrm>
          <a:prstGeom prst="rtTriangle">
            <a:avLst/>
          </a:prstGeom>
          <a:solidFill>
            <a:srgbClr val="125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29200F2-3870-48BA-8428-1E89A444FC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67" r="59028"/>
          <a:stretch/>
        </p:blipFill>
        <p:spPr>
          <a:xfrm>
            <a:off x="0" y="5212532"/>
            <a:ext cx="4487315" cy="1141919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="" xmlns:a16="http://schemas.microsoft.com/office/drawing/2014/main" id="{55F8568C-066B-40A4-9665-F7FBA2B5F67A}"/>
              </a:ext>
            </a:extLst>
          </p:cNvPr>
          <p:cNvSpPr/>
          <p:nvPr/>
        </p:nvSpPr>
        <p:spPr>
          <a:xfrm>
            <a:off x="4080934" y="5974416"/>
            <a:ext cx="151080" cy="1510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1D215AD0-5B17-4AFB-8F4B-23472FB55FC7}"/>
              </a:ext>
            </a:extLst>
          </p:cNvPr>
          <p:cNvSpPr/>
          <p:nvPr/>
        </p:nvSpPr>
        <p:spPr>
          <a:xfrm>
            <a:off x="2145892" y="5313392"/>
            <a:ext cx="195530" cy="1955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9F98A953-3821-4213-BF62-C3354F078A8A}"/>
              </a:ext>
            </a:extLst>
          </p:cNvPr>
          <p:cNvSpPr/>
          <p:nvPr/>
        </p:nvSpPr>
        <p:spPr>
          <a:xfrm>
            <a:off x="842434" y="6240151"/>
            <a:ext cx="114300" cy="114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4A5F39E-771C-4DCB-82D1-B43C74C723CD}"/>
              </a:ext>
            </a:extLst>
          </p:cNvPr>
          <p:cNvSpPr/>
          <p:nvPr/>
        </p:nvSpPr>
        <p:spPr>
          <a:xfrm>
            <a:off x="5694935" y="2539690"/>
            <a:ext cx="2434749" cy="565722"/>
          </a:xfrm>
          <a:prstGeom prst="rect">
            <a:avLst/>
          </a:prstGeom>
        </p:spPr>
        <p:txBody>
          <a:bodyPr wrap="none" lIns="129276" tIns="64638" rIns="129276" bIns="64638">
            <a:spAutoFit/>
          </a:bodyPr>
          <a:lstStyle/>
          <a:p>
            <a:r>
              <a:rPr lang="zh-CN" altLang="en-US" sz="2828" kern="0" dirty="0">
                <a:solidFill>
                  <a:schemeClr val="tx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思源黑体 CN Regular" panose="020B0500000000000000" pitchFamily="34" charset="-122"/>
              </a:rPr>
              <a:t>工作情况概述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CD816A2C-FAB7-4A9D-A704-7DB90FEC7254}"/>
              </a:ext>
            </a:extLst>
          </p:cNvPr>
          <p:cNvSpPr/>
          <p:nvPr/>
        </p:nvSpPr>
        <p:spPr>
          <a:xfrm>
            <a:off x="5694935" y="1538890"/>
            <a:ext cx="1155553" cy="1000777"/>
          </a:xfrm>
          <a:prstGeom prst="rect">
            <a:avLst/>
          </a:prstGeom>
          <a:effectLst>
            <a:outerShdw blurRad="50800" dist="38100" dir="2700000" algn="tl" rotWithShape="0">
              <a:srgbClr val="1253FD">
                <a:alpha val="16000"/>
              </a:srgbClr>
            </a:outerShdw>
          </a:effectLst>
        </p:spPr>
        <p:txBody>
          <a:bodyPr wrap="none" lIns="129276" tIns="64638" rIns="129276" bIns="64638">
            <a:spAutoFit/>
          </a:bodyPr>
          <a:lstStyle/>
          <a:p>
            <a:r>
              <a:rPr lang="en-US" altLang="zh-CN" sz="5655" b="1" dirty="0">
                <a:gradFill>
                  <a:gsLst>
                    <a:gs pos="0">
                      <a:srgbClr val="023EE8"/>
                    </a:gs>
                    <a:gs pos="100000">
                      <a:srgbClr val="0082F9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思源黑体 CN Regular" panose="020B0500000000000000" pitchFamily="34" charset="-122"/>
              </a:rPr>
              <a:t>01</a:t>
            </a:r>
            <a:endParaRPr lang="zh-CN" altLang="en-US" sz="5655" b="1" dirty="0">
              <a:gradFill>
                <a:gsLst>
                  <a:gs pos="0">
                    <a:srgbClr val="023EE8"/>
                  </a:gs>
                  <a:gs pos="100000">
                    <a:srgbClr val="0082F9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思源黑体 CN Regular" panose="020B0500000000000000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408359B-3B12-456E-86FD-6528F6FE67D4}"/>
              </a:ext>
            </a:extLst>
          </p:cNvPr>
          <p:cNvSpPr/>
          <p:nvPr/>
        </p:nvSpPr>
        <p:spPr>
          <a:xfrm>
            <a:off x="8504431" y="2539690"/>
            <a:ext cx="2434749" cy="565722"/>
          </a:xfrm>
          <a:prstGeom prst="rect">
            <a:avLst/>
          </a:prstGeom>
        </p:spPr>
        <p:txBody>
          <a:bodyPr wrap="none" lIns="129276" tIns="64638" rIns="129276" bIns="64638">
            <a:spAutoFit/>
          </a:bodyPr>
          <a:lstStyle/>
          <a:p>
            <a:pPr>
              <a:defRPr/>
            </a:pPr>
            <a:r>
              <a:rPr lang="zh-CN" altLang="en-US" sz="2828" kern="0" dirty="0">
                <a:solidFill>
                  <a:schemeClr val="tx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思源黑体 CN Regular" panose="020B0500000000000000" pitchFamily="34" charset="-122"/>
              </a:rPr>
              <a:t>工作计划概述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05FDABA-F5EB-4D5B-9F87-976143B15115}"/>
              </a:ext>
            </a:extLst>
          </p:cNvPr>
          <p:cNvSpPr/>
          <p:nvPr/>
        </p:nvSpPr>
        <p:spPr>
          <a:xfrm>
            <a:off x="8504431" y="1538890"/>
            <a:ext cx="1155553" cy="1000777"/>
          </a:xfrm>
          <a:prstGeom prst="rect">
            <a:avLst/>
          </a:prstGeom>
          <a:effectLst>
            <a:outerShdw blurRad="50800" dist="38100" dir="2700000" algn="tl" rotWithShape="0">
              <a:srgbClr val="1253FD">
                <a:alpha val="16000"/>
              </a:srgbClr>
            </a:outerShdw>
          </a:effectLst>
        </p:spPr>
        <p:txBody>
          <a:bodyPr wrap="none" lIns="129276" tIns="64638" rIns="129276" bIns="64638">
            <a:spAutoFit/>
          </a:bodyPr>
          <a:lstStyle/>
          <a:p>
            <a:r>
              <a:rPr lang="en-US" altLang="zh-CN" sz="5655" b="1" dirty="0">
                <a:gradFill>
                  <a:gsLst>
                    <a:gs pos="0">
                      <a:srgbClr val="023EE8"/>
                    </a:gs>
                    <a:gs pos="100000">
                      <a:srgbClr val="0082F9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思源黑体 CN Regular" panose="020B0500000000000000" pitchFamily="34" charset="-122"/>
              </a:rPr>
              <a:t>02</a:t>
            </a:r>
            <a:endParaRPr lang="zh-CN" altLang="en-US" sz="5655" b="1" dirty="0">
              <a:gradFill>
                <a:gsLst>
                  <a:gs pos="0">
                    <a:srgbClr val="023EE8"/>
                  </a:gs>
                  <a:gs pos="100000">
                    <a:srgbClr val="0082F9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思源黑体 CN Regular" panose="020B0500000000000000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F8BF054-EC13-4014-8435-C7F185A1C72F}"/>
              </a:ext>
            </a:extLst>
          </p:cNvPr>
          <p:cNvSpPr/>
          <p:nvPr/>
        </p:nvSpPr>
        <p:spPr>
          <a:xfrm>
            <a:off x="5694935" y="4587524"/>
            <a:ext cx="2434749" cy="565722"/>
          </a:xfrm>
          <a:prstGeom prst="rect">
            <a:avLst/>
          </a:prstGeom>
        </p:spPr>
        <p:txBody>
          <a:bodyPr wrap="none" lIns="129276" tIns="64638" rIns="129276" bIns="64638">
            <a:spAutoFit/>
          </a:bodyPr>
          <a:lstStyle/>
          <a:p>
            <a:pPr>
              <a:defRPr/>
            </a:pPr>
            <a:r>
              <a:rPr lang="zh-CN" altLang="en-US" sz="2828" kern="0" dirty="0">
                <a:solidFill>
                  <a:schemeClr val="tx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思源黑体 CN Regular" panose="020B0500000000000000" pitchFamily="34" charset="-122"/>
              </a:rPr>
              <a:t>工作思考概述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2E6FC8D4-5BD0-4C0D-87F7-6803EBF01324}"/>
              </a:ext>
            </a:extLst>
          </p:cNvPr>
          <p:cNvSpPr/>
          <p:nvPr/>
        </p:nvSpPr>
        <p:spPr>
          <a:xfrm>
            <a:off x="5694935" y="3573408"/>
            <a:ext cx="1155553" cy="1000777"/>
          </a:xfrm>
          <a:prstGeom prst="rect">
            <a:avLst/>
          </a:prstGeom>
          <a:effectLst>
            <a:outerShdw blurRad="50800" dist="38100" dir="2700000" algn="tl" rotWithShape="0">
              <a:srgbClr val="1253FD">
                <a:alpha val="16000"/>
              </a:srgbClr>
            </a:outerShdw>
          </a:effectLst>
        </p:spPr>
        <p:txBody>
          <a:bodyPr wrap="none" lIns="129276" tIns="64638" rIns="129276" bIns="64638">
            <a:spAutoFit/>
          </a:bodyPr>
          <a:lstStyle/>
          <a:p>
            <a:r>
              <a:rPr lang="en-US" altLang="zh-CN" sz="5655" b="1" dirty="0">
                <a:gradFill>
                  <a:gsLst>
                    <a:gs pos="0">
                      <a:srgbClr val="023EE8"/>
                    </a:gs>
                    <a:gs pos="100000">
                      <a:srgbClr val="0082F9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思源黑体 CN Regular" panose="020B0500000000000000" pitchFamily="34" charset="-122"/>
              </a:rPr>
              <a:t>03</a:t>
            </a:r>
            <a:endParaRPr lang="zh-CN" altLang="en-US" sz="5655" b="1" dirty="0">
              <a:gradFill>
                <a:gsLst>
                  <a:gs pos="0">
                    <a:srgbClr val="023EE8"/>
                  </a:gs>
                  <a:gs pos="100000">
                    <a:srgbClr val="0082F9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思源黑体 CN Regular" panose="020B05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39512400-4957-4D80-9BD9-004B67943217}"/>
              </a:ext>
            </a:extLst>
          </p:cNvPr>
          <p:cNvSpPr/>
          <p:nvPr/>
        </p:nvSpPr>
        <p:spPr>
          <a:xfrm>
            <a:off x="8504431" y="4587524"/>
            <a:ext cx="2434749" cy="565722"/>
          </a:xfrm>
          <a:prstGeom prst="rect">
            <a:avLst/>
          </a:prstGeom>
        </p:spPr>
        <p:txBody>
          <a:bodyPr wrap="none" lIns="129276" tIns="64638" rIns="129276" bIns="64638">
            <a:spAutoFit/>
          </a:bodyPr>
          <a:lstStyle/>
          <a:p>
            <a:pPr>
              <a:defRPr/>
            </a:pPr>
            <a:r>
              <a:rPr lang="zh-CN" altLang="en-US" sz="2828" kern="0" dirty="0">
                <a:solidFill>
                  <a:schemeClr val="tx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思源黑体 CN Regular" panose="020B0500000000000000" pitchFamily="34" charset="-122"/>
              </a:rPr>
              <a:t>工作存在问题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A9C4BFDB-77F6-4012-9BE9-92E5D04C39B6}"/>
              </a:ext>
            </a:extLst>
          </p:cNvPr>
          <p:cNvSpPr/>
          <p:nvPr/>
        </p:nvSpPr>
        <p:spPr>
          <a:xfrm>
            <a:off x="8504431" y="3573408"/>
            <a:ext cx="1155553" cy="1000777"/>
          </a:xfrm>
          <a:prstGeom prst="rect">
            <a:avLst/>
          </a:prstGeom>
          <a:effectLst>
            <a:outerShdw blurRad="50800" dist="38100" dir="2700000" algn="tl" rotWithShape="0">
              <a:srgbClr val="1253FD">
                <a:alpha val="16000"/>
              </a:srgbClr>
            </a:outerShdw>
          </a:effectLst>
        </p:spPr>
        <p:txBody>
          <a:bodyPr wrap="none" lIns="129276" tIns="64638" rIns="129276" bIns="64638">
            <a:spAutoFit/>
          </a:bodyPr>
          <a:lstStyle/>
          <a:p>
            <a:r>
              <a:rPr lang="en-US" altLang="zh-CN" sz="5655" b="1" dirty="0">
                <a:gradFill>
                  <a:gsLst>
                    <a:gs pos="0">
                      <a:srgbClr val="023EE8"/>
                    </a:gs>
                    <a:gs pos="100000">
                      <a:srgbClr val="0082F9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思源黑体 CN Regular" panose="020B0500000000000000" pitchFamily="34" charset="-122"/>
              </a:rPr>
              <a:t>04</a:t>
            </a:r>
            <a:endParaRPr lang="zh-CN" altLang="en-US" sz="5655" b="1" dirty="0">
              <a:gradFill>
                <a:gsLst>
                  <a:gs pos="0">
                    <a:srgbClr val="023EE8"/>
                  </a:gs>
                  <a:gs pos="100000">
                    <a:srgbClr val="0082F9"/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思源黑体 CN Regular" panose="020B0500000000000000" pitchFamily="34" charset="-122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EB9AB76B-EF61-4188-8428-99B303CE5CA6}"/>
              </a:ext>
            </a:extLst>
          </p:cNvPr>
          <p:cNvGrpSpPr/>
          <p:nvPr/>
        </p:nvGrpSpPr>
        <p:grpSpPr>
          <a:xfrm>
            <a:off x="556826" y="838949"/>
            <a:ext cx="2031325" cy="1200329"/>
            <a:chOff x="3455347" y="-983077"/>
            <a:chExt cx="2031325" cy="1200329"/>
          </a:xfrm>
        </p:grpSpPr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26136CA7-FFF8-42F2-AA4A-04DC877018DE}"/>
                </a:ext>
              </a:extLst>
            </p:cNvPr>
            <p:cNvSpPr txBox="1"/>
            <p:nvPr/>
          </p:nvSpPr>
          <p:spPr>
            <a:xfrm>
              <a:off x="3455347" y="-983077"/>
              <a:ext cx="20313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200" b="1">
                  <a:ln w="88900">
                    <a:solidFill>
                      <a:schemeClr val="bg1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目录</a:t>
              </a:r>
              <a:endParaRPr lang="zh-CN" altLang="en-US" sz="7200" b="1" dirty="0">
                <a:ln w="88900">
                  <a:solidFill>
                    <a:schemeClr val="bg1"/>
                  </a:solidFill>
                </a:ln>
                <a:solidFill>
                  <a:srgbClr val="0180F9"/>
                </a:solidFill>
                <a:effectLst>
                  <a:outerShdw blurRad="50800" dist="38100" dir="2700000" algn="tl" rotWithShape="0">
                    <a:srgbClr val="0180F9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C5FA6686-DD83-4FE3-B27B-8A4A63016868}"/>
                </a:ext>
              </a:extLst>
            </p:cNvPr>
            <p:cNvSpPr txBox="1"/>
            <p:nvPr/>
          </p:nvSpPr>
          <p:spPr>
            <a:xfrm>
              <a:off x="3455347" y="-983077"/>
              <a:ext cx="20313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200" b="1" dirty="0">
                  <a:gradFill>
                    <a:gsLst>
                      <a:gs pos="0">
                        <a:srgbClr val="0180F9"/>
                      </a:gs>
                      <a:gs pos="80000">
                        <a:srgbClr val="1253FD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目录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CE4EFB77-23E8-4006-AEBB-E54D64562E3C}"/>
              </a:ext>
            </a:extLst>
          </p:cNvPr>
          <p:cNvGrpSpPr/>
          <p:nvPr/>
        </p:nvGrpSpPr>
        <p:grpSpPr>
          <a:xfrm>
            <a:off x="5213997" y="567049"/>
            <a:ext cx="5845277" cy="5621947"/>
            <a:chOff x="5213997" y="503549"/>
            <a:chExt cx="5845277" cy="5621947"/>
          </a:xfrm>
        </p:grpSpPr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C2588CA0-17DA-4962-A98C-20B5A0E366DE}"/>
                </a:ext>
              </a:extLst>
            </p:cNvPr>
            <p:cNvCxnSpPr>
              <a:cxnSpLocks/>
            </p:cNvCxnSpPr>
            <p:nvPr/>
          </p:nvCxnSpPr>
          <p:spPr>
            <a:xfrm>
              <a:off x="5213997" y="503549"/>
              <a:ext cx="5845277" cy="0"/>
            </a:xfrm>
            <a:prstGeom prst="line">
              <a:avLst/>
            </a:prstGeom>
            <a:ln>
              <a:solidFill>
                <a:srgbClr val="0180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C4055002-851D-4320-8782-00740B7F45B5}"/>
                </a:ext>
              </a:extLst>
            </p:cNvPr>
            <p:cNvCxnSpPr>
              <a:cxnSpLocks/>
            </p:cNvCxnSpPr>
            <p:nvPr/>
          </p:nvCxnSpPr>
          <p:spPr>
            <a:xfrm>
              <a:off x="5213997" y="6125496"/>
              <a:ext cx="5845277" cy="0"/>
            </a:xfrm>
            <a:prstGeom prst="line">
              <a:avLst/>
            </a:prstGeom>
            <a:ln>
              <a:solidFill>
                <a:srgbClr val="0180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4+">
              <a:extLst>
                <a:ext uri="{FF2B5EF4-FFF2-40B4-BE49-F238E27FC236}">
                  <a16:creationId xmlns="" xmlns:a16="http://schemas.microsoft.com/office/drawing/2014/main" id="{19AA213D-5137-482E-9870-091266ADDC58}"/>
                </a:ext>
              </a:extLst>
            </p:cNvPr>
            <p:cNvCxnSpPr>
              <a:cxnSpLocks/>
            </p:cNvCxnSpPr>
            <p:nvPr/>
          </p:nvCxnSpPr>
          <p:spPr>
            <a:xfrm>
              <a:off x="5213997" y="503549"/>
              <a:ext cx="0" cy="2925451"/>
            </a:xfrm>
            <a:prstGeom prst="line">
              <a:avLst/>
            </a:prstGeom>
            <a:ln>
              <a:solidFill>
                <a:srgbClr val="0180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4+">
              <a:extLst>
                <a:ext uri="{FF2B5EF4-FFF2-40B4-BE49-F238E27FC236}">
                  <a16:creationId xmlns="" xmlns:a16="http://schemas.microsoft.com/office/drawing/2014/main" id="{F98FE4CC-AA7A-4BE7-AF19-52305D5FE99A}"/>
                </a:ext>
              </a:extLst>
            </p:cNvPr>
            <p:cNvCxnSpPr>
              <a:cxnSpLocks/>
            </p:cNvCxnSpPr>
            <p:nvPr/>
          </p:nvCxnSpPr>
          <p:spPr>
            <a:xfrm>
              <a:off x="5213997" y="4587524"/>
              <a:ext cx="0" cy="1537972"/>
            </a:xfrm>
            <a:prstGeom prst="line">
              <a:avLst/>
            </a:prstGeom>
            <a:ln>
              <a:solidFill>
                <a:srgbClr val="0180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4+">
              <a:extLst>
                <a:ext uri="{FF2B5EF4-FFF2-40B4-BE49-F238E27FC236}">
                  <a16:creationId xmlns="" xmlns:a16="http://schemas.microsoft.com/office/drawing/2014/main" id="{D4060E60-16FF-418C-8AFD-3E189354BE4D}"/>
                </a:ext>
              </a:extLst>
            </p:cNvPr>
            <p:cNvCxnSpPr>
              <a:cxnSpLocks/>
            </p:cNvCxnSpPr>
            <p:nvPr/>
          </p:nvCxnSpPr>
          <p:spPr>
            <a:xfrm>
              <a:off x="11059274" y="503549"/>
              <a:ext cx="0" cy="5621947"/>
            </a:xfrm>
            <a:prstGeom prst="line">
              <a:avLst/>
            </a:prstGeom>
            <a:ln>
              <a:solidFill>
                <a:srgbClr val="0180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 descr="图片包含 交通, 卫星, 大, 桌子&#10;&#10;描述已自动生成">
            <a:extLst>
              <a:ext uri="{FF2B5EF4-FFF2-40B4-BE49-F238E27FC236}">
                <a16:creationId xmlns="" xmlns:a16="http://schemas.microsoft.com/office/drawing/2014/main" id="{74EA4BE3-98D5-4331-AE33-33267EF0AA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1017833" y="2322127"/>
            <a:ext cx="7307834" cy="2051806"/>
          </a:xfrm>
          <a:custGeom>
            <a:avLst/>
            <a:gdLst>
              <a:gd name="connsiteX0" fmla="*/ 2211687 w 8964372"/>
              <a:gd name="connsiteY0" fmla="*/ 0 h 2544536"/>
              <a:gd name="connsiteX1" fmla="*/ 0 w 8964372"/>
              <a:gd name="connsiteY1" fmla="*/ 0 h 2544536"/>
              <a:gd name="connsiteX2" fmla="*/ 0 w 8964372"/>
              <a:gd name="connsiteY2" fmla="*/ 2544536 h 2544536"/>
              <a:gd name="connsiteX3" fmla="*/ 2211687 w 8964372"/>
              <a:gd name="connsiteY3" fmla="*/ 2544536 h 2544536"/>
              <a:gd name="connsiteX4" fmla="*/ 8964372 w 8964372"/>
              <a:gd name="connsiteY4" fmla="*/ 0 h 2544536"/>
              <a:gd name="connsiteX5" fmla="*/ 8964371 w 8964372"/>
              <a:gd name="connsiteY5" fmla="*/ 0 h 2544536"/>
              <a:gd name="connsiteX6" fmla="*/ 8964371 w 8964372"/>
              <a:gd name="connsiteY6" fmla="*/ 2544536 h 2544536"/>
              <a:gd name="connsiteX7" fmla="*/ 8964372 w 8964372"/>
              <a:gd name="connsiteY7" fmla="*/ 2544536 h 2544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4372" h="2544536">
                <a:moveTo>
                  <a:pt x="2211687" y="0"/>
                </a:moveTo>
                <a:lnTo>
                  <a:pt x="0" y="0"/>
                </a:lnTo>
                <a:lnTo>
                  <a:pt x="0" y="2544536"/>
                </a:lnTo>
                <a:lnTo>
                  <a:pt x="2211687" y="2544536"/>
                </a:lnTo>
                <a:close/>
                <a:moveTo>
                  <a:pt x="8964372" y="0"/>
                </a:moveTo>
                <a:lnTo>
                  <a:pt x="8964371" y="0"/>
                </a:lnTo>
                <a:lnTo>
                  <a:pt x="8964371" y="2544536"/>
                </a:lnTo>
                <a:lnTo>
                  <a:pt x="8964372" y="254453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9260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图片包含 户外, 建筑, 城市, 大&#10;&#10;描述已自动生成">
            <a:extLst>
              <a:ext uri="{FF2B5EF4-FFF2-40B4-BE49-F238E27FC236}">
                <a16:creationId xmlns="" xmlns:a16="http://schemas.microsoft.com/office/drawing/2014/main" id="{18E75AB7-3C77-4058-A5CF-17E0764F277C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0851394-7D29-428D-8C05-B730C34DBA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82F9">
                  <a:alpha val="80000"/>
                </a:srgbClr>
              </a:gs>
              <a:gs pos="85000">
                <a:srgbClr val="1253FD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ED80492-3FF9-4E95-BA6C-B98AE598D334}"/>
              </a:ext>
            </a:extLst>
          </p:cNvPr>
          <p:cNvSpPr/>
          <p:nvPr/>
        </p:nvSpPr>
        <p:spPr>
          <a:xfrm>
            <a:off x="5317211" y="728451"/>
            <a:ext cx="1980029" cy="186204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1500" dirty="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81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Regular" panose="020B0500000000000000" pitchFamily="34" charset="-122"/>
              </a:rPr>
              <a:t>01</a:t>
            </a:r>
            <a:endParaRPr lang="zh-CN" altLang="en-US" sz="11500" kern="0" dirty="0"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81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E0D9F9A-92FD-42C6-8EEC-6FD543C9093C}"/>
              </a:ext>
            </a:extLst>
          </p:cNvPr>
          <p:cNvGrpSpPr/>
          <p:nvPr/>
        </p:nvGrpSpPr>
        <p:grpSpPr>
          <a:xfrm>
            <a:off x="3002845" y="2602571"/>
            <a:ext cx="6186310" cy="1597053"/>
            <a:chOff x="3002845" y="2430531"/>
            <a:chExt cx="6186310" cy="1597053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277B1E72-63B7-437F-9C83-885A44A3A2DA}"/>
                </a:ext>
              </a:extLst>
            </p:cNvPr>
            <p:cNvSpPr/>
            <p:nvPr/>
          </p:nvSpPr>
          <p:spPr>
            <a:xfrm>
              <a:off x="3200400" y="3627474"/>
              <a:ext cx="56533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000" spc="60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思源黑体 CN Regular" panose="020B0500000000000000" pitchFamily="34" charset="-122"/>
                </a:rPr>
                <a:t>OVERVIEW OF WORK</a:t>
              </a:r>
              <a:endParaRPr lang="zh-CN" altLang="en-US" sz="2000" spc="600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63F00600-7E9D-435A-8670-D07536CE406A}"/>
                </a:ext>
              </a:extLst>
            </p:cNvPr>
            <p:cNvGrpSpPr/>
            <p:nvPr/>
          </p:nvGrpSpPr>
          <p:grpSpPr>
            <a:xfrm>
              <a:off x="3002845" y="2430531"/>
              <a:ext cx="6186310" cy="1200329"/>
              <a:chOff x="3002845" y="2430531"/>
              <a:chExt cx="6186310" cy="1200329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="" xmlns:a16="http://schemas.microsoft.com/office/drawing/2014/main" id="{9345DBCC-24F3-4F62-BAB1-75BB15D566A6}"/>
                  </a:ext>
                </a:extLst>
              </p:cNvPr>
              <p:cNvSpPr txBox="1"/>
              <p:nvPr/>
            </p:nvSpPr>
            <p:spPr>
              <a:xfrm>
                <a:off x="3002845" y="2430531"/>
                <a:ext cx="6186310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200" b="1" spc="600">
                    <a:ln w="88900">
                      <a:solidFill>
                        <a:schemeClr val="bg1"/>
                      </a:solidFill>
                    </a:ln>
                    <a:solidFill>
                      <a:srgbClr val="0180F9"/>
                    </a:solidFill>
                    <a:effectLst>
                      <a:outerShdw blurRad="50800" dist="38100" dir="2700000" algn="tl" rotWithShape="0">
                        <a:srgbClr val="0180F9">
                          <a:alpha val="67000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B" panose="00020600040101010101" pitchFamily="18" charset="-122"/>
                  </a:rPr>
                  <a:t>工作情况概述</a:t>
                </a:r>
                <a:endParaRPr lang="zh-CN" altLang="en-US" sz="7200" b="1" spc="600" dirty="0">
                  <a:ln w="88900">
                    <a:solidFill>
                      <a:schemeClr val="bg1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="" xmlns:a16="http://schemas.microsoft.com/office/drawing/2014/main" id="{D45749FC-4FD5-4D5D-B0B0-A3201FB0DFB0}"/>
                  </a:ext>
                </a:extLst>
              </p:cNvPr>
              <p:cNvSpPr txBox="1"/>
              <p:nvPr/>
            </p:nvSpPr>
            <p:spPr>
              <a:xfrm>
                <a:off x="3002845" y="2430531"/>
                <a:ext cx="6186310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200" b="1" spc="600" dirty="0">
                    <a:gradFill>
                      <a:gsLst>
                        <a:gs pos="0">
                          <a:srgbClr val="0180F9"/>
                        </a:gs>
                        <a:gs pos="80000">
                          <a:srgbClr val="1253FD"/>
                        </a:gs>
                      </a:gsLst>
                      <a:lin ang="27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B" panose="00020600040101010101" pitchFamily="18" charset="-122"/>
                  </a:rPr>
                  <a:t>工作情况概述</a:t>
                </a:r>
              </a:p>
            </p:txBody>
          </p:sp>
        </p:grpSp>
      </p:grpSp>
      <p:pic>
        <p:nvPicPr>
          <p:cNvPr id="45" name="图片 44" descr="图片包含 交通, 飞机, 游戏机&#10;&#10;描述已自动生成">
            <a:extLst>
              <a:ext uri="{FF2B5EF4-FFF2-40B4-BE49-F238E27FC236}">
                <a16:creationId xmlns="" xmlns:a16="http://schemas.microsoft.com/office/drawing/2014/main" id="{38CB7DC2-B3E4-48A3-AFD1-BC38AF9C39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65601">
            <a:off x="4304148" y="1304161"/>
            <a:ext cx="3583705" cy="113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32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>
            <a:extLst>
              <a:ext uri="{FF2B5EF4-FFF2-40B4-BE49-F238E27FC236}">
                <a16:creationId xmlns="" xmlns:a16="http://schemas.microsoft.com/office/drawing/2014/main" id="{B8F24B65-6DBE-437A-8DC3-4765BE97BF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5572" y="0"/>
            <a:ext cx="11120856" cy="6858000"/>
          </a:xfrm>
          <a:custGeom>
            <a:avLst/>
            <a:gdLst>
              <a:gd name="connsiteX0" fmla="*/ 0 w 11120856"/>
              <a:gd name="connsiteY0" fmla="*/ 0 h 6858000"/>
              <a:gd name="connsiteX1" fmla="*/ 11120856 w 11120856"/>
              <a:gd name="connsiteY1" fmla="*/ 0 h 6858000"/>
              <a:gd name="connsiteX2" fmla="*/ 11120856 w 11120856"/>
              <a:gd name="connsiteY2" fmla="*/ 6858000 h 6858000"/>
              <a:gd name="connsiteX3" fmla="*/ 0 w 111208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20856" h="6858000">
                <a:moveTo>
                  <a:pt x="0" y="0"/>
                </a:moveTo>
                <a:lnTo>
                  <a:pt x="11120856" y="0"/>
                </a:lnTo>
                <a:lnTo>
                  <a:pt x="1112085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3" name="图片 72">
            <a:extLst>
              <a:ext uri="{FF2B5EF4-FFF2-40B4-BE49-F238E27FC236}">
                <a16:creationId xmlns="" xmlns:a16="http://schemas.microsoft.com/office/drawing/2014/main" id="{A36BB4BC-CD10-4ACC-B66B-5504CCF168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89" t="21061" r="2789" b="2106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9" name="图形 44">
            <a:extLst>
              <a:ext uri="{FF2B5EF4-FFF2-40B4-BE49-F238E27FC236}">
                <a16:creationId xmlns="" xmlns:a16="http://schemas.microsoft.com/office/drawing/2014/main" id="{B09CC82B-57B1-4797-8B6C-CBC33E3F99F0}"/>
              </a:ext>
            </a:extLst>
          </p:cNvPr>
          <p:cNvSpPr/>
          <p:nvPr/>
        </p:nvSpPr>
        <p:spPr>
          <a:xfrm rot="5400000">
            <a:off x="9894176" y="2296037"/>
            <a:ext cx="1321782" cy="1197860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  <a:effectLst>
            <a:outerShdw blurRad="190500" algn="ctr" rotWithShape="0">
              <a:srgbClr val="0180F9">
                <a:alpha val="20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" name="图形 29">
            <a:extLst>
              <a:ext uri="{FF2B5EF4-FFF2-40B4-BE49-F238E27FC236}">
                <a16:creationId xmlns="" xmlns:a16="http://schemas.microsoft.com/office/drawing/2014/main" id="{FE60C033-BF60-497D-97E0-614161787BC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00291" y="2446897"/>
            <a:ext cx="509552" cy="509552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FA7105E1-5225-4169-BB55-B9EF174279C3}"/>
              </a:ext>
            </a:extLst>
          </p:cNvPr>
          <p:cNvSpPr/>
          <p:nvPr/>
        </p:nvSpPr>
        <p:spPr>
          <a:xfrm>
            <a:off x="10004073" y="2992463"/>
            <a:ext cx="11019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35000"/>
              </a:spcAft>
            </a:pPr>
            <a:r>
              <a:rPr lang="zh-CN" altLang="en-US" sz="14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关键词</a:t>
            </a:r>
          </a:p>
        </p:txBody>
      </p:sp>
      <p:sp>
        <p:nvSpPr>
          <p:cNvPr id="32" name="图形 44">
            <a:extLst>
              <a:ext uri="{FF2B5EF4-FFF2-40B4-BE49-F238E27FC236}">
                <a16:creationId xmlns="" xmlns:a16="http://schemas.microsoft.com/office/drawing/2014/main" id="{705136C0-3966-4A14-86DC-E959BD8034C8}"/>
              </a:ext>
            </a:extLst>
          </p:cNvPr>
          <p:cNvSpPr/>
          <p:nvPr/>
        </p:nvSpPr>
        <p:spPr>
          <a:xfrm rot="5400000">
            <a:off x="9953377" y="2349688"/>
            <a:ext cx="1203380" cy="1090558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noFill/>
          <a:ln w="19050" cap="flat">
            <a:gradFill flip="none" rotWithShape="1">
              <a:gsLst>
                <a:gs pos="0">
                  <a:srgbClr val="0180F9"/>
                </a:gs>
                <a:gs pos="100000">
                  <a:srgbClr val="1253FD"/>
                </a:gs>
              </a:gsLst>
              <a:lin ang="0" scaled="1"/>
              <a:tileRect/>
            </a:gradFill>
            <a:prstDash val="solid"/>
            <a:miter/>
          </a:ln>
          <a:effectLst>
            <a:outerShdw blurRad="254000" sx="102000" sy="102000" algn="ctr" rotWithShape="0">
              <a:srgbClr val="FA8C1C">
                <a:alpha val="12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图形 44">
            <a:extLst>
              <a:ext uri="{FF2B5EF4-FFF2-40B4-BE49-F238E27FC236}">
                <a16:creationId xmlns="" xmlns:a16="http://schemas.microsoft.com/office/drawing/2014/main" id="{9044ED24-D186-4D12-86A7-DE2B7DC0D466}"/>
              </a:ext>
            </a:extLst>
          </p:cNvPr>
          <p:cNvSpPr/>
          <p:nvPr/>
        </p:nvSpPr>
        <p:spPr>
          <a:xfrm rot="5400000">
            <a:off x="9043478" y="4234423"/>
            <a:ext cx="1321782" cy="1197860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  <a:effectLst>
            <a:outerShdw blurRad="190500" algn="ctr" rotWithShape="0">
              <a:srgbClr val="0180F9">
                <a:alpha val="20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5" name="图形 34">
            <a:extLst>
              <a:ext uri="{FF2B5EF4-FFF2-40B4-BE49-F238E27FC236}">
                <a16:creationId xmlns="" xmlns:a16="http://schemas.microsoft.com/office/drawing/2014/main" id="{7606DCEB-D75B-4862-8522-F81E36DAA97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17221" y="4407264"/>
            <a:ext cx="574296" cy="574296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CE922661-AB9A-48A6-AEBE-5E0565CDD913}"/>
              </a:ext>
            </a:extLst>
          </p:cNvPr>
          <p:cNvSpPr/>
          <p:nvPr/>
        </p:nvSpPr>
        <p:spPr>
          <a:xfrm>
            <a:off x="9153375" y="4911366"/>
            <a:ext cx="11019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35000"/>
              </a:spcAft>
            </a:pPr>
            <a:r>
              <a:rPr lang="zh-CN" altLang="en-US" sz="14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关键词</a:t>
            </a:r>
          </a:p>
        </p:txBody>
      </p:sp>
      <p:sp>
        <p:nvSpPr>
          <p:cNvPr id="37" name="图形 44">
            <a:extLst>
              <a:ext uri="{FF2B5EF4-FFF2-40B4-BE49-F238E27FC236}">
                <a16:creationId xmlns="" xmlns:a16="http://schemas.microsoft.com/office/drawing/2014/main" id="{7FF59343-1C19-451B-97AF-4391D6B18A25}"/>
              </a:ext>
            </a:extLst>
          </p:cNvPr>
          <p:cNvSpPr/>
          <p:nvPr/>
        </p:nvSpPr>
        <p:spPr>
          <a:xfrm rot="5400000">
            <a:off x="9102679" y="4288074"/>
            <a:ext cx="1203380" cy="1090558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noFill/>
          <a:ln w="19050" cap="flat">
            <a:gradFill flip="none" rotWithShape="1">
              <a:gsLst>
                <a:gs pos="0">
                  <a:srgbClr val="0180F9"/>
                </a:gs>
                <a:gs pos="100000">
                  <a:srgbClr val="1253FD"/>
                </a:gs>
              </a:gsLst>
              <a:lin ang="0" scaled="1"/>
              <a:tileRect/>
            </a:gradFill>
            <a:prstDash val="solid"/>
            <a:miter/>
          </a:ln>
          <a:effectLst>
            <a:outerShdw blurRad="254000" sx="102000" sy="102000" algn="ctr" rotWithShape="0">
              <a:srgbClr val="FA8C1C">
                <a:alpha val="12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图形 44">
            <a:extLst>
              <a:ext uri="{FF2B5EF4-FFF2-40B4-BE49-F238E27FC236}">
                <a16:creationId xmlns="" xmlns:a16="http://schemas.microsoft.com/office/drawing/2014/main" id="{C5EF47CD-5FE5-49CA-95C9-09475F1839CC}"/>
              </a:ext>
            </a:extLst>
          </p:cNvPr>
          <p:cNvSpPr/>
          <p:nvPr/>
        </p:nvSpPr>
        <p:spPr>
          <a:xfrm rot="5400000">
            <a:off x="7903090" y="2906139"/>
            <a:ext cx="1321782" cy="1197860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  <a:effectLst>
            <a:outerShdw blurRad="190500" algn="ctr" rotWithShape="0">
              <a:srgbClr val="0180F9">
                <a:alpha val="20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0" name="图形 39">
            <a:extLst>
              <a:ext uri="{FF2B5EF4-FFF2-40B4-BE49-F238E27FC236}">
                <a16:creationId xmlns="" xmlns:a16="http://schemas.microsoft.com/office/drawing/2014/main" id="{AB660EE8-1E7C-413E-B10C-7E32DEC844C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14160" y="3100780"/>
            <a:ext cx="499642" cy="499642"/>
          </a:xfrm>
          <a:prstGeom prst="rect">
            <a:avLst/>
          </a:prstGeom>
        </p:spPr>
      </p:pic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E4AEB4EA-15A3-435A-893F-F8168F16E468}"/>
              </a:ext>
            </a:extLst>
          </p:cNvPr>
          <p:cNvSpPr/>
          <p:nvPr/>
        </p:nvSpPr>
        <p:spPr>
          <a:xfrm>
            <a:off x="8012987" y="3581871"/>
            <a:ext cx="11019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35000"/>
              </a:spcAft>
            </a:pPr>
            <a:r>
              <a:rPr lang="zh-CN" altLang="en-US" sz="14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关键词</a:t>
            </a:r>
          </a:p>
        </p:txBody>
      </p:sp>
      <p:sp>
        <p:nvSpPr>
          <p:cNvPr id="42" name="图形 44">
            <a:extLst>
              <a:ext uri="{FF2B5EF4-FFF2-40B4-BE49-F238E27FC236}">
                <a16:creationId xmlns="" xmlns:a16="http://schemas.microsoft.com/office/drawing/2014/main" id="{8FF6F641-932F-42EA-83F9-E32A57C4E010}"/>
              </a:ext>
            </a:extLst>
          </p:cNvPr>
          <p:cNvSpPr/>
          <p:nvPr/>
        </p:nvSpPr>
        <p:spPr>
          <a:xfrm rot="5400000">
            <a:off x="7962291" y="2959790"/>
            <a:ext cx="1203380" cy="1090558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noFill/>
          <a:ln w="19050" cap="flat">
            <a:gradFill flip="none" rotWithShape="1">
              <a:gsLst>
                <a:gs pos="0">
                  <a:srgbClr val="0180F9"/>
                </a:gs>
                <a:gs pos="100000">
                  <a:srgbClr val="1253FD"/>
                </a:gs>
              </a:gsLst>
              <a:lin ang="0" scaled="1"/>
              <a:tileRect/>
            </a:gradFill>
            <a:prstDash val="solid"/>
            <a:miter/>
          </a:ln>
          <a:effectLst>
            <a:outerShdw blurRad="254000" sx="102000" sy="102000" algn="ctr" rotWithShape="0">
              <a:srgbClr val="FA8C1C">
                <a:alpha val="12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图形 44">
            <a:extLst>
              <a:ext uri="{FF2B5EF4-FFF2-40B4-BE49-F238E27FC236}">
                <a16:creationId xmlns="" xmlns:a16="http://schemas.microsoft.com/office/drawing/2014/main" id="{01F21B75-C9D8-4C5C-BD5A-84CD454CDE8A}"/>
              </a:ext>
            </a:extLst>
          </p:cNvPr>
          <p:cNvSpPr/>
          <p:nvPr/>
        </p:nvSpPr>
        <p:spPr>
          <a:xfrm rot="5400000">
            <a:off x="8571680" y="1054203"/>
            <a:ext cx="1321782" cy="1197860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  <a:effectLst>
            <a:outerShdw blurRad="190500" algn="ctr" rotWithShape="0">
              <a:srgbClr val="0180F9">
                <a:alpha val="20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5" name="图形 44">
            <a:extLst>
              <a:ext uri="{FF2B5EF4-FFF2-40B4-BE49-F238E27FC236}">
                <a16:creationId xmlns="" xmlns:a16="http://schemas.microsoft.com/office/drawing/2014/main" id="{D86FDD06-FC4C-4840-AF31-A7F00A765ED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964786" y="1270504"/>
            <a:ext cx="506542" cy="506542"/>
          </a:xfrm>
          <a:prstGeom prst="rect">
            <a:avLst/>
          </a:prstGeom>
        </p:spPr>
      </p:pic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CD7F850F-C982-4B52-BBDC-E8754099E643}"/>
              </a:ext>
            </a:extLst>
          </p:cNvPr>
          <p:cNvSpPr/>
          <p:nvPr/>
        </p:nvSpPr>
        <p:spPr>
          <a:xfrm>
            <a:off x="8696091" y="1731146"/>
            <a:ext cx="11019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35000"/>
              </a:spcAft>
            </a:pPr>
            <a:r>
              <a:rPr lang="zh-CN" altLang="en-US" sz="14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关键词</a:t>
            </a:r>
          </a:p>
        </p:txBody>
      </p:sp>
      <p:sp>
        <p:nvSpPr>
          <p:cNvPr id="47" name="图形 44">
            <a:extLst>
              <a:ext uri="{FF2B5EF4-FFF2-40B4-BE49-F238E27FC236}">
                <a16:creationId xmlns="" xmlns:a16="http://schemas.microsoft.com/office/drawing/2014/main" id="{D0E7B6F3-1041-4AB5-B651-6505EFE18171}"/>
              </a:ext>
            </a:extLst>
          </p:cNvPr>
          <p:cNvSpPr/>
          <p:nvPr/>
        </p:nvSpPr>
        <p:spPr>
          <a:xfrm rot="5400000">
            <a:off x="8630881" y="1107854"/>
            <a:ext cx="1203380" cy="1090558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noFill/>
          <a:ln w="19050" cap="flat">
            <a:gradFill flip="none" rotWithShape="1">
              <a:gsLst>
                <a:gs pos="0">
                  <a:srgbClr val="0180F9"/>
                </a:gs>
                <a:gs pos="100000">
                  <a:srgbClr val="1253FD"/>
                </a:gs>
              </a:gsLst>
              <a:lin ang="0" scaled="1"/>
              <a:tileRect/>
            </a:gradFill>
            <a:prstDash val="solid"/>
            <a:miter/>
          </a:ln>
          <a:effectLst>
            <a:outerShdw blurRad="254000" sx="102000" sy="102000" algn="ctr" rotWithShape="0">
              <a:srgbClr val="FA8C1C">
                <a:alpha val="12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图形 44">
            <a:extLst>
              <a:ext uri="{FF2B5EF4-FFF2-40B4-BE49-F238E27FC236}">
                <a16:creationId xmlns="" xmlns:a16="http://schemas.microsoft.com/office/drawing/2014/main" id="{F51B3A87-88BC-4073-8FE8-746981969FBC}"/>
              </a:ext>
            </a:extLst>
          </p:cNvPr>
          <p:cNvSpPr/>
          <p:nvPr/>
        </p:nvSpPr>
        <p:spPr>
          <a:xfrm rot="5400000">
            <a:off x="3581026" y="4917548"/>
            <a:ext cx="1321782" cy="1197860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  <a:effectLst>
            <a:outerShdw blurRad="190500" algn="ctr" rotWithShape="0">
              <a:srgbClr val="0180F9">
                <a:alpha val="20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0" name="图形 49">
            <a:extLst>
              <a:ext uri="{FF2B5EF4-FFF2-40B4-BE49-F238E27FC236}">
                <a16:creationId xmlns="" xmlns:a16="http://schemas.microsoft.com/office/drawing/2014/main" id="{56784E09-531F-4072-866D-95CF6DD715D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11091" y="5131184"/>
            <a:ext cx="461652" cy="461652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E7FB1B89-EDDE-48E1-BE27-BC01693B15E9}"/>
              </a:ext>
            </a:extLst>
          </p:cNvPr>
          <p:cNvSpPr/>
          <p:nvPr/>
        </p:nvSpPr>
        <p:spPr>
          <a:xfrm>
            <a:off x="3690923" y="5595291"/>
            <a:ext cx="11019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35000"/>
              </a:spcAft>
            </a:pPr>
            <a:r>
              <a:rPr lang="zh-CN" altLang="en-US" sz="14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关键词</a:t>
            </a:r>
          </a:p>
        </p:txBody>
      </p:sp>
      <p:sp>
        <p:nvSpPr>
          <p:cNvPr id="52" name="图形 44">
            <a:extLst>
              <a:ext uri="{FF2B5EF4-FFF2-40B4-BE49-F238E27FC236}">
                <a16:creationId xmlns="" xmlns:a16="http://schemas.microsoft.com/office/drawing/2014/main" id="{04C47FBA-9C86-46F2-849A-C18DA411202B}"/>
              </a:ext>
            </a:extLst>
          </p:cNvPr>
          <p:cNvSpPr/>
          <p:nvPr/>
        </p:nvSpPr>
        <p:spPr>
          <a:xfrm rot="5400000">
            <a:off x="3640227" y="4971199"/>
            <a:ext cx="1203380" cy="1090558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noFill/>
          <a:ln w="19050" cap="flat">
            <a:gradFill flip="none" rotWithShape="1">
              <a:gsLst>
                <a:gs pos="0">
                  <a:srgbClr val="0180F9"/>
                </a:gs>
                <a:gs pos="100000">
                  <a:srgbClr val="1253FD"/>
                </a:gs>
              </a:gsLst>
              <a:lin ang="0" scaled="1"/>
              <a:tileRect/>
            </a:gradFill>
            <a:prstDash val="solid"/>
            <a:miter/>
          </a:ln>
          <a:effectLst>
            <a:outerShdw blurRad="254000" sx="102000" sy="102000" algn="ctr" rotWithShape="0">
              <a:srgbClr val="FA8C1C">
                <a:alpha val="12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图形 44">
            <a:extLst>
              <a:ext uri="{FF2B5EF4-FFF2-40B4-BE49-F238E27FC236}">
                <a16:creationId xmlns="" xmlns:a16="http://schemas.microsoft.com/office/drawing/2014/main" id="{DA0AF91C-7AA7-446F-A20E-85866B71D56A}"/>
              </a:ext>
            </a:extLst>
          </p:cNvPr>
          <p:cNvSpPr/>
          <p:nvPr/>
        </p:nvSpPr>
        <p:spPr>
          <a:xfrm rot="5400000">
            <a:off x="2713731" y="2906139"/>
            <a:ext cx="1321782" cy="1197860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  <a:effectLst>
            <a:outerShdw blurRad="190500" algn="ctr" rotWithShape="0">
              <a:srgbClr val="0180F9">
                <a:alpha val="20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5" name="图形 54">
            <a:extLst>
              <a:ext uri="{FF2B5EF4-FFF2-40B4-BE49-F238E27FC236}">
                <a16:creationId xmlns="" xmlns:a16="http://schemas.microsoft.com/office/drawing/2014/main" id="{9BB6DC83-2634-43BE-8BD8-F0C63411875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106944" y="3084045"/>
            <a:ext cx="535356" cy="535356"/>
          </a:xfrm>
          <a:prstGeom prst="rect">
            <a:avLst/>
          </a:prstGeom>
        </p:spPr>
      </p:pic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A3CD781D-4E97-458A-9018-029427535E0A}"/>
              </a:ext>
            </a:extLst>
          </p:cNvPr>
          <p:cNvSpPr/>
          <p:nvPr/>
        </p:nvSpPr>
        <p:spPr>
          <a:xfrm>
            <a:off x="2823628" y="3550178"/>
            <a:ext cx="11019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35000"/>
              </a:spcAft>
            </a:pPr>
            <a:r>
              <a:rPr lang="zh-CN" altLang="en-US" sz="14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关键词</a:t>
            </a:r>
          </a:p>
        </p:txBody>
      </p:sp>
      <p:sp>
        <p:nvSpPr>
          <p:cNvPr id="57" name="图形 44">
            <a:extLst>
              <a:ext uri="{FF2B5EF4-FFF2-40B4-BE49-F238E27FC236}">
                <a16:creationId xmlns="" xmlns:a16="http://schemas.microsoft.com/office/drawing/2014/main" id="{666A58C4-86DA-41C3-8906-625F855A239F}"/>
              </a:ext>
            </a:extLst>
          </p:cNvPr>
          <p:cNvSpPr/>
          <p:nvPr/>
        </p:nvSpPr>
        <p:spPr>
          <a:xfrm rot="5400000">
            <a:off x="2772932" y="2959790"/>
            <a:ext cx="1203380" cy="1090558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noFill/>
          <a:ln w="19050" cap="flat">
            <a:gradFill flip="none" rotWithShape="1">
              <a:gsLst>
                <a:gs pos="0">
                  <a:srgbClr val="0180F9"/>
                </a:gs>
                <a:gs pos="100000">
                  <a:srgbClr val="1253FD"/>
                </a:gs>
              </a:gsLst>
              <a:lin ang="0" scaled="1"/>
              <a:tileRect/>
            </a:gradFill>
            <a:prstDash val="solid"/>
            <a:miter/>
          </a:ln>
          <a:effectLst>
            <a:outerShdw blurRad="254000" sx="102000" sy="102000" algn="ctr" rotWithShape="0">
              <a:srgbClr val="FA8C1C">
                <a:alpha val="12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图形 44">
            <a:extLst>
              <a:ext uri="{FF2B5EF4-FFF2-40B4-BE49-F238E27FC236}">
                <a16:creationId xmlns="" xmlns:a16="http://schemas.microsoft.com/office/drawing/2014/main" id="{53C3A37E-C442-49AF-B256-467722CF4B43}"/>
              </a:ext>
            </a:extLst>
          </p:cNvPr>
          <p:cNvSpPr/>
          <p:nvPr/>
        </p:nvSpPr>
        <p:spPr>
          <a:xfrm rot="5400000">
            <a:off x="2045141" y="1054203"/>
            <a:ext cx="1321782" cy="1197860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  <a:effectLst>
            <a:outerShdw blurRad="190500" algn="ctr" rotWithShape="0">
              <a:srgbClr val="0180F9">
                <a:alpha val="20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0" name="图形 59">
            <a:extLst>
              <a:ext uri="{FF2B5EF4-FFF2-40B4-BE49-F238E27FC236}">
                <a16:creationId xmlns="" xmlns:a16="http://schemas.microsoft.com/office/drawing/2014/main" id="{93EC1CF0-44D0-4EA1-9300-76A3D3E9901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506808" y="1282111"/>
            <a:ext cx="398448" cy="415056"/>
          </a:xfrm>
          <a:prstGeom prst="rect">
            <a:avLst/>
          </a:prstGeom>
        </p:spPr>
      </p:pic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AD2BF154-1EC4-4667-AB97-E26023C38946}"/>
              </a:ext>
            </a:extLst>
          </p:cNvPr>
          <p:cNvSpPr/>
          <p:nvPr/>
        </p:nvSpPr>
        <p:spPr>
          <a:xfrm>
            <a:off x="2155038" y="1736342"/>
            <a:ext cx="11019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35000"/>
              </a:spcAft>
            </a:pPr>
            <a:r>
              <a:rPr lang="zh-CN" altLang="en-US" sz="14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关键词</a:t>
            </a:r>
          </a:p>
        </p:txBody>
      </p:sp>
      <p:sp>
        <p:nvSpPr>
          <p:cNvPr id="62" name="图形 44">
            <a:extLst>
              <a:ext uri="{FF2B5EF4-FFF2-40B4-BE49-F238E27FC236}">
                <a16:creationId xmlns="" xmlns:a16="http://schemas.microsoft.com/office/drawing/2014/main" id="{231B7355-81B2-46F3-A619-E4654415BB4C}"/>
              </a:ext>
            </a:extLst>
          </p:cNvPr>
          <p:cNvSpPr/>
          <p:nvPr/>
        </p:nvSpPr>
        <p:spPr>
          <a:xfrm rot="5400000">
            <a:off x="2104342" y="1107854"/>
            <a:ext cx="1203380" cy="1090558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noFill/>
          <a:ln w="19050" cap="flat">
            <a:gradFill flip="none" rotWithShape="1">
              <a:gsLst>
                <a:gs pos="0">
                  <a:srgbClr val="0180F9"/>
                </a:gs>
                <a:gs pos="100000">
                  <a:srgbClr val="1253FD"/>
                </a:gs>
              </a:gsLst>
              <a:lin ang="0" scaled="1"/>
              <a:tileRect/>
            </a:gradFill>
            <a:prstDash val="solid"/>
            <a:miter/>
          </a:ln>
          <a:effectLst>
            <a:outerShdw blurRad="254000" sx="102000" sy="102000" algn="ctr" rotWithShape="0">
              <a:srgbClr val="FA8C1C">
                <a:alpha val="12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图形 44">
            <a:extLst>
              <a:ext uri="{FF2B5EF4-FFF2-40B4-BE49-F238E27FC236}">
                <a16:creationId xmlns="" xmlns:a16="http://schemas.microsoft.com/office/drawing/2014/main" id="{F26CE543-D322-42B6-8967-57F72BEFE4C1}"/>
              </a:ext>
            </a:extLst>
          </p:cNvPr>
          <p:cNvSpPr/>
          <p:nvPr/>
        </p:nvSpPr>
        <p:spPr>
          <a:xfrm rot="5400000">
            <a:off x="1573342" y="4234423"/>
            <a:ext cx="1321782" cy="1197860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  <a:effectLst>
            <a:outerShdw blurRad="190500" algn="ctr" rotWithShape="0">
              <a:srgbClr val="0180F9">
                <a:alpha val="20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="" xmlns:a16="http://schemas.microsoft.com/office/drawing/2014/main" id="{56D6E60E-E1F1-4918-86CF-29294C76179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013540" y="4448181"/>
            <a:ext cx="441386" cy="441386"/>
          </a:xfrm>
          <a:prstGeom prst="rect">
            <a:avLst/>
          </a:prstGeom>
        </p:spPr>
      </p:pic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2A2DD732-DFFB-4536-B598-296388F1EF3A}"/>
              </a:ext>
            </a:extLst>
          </p:cNvPr>
          <p:cNvSpPr/>
          <p:nvPr/>
        </p:nvSpPr>
        <p:spPr>
          <a:xfrm>
            <a:off x="1683239" y="4911366"/>
            <a:ext cx="11019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35000"/>
              </a:spcAft>
            </a:pPr>
            <a:r>
              <a:rPr lang="zh-CN" altLang="en-US" sz="14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关键词</a:t>
            </a:r>
          </a:p>
        </p:txBody>
      </p:sp>
      <p:sp>
        <p:nvSpPr>
          <p:cNvPr id="67" name="图形 44">
            <a:extLst>
              <a:ext uri="{FF2B5EF4-FFF2-40B4-BE49-F238E27FC236}">
                <a16:creationId xmlns="" xmlns:a16="http://schemas.microsoft.com/office/drawing/2014/main" id="{18DFBC0F-7AB6-416D-A120-F41B7F7EE0E8}"/>
              </a:ext>
            </a:extLst>
          </p:cNvPr>
          <p:cNvSpPr/>
          <p:nvPr/>
        </p:nvSpPr>
        <p:spPr>
          <a:xfrm rot="5400000">
            <a:off x="1632543" y="4288074"/>
            <a:ext cx="1203380" cy="1090558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noFill/>
          <a:ln w="19050" cap="flat">
            <a:gradFill flip="none" rotWithShape="1">
              <a:gsLst>
                <a:gs pos="0">
                  <a:srgbClr val="0180F9"/>
                </a:gs>
                <a:gs pos="100000">
                  <a:srgbClr val="1253FD"/>
                </a:gs>
              </a:gsLst>
              <a:lin ang="0" scaled="1"/>
              <a:tileRect/>
            </a:gradFill>
            <a:prstDash val="solid"/>
            <a:miter/>
          </a:ln>
          <a:effectLst>
            <a:outerShdw blurRad="254000" sx="102000" sy="102000" algn="ctr" rotWithShape="0">
              <a:srgbClr val="FA8C1C">
                <a:alpha val="12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图形 44">
            <a:extLst>
              <a:ext uri="{FF2B5EF4-FFF2-40B4-BE49-F238E27FC236}">
                <a16:creationId xmlns="" xmlns:a16="http://schemas.microsoft.com/office/drawing/2014/main" id="{183FB60B-8189-4EB4-AF2B-7FBB19C6CFE3}"/>
              </a:ext>
            </a:extLst>
          </p:cNvPr>
          <p:cNvSpPr/>
          <p:nvPr/>
        </p:nvSpPr>
        <p:spPr>
          <a:xfrm rot="5400000">
            <a:off x="7035794" y="4917548"/>
            <a:ext cx="1321782" cy="1197860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  <a:effectLst>
            <a:outerShdw blurRad="190500" algn="ctr" rotWithShape="0">
              <a:srgbClr val="0180F9">
                <a:alpha val="20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0" name="图形 69">
            <a:extLst>
              <a:ext uri="{FF2B5EF4-FFF2-40B4-BE49-F238E27FC236}">
                <a16:creationId xmlns="" xmlns:a16="http://schemas.microsoft.com/office/drawing/2014/main" id="{53D77E33-021E-4462-99D3-90DC0530170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381254" y="5046580"/>
            <a:ext cx="630860" cy="630860"/>
          </a:xfrm>
          <a:prstGeom prst="rect">
            <a:avLst/>
          </a:prstGeom>
        </p:spPr>
      </p:pic>
      <p:sp>
        <p:nvSpPr>
          <p:cNvPr id="71" name="矩形 70">
            <a:extLst>
              <a:ext uri="{FF2B5EF4-FFF2-40B4-BE49-F238E27FC236}">
                <a16:creationId xmlns="" xmlns:a16="http://schemas.microsoft.com/office/drawing/2014/main" id="{A6FC559B-5E93-4C1E-9042-DAF536BDC562}"/>
              </a:ext>
            </a:extLst>
          </p:cNvPr>
          <p:cNvSpPr/>
          <p:nvPr/>
        </p:nvSpPr>
        <p:spPr>
          <a:xfrm>
            <a:off x="7145690" y="5597426"/>
            <a:ext cx="11019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35000"/>
              </a:spcAft>
            </a:pPr>
            <a:r>
              <a:rPr lang="zh-CN" altLang="en-US" sz="14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关键词</a:t>
            </a:r>
          </a:p>
        </p:txBody>
      </p:sp>
      <p:sp>
        <p:nvSpPr>
          <p:cNvPr id="72" name="图形 44">
            <a:extLst>
              <a:ext uri="{FF2B5EF4-FFF2-40B4-BE49-F238E27FC236}">
                <a16:creationId xmlns="" xmlns:a16="http://schemas.microsoft.com/office/drawing/2014/main" id="{2A399975-D870-43B3-8954-9EA3B70756F6}"/>
              </a:ext>
            </a:extLst>
          </p:cNvPr>
          <p:cNvSpPr/>
          <p:nvPr/>
        </p:nvSpPr>
        <p:spPr>
          <a:xfrm rot="5400000">
            <a:off x="7094995" y="4971199"/>
            <a:ext cx="1203380" cy="1090558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noFill/>
          <a:ln w="19050" cap="flat">
            <a:gradFill flip="none" rotWithShape="1">
              <a:gsLst>
                <a:gs pos="0">
                  <a:srgbClr val="0180F9"/>
                </a:gs>
                <a:gs pos="100000">
                  <a:srgbClr val="1253FD"/>
                </a:gs>
              </a:gsLst>
              <a:lin ang="0" scaled="1"/>
              <a:tileRect/>
            </a:gradFill>
            <a:prstDash val="solid"/>
            <a:miter/>
          </a:ln>
          <a:effectLst>
            <a:outerShdw blurRad="254000" sx="102000" sy="102000" algn="ctr" rotWithShape="0">
              <a:srgbClr val="FA8C1C">
                <a:alpha val="12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" name="图形 44">
            <a:extLst>
              <a:ext uri="{FF2B5EF4-FFF2-40B4-BE49-F238E27FC236}">
                <a16:creationId xmlns="" xmlns:a16="http://schemas.microsoft.com/office/drawing/2014/main" id="{6E6FA15E-16B9-482C-805C-844055FB90D2}"/>
              </a:ext>
            </a:extLst>
          </p:cNvPr>
          <p:cNvSpPr/>
          <p:nvPr/>
        </p:nvSpPr>
        <p:spPr>
          <a:xfrm rot="5400000">
            <a:off x="722645" y="2296037"/>
            <a:ext cx="1321782" cy="1197860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  <a:effectLst>
            <a:outerShdw blurRad="190500" algn="ctr" rotWithShape="0">
              <a:srgbClr val="0180F9">
                <a:alpha val="20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716603B7-9F26-4E00-B66B-AD1F2464271A}"/>
              </a:ext>
            </a:extLst>
          </p:cNvPr>
          <p:cNvSpPr/>
          <p:nvPr/>
        </p:nvSpPr>
        <p:spPr>
          <a:xfrm>
            <a:off x="832542" y="2973780"/>
            <a:ext cx="11019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35000"/>
              </a:spcAft>
            </a:pPr>
            <a:r>
              <a:rPr lang="zh-CN" altLang="en-US" sz="14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关键词</a:t>
            </a:r>
          </a:p>
        </p:txBody>
      </p:sp>
      <p:sp>
        <p:nvSpPr>
          <p:cNvPr id="82" name="图形 44">
            <a:extLst>
              <a:ext uri="{FF2B5EF4-FFF2-40B4-BE49-F238E27FC236}">
                <a16:creationId xmlns="" xmlns:a16="http://schemas.microsoft.com/office/drawing/2014/main" id="{5375CC2F-E02D-49D1-A639-59E377D2A83F}"/>
              </a:ext>
            </a:extLst>
          </p:cNvPr>
          <p:cNvSpPr/>
          <p:nvPr/>
        </p:nvSpPr>
        <p:spPr>
          <a:xfrm rot="5400000">
            <a:off x="781846" y="2349688"/>
            <a:ext cx="1203380" cy="1090558"/>
          </a:xfrm>
          <a:custGeom>
            <a:avLst/>
            <a:gdLst>
              <a:gd name="connsiteX0" fmla="*/ 439717 w 2134656"/>
              <a:gd name="connsiteY0" fmla="*/ 1803332 h 1934524"/>
              <a:gd name="connsiteX1" fmla="*/ 35022 w 2134656"/>
              <a:gd name="connsiteY1" fmla="*/ 1098454 h 1934524"/>
              <a:gd name="connsiteX2" fmla="*/ 35022 w 2134656"/>
              <a:gd name="connsiteY2" fmla="*/ 836070 h 1934524"/>
              <a:gd name="connsiteX3" fmla="*/ 439717 w 2134656"/>
              <a:gd name="connsiteY3" fmla="*/ 131192 h 1934524"/>
              <a:gd name="connsiteX4" fmla="*/ 666524 w 2134656"/>
              <a:gd name="connsiteY4" fmla="*/ 0 h 1934524"/>
              <a:gd name="connsiteX5" fmla="*/ 1473691 w 2134656"/>
              <a:gd name="connsiteY5" fmla="*/ 0 h 1934524"/>
              <a:gd name="connsiteX6" fmla="*/ 1702722 w 2134656"/>
              <a:gd name="connsiteY6" fmla="*/ 131192 h 1934524"/>
              <a:gd name="connsiteX7" fmla="*/ 2107417 w 2134656"/>
              <a:gd name="connsiteY7" fmla="*/ 836070 h 1934524"/>
              <a:gd name="connsiteX8" fmla="*/ 2107417 w 2134656"/>
              <a:gd name="connsiteY8" fmla="*/ 1098454 h 1934524"/>
              <a:gd name="connsiteX9" fmla="*/ 1702722 w 2134656"/>
              <a:gd name="connsiteY9" fmla="*/ 1803332 h 1934524"/>
              <a:gd name="connsiteX10" fmla="*/ 1473691 w 2134656"/>
              <a:gd name="connsiteY10" fmla="*/ 1934524 h 1934524"/>
              <a:gd name="connsiteX11" fmla="*/ 666524 w 2134656"/>
              <a:gd name="connsiteY11" fmla="*/ 1934524 h 1934524"/>
              <a:gd name="connsiteX12" fmla="*/ 439717 w 2134656"/>
              <a:gd name="connsiteY12" fmla="*/ 1803332 h 193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4656" h="1934524">
                <a:moveTo>
                  <a:pt x="439717" y="1803332"/>
                </a:moveTo>
                <a:lnTo>
                  <a:pt x="35022" y="1098454"/>
                </a:lnTo>
                <a:cubicBezTo>
                  <a:pt x="-11674" y="1016181"/>
                  <a:pt x="-11674" y="916119"/>
                  <a:pt x="35022" y="836070"/>
                </a:cubicBezTo>
                <a:lnTo>
                  <a:pt x="439717" y="131192"/>
                </a:lnTo>
                <a:cubicBezTo>
                  <a:pt x="486413" y="51143"/>
                  <a:pt x="573133" y="0"/>
                  <a:pt x="666524" y="0"/>
                </a:cubicBezTo>
                <a:lnTo>
                  <a:pt x="1473691" y="0"/>
                </a:lnTo>
                <a:cubicBezTo>
                  <a:pt x="1567082" y="0"/>
                  <a:pt x="1656026" y="51143"/>
                  <a:pt x="1702722" y="131192"/>
                </a:cubicBezTo>
                <a:lnTo>
                  <a:pt x="2107417" y="836070"/>
                </a:lnTo>
                <a:cubicBezTo>
                  <a:pt x="2154113" y="918343"/>
                  <a:pt x="2154113" y="1018405"/>
                  <a:pt x="2107417" y="1098454"/>
                </a:cubicBezTo>
                <a:lnTo>
                  <a:pt x="1702722" y="1803332"/>
                </a:lnTo>
                <a:cubicBezTo>
                  <a:pt x="1656026" y="1885605"/>
                  <a:pt x="1569306" y="1934524"/>
                  <a:pt x="1473691" y="1934524"/>
                </a:cubicBezTo>
                <a:lnTo>
                  <a:pt x="666524" y="1934524"/>
                </a:lnTo>
                <a:cubicBezTo>
                  <a:pt x="573133" y="1934524"/>
                  <a:pt x="486413" y="1883381"/>
                  <a:pt x="439717" y="1803332"/>
                </a:cubicBezTo>
                <a:close/>
              </a:path>
            </a:pathLst>
          </a:custGeom>
          <a:noFill/>
          <a:ln w="19050" cap="flat">
            <a:gradFill flip="none" rotWithShape="1">
              <a:gsLst>
                <a:gs pos="0">
                  <a:srgbClr val="0180F9"/>
                </a:gs>
                <a:gs pos="100000">
                  <a:srgbClr val="1253FD"/>
                </a:gs>
              </a:gsLst>
              <a:lin ang="0" scaled="1"/>
              <a:tileRect/>
            </a:gradFill>
            <a:prstDash val="solid"/>
            <a:miter/>
          </a:ln>
          <a:effectLst>
            <a:outerShdw blurRad="254000" sx="102000" sy="102000" algn="ctr" rotWithShape="0">
              <a:srgbClr val="FA8C1C">
                <a:alpha val="12000"/>
              </a:srgbClr>
            </a:outerShdw>
          </a:effectLst>
        </p:spPr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5" name="图形 93">
            <a:extLst>
              <a:ext uri="{FF2B5EF4-FFF2-40B4-BE49-F238E27FC236}">
                <a16:creationId xmlns="" xmlns:a16="http://schemas.microsoft.com/office/drawing/2014/main" id="{1C8047B4-D1A6-4B77-AD7D-35BD658985C8}"/>
              </a:ext>
            </a:extLst>
          </p:cNvPr>
          <p:cNvGrpSpPr/>
          <p:nvPr/>
        </p:nvGrpSpPr>
        <p:grpSpPr>
          <a:xfrm>
            <a:off x="1172597" y="2521201"/>
            <a:ext cx="417269" cy="418149"/>
            <a:chOff x="12712995" y="3056506"/>
            <a:chExt cx="1900985" cy="1904995"/>
          </a:xfrm>
          <a:solidFill>
            <a:srgbClr val="0180F9"/>
          </a:solidFill>
        </p:grpSpPr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99226DD2-E4AA-42C3-AF40-72864C093482}"/>
                </a:ext>
              </a:extLst>
            </p:cNvPr>
            <p:cNvSpPr/>
            <p:nvPr/>
          </p:nvSpPr>
          <p:spPr>
            <a:xfrm>
              <a:off x="13902830" y="3890054"/>
              <a:ext cx="239620" cy="240044"/>
            </a:xfrm>
            <a:custGeom>
              <a:avLst/>
              <a:gdLst>
                <a:gd name="connsiteX0" fmla="*/ 179718 w 239620"/>
                <a:gd name="connsiteY0" fmla="*/ 16081 h 240044"/>
                <a:gd name="connsiteX1" fmla="*/ 59903 w 239620"/>
                <a:gd name="connsiteY1" fmla="*/ 16081 h 240044"/>
                <a:gd name="connsiteX2" fmla="*/ 0 w 239620"/>
                <a:gd name="connsiteY2" fmla="*/ 120027 h 240044"/>
                <a:gd name="connsiteX3" fmla="*/ 59903 w 239620"/>
                <a:gd name="connsiteY3" fmla="*/ 223964 h 240044"/>
                <a:gd name="connsiteX4" fmla="*/ 179718 w 239620"/>
                <a:gd name="connsiteY4" fmla="*/ 223964 h 240044"/>
                <a:gd name="connsiteX5" fmla="*/ 239621 w 239620"/>
                <a:gd name="connsiteY5" fmla="*/ 120027 h 240044"/>
                <a:gd name="connsiteX6" fmla="*/ 179718 w 239620"/>
                <a:gd name="connsiteY6" fmla="*/ 16081 h 24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620" h="240044">
                  <a:moveTo>
                    <a:pt x="179718" y="16081"/>
                  </a:moveTo>
                  <a:cubicBezTo>
                    <a:pt x="142646" y="-5360"/>
                    <a:pt x="96965" y="-5360"/>
                    <a:pt x="59903" y="16081"/>
                  </a:cubicBezTo>
                  <a:cubicBezTo>
                    <a:pt x="22841" y="37521"/>
                    <a:pt x="0" y="77145"/>
                    <a:pt x="0" y="120027"/>
                  </a:cubicBezTo>
                  <a:cubicBezTo>
                    <a:pt x="0" y="162908"/>
                    <a:pt x="22831" y="202532"/>
                    <a:pt x="59903" y="223964"/>
                  </a:cubicBezTo>
                  <a:cubicBezTo>
                    <a:pt x="96974" y="245405"/>
                    <a:pt x="142656" y="245405"/>
                    <a:pt x="179718" y="223964"/>
                  </a:cubicBezTo>
                  <a:cubicBezTo>
                    <a:pt x="216799" y="202532"/>
                    <a:pt x="239621" y="162908"/>
                    <a:pt x="239621" y="120027"/>
                  </a:cubicBezTo>
                  <a:cubicBezTo>
                    <a:pt x="239621" y="77145"/>
                    <a:pt x="216799" y="37521"/>
                    <a:pt x="179718" y="1608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F8FB15FC-9123-45A9-B0FC-521A80EAFF44}"/>
                </a:ext>
              </a:extLst>
            </p:cNvPr>
            <p:cNvSpPr/>
            <p:nvPr/>
          </p:nvSpPr>
          <p:spPr>
            <a:xfrm>
              <a:off x="12712995" y="3056506"/>
              <a:ext cx="1900985" cy="1904995"/>
            </a:xfrm>
            <a:custGeom>
              <a:avLst/>
              <a:gdLst>
                <a:gd name="connsiteX0" fmla="*/ 1856108 w 1900985"/>
                <a:gd name="connsiteY0" fmla="*/ 665463 h 1904995"/>
                <a:gd name="connsiteX1" fmla="*/ 1775774 w 1900985"/>
                <a:gd name="connsiteY1" fmla="*/ 481916 h 1904995"/>
                <a:gd name="connsiteX2" fmla="*/ 1675238 w 1900985"/>
                <a:gd name="connsiteY2" fmla="*/ 475591 h 1904995"/>
                <a:gd name="connsiteX3" fmla="*/ 1674866 w 1900985"/>
                <a:gd name="connsiteY3" fmla="*/ 545095 h 1904995"/>
                <a:gd name="connsiteX4" fmla="*/ 1749524 w 1900985"/>
                <a:gd name="connsiteY4" fmla="*/ 1181480 h 1904995"/>
                <a:gd name="connsiteX5" fmla="*/ 710679 w 1900985"/>
                <a:gd name="connsiteY5" fmla="*/ 1750427 h 1904995"/>
                <a:gd name="connsiteX6" fmla="*/ 121168 w 1900985"/>
                <a:gd name="connsiteY6" fmla="*/ 1016764 h 1904995"/>
                <a:gd name="connsiteX7" fmla="*/ 189795 w 1900985"/>
                <a:gd name="connsiteY7" fmla="*/ 615085 h 1904995"/>
                <a:gd name="connsiteX8" fmla="*/ 1112101 w 1900985"/>
                <a:gd name="connsiteY8" fmla="*/ 135454 h 1904995"/>
                <a:gd name="connsiteX9" fmla="*/ 1357665 w 1900985"/>
                <a:gd name="connsiteY9" fmla="*/ 227084 h 1904995"/>
                <a:gd name="connsiteX10" fmla="*/ 1399870 w 1900985"/>
                <a:gd name="connsiteY10" fmla="*/ 237152 h 1904995"/>
                <a:gd name="connsiteX11" fmla="*/ 1450524 w 1900985"/>
                <a:gd name="connsiteY11" fmla="*/ 189841 h 1904995"/>
                <a:gd name="connsiteX12" fmla="*/ 1417549 w 1900985"/>
                <a:gd name="connsiteY12" fmla="*/ 124252 h 1904995"/>
                <a:gd name="connsiteX13" fmla="*/ 739502 w 1900985"/>
                <a:gd name="connsiteY13" fmla="*/ 24335 h 1904995"/>
                <a:gd name="connsiteX14" fmla="*/ 0 w 1900985"/>
                <a:gd name="connsiteY14" fmla="*/ 951851 h 1904995"/>
                <a:gd name="connsiteX15" fmla="*/ 23108 w 1900985"/>
                <a:gd name="connsiteY15" fmla="*/ 1162191 h 1904995"/>
                <a:gd name="connsiteX16" fmla="*/ 1217543 w 1900985"/>
                <a:gd name="connsiteY16" fmla="*/ 1866432 h 1904995"/>
                <a:gd name="connsiteX17" fmla="*/ 1896189 w 1900985"/>
                <a:gd name="connsiteY17" fmla="*/ 1046558 h 1904995"/>
                <a:gd name="connsiteX18" fmla="*/ 1856108 w 1900985"/>
                <a:gd name="connsiteY18" fmla="*/ 665463 h 190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00985" h="1904995">
                  <a:moveTo>
                    <a:pt x="1856108" y="665463"/>
                  </a:moveTo>
                  <a:cubicBezTo>
                    <a:pt x="1835772" y="601455"/>
                    <a:pt x="1809245" y="540123"/>
                    <a:pt x="1775774" y="481916"/>
                  </a:cubicBezTo>
                  <a:cubicBezTo>
                    <a:pt x="1753143" y="442559"/>
                    <a:pt x="1700708" y="439253"/>
                    <a:pt x="1675238" y="475591"/>
                  </a:cubicBezTo>
                  <a:cubicBezTo>
                    <a:pt x="1659312" y="498289"/>
                    <a:pt x="1661846" y="521378"/>
                    <a:pt x="1674866" y="545095"/>
                  </a:cubicBezTo>
                  <a:cubicBezTo>
                    <a:pt x="1785766" y="747044"/>
                    <a:pt x="1812703" y="960061"/>
                    <a:pt x="1749524" y="1181480"/>
                  </a:cubicBezTo>
                  <a:cubicBezTo>
                    <a:pt x="1621660" y="1629669"/>
                    <a:pt x="1156668" y="1883120"/>
                    <a:pt x="710679" y="1750427"/>
                  </a:cubicBezTo>
                  <a:cubicBezTo>
                    <a:pt x="383886" y="1653215"/>
                    <a:pt x="146371" y="1357844"/>
                    <a:pt x="121168" y="1016764"/>
                  </a:cubicBezTo>
                  <a:cubicBezTo>
                    <a:pt x="110861" y="877280"/>
                    <a:pt x="134017" y="743463"/>
                    <a:pt x="189795" y="615085"/>
                  </a:cubicBezTo>
                  <a:cubicBezTo>
                    <a:pt x="343367" y="261660"/>
                    <a:pt x="735292" y="57749"/>
                    <a:pt x="1112101" y="135454"/>
                  </a:cubicBezTo>
                  <a:cubicBezTo>
                    <a:pt x="1198731" y="153313"/>
                    <a:pt x="1280684" y="183450"/>
                    <a:pt x="1357665" y="227084"/>
                  </a:cubicBezTo>
                  <a:cubicBezTo>
                    <a:pt x="1370848" y="234542"/>
                    <a:pt x="1384468" y="239533"/>
                    <a:pt x="1399870" y="237152"/>
                  </a:cubicBezTo>
                  <a:cubicBezTo>
                    <a:pt x="1425750" y="233142"/>
                    <a:pt x="1445886" y="214263"/>
                    <a:pt x="1450524" y="189841"/>
                  </a:cubicBezTo>
                  <a:cubicBezTo>
                    <a:pt x="1455620" y="163067"/>
                    <a:pt x="1443638" y="138730"/>
                    <a:pt x="1417549" y="124252"/>
                  </a:cubicBezTo>
                  <a:cubicBezTo>
                    <a:pt x="1204084" y="5647"/>
                    <a:pt x="977541" y="-28938"/>
                    <a:pt x="739502" y="24335"/>
                  </a:cubicBezTo>
                  <a:cubicBezTo>
                    <a:pt x="307686" y="120976"/>
                    <a:pt x="105" y="508214"/>
                    <a:pt x="0" y="951851"/>
                  </a:cubicBezTo>
                  <a:cubicBezTo>
                    <a:pt x="-10" y="1022822"/>
                    <a:pt x="7477" y="1093002"/>
                    <a:pt x="23108" y="1162191"/>
                  </a:cubicBezTo>
                  <a:cubicBezTo>
                    <a:pt x="144047" y="1697639"/>
                    <a:pt x="691944" y="2020613"/>
                    <a:pt x="1217543" y="1866432"/>
                  </a:cubicBezTo>
                  <a:cubicBezTo>
                    <a:pt x="1588922" y="1757485"/>
                    <a:pt x="1857204" y="1433873"/>
                    <a:pt x="1896189" y="1046558"/>
                  </a:cubicBezTo>
                  <a:cubicBezTo>
                    <a:pt x="1909239" y="916942"/>
                    <a:pt x="1895589" y="789745"/>
                    <a:pt x="1856108" y="6654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40E75A4A-6FA0-4D9A-AB60-E508F7DAEB9D}"/>
                </a:ext>
              </a:extLst>
            </p:cNvPr>
            <p:cNvSpPr/>
            <p:nvPr/>
          </p:nvSpPr>
          <p:spPr>
            <a:xfrm>
              <a:off x="13543499" y="3890054"/>
              <a:ext cx="239629" cy="240051"/>
            </a:xfrm>
            <a:custGeom>
              <a:avLst/>
              <a:gdLst>
                <a:gd name="connsiteX0" fmla="*/ 59912 w 239629"/>
                <a:gd name="connsiteY0" fmla="*/ 16081 h 240051"/>
                <a:gd name="connsiteX1" fmla="*/ 0 w 239629"/>
                <a:gd name="connsiteY1" fmla="*/ 120027 h 240051"/>
                <a:gd name="connsiteX2" fmla="*/ 119815 w 239629"/>
                <a:gd name="connsiteY2" fmla="*/ 240051 h 240051"/>
                <a:gd name="connsiteX3" fmla="*/ 239630 w 239629"/>
                <a:gd name="connsiteY3" fmla="*/ 120027 h 240051"/>
                <a:gd name="connsiteX4" fmla="*/ 179718 w 239629"/>
                <a:gd name="connsiteY4" fmla="*/ 16081 h 240051"/>
                <a:gd name="connsiteX5" fmla="*/ 59912 w 239629"/>
                <a:gd name="connsiteY5" fmla="*/ 16081 h 24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629" h="240051">
                  <a:moveTo>
                    <a:pt x="59912" y="16081"/>
                  </a:moveTo>
                  <a:cubicBezTo>
                    <a:pt x="22841" y="37521"/>
                    <a:pt x="0" y="77145"/>
                    <a:pt x="0" y="120027"/>
                  </a:cubicBezTo>
                  <a:cubicBezTo>
                    <a:pt x="0" y="186311"/>
                    <a:pt x="53645" y="240051"/>
                    <a:pt x="119815" y="240051"/>
                  </a:cubicBezTo>
                  <a:cubicBezTo>
                    <a:pt x="185985" y="240051"/>
                    <a:pt x="239630" y="186311"/>
                    <a:pt x="239630" y="120027"/>
                  </a:cubicBezTo>
                  <a:cubicBezTo>
                    <a:pt x="239630" y="77145"/>
                    <a:pt x="216799" y="37521"/>
                    <a:pt x="179718" y="16081"/>
                  </a:cubicBezTo>
                  <a:cubicBezTo>
                    <a:pt x="142656" y="-5360"/>
                    <a:pt x="96984" y="-5360"/>
                    <a:pt x="59912" y="1608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96C6B6D4-40AD-4BDD-B577-1A5A3D5987B1}"/>
                </a:ext>
              </a:extLst>
            </p:cNvPr>
            <p:cNvSpPr/>
            <p:nvPr/>
          </p:nvSpPr>
          <p:spPr>
            <a:xfrm>
              <a:off x="13184416" y="3890054"/>
              <a:ext cx="239629" cy="240044"/>
            </a:xfrm>
            <a:custGeom>
              <a:avLst/>
              <a:gdLst>
                <a:gd name="connsiteX0" fmla="*/ 59912 w 239629"/>
                <a:gd name="connsiteY0" fmla="*/ 16081 h 240044"/>
                <a:gd name="connsiteX1" fmla="*/ 0 w 239629"/>
                <a:gd name="connsiteY1" fmla="*/ 120027 h 240044"/>
                <a:gd name="connsiteX2" fmla="*/ 59912 w 239629"/>
                <a:gd name="connsiteY2" fmla="*/ 223964 h 240044"/>
                <a:gd name="connsiteX3" fmla="*/ 179727 w 239629"/>
                <a:gd name="connsiteY3" fmla="*/ 223964 h 240044"/>
                <a:gd name="connsiteX4" fmla="*/ 239630 w 239629"/>
                <a:gd name="connsiteY4" fmla="*/ 120027 h 240044"/>
                <a:gd name="connsiteX5" fmla="*/ 179727 w 239629"/>
                <a:gd name="connsiteY5" fmla="*/ 16081 h 240044"/>
                <a:gd name="connsiteX6" fmla="*/ 59912 w 239629"/>
                <a:gd name="connsiteY6" fmla="*/ 16081 h 24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629" h="240044">
                  <a:moveTo>
                    <a:pt x="59912" y="16081"/>
                  </a:moveTo>
                  <a:cubicBezTo>
                    <a:pt x="22841" y="37521"/>
                    <a:pt x="0" y="77145"/>
                    <a:pt x="0" y="120027"/>
                  </a:cubicBezTo>
                  <a:cubicBezTo>
                    <a:pt x="0" y="162908"/>
                    <a:pt x="22831" y="202532"/>
                    <a:pt x="59912" y="223964"/>
                  </a:cubicBezTo>
                  <a:cubicBezTo>
                    <a:pt x="96984" y="245405"/>
                    <a:pt x="142656" y="245405"/>
                    <a:pt x="179727" y="223964"/>
                  </a:cubicBezTo>
                  <a:cubicBezTo>
                    <a:pt x="216799" y="202532"/>
                    <a:pt x="239630" y="162908"/>
                    <a:pt x="239630" y="120027"/>
                  </a:cubicBezTo>
                  <a:cubicBezTo>
                    <a:pt x="239630" y="77145"/>
                    <a:pt x="216799" y="37521"/>
                    <a:pt x="179727" y="16081"/>
                  </a:cubicBezTo>
                  <a:cubicBezTo>
                    <a:pt x="142656" y="-5360"/>
                    <a:pt x="96974" y="-5360"/>
                    <a:pt x="59912" y="1608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6A6CEDA-E9DA-4794-8421-ADC5A30FD29F}"/>
              </a:ext>
            </a:extLst>
          </p:cNvPr>
          <p:cNvGrpSpPr/>
          <p:nvPr/>
        </p:nvGrpSpPr>
        <p:grpSpPr>
          <a:xfrm>
            <a:off x="4310896" y="995644"/>
            <a:ext cx="3570208" cy="1015663"/>
            <a:chOff x="4310896" y="2738104"/>
            <a:chExt cx="3570208" cy="1015663"/>
          </a:xfrm>
        </p:grpSpPr>
        <p:sp>
          <p:nvSpPr>
            <p:cNvPr id="85" name="文本框 84">
              <a:extLst>
                <a:ext uri="{FF2B5EF4-FFF2-40B4-BE49-F238E27FC236}">
                  <a16:creationId xmlns="" xmlns:a16="http://schemas.microsoft.com/office/drawing/2014/main" id="{E1D5E6E0-88B1-4E34-A6C8-73A3777EE1E6}"/>
                </a:ext>
              </a:extLst>
            </p:cNvPr>
            <p:cNvSpPr txBox="1"/>
            <p:nvPr/>
          </p:nvSpPr>
          <p:spPr>
            <a:xfrm>
              <a:off x="4310896" y="2738104"/>
              <a:ext cx="3570208" cy="1015663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spc="600">
                  <a:ln w="88900">
                    <a:solidFill>
                      <a:schemeClr val="bg1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添加标题</a:t>
              </a:r>
              <a:endParaRPr lang="zh-CN" altLang="en-US" sz="6000" b="1" spc="600" dirty="0">
                <a:ln w="88900">
                  <a:solidFill>
                    <a:schemeClr val="bg1"/>
                  </a:solidFill>
                </a:ln>
                <a:solidFill>
                  <a:srgbClr val="0180F9"/>
                </a:solidFill>
                <a:effectLst>
                  <a:outerShdw blurRad="50800" dist="38100" dir="2700000" algn="tl" rotWithShape="0">
                    <a:srgbClr val="0180F9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="" xmlns:a16="http://schemas.microsoft.com/office/drawing/2014/main" id="{D883DF9F-02B4-4731-B3D7-75DCDCD75B22}"/>
                </a:ext>
              </a:extLst>
            </p:cNvPr>
            <p:cNvSpPr txBox="1"/>
            <p:nvPr/>
          </p:nvSpPr>
          <p:spPr>
            <a:xfrm>
              <a:off x="4310896" y="2738104"/>
              <a:ext cx="3570208" cy="1015663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spc="600">
                  <a:gradFill>
                    <a:gsLst>
                      <a:gs pos="0">
                        <a:srgbClr val="0180F9"/>
                      </a:gs>
                      <a:gs pos="80000">
                        <a:srgbClr val="1253FD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添加标题</a:t>
              </a:r>
              <a:endParaRPr lang="zh-CN" altLang="en-US" sz="6000" b="1" spc="600" dirty="0">
                <a:gradFill>
                  <a:gsLst>
                    <a:gs pos="0">
                      <a:srgbClr val="0180F9"/>
                    </a:gs>
                    <a:gs pos="80000">
                      <a:srgbClr val="1253FD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="" xmlns:a16="http://schemas.microsoft.com/office/drawing/2014/main" id="{44488FA5-A883-4CD3-AF69-E0FE7EC20E1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181600" y="3144505"/>
            <a:ext cx="1828800" cy="86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08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AA5D884-8F37-4620-A0D0-5036457E5391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3080771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="" xmlns:a16="http://schemas.microsoft.com/office/drawing/2014/main" id="{C859E3BF-1949-4FC0-AF54-E1F519CB20FD}"/>
              </a:ext>
            </a:extLst>
          </p:cNvPr>
          <p:cNvSpPr/>
          <p:nvPr/>
        </p:nvSpPr>
        <p:spPr>
          <a:xfrm>
            <a:off x="0" y="0"/>
            <a:ext cx="12192000" cy="3154615"/>
          </a:xfrm>
          <a:custGeom>
            <a:avLst/>
            <a:gdLst>
              <a:gd name="connsiteX0" fmla="*/ 0 w 12192000"/>
              <a:gd name="connsiteY0" fmla="*/ 0 h 3154615"/>
              <a:gd name="connsiteX1" fmla="*/ 12192000 w 12192000"/>
              <a:gd name="connsiteY1" fmla="*/ 0 h 3154615"/>
              <a:gd name="connsiteX2" fmla="*/ 12192000 w 12192000"/>
              <a:gd name="connsiteY2" fmla="*/ 3154615 h 3154615"/>
              <a:gd name="connsiteX3" fmla="*/ 0 w 12192000"/>
              <a:gd name="connsiteY3" fmla="*/ 3154615 h 3154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54615">
                <a:moveTo>
                  <a:pt x="0" y="0"/>
                </a:moveTo>
                <a:lnTo>
                  <a:pt x="12192000" y="0"/>
                </a:lnTo>
                <a:lnTo>
                  <a:pt x="12192000" y="3154615"/>
                </a:lnTo>
                <a:lnTo>
                  <a:pt x="0" y="3154615"/>
                </a:lnTo>
                <a:close/>
              </a:path>
            </a:pathLst>
          </a:custGeom>
          <a:gradFill flip="none" rotWithShape="1">
            <a:gsLst>
              <a:gs pos="98315">
                <a:schemeClr val="bg1"/>
              </a:gs>
              <a:gs pos="64000">
                <a:srgbClr val="FFFFFF">
                  <a:alpha val="97000"/>
                </a:srgbClr>
              </a:gs>
              <a:gs pos="0">
                <a:schemeClr val="bg1">
                  <a:alpha val="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pic>
        <p:nvPicPr>
          <p:cNvPr id="30" name="图片 29" descr="图片包含 灯光, 白色, 大, 黑色&#10;&#10;描述已自动生成">
            <a:extLst>
              <a:ext uri="{FF2B5EF4-FFF2-40B4-BE49-F238E27FC236}">
                <a16:creationId xmlns="" xmlns:a16="http://schemas.microsoft.com/office/drawing/2014/main" id="{A004BB96-E210-4CBE-8942-55EEAA4ADC4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8413" y="2465558"/>
            <a:ext cx="1981204" cy="91440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D3D4AEA-4B33-4969-81EA-8CF7FCF56A2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000" b="97800" l="10000" r="90000">
                        <a14:foregroundMark x1="12700" y1="97800" x2="58000" y2="97800"/>
                        <a14:foregroundMark x1="58000" y1="97800" x2="79800" y2="963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840" t="28695" r="12640"/>
          <a:stretch/>
        </p:blipFill>
        <p:spPr>
          <a:xfrm>
            <a:off x="3081723" y="841829"/>
            <a:ext cx="6028554" cy="5692036"/>
          </a:xfrm>
          <a:prstGeom prst="rect">
            <a:avLst/>
          </a:prstGeom>
          <a:effectLst>
            <a:outerShdw blurRad="609600" sx="102000" sy="102000" algn="ctr" rotWithShape="0">
              <a:schemeClr val="bg1">
                <a:lumMod val="50000"/>
                <a:alpha val="22000"/>
              </a:schemeClr>
            </a:outerShdw>
          </a:effectLst>
        </p:spPr>
      </p:pic>
      <p:pic>
        <p:nvPicPr>
          <p:cNvPr id="115" name="图片 114" descr="黑暗中的树林&#10;&#10;描述已自动生成">
            <a:extLst>
              <a:ext uri="{FF2B5EF4-FFF2-40B4-BE49-F238E27FC236}">
                <a16:creationId xmlns="" xmlns:a16="http://schemas.microsoft.com/office/drawing/2014/main" id="{978E2A9D-6A21-4A00-B685-EC86C448582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18" t="33977" r="718" b="26120"/>
          <a:stretch/>
        </p:blipFill>
        <p:spPr>
          <a:xfrm>
            <a:off x="3289676" y="667489"/>
            <a:ext cx="4675371" cy="1865621"/>
          </a:xfrm>
          <a:prstGeom prst="rect">
            <a:avLst/>
          </a:prstGeom>
        </p:spPr>
      </p:pic>
      <p:sp>
        <p:nvSpPr>
          <p:cNvPr id="42" name="矩形 127+">
            <a:extLst>
              <a:ext uri="{FF2B5EF4-FFF2-40B4-BE49-F238E27FC236}">
                <a16:creationId xmlns="" xmlns:a16="http://schemas.microsoft.com/office/drawing/2014/main" id="{E9E7699C-0D08-4C64-B1F1-07FBE3CA25F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0" y="6170682"/>
            <a:ext cx="12192000" cy="921733"/>
          </a:xfrm>
          <a:custGeom>
            <a:avLst/>
            <a:gdLst>
              <a:gd name="connsiteX0" fmla="*/ 0 w 15347950"/>
              <a:gd name="connsiteY0" fmla="*/ 0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0 w 15347950"/>
              <a:gd name="connsiteY4" fmla="*/ 0 h 4594225"/>
              <a:gd name="connsiteX0" fmla="*/ 0 w 15347950"/>
              <a:gd name="connsiteY0" fmla="*/ 0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0 w 15347950"/>
              <a:gd name="connsiteY4" fmla="*/ 0 h 4594225"/>
              <a:gd name="connsiteX0" fmla="*/ 0 w 15347950"/>
              <a:gd name="connsiteY0" fmla="*/ 0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0 w 15347950"/>
              <a:gd name="connsiteY4" fmla="*/ 0 h 4594225"/>
              <a:gd name="connsiteX0" fmla="*/ 0 w 15347950"/>
              <a:gd name="connsiteY0" fmla="*/ 87740 h 4681965"/>
              <a:gd name="connsiteX1" fmla="*/ 15347950 w 15347950"/>
              <a:gd name="connsiteY1" fmla="*/ 87740 h 4681965"/>
              <a:gd name="connsiteX2" fmla="*/ 15347950 w 15347950"/>
              <a:gd name="connsiteY2" fmla="*/ 4681965 h 4681965"/>
              <a:gd name="connsiteX3" fmla="*/ 0 w 15347950"/>
              <a:gd name="connsiteY3" fmla="*/ 4681965 h 4681965"/>
              <a:gd name="connsiteX4" fmla="*/ 0 w 15347950"/>
              <a:gd name="connsiteY4" fmla="*/ 87740 h 4681965"/>
              <a:gd name="connsiteX0" fmla="*/ 0 w 15347950"/>
              <a:gd name="connsiteY0" fmla="*/ 70314 h 4664539"/>
              <a:gd name="connsiteX1" fmla="*/ 15347950 w 15347950"/>
              <a:gd name="connsiteY1" fmla="*/ 70314 h 4664539"/>
              <a:gd name="connsiteX2" fmla="*/ 15347950 w 15347950"/>
              <a:gd name="connsiteY2" fmla="*/ 4664539 h 4664539"/>
              <a:gd name="connsiteX3" fmla="*/ 0 w 15347950"/>
              <a:gd name="connsiteY3" fmla="*/ 4664539 h 4664539"/>
              <a:gd name="connsiteX4" fmla="*/ 0 w 15347950"/>
              <a:gd name="connsiteY4" fmla="*/ 70314 h 4664539"/>
              <a:gd name="connsiteX0" fmla="*/ 0 w 15347950"/>
              <a:gd name="connsiteY0" fmla="*/ 423 h 4594648"/>
              <a:gd name="connsiteX1" fmla="*/ 15347950 w 15347950"/>
              <a:gd name="connsiteY1" fmla="*/ 423 h 4594648"/>
              <a:gd name="connsiteX2" fmla="*/ 15347950 w 15347950"/>
              <a:gd name="connsiteY2" fmla="*/ 4594648 h 4594648"/>
              <a:gd name="connsiteX3" fmla="*/ 0 w 15347950"/>
              <a:gd name="connsiteY3" fmla="*/ 4594648 h 4594648"/>
              <a:gd name="connsiteX4" fmla="*/ 0 w 15347950"/>
              <a:gd name="connsiteY4" fmla="*/ 423 h 4594648"/>
              <a:gd name="connsiteX0" fmla="*/ 176804 w 15347950"/>
              <a:gd name="connsiteY0" fmla="*/ 1474373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176804 w 15347950"/>
              <a:gd name="connsiteY4" fmla="*/ 1474373 h 4594225"/>
              <a:gd name="connsiteX0" fmla="*/ 176804 w 15347950"/>
              <a:gd name="connsiteY0" fmla="*/ 1474373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176804 w 15347950"/>
              <a:gd name="connsiteY4" fmla="*/ 1474373 h 4594225"/>
              <a:gd name="connsiteX0" fmla="*/ 176804 w 15347950"/>
              <a:gd name="connsiteY0" fmla="*/ 1474373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176804 w 15347950"/>
              <a:gd name="connsiteY4" fmla="*/ 1474373 h 4594225"/>
              <a:gd name="connsiteX0" fmla="*/ 176804 w 15347950"/>
              <a:gd name="connsiteY0" fmla="*/ 612283 h 3732135"/>
              <a:gd name="connsiteX1" fmla="*/ 12430671 w 15347950"/>
              <a:gd name="connsiteY1" fmla="*/ 1040325 h 3732135"/>
              <a:gd name="connsiteX2" fmla="*/ 15347950 w 15347950"/>
              <a:gd name="connsiteY2" fmla="*/ 3732135 h 3732135"/>
              <a:gd name="connsiteX3" fmla="*/ 0 w 15347950"/>
              <a:gd name="connsiteY3" fmla="*/ 3732135 h 3732135"/>
              <a:gd name="connsiteX4" fmla="*/ 176804 w 15347950"/>
              <a:gd name="connsiteY4" fmla="*/ 612283 h 3732135"/>
              <a:gd name="connsiteX0" fmla="*/ 176804 w 15347950"/>
              <a:gd name="connsiteY0" fmla="*/ 719018 h 3838870"/>
              <a:gd name="connsiteX1" fmla="*/ 12430671 w 15347950"/>
              <a:gd name="connsiteY1" fmla="*/ 1147060 h 3838870"/>
              <a:gd name="connsiteX2" fmla="*/ 15347950 w 15347950"/>
              <a:gd name="connsiteY2" fmla="*/ 3838870 h 3838870"/>
              <a:gd name="connsiteX3" fmla="*/ 0 w 15347950"/>
              <a:gd name="connsiteY3" fmla="*/ 3838870 h 3838870"/>
              <a:gd name="connsiteX4" fmla="*/ 176804 w 15347950"/>
              <a:gd name="connsiteY4" fmla="*/ 719018 h 3838870"/>
              <a:gd name="connsiteX0" fmla="*/ 176804 w 15347950"/>
              <a:gd name="connsiteY0" fmla="*/ 835240 h 3955092"/>
              <a:gd name="connsiteX1" fmla="*/ 12430671 w 15347950"/>
              <a:gd name="connsiteY1" fmla="*/ 1263282 h 3955092"/>
              <a:gd name="connsiteX2" fmla="*/ 15347950 w 15347950"/>
              <a:gd name="connsiteY2" fmla="*/ 3955092 h 3955092"/>
              <a:gd name="connsiteX3" fmla="*/ 0 w 15347950"/>
              <a:gd name="connsiteY3" fmla="*/ 3955092 h 3955092"/>
              <a:gd name="connsiteX4" fmla="*/ 176804 w 15347950"/>
              <a:gd name="connsiteY4" fmla="*/ 835240 h 3955092"/>
              <a:gd name="connsiteX0" fmla="*/ 117869 w 15347950"/>
              <a:gd name="connsiteY0" fmla="*/ 799317 h 4394770"/>
              <a:gd name="connsiteX1" fmla="*/ 12430671 w 15347950"/>
              <a:gd name="connsiteY1" fmla="*/ 1702960 h 4394770"/>
              <a:gd name="connsiteX2" fmla="*/ 15347950 w 15347950"/>
              <a:gd name="connsiteY2" fmla="*/ 4394770 h 4394770"/>
              <a:gd name="connsiteX3" fmla="*/ 0 w 15347950"/>
              <a:gd name="connsiteY3" fmla="*/ 4394770 h 4394770"/>
              <a:gd name="connsiteX4" fmla="*/ 117869 w 15347950"/>
              <a:gd name="connsiteY4" fmla="*/ 799317 h 4394770"/>
              <a:gd name="connsiteX0" fmla="*/ 117869 w 15347950"/>
              <a:gd name="connsiteY0" fmla="*/ 285606 h 3881059"/>
              <a:gd name="connsiteX1" fmla="*/ 12430671 w 15347950"/>
              <a:gd name="connsiteY1" fmla="*/ 1189249 h 3881059"/>
              <a:gd name="connsiteX2" fmla="*/ 15347950 w 15347950"/>
              <a:gd name="connsiteY2" fmla="*/ 3881059 h 3881059"/>
              <a:gd name="connsiteX3" fmla="*/ 0 w 15347950"/>
              <a:gd name="connsiteY3" fmla="*/ 3881059 h 3881059"/>
              <a:gd name="connsiteX4" fmla="*/ 117869 w 15347950"/>
              <a:gd name="connsiteY4" fmla="*/ 285606 h 3881059"/>
              <a:gd name="connsiteX0" fmla="*/ 117869 w 15347950"/>
              <a:gd name="connsiteY0" fmla="*/ 289859 h 3885312"/>
              <a:gd name="connsiteX1" fmla="*/ 12778755 w 15347950"/>
              <a:gd name="connsiteY1" fmla="*/ 1068656 h 3885312"/>
              <a:gd name="connsiteX2" fmla="*/ 15347950 w 15347950"/>
              <a:gd name="connsiteY2" fmla="*/ 3885312 h 3885312"/>
              <a:gd name="connsiteX3" fmla="*/ 0 w 15347950"/>
              <a:gd name="connsiteY3" fmla="*/ 3885312 h 3885312"/>
              <a:gd name="connsiteX4" fmla="*/ 117869 w 15347950"/>
              <a:gd name="connsiteY4" fmla="*/ 289859 h 3885312"/>
              <a:gd name="connsiteX0" fmla="*/ 79193 w 15347950"/>
              <a:gd name="connsiteY0" fmla="*/ 292035 h 3825065"/>
              <a:gd name="connsiteX1" fmla="*/ 12778755 w 15347950"/>
              <a:gd name="connsiteY1" fmla="*/ 1008409 h 3825065"/>
              <a:gd name="connsiteX2" fmla="*/ 15347950 w 15347950"/>
              <a:gd name="connsiteY2" fmla="*/ 3825065 h 3825065"/>
              <a:gd name="connsiteX3" fmla="*/ 0 w 15347950"/>
              <a:gd name="connsiteY3" fmla="*/ 3825065 h 3825065"/>
              <a:gd name="connsiteX4" fmla="*/ 79193 w 15347950"/>
              <a:gd name="connsiteY4" fmla="*/ 292035 h 38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47950" h="3825065">
                <a:moveTo>
                  <a:pt x="79193" y="292035"/>
                </a:moveTo>
                <a:cubicBezTo>
                  <a:pt x="5756901" y="-1530122"/>
                  <a:pt x="8369176" y="5970121"/>
                  <a:pt x="12778755" y="1008409"/>
                </a:cubicBezTo>
                <a:lnTo>
                  <a:pt x="15347950" y="3825065"/>
                </a:lnTo>
                <a:lnTo>
                  <a:pt x="0" y="3825065"/>
                </a:lnTo>
                <a:lnTo>
                  <a:pt x="79193" y="292035"/>
                </a:lnTo>
                <a:close/>
              </a:path>
            </a:pathLst>
          </a:custGeom>
          <a:solidFill>
            <a:srgbClr val="0180F9">
              <a:alpha val="15000"/>
            </a:srgbClr>
          </a:solidFill>
          <a:ln w="635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8AA65C09-E4C1-47DE-974A-A2F83A43D69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5943760"/>
            <a:ext cx="12192000" cy="948028"/>
          </a:xfrm>
          <a:custGeom>
            <a:avLst/>
            <a:gdLst>
              <a:gd name="connsiteX0" fmla="*/ 15119350 w 15119350"/>
              <a:gd name="connsiteY0" fmla="*/ 0 h 1402046"/>
              <a:gd name="connsiteX1" fmla="*/ 15119350 w 15119350"/>
              <a:gd name="connsiteY1" fmla="*/ 1402046 h 1402046"/>
              <a:gd name="connsiteX2" fmla="*/ 0 w 15119350"/>
              <a:gd name="connsiteY2" fmla="*/ 1402046 h 1402046"/>
              <a:gd name="connsiteX3" fmla="*/ 0 w 15119350"/>
              <a:gd name="connsiteY3" fmla="*/ 196757 h 1402046"/>
              <a:gd name="connsiteX4" fmla="*/ 354774 w 15119350"/>
              <a:gd name="connsiteY4" fmla="*/ 174259 h 1402046"/>
              <a:gd name="connsiteX5" fmla="*/ 15119350 w 15119350"/>
              <a:gd name="connsiteY5" fmla="*/ 0 h 140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19350" h="1402046">
                <a:moveTo>
                  <a:pt x="15119350" y="0"/>
                </a:moveTo>
                <a:lnTo>
                  <a:pt x="15119350" y="1402046"/>
                </a:lnTo>
                <a:lnTo>
                  <a:pt x="0" y="1402046"/>
                </a:lnTo>
                <a:lnTo>
                  <a:pt x="0" y="196757"/>
                </a:lnTo>
                <a:lnTo>
                  <a:pt x="354774" y="174259"/>
                </a:lnTo>
                <a:cubicBezTo>
                  <a:pt x="4991340" y="-46510"/>
                  <a:pt x="7255411" y="2089062"/>
                  <a:pt x="15119350" y="0"/>
                </a:cubicBezTo>
                <a:close/>
              </a:path>
            </a:pathLst>
          </a:custGeom>
          <a:gradFill>
            <a:gsLst>
              <a:gs pos="98315">
                <a:srgbClr val="1253FD"/>
              </a:gs>
              <a:gs pos="0">
                <a:srgbClr val="0180F9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pic>
        <p:nvPicPr>
          <p:cNvPr id="54" name="图片 53" descr="黑暗中的树林&#10;&#10;描述已自动生成">
            <a:extLst>
              <a:ext uri="{FF2B5EF4-FFF2-40B4-BE49-F238E27FC236}">
                <a16:creationId xmlns="" xmlns:a16="http://schemas.microsoft.com/office/drawing/2014/main" id="{CA984861-A75D-42C8-B207-31B730AABB7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18" t="33977" r="718" b="26120"/>
          <a:stretch/>
        </p:blipFill>
        <p:spPr>
          <a:xfrm>
            <a:off x="4269816" y="4581995"/>
            <a:ext cx="4675371" cy="1865621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59D4B23A-4E24-4310-906F-CD889CA1BA71}"/>
              </a:ext>
            </a:extLst>
          </p:cNvPr>
          <p:cNvGrpSpPr/>
          <p:nvPr/>
        </p:nvGrpSpPr>
        <p:grpSpPr>
          <a:xfrm>
            <a:off x="1013930" y="1609351"/>
            <a:ext cx="10164141" cy="3504308"/>
            <a:chOff x="1442884" y="1609351"/>
            <a:chExt cx="10164141" cy="3504308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DE57D715-8E44-462F-84F5-75D5139080D1}"/>
                </a:ext>
              </a:extLst>
            </p:cNvPr>
            <p:cNvGrpSpPr/>
            <p:nvPr/>
          </p:nvGrpSpPr>
          <p:grpSpPr>
            <a:xfrm flipH="1">
              <a:off x="6883722" y="1609351"/>
              <a:ext cx="4723303" cy="3504308"/>
              <a:chOff x="1021857" y="1609351"/>
              <a:chExt cx="4723303" cy="3504308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="" xmlns:a16="http://schemas.microsoft.com/office/drawing/2014/main" id="{A8FE4576-D7D8-4BFC-821A-8CABCEE7E2C9}"/>
                  </a:ext>
                </a:extLst>
              </p:cNvPr>
              <p:cNvGrpSpPr/>
              <p:nvPr/>
            </p:nvGrpSpPr>
            <p:grpSpPr>
              <a:xfrm>
                <a:off x="1021858" y="1609351"/>
                <a:ext cx="4723302" cy="1614450"/>
                <a:chOff x="1021858" y="1609351"/>
                <a:chExt cx="4723302" cy="1614450"/>
              </a:xfrm>
            </p:grpSpPr>
            <p:sp>
              <p:nvSpPr>
                <p:cNvPr id="16" name="矩形: 圆角 15">
                  <a:extLst>
                    <a:ext uri="{FF2B5EF4-FFF2-40B4-BE49-F238E27FC236}">
                      <a16:creationId xmlns="" xmlns:a16="http://schemas.microsoft.com/office/drawing/2014/main" id="{31968B80-4B2A-41D1-837A-446B6FE88E2A}"/>
                    </a:ext>
                  </a:extLst>
                </p:cNvPr>
                <p:cNvSpPr/>
                <p:nvPr/>
              </p:nvSpPr>
              <p:spPr>
                <a:xfrm>
                  <a:off x="1021858" y="1783801"/>
                  <a:ext cx="3437316" cy="1440000"/>
                </a:xfrm>
                <a:prstGeom prst="roundRect">
                  <a:avLst>
                    <a:gd name="adj" fmla="val 6358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31800" sx="102000" sy="102000" algn="ctr" rotWithShape="0">
                    <a:schemeClr val="bg1">
                      <a:lumMod val="50000"/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endParaRPr>
                </a:p>
              </p:txBody>
            </p:sp>
            <p:grpSp>
              <p:nvGrpSpPr>
                <p:cNvPr id="7" name="组合 6">
                  <a:extLst>
                    <a:ext uri="{FF2B5EF4-FFF2-40B4-BE49-F238E27FC236}">
                      <a16:creationId xmlns="" xmlns:a16="http://schemas.microsoft.com/office/drawing/2014/main" id="{AED1F8B1-204F-40FF-9FA7-DFBC092126FB}"/>
                    </a:ext>
                  </a:extLst>
                </p:cNvPr>
                <p:cNvGrpSpPr/>
                <p:nvPr/>
              </p:nvGrpSpPr>
              <p:grpSpPr>
                <a:xfrm>
                  <a:off x="3731334" y="1692628"/>
                  <a:ext cx="2013826" cy="89513"/>
                  <a:chOff x="3922643" y="2538851"/>
                  <a:chExt cx="2013826" cy="89513"/>
                </a:xfrm>
              </p:grpSpPr>
              <p:cxnSp>
                <p:nvCxnSpPr>
                  <p:cNvPr id="37" name="直接连接符 36">
                    <a:extLst>
                      <a:ext uri="{FF2B5EF4-FFF2-40B4-BE49-F238E27FC236}">
                        <a16:creationId xmlns="" xmlns:a16="http://schemas.microsoft.com/office/drawing/2014/main" id="{15F8CAB7-34A3-4E7C-9DEC-30E046ECB6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922643" y="2583607"/>
                    <a:ext cx="1955685" cy="0"/>
                  </a:xfrm>
                  <a:prstGeom prst="line">
                    <a:avLst/>
                  </a:prstGeom>
                  <a:ln cap="rnd">
                    <a:solidFill>
                      <a:srgbClr val="1253FD"/>
                    </a:solidFill>
                    <a:prstDash val="dash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" name="椭圆 35">
                    <a:extLst>
                      <a:ext uri="{FF2B5EF4-FFF2-40B4-BE49-F238E27FC236}">
                        <a16:creationId xmlns="" xmlns:a16="http://schemas.microsoft.com/office/drawing/2014/main" id="{87122F6F-599D-4D37-A8B3-CD83AF14249E}"/>
                      </a:ext>
                    </a:extLst>
                  </p:cNvPr>
                  <p:cNvSpPr/>
                  <p:nvPr/>
                </p:nvSpPr>
                <p:spPr>
                  <a:xfrm flipH="1">
                    <a:off x="5846956" y="2538851"/>
                    <a:ext cx="89513" cy="89513"/>
                  </a:xfrm>
                  <a:prstGeom prst="ellipse">
                    <a:avLst/>
                  </a:prstGeom>
                  <a:gradFill>
                    <a:gsLst>
                      <a:gs pos="98315">
                        <a:srgbClr val="1253FD"/>
                      </a:gs>
                      <a:gs pos="0">
                        <a:srgbClr val="0180F9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457200"/>
                    <a:endParaRPr lang="zh-CN" altLang="en-US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  <p:grpSp>
              <p:nvGrpSpPr>
                <p:cNvPr id="5" name="组合 4">
                  <a:extLst>
                    <a:ext uri="{FF2B5EF4-FFF2-40B4-BE49-F238E27FC236}">
                      <a16:creationId xmlns="" xmlns:a16="http://schemas.microsoft.com/office/drawing/2014/main" id="{165B5C2F-1F02-48C0-8C8A-8E7130FF1B97}"/>
                    </a:ext>
                  </a:extLst>
                </p:cNvPr>
                <p:cNvGrpSpPr/>
                <p:nvPr/>
              </p:nvGrpSpPr>
              <p:grpSpPr>
                <a:xfrm>
                  <a:off x="2883592" y="1609351"/>
                  <a:ext cx="1333094" cy="369332"/>
                  <a:chOff x="3052076" y="2183127"/>
                  <a:chExt cx="1333094" cy="369332"/>
                </a:xfrm>
              </p:grpSpPr>
              <p:sp>
                <p:nvSpPr>
                  <p:cNvPr id="46" name="矩形: 圆角 45">
                    <a:extLst>
                      <a:ext uri="{FF2B5EF4-FFF2-40B4-BE49-F238E27FC236}">
                        <a16:creationId xmlns="" xmlns:a16="http://schemas.microsoft.com/office/drawing/2014/main" id="{30459C33-D6E3-4CE0-AEF4-41D9494C14C8}"/>
                      </a:ext>
                    </a:extLst>
                  </p:cNvPr>
                  <p:cNvSpPr/>
                  <p:nvPr/>
                </p:nvSpPr>
                <p:spPr>
                  <a:xfrm>
                    <a:off x="3052076" y="2183127"/>
                    <a:ext cx="1333094" cy="36933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98315">
                        <a:srgbClr val="1253FD"/>
                      </a:gs>
                      <a:gs pos="0">
                        <a:srgbClr val="0180F9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457200"/>
                    <a:endParaRPr lang="zh-CN" altLang="en-US" dirty="0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endParaRPr>
                  </a:p>
                </p:txBody>
              </p:sp>
              <p:sp>
                <p:nvSpPr>
                  <p:cNvPr id="47" name="矩形 46">
                    <a:extLst>
                      <a:ext uri="{FF2B5EF4-FFF2-40B4-BE49-F238E27FC236}">
                        <a16:creationId xmlns="" xmlns:a16="http://schemas.microsoft.com/office/drawing/2014/main" id="{B7A683F8-7EA7-44C0-AC36-6EF80C0EF2CD}"/>
                      </a:ext>
                    </a:extLst>
                  </p:cNvPr>
                  <p:cNvSpPr/>
                  <p:nvPr/>
                </p:nvSpPr>
                <p:spPr>
                  <a:xfrm>
                    <a:off x="3164625" y="2183127"/>
                    <a:ext cx="110799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rPr>
                      <a:t>第一阶梯</a:t>
                    </a:r>
                    <a:endParaRPr kumimoji="0" lang="en-US" altLang="zh-CN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</p:grpSp>
            <p:sp>
              <p:nvSpPr>
                <p:cNvPr id="71" name="矩形 70">
                  <a:extLst>
                    <a:ext uri="{FF2B5EF4-FFF2-40B4-BE49-F238E27FC236}">
                      <a16:creationId xmlns="" xmlns:a16="http://schemas.microsoft.com/office/drawing/2014/main" id="{9C3DBF98-19DA-44A8-9685-A48501A0B01F}"/>
                    </a:ext>
                  </a:extLst>
                </p:cNvPr>
                <p:cNvSpPr/>
                <p:nvPr/>
              </p:nvSpPr>
              <p:spPr>
                <a:xfrm>
                  <a:off x="1336926" y="2057525"/>
                  <a:ext cx="2807179" cy="89255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285750" indent="-180000">
                    <a:spcAft>
                      <a:spcPts val="600"/>
                    </a:spcAft>
                    <a:buClr>
                      <a:srgbClr val="0180F9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sz="1400" dirty="0">
                      <a:latin typeface="Times New Roman" panose="02020603050405020304" pitchFamily="18" charset="0"/>
                    </a:rPr>
                    <a:t>在文本框输入标题文本框输入</a:t>
                  </a:r>
                  <a:endParaRPr lang="en-US" altLang="zh-CN" sz="1400" dirty="0">
                    <a:latin typeface="Times New Roman" panose="02020603050405020304" pitchFamily="18" charset="0"/>
                  </a:endParaRPr>
                </a:p>
                <a:p>
                  <a:pPr marL="285750" indent="-180000">
                    <a:spcAft>
                      <a:spcPts val="600"/>
                    </a:spcAft>
                    <a:buClr>
                      <a:srgbClr val="0180F9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sz="1400" dirty="0">
                      <a:latin typeface="Times New Roman" panose="02020603050405020304" pitchFamily="18" charset="0"/>
                    </a:rPr>
                    <a:t>在文本框输入标题文本框输入</a:t>
                  </a:r>
                  <a:endParaRPr lang="en-US" altLang="zh-CN" sz="1400" dirty="0">
                    <a:latin typeface="Times New Roman" panose="02020603050405020304" pitchFamily="18" charset="0"/>
                  </a:endParaRPr>
                </a:p>
                <a:p>
                  <a:pPr marL="285750" indent="-180000">
                    <a:spcAft>
                      <a:spcPts val="600"/>
                    </a:spcAft>
                    <a:buClr>
                      <a:srgbClr val="0180F9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sz="1400" dirty="0">
                      <a:latin typeface="Times New Roman" panose="02020603050405020304" pitchFamily="18" charset="0"/>
                    </a:rPr>
                    <a:t>在文本框输入标题文本框输入</a:t>
                  </a:r>
                  <a:endParaRPr lang="en-US" altLang="zh-CN" sz="1400" dirty="0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="" xmlns:a16="http://schemas.microsoft.com/office/drawing/2014/main" id="{01696F11-A03A-4A1A-AD2D-8007B883BBF7}"/>
                  </a:ext>
                </a:extLst>
              </p:cNvPr>
              <p:cNvGrpSpPr/>
              <p:nvPr/>
            </p:nvGrpSpPr>
            <p:grpSpPr>
              <a:xfrm>
                <a:off x="1021857" y="3499211"/>
                <a:ext cx="4723303" cy="1614448"/>
                <a:chOff x="1021857" y="3499211"/>
                <a:chExt cx="4723303" cy="1614448"/>
              </a:xfrm>
            </p:grpSpPr>
            <p:grpSp>
              <p:nvGrpSpPr>
                <p:cNvPr id="14" name="组合 13">
                  <a:extLst>
                    <a:ext uri="{FF2B5EF4-FFF2-40B4-BE49-F238E27FC236}">
                      <a16:creationId xmlns="" xmlns:a16="http://schemas.microsoft.com/office/drawing/2014/main" id="{FF0A5ED2-A55A-4AB9-86A8-D1FF79E6FC4F}"/>
                    </a:ext>
                  </a:extLst>
                </p:cNvPr>
                <p:cNvGrpSpPr/>
                <p:nvPr/>
              </p:nvGrpSpPr>
              <p:grpSpPr>
                <a:xfrm>
                  <a:off x="3188031" y="3568958"/>
                  <a:ext cx="2557129" cy="89513"/>
                  <a:chOff x="3410711" y="4376178"/>
                  <a:chExt cx="2557129" cy="89513"/>
                </a:xfrm>
              </p:grpSpPr>
              <p:cxnSp>
                <p:nvCxnSpPr>
                  <p:cNvPr id="41" name="直接连接符 40">
                    <a:extLst>
                      <a:ext uri="{FF2B5EF4-FFF2-40B4-BE49-F238E27FC236}">
                        <a16:creationId xmlns="" xmlns:a16="http://schemas.microsoft.com/office/drawing/2014/main" id="{3F1A15B9-463D-43F3-9A13-92FCD1E03F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410711" y="4420934"/>
                    <a:ext cx="2481001" cy="0"/>
                  </a:xfrm>
                  <a:prstGeom prst="line">
                    <a:avLst/>
                  </a:prstGeom>
                  <a:ln cap="rnd">
                    <a:solidFill>
                      <a:srgbClr val="1253FD"/>
                    </a:solidFill>
                    <a:prstDash val="dash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0" name="椭圆 39">
                    <a:extLst>
                      <a:ext uri="{FF2B5EF4-FFF2-40B4-BE49-F238E27FC236}">
                        <a16:creationId xmlns="" xmlns:a16="http://schemas.microsoft.com/office/drawing/2014/main" id="{B917E4FA-0FA7-439B-AA4D-F71FD9177F17}"/>
                      </a:ext>
                    </a:extLst>
                  </p:cNvPr>
                  <p:cNvSpPr/>
                  <p:nvPr/>
                </p:nvSpPr>
                <p:spPr>
                  <a:xfrm flipH="1">
                    <a:off x="5878327" y="4376178"/>
                    <a:ext cx="89513" cy="89513"/>
                  </a:xfrm>
                  <a:prstGeom prst="ellipse">
                    <a:avLst/>
                  </a:prstGeom>
                  <a:gradFill>
                    <a:gsLst>
                      <a:gs pos="98315">
                        <a:srgbClr val="1253FD"/>
                      </a:gs>
                      <a:gs pos="0">
                        <a:srgbClr val="0180F9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457200"/>
                    <a:endParaRPr lang="zh-CN" altLang="en-US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  <p:sp>
              <p:nvSpPr>
                <p:cNvPr id="55" name="矩形: 圆角 54">
                  <a:extLst>
                    <a:ext uri="{FF2B5EF4-FFF2-40B4-BE49-F238E27FC236}">
                      <a16:creationId xmlns="" xmlns:a16="http://schemas.microsoft.com/office/drawing/2014/main" id="{409E427E-6C07-4928-8D20-45DD339E4F00}"/>
                    </a:ext>
                  </a:extLst>
                </p:cNvPr>
                <p:cNvSpPr/>
                <p:nvPr/>
              </p:nvSpPr>
              <p:spPr>
                <a:xfrm>
                  <a:off x="1021857" y="3673659"/>
                  <a:ext cx="3437315" cy="1440000"/>
                </a:xfrm>
                <a:prstGeom prst="roundRect">
                  <a:avLst>
                    <a:gd name="adj" fmla="val 6358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31800" sx="102000" sy="102000" algn="ctr" rotWithShape="0">
                    <a:schemeClr val="bg1">
                      <a:lumMod val="50000"/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endParaRPr>
                </a:p>
              </p:txBody>
            </p:sp>
            <p:grpSp>
              <p:nvGrpSpPr>
                <p:cNvPr id="56" name="组合 55">
                  <a:extLst>
                    <a:ext uri="{FF2B5EF4-FFF2-40B4-BE49-F238E27FC236}">
                      <a16:creationId xmlns="" xmlns:a16="http://schemas.microsoft.com/office/drawing/2014/main" id="{74FFDEC6-F1D6-43F2-BABC-928EEE698B9F}"/>
                    </a:ext>
                  </a:extLst>
                </p:cNvPr>
                <p:cNvGrpSpPr/>
                <p:nvPr/>
              </p:nvGrpSpPr>
              <p:grpSpPr>
                <a:xfrm>
                  <a:off x="2888585" y="3499211"/>
                  <a:ext cx="1333094" cy="369332"/>
                  <a:chOff x="3052076" y="2183127"/>
                  <a:chExt cx="1333094" cy="369332"/>
                </a:xfrm>
              </p:grpSpPr>
              <p:sp>
                <p:nvSpPr>
                  <p:cNvPr id="57" name="矩形: 圆角 56">
                    <a:extLst>
                      <a:ext uri="{FF2B5EF4-FFF2-40B4-BE49-F238E27FC236}">
                        <a16:creationId xmlns="" xmlns:a16="http://schemas.microsoft.com/office/drawing/2014/main" id="{E27DEB6A-304F-4F5A-BD4C-D9E937473AFF}"/>
                      </a:ext>
                    </a:extLst>
                  </p:cNvPr>
                  <p:cNvSpPr/>
                  <p:nvPr/>
                </p:nvSpPr>
                <p:spPr>
                  <a:xfrm>
                    <a:off x="3052076" y="2183127"/>
                    <a:ext cx="1333094" cy="36933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98315">
                        <a:srgbClr val="1253FD"/>
                      </a:gs>
                      <a:gs pos="0">
                        <a:srgbClr val="0180F9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defTabSz="457200"/>
                    <a:endParaRPr lang="zh-CN" altLang="en-US" dirty="0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endParaRPr>
                  </a:p>
                </p:txBody>
              </p:sp>
              <p:sp>
                <p:nvSpPr>
                  <p:cNvPr id="58" name="矩形 57">
                    <a:extLst>
                      <a:ext uri="{FF2B5EF4-FFF2-40B4-BE49-F238E27FC236}">
                        <a16:creationId xmlns="" xmlns:a16="http://schemas.microsoft.com/office/drawing/2014/main" id="{4AA2AE8B-08E2-4A2A-B713-767278D13C4B}"/>
                      </a:ext>
                    </a:extLst>
                  </p:cNvPr>
                  <p:cNvSpPr/>
                  <p:nvPr/>
                </p:nvSpPr>
                <p:spPr>
                  <a:xfrm>
                    <a:off x="3164626" y="2183127"/>
                    <a:ext cx="110799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  <a:cs typeface="+mn-cs"/>
                      </a:rPr>
                      <a:t>第三阶梯</a:t>
                    </a:r>
                    <a:endParaRPr kumimoji="0" lang="en-US" altLang="zh-CN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</p:grpSp>
            <p:sp>
              <p:nvSpPr>
                <p:cNvPr id="78" name="矩形 77">
                  <a:extLst>
                    <a:ext uri="{FF2B5EF4-FFF2-40B4-BE49-F238E27FC236}">
                      <a16:creationId xmlns="" xmlns:a16="http://schemas.microsoft.com/office/drawing/2014/main" id="{165DA9C6-6CFE-4CB5-9122-E4414E1A035A}"/>
                    </a:ext>
                  </a:extLst>
                </p:cNvPr>
                <p:cNvSpPr/>
                <p:nvPr/>
              </p:nvSpPr>
              <p:spPr>
                <a:xfrm>
                  <a:off x="1339747" y="3947383"/>
                  <a:ext cx="2801535" cy="8925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285750" indent="-180000">
                    <a:spcAft>
                      <a:spcPts val="600"/>
                    </a:spcAft>
                    <a:buClr>
                      <a:srgbClr val="0180F9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sz="1400" dirty="0">
                      <a:latin typeface="Times New Roman" panose="02020603050405020304" pitchFamily="18" charset="0"/>
                    </a:rPr>
                    <a:t>在文本框输入标题文本框输入</a:t>
                  </a:r>
                  <a:endParaRPr lang="en-US" altLang="zh-CN" sz="1400" dirty="0">
                    <a:latin typeface="Times New Roman" panose="02020603050405020304" pitchFamily="18" charset="0"/>
                  </a:endParaRPr>
                </a:p>
                <a:p>
                  <a:pPr marL="285750" indent="-180000">
                    <a:spcAft>
                      <a:spcPts val="600"/>
                    </a:spcAft>
                    <a:buClr>
                      <a:srgbClr val="0180F9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sz="1400" dirty="0">
                      <a:latin typeface="Times New Roman" panose="02020603050405020304" pitchFamily="18" charset="0"/>
                    </a:rPr>
                    <a:t>在文本框输入标题文本框输入</a:t>
                  </a:r>
                  <a:endParaRPr lang="en-US" altLang="zh-CN" sz="1400" dirty="0">
                    <a:latin typeface="Times New Roman" panose="02020603050405020304" pitchFamily="18" charset="0"/>
                  </a:endParaRPr>
                </a:p>
                <a:p>
                  <a:pPr marL="285750" indent="-180000">
                    <a:spcAft>
                      <a:spcPts val="600"/>
                    </a:spcAft>
                    <a:buClr>
                      <a:srgbClr val="0180F9"/>
                    </a:buClr>
                    <a:buFont typeface="Arial" panose="020B0604020202020204" pitchFamily="34" charset="0"/>
                    <a:buChar char="•"/>
                  </a:pPr>
                  <a:r>
                    <a:rPr lang="zh-CN" altLang="en-US" sz="1400" dirty="0">
                      <a:latin typeface="Times New Roman" panose="02020603050405020304" pitchFamily="18" charset="0"/>
                    </a:rPr>
                    <a:t>在文本框输入标题文本框输入</a:t>
                  </a:r>
                  <a:endParaRPr lang="en-US" altLang="zh-CN" sz="1400" dirty="0">
                    <a:latin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D9786CFB-21E6-4CE2-A4CD-E8AF6CCD23FD}"/>
                </a:ext>
              </a:extLst>
            </p:cNvPr>
            <p:cNvGrpSpPr/>
            <p:nvPr/>
          </p:nvGrpSpPr>
          <p:grpSpPr>
            <a:xfrm flipH="1">
              <a:off x="1442884" y="2662236"/>
              <a:ext cx="4940291" cy="1629568"/>
              <a:chOff x="6434096" y="2662236"/>
              <a:chExt cx="4940291" cy="1629568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CBE3F212-2EA5-495F-8C14-58C99680D6F6}"/>
                  </a:ext>
                </a:extLst>
              </p:cNvPr>
              <p:cNvGrpSpPr/>
              <p:nvPr/>
            </p:nvGrpSpPr>
            <p:grpSpPr>
              <a:xfrm>
                <a:off x="6434096" y="2747877"/>
                <a:ext cx="2100448" cy="89513"/>
                <a:chOff x="6434096" y="3457515"/>
                <a:chExt cx="2100448" cy="89513"/>
              </a:xfrm>
            </p:grpSpPr>
            <p:cxnSp>
              <p:nvCxnSpPr>
                <p:cNvPr id="44" name="直接连接符 43">
                  <a:extLst>
                    <a:ext uri="{FF2B5EF4-FFF2-40B4-BE49-F238E27FC236}">
                      <a16:creationId xmlns="" xmlns:a16="http://schemas.microsoft.com/office/drawing/2014/main" id="{EEB7DE2A-4F93-4838-A472-7DA6CF5CAD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34356" y="3502271"/>
                  <a:ext cx="2100188" cy="0"/>
                </a:xfrm>
                <a:prstGeom prst="line">
                  <a:avLst/>
                </a:prstGeom>
                <a:ln cap="rnd">
                  <a:solidFill>
                    <a:srgbClr val="1253FD"/>
                  </a:solidFill>
                  <a:prstDash val="dash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椭圆 42">
                  <a:extLst>
                    <a:ext uri="{FF2B5EF4-FFF2-40B4-BE49-F238E27FC236}">
                      <a16:creationId xmlns="" xmlns:a16="http://schemas.microsoft.com/office/drawing/2014/main" id="{15FBA27A-1DD0-4B18-A749-8D43E236E99E}"/>
                    </a:ext>
                  </a:extLst>
                </p:cNvPr>
                <p:cNvSpPr/>
                <p:nvPr/>
              </p:nvSpPr>
              <p:spPr>
                <a:xfrm>
                  <a:off x="6434096" y="3457515"/>
                  <a:ext cx="89513" cy="89513"/>
                </a:xfrm>
                <a:prstGeom prst="ellipse">
                  <a:avLst/>
                </a:prstGeom>
                <a:gradFill>
                  <a:gsLst>
                    <a:gs pos="44000">
                      <a:srgbClr val="0180F9"/>
                    </a:gs>
                    <a:gs pos="100000">
                      <a:srgbClr val="1253FD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0800" dist="25400" dir="2700000" algn="tl" rotWithShape="0">
                    <a:srgbClr val="1253FD">
                      <a:alpha val="36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endParaRPr>
                </a:p>
              </p:txBody>
            </p:sp>
          </p:grpSp>
          <p:sp>
            <p:nvSpPr>
              <p:cNvPr id="79" name="矩形: 圆角 78">
                <a:extLst>
                  <a:ext uri="{FF2B5EF4-FFF2-40B4-BE49-F238E27FC236}">
                    <a16:creationId xmlns="" xmlns:a16="http://schemas.microsoft.com/office/drawing/2014/main" id="{8AD7BF22-D86C-4BA9-AB20-E49EAF89A28F}"/>
                  </a:ext>
                </a:extLst>
              </p:cNvPr>
              <p:cNvSpPr/>
              <p:nvPr/>
            </p:nvSpPr>
            <p:spPr>
              <a:xfrm>
                <a:off x="7937072" y="2851466"/>
                <a:ext cx="3437315" cy="1440338"/>
              </a:xfrm>
              <a:prstGeom prst="roundRect">
                <a:avLst>
                  <a:gd name="adj" fmla="val 635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31800" sx="102000" sy="102000" algn="ctr" rotWithShape="0">
                  <a:schemeClr val="bg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="" xmlns:a16="http://schemas.microsoft.com/office/drawing/2014/main" id="{AF494CB7-7C0A-4FF2-AA57-D7B452ADD2B1}"/>
                  </a:ext>
                </a:extLst>
              </p:cNvPr>
              <p:cNvSpPr/>
              <p:nvPr/>
            </p:nvSpPr>
            <p:spPr>
              <a:xfrm>
                <a:off x="8217167" y="3125359"/>
                <a:ext cx="2877125" cy="892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180000">
                  <a:spcAft>
                    <a:spcPts val="600"/>
                  </a:spcAft>
                  <a:buClr>
                    <a:srgbClr val="0180F9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Times New Roman" panose="02020603050405020304" pitchFamily="18" charset="0"/>
                  </a:rPr>
                  <a:t>在文本框输入标题文本框输入</a:t>
                </a:r>
                <a:endParaRPr lang="en-US" altLang="zh-CN" sz="1400" dirty="0">
                  <a:latin typeface="Times New Roman" panose="02020603050405020304" pitchFamily="18" charset="0"/>
                </a:endParaRPr>
              </a:p>
              <a:p>
                <a:pPr marL="285750" indent="-180000">
                  <a:spcAft>
                    <a:spcPts val="600"/>
                  </a:spcAft>
                  <a:buClr>
                    <a:srgbClr val="0180F9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Times New Roman" panose="02020603050405020304" pitchFamily="18" charset="0"/>
                  </a:rPr>
                  <a:t>在文本框输入标题文本框输入</a:t>
                </a:r>
                <a:endParaRPr lang="en-US" altLang="zh-CN" sz="1400" dirty="0">
                  <a:latin typeface="Times New Roman" panose="02020603050405020304" pitchFamily="18" charset="0"/>
                </a:endParaRPr>
              </a:p>
              <a:p>
                <a:pPr marL="285750" indent="-180000">
                  <a:spcAft>
                    <a:spcPts val="600"/>
                  </a:spcAft>
                  <a:buClr>
                    <a:srgbClr val="0180F9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1400" dirty="0">
                    <a:latin typeface="Times New Roman" panose="02020603050405020304" pitchFamily="18" charset="0"/>
                  </a:rPr>
                  <a:t>在文本框输入标题文本框输入</a:t>
                </a:r>
                <a:endParaRPr lang="en-US" altLang="zh-CN" sz="1400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65" name="组合 64">
                <a:extLst>
                  <a:ext uri="{FF2B5EF4-FFF2-40B4-BE49-F238E27FC236}">
                    <a16:creationId xmlns="" xmlns:a16="http://schemas.microsoft.com/office/drawing/2014/main" id="{AF3DDEF6-B5F0-4D40-80E3-C6F517498497}"/>
                  </a:ext>
                </a:extLst>
              </p:cNvPr>
              <p:cNvGrpSpPr/>
              <p:nvPr/>
            </p:nvGrpSpPr>
            <p:grpSpPr>
              <a:xfrm>
                <a:off x="8167352" y="2662236"/>
                <a:ext cx="1333094" cy="369332"/>
                <a:chOff x="3052076" y="2183127"/>
                <a:chExt cx="1333094" cy="369332"/>
              </a:xfrm>
            </p:grpSpPr>
            <p:sp>
              <p:nvSpPr>
                <p:cNvPr id="66" name="矩形: 圆角 65">
                  <a:extLst>
                    <a:ext uri="{FF2B5EF4-FFF2-40B4-BE49-F238E27FC236}">
                      <a16:creationId xmlns="" xmlns:a16="http://schemas.microsoft.com/office/drawing/2014/main" id="{3612AB85-0D1F-405D-8FB2-BF266E113B84}"/>
                    </a:ext>
                  </a:extLst>
                </p:cNvPr>
                <p:cNvSpPr/>
                <p:nvPr/>
              </p:nvSpPr>
              <p:spPr>
                <a:xfrm>
                  <a:off x="3052076" y="2183127"/>
                  <a:ext cx="1333094" cy="36933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98315">
                      <a:srgbClr val="1253FD"/>
                    </a:gs>
                    <a:gs pos="0">
                      <a:srgbClr val="0180F9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prstClr val="white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70" name="矩形 69">
                  <a:extLst>
                    <a:ext uri="{FF2B5EF4-FFF2-40B4-BE49-F238E27FC236}">
                      <a16:creationId xmlns="" xmlns:a16="http://schemas.microsoft.com/office/drawing/2014/main" id="{51503C24-4159-4E5D-9740-8223B88A8C80}"/>
                    </a:ext>
                  </a:extLst>
                </p:cNvPr>
                <p:cNvSpPr/>
                <p:nvPr/>
              </p:nvSpPr>
              <p:spPr>
                <a:xfrm>
                  <a:off x="3164625" y="2183127"/>
                  <a:ext cx="110799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rPr>
                    <a:t>第二阶梯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</p:grp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99524611-6EF9-4DD8-9C1D-6940ACD1AC37}"/>
              </a:ext>
            </a:extLst>
          </p:cNvPr>
          <p:cNvGrpSpPr/>
          <p:nvPr/>
        </p:nvGrpSpPr>
        <p:grpSpPr>
          <a:xfrm>
            <a:off x="819642" y="510946"/>
            <a:ext cx="4288353" cy="707886"/>
            <a:chOff x="819642" y="510946"/>
            <a:chExt cx="4288353" cy="707886"/>
          </a:xfrm>
        </p:grpSpPr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8C470C02-5875-451C-AF5E-D92B7375A1A6}"/>
                </a:ext>
              </a:extLst>
            </p:cNvPr>
            <p:cNvSpPr txBox="1"/>
            <p:nvPr/>
          </p:nvSpPr>
          <p:spPr>
            <a:xfrm>
              <a:off x="819642" y="510946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>
                  <a:ln w="88900">
                    <a:solidFill>
                      <a:schemeClr val="bg1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单击此处添加标题</a:t>
              </a:r>
              <a:endParaRPr lang="zh-CN" altLang="en-US" sz="4000" b="1" dirty="0">
                <a:ln w="88900">
                  <a:solidFill>
                    <a:schemeClr val="bg1"/>
                  </a:solidFill>
                </a:ln>
                <a:solidFill>
                  <a:srgbClr val="0180F9"/>
                </a:solidFill>
                <a:effectLst>
                  <a:outerShdw blurRad="50800" dist="38100" dir="2700000" algn="tl" rotWithShape="0">
                    <a:srgbClr val="0180F9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D9698588-9A2A-4CF4-B5E3-8C6678919E3C}"/>
                </a:ext>
              </a:extLst>
            </p:cNvPr>
            <p:cNvSpPr txBox="1"/>
            <p:nvPr/>
          </p:nvSpPr>
          <p:spPr>
            <a:xfrm>
              <a:off x="819642" y="510946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0">
                        <a:srgbClr val="0180F9"/>
                      </a:gs>
                      <a:gs pos="80000">
                        <a:srgbClr val="1253FD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单击此处添加标题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5252875-934D-41D1-90FB-F9C2E8E5E34E}"/>
              </a:ext>
            </a:extLst>
          </p:cNvPr>
          <p:cNvSpPr/>
          <p:nvPr/>
        </p:nvSpPr>
        <p:spPr>
          <a:xfrm>
            <a:off x="675861" y="550055"/>
            <a:ext cx="66261" cy="658697"/>
          </a:xfrm>
          <a:prstGeom prst="rect">
            <a:avLst/>
          </a:prstGeom>
          <a:solidFill>
            <a:srgbClr val="125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4426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E300F631-CAC7-4198-BD1A-BA737BE16F14}"/>
              </a:ext>
            </a:extLst>
          </p:cNvPr>
          <p:cNvSpPr/>
          <p:nvPr/>
        </p:nvSpPr>
        <p:spPr>
          <a:xfrm>
            <a:off x="6815697" y="203201"/>
            <a:ext cx="1726118" cy="3233332"/>
          </a:xfrm>
          <a:custGeom>
            <a:avLst/>
            <a:gdLst>
              <a:gd name="connsiteX0" fmla="*/ 624280 w 1713126"/>
              <a:gd name="connsiteY0" fmla="*/ 3 h 3208996"/>
              <a:gd name="connsiteX1" fmla="*/ 961818 w 1713126"/>
              <a:gd name="connsiteY1" fmla="*/ 41571 h 3208996"/>
              <a:gd name="connsiteX2" fmla="*/ 1221180 w 1713126"/>
              <a:gd name="connsiteY2" fmla="*/ 270705 h 3208996"/>
              <a:gd name="connsiteX3" fmla="*/ 1202428 w 1713126"/>
              <a:gd name="connsiteY3" fmla="*/ 430202 h 3208996"/>
              <a:gd name="connsiteX4" fmla="*/ 1182200 w 1713126"/>
              <a:gd name="connsiteY4" fmla="*/ 556491 h 3208996"/>
              <a:gd name="connsiteX5" fmla="*/ 1131102 w 1713126"/>
              <a:gd name="connsiteY5" fmla="*/ 703961 h 3208996"/>
              <a:gd name="connsiteX6" fmla="*/ 1081480 w 1713126"/>
              <a:gd name="connsiteY6" fmla="*/ 784122 h 3208996"/>
              <a:gd name="connsiteX7" fmla="*/ 1064064 w 1713126"/>
              <a:gd name="connsiteY7" fmla="*/ 833502 h 3208996"/>
              <a:gd name="connsiteX8" fmla="*/ 1097120 w 1713126"/>
              <a:gd name="connsiteY8" fmla="*/ 951804 h 3208996"/>
              <a:gd name="connsiteX9" fmla="*/ 1164729 w 1713126"/>
              <a:gd name="connsiteY9" fmla="*/ 988814 h 3208996"/>
              <a:gd name="connsiteX10" fmla="*/ 1277531 w 1713126"/>
              <a:gd name="connsiteY10" fmla="*/ 1041635 h 3208996"/>
              <a:gd name="connsiteX11" fmla="*/ 1348180 w 1713126"/>
              <a:gd name="connsiteY11" fmla="*/ 1069992 h 3208996"/>
              <a:gd name="connsiteX12" fmla="*/ 1467368 w 1713126"/>
              <a:gd name="connsiteY12" fmla="*/ 1203063 h 3208996"/>
              <a:gd name="connsiteX13" fmla="*/ 1535505 w 1713126"/>
              <a:gd name="connsiteY13" fmla="*/ 1240975 h 3208996"/>
              <a:gd name="connsiteX14" fmla="*/ 1576780 w 1713126"/>
              <a:gd name="connsiteY14" fmla="*/ 1271034 h 3208996"/>
              <a:gd name="connsiteX15" fmla="*/ 1576780 w 1713126"/>
              <a:gd name="connsiteY15" fmla="*/ 1550404 h 3208996"/>
              <a:gd name="connsiteX16" fmla="*/ 1586002 w 1713126"/>
              <a:gd name="connsiteY16" fmla="*/ 1851164 h 3208996"/>
              <a:gd name="connsiteX17" fmla="*/ 1601877 w 1713126"/>
              <a:gd name="connsiteY17" fmla="*/ 2127830 h 3208996"/>
              <a:gd name="connsiteX18" fmla="*/ 1623304 w 1713126"/>
              <a:gd name="connsiteY18" fmla="*/ 2400880 h 3208996"/>
              <a:gd name="connsiteX19" fmla="*/ 1644111 w 1713126"/>
              <a:gd name="connsiteY19" fmla="*/ 2513904 h 3208996"/>
              <a:gd name="connsiteX20" fmla="*/ 1705480 w 1713126"/>
              <a:gd name="connsiteY20" fmla="*/ 2857510 h 3208996"/>
              <a:gd name="connsiteX21" fmla="*/ 1583162 w 1713126"/>
              <a:gd name="connsiteY21" fmla="*/ 2938634 h 3208996"/>
              <a:gd name="connsiteX22" fmla="*/ 1482197 w 1713126"/>
              <a:gd name="connsiteY22" fmla="*/ 2971707 h 3208996"/>
              <a:gd name="connsiteX23" fmla="*/ 1387194 w 1713126"/>
              <a:gd name="connsiteY23" fmla="*/ 2942529 h 3208996"/>
              <a:gd name="connsiteX24" fmla="*/ 1361897 w 1713126"/>
              <a:gd name="connsiteY24" fmla="*/ 2901254 h 3208996"/>
              <a:gd name="connsiteX25" fmla="*/ 1367738 w 1713126"/>
              <a:gd name="connsiteY25" fmla="*/ 2948282 h 3208996"/>
              <a:gd name="connsiteX26" fmla="*/ 1319605 w 1713126"/>
              <a:gd name="connsiteY26" fmla="*/ 3002186 h 3208996"/>
              <a:gd name="connsiteX27" fmla="*/ 1242997 w 1713126"/>
              <a:gd name="connsiteY27" fmla="*/ 3015483 h 3208996"/>
              <a:gd name="connsiteX28" fmla="*/ 1173147 w 1713126"/>
              <a:gd name="connsiteY28" fmla="*/ 3032399 h 3208996"/>
              <a:gd name="connsiteX29" fmla="*/ 1055361 w 1713126"/>
              <a:gd name="connsiteY29" fmla="*/ 3065364 h 3208996"/>
              <a:gd name="connsiteX30" fmla="*/ 788661 w 1713126"/>
              <a:gd name="connsiteY30" fmla="*/ 3076843 h 3208996"/>
              <a:gd name="connsiteX31" fmla="*/ 480713 w 1713126"/>
              <a:gd name="connsiteY31" fmla="*/ 2983858 h 3208996"/>
              <a:gd name="connsiteX32" fmla="*/ 467120 w 1713126"/>
              <a:gd name="connsiteY32" fmla="*/ 2947845 h 3208996"/>
              <a:gd name="connsiteX33" fmla="*/ 450450 w 1713126"/>
              <a:gd name="connsiteY33" fmla="*/ 2979976 h 3208996"/>
              <a:gd name="connsiteX34" fmla="*/ 426973 w 1713126"/>
              <a:gd name="connsiteY34" fmla="*/ 3020181 h 3208996"/>
              <a:gd name="connsiteX35" fmla="*/ 395474 w 1713126"/>
              <a:gd name="connsiteY35" fmla="*/ 3072598 h 3208996"/>
              <a:gd name="connsiteX36" fmla="*/ 270401 w 1713126"/>
              <a:gd name="connsiteY36" fmla="*/ 3121501 h 3208996"/>
              <a:gd name="connsiteX37" fmla="*/ 152258 w 1713126"/>
              <a:gd name="connsiteY37" fmla="*/ 3159707 h 3208996"/>
              <a:gd name="connsiteX38" fmla="*/ 74992 w 1713126"/>
              <a:gd name="connsiteY38" fmla="*/ 3203529 h 3208996"/>
              <a:gd name="connsiteX39" fmla="*/ 7084 w 1713126"/>
              <a:gd name="connsiteY39" fmla="*/ 3180211 h 3208996"/>
              <a:gd name="connsiteX40" fmla="*/ 21287 w 1713126"/>
              <a:gd name="connsiteY40" fmla="*/ 2875854 h 3208996"/>
              <a:gd name="connsiteX41" fmla="*/ 90462 w 1713126"/>
              <a:gd name="connsiteY41" fmla="*/ 2177354 h 3208996"/>
              <a:gd name="connsiteX42" fmla="*/ 115572 w 1713126"/>
              <a:gd name="connsiteY42" fmla="*/ 1955104 h 3208996"/>
              <a:gd name="connsiteX43" fmla="*/ 135801 w 1713126"/>
              <a:gd name="connsiteY43" fmla="*/ 1796354 h 3208996"/>
              <a:gd name="connsiteX44" fmla="*/ 161682 w 1713126"/>
              <a:gd name="connsiteY44" fmla="*/ 1618554 h 3208996"/>
              <a:gd name="connsiteX45" fmla="*/ 179663 w 1713126"/>
              <a:gd name="connsiteY45" fmla="*/ 1459804 h 3208996"/>
              <a:gd name="connsiteX46" fmla="*/ 265731 w 1713126"/>
              <a:gd name="connsiteY46" fmla="*/ 1247936 h 3208996"/>
              <a:gd name="connsiteX47" fmla="*/ 476927 w 1713126"/>
              <a:gd name="connsiteY47" fmla="*/ 1151406 h 3208996"/>
              <a:gd name="connsiteX48" fmla="*/ 546745 w 1713126"/>
              <a:gd name="connsiteY48" fmla="*/ 1116775 h 3208996"/>
              <a:gd name="connsiteX49" fmla="*/ 622978 w 1713126"/>
              <a:gd name="connsiteY49" fmla="*/ 987770 h 3208996"/>
              <a:gd name="connsiteX50" fmla="*/ 594817 w 1713126"/>
              <a:gd name="connsiteY50" fmla="*/ 917920 h 3208996"/>
              <a:gd name="connsiteX51" fmla="*/ 500513 w 1713126"/>
              <a:gd name="connsiteY51" fmla="*/ 585141 h 3208996"/>
              <a:gd name="connsiteX52" fmla="*/ 492825 w 1713126"/>
              <a:gd name="connsiteY52" fmla="*/ 494386 h 3208996"/>
              <a:gd name="connsiteX53" fmla="*/ 505359 w 1713126"/>
              <a:gd name="connsiteY53" fmla="*/ 150269 h 3208996"/>
              <a:gd name="connsiteX54" fmla="*/ 522680 w 1713126"/>
              <a:gd name="connsiteY54" fmla="*/ 123603 h 3208996"/>
              <a:gd name="connsiteX55" fmla="*/ 551255 w 1713126"/>
              <a:gd name="connsiteY55" fmla="*/ 55579 h 3208996"/>
              <a:gd name="connsiteX56" fmla="*/ 624280 w 1713126"/>
              <a:gd name="connsiteY56" fmla="*/ 3 h 320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713126" h="3208996">
                <a:moveTo>
                  <a:pt x="624280" y="3"/>
                </a:moveTo>
                <a:cubicBezTo>
                  <a:pt x="667671" y="156"/>
                  <a:pt x="913245" y="30398"/>
                  <a:pt x="961818" y="41571"/>
                </a:cubicBezTo>
                <a:cubicBezTo>
                  <a:pt x="1231261" y="103547"/>
                  <a:pt x="1221180" y="94641"/>
                  <a:pt x="1221180" y="270705"/>
                </a:cubicBezTo>
                <a:cubicBezTo>
                  <a:pt x="1221180" y="359352"/>
                  <a:pt x="1215533" y="407383"/>
                  <a:pt x="1202428" y="430202"/>
                </a:cubicBezTo>
                <a:cubicBezTo>
                  <a:pt x="1191047" y="450019"/>
                  <a:pt x="1183096" y="499662"/>
                  <a:pt x="1182200" y="556491"/>
                </a:cubicBezTo>
                <a:cubicBezTo>
                  <a:pt x="1180775" y="646870"/>
                  <a:pt x="1178997" y="652001"/>
                  <a:pt x="1131102" y="703961"/>
                </a:cubicBezTo>
                <a:cubicBezTo>
                  <a:pt x="1103810" y="733569"/>
                  <a:pt x="1081480" y="769642"/>
                  <a:pt x="1081480" y="784122"/>
                </a:cubicBezTo>
                <a:cubicBezTo>
                  <a:pt x="1081480" y="798603"/>
                  <a:pt x="1073643" y="820824"/>
                  <a:pt x="1064064" y="833502"/>
                </a:cubicBezTo>
                <a:cubicBezTo>
                  <a:pt x="1038494" y="867346"/>
                  <a:pt x="1062093" y="951804"/>
                  <a:pt x="1097120" y="951804"/>
                </a:cubicBezTo>
                <a:cubicBezTo>
                  <a:pt x="1111121" y="951804"/>
                  <a:pt x="1141545" y="968459"/>
                  <a:pt x="1164729" y="988814"/>
                </a:cubicBezTo>
                <a:cubicBezTo>
                  <a:pt x="1190594" y="1011524"/>
                  <a:pt x="1234181" y="1031934"/>
                  <a:pt x="1277531" y="1041635"/>
                </a:cubicBezTo>
                <a:cubicBezTo>
                  <a:pt x="1316388" y="1050331"/>
                  <a:pt x="1348180" y="1063092"/>
                  <a:pt x="1348180" y="1069992"/>
                </a:cubicBezTo>
                <a:cubicBezTo>
                  <a:pt x="1348180" y="1092634"/>
                  <a:pt x="1439895" y="1195031"/>
                  <a:pt x="1467368" y="1203063"/>
                </a:cubicBezTo>
                <a:cubicBezTo>
                  <a:pt x="1482142" y="1207382"/>
                  <a:pt x="1512804" y="1224442"/>
                  <a:pt x="1535505" y="1240975"/>
                </a:cubicBezTo>
                <a:lnTo>
                  <a:pt x="1576780" y="1271034"/>
                </a:lnTo>
                <a:lnTo>
                  <a:pt x="1576780" y="1550404"/>
                </a:lnTo>
                <a:cubicBezTo>
                  <a:pt x="1576780" y="1704057"/>
                  <a:pt x="1580930" y="1839399"/>
                  <a:pt x="1586002" y="1851164"/>
                </a:cubicBezTo>
                <a:cubicBezTo>
                  <a:pt x="1591074" y="1862928"/>
                  <a:pt x="1598218" y="1987428"/>
                  <a:pt x="1601877" y="2127830"/>
                </a:cubicBezTo>
                <a:cubicBezTo>
                  <a:pt x="1606207" y="2293972"/>
                  <a:pt x="1613688" y="2389313"/>
                  <a:pt x="1623304" y="2400880"/>
                </a:cubicBezTo>
                <a:cubicBezTo>
                  <a:pt x="1631429" y="2410656"/>
                  <a:pt x="1640792" y="2461517"/>
                  <a:pt x="1644111" y="2513904"/>
                </a:cubicBezTo>
                <a:cubicBezTo>
                  <a:pt x="1649942" y="2605937"/>
                  <a:pt x="1678224" y="2764289"/>
                  <a:pt x="1705480" y="2857510"/>
                </a:cubicBezTo>
                <a:cubicBezTo>
                  <a:pt x="1720590" y="2909189"/>
                  <a:pt x="1727596" y="2904542"/>
                  <a:pt x="1583162" y="2938634"/>
                </a:cubicBezTo>
                <a:cubicBezTo>
                  <a:pt x="1534285" y="2950170"/>
                  <a:pt x="1488851" y="2965053"/>
                  <a:pt x="1482197" y="2971707"/>
                </a:cubicBezTo>
                <a:cubicBezTo>
                  <a:pt x="1456437" y="2997467"/>
                  <a:pt x="1412616" y="2984008"/>
                  <a:pt x="1387194" y="2942529"/>
                </a:cubicBezTo>
                <a:lnTo>
                  <a:pt x="1361897" y="2901254"/>
                </a:lnTo>
                <a:lnTo>
                  <a:pt x="1367738" y="2948282"/>
                </a:lnTo>
                <a:cubicBezTo>
                  <a:pt x="1373570" y="2995229"/>
                  <a:pt x="1373488" y="2995322"/>
                  <a:pt x="1319605" y="3002186"/>
                </a:cubicBezTo>
                <a:cubicBezTo>
                  <a:pt x="1289919" y="3005968"/>
                  <a:pt x="1255445" y="3011952"/>
                  <a:pt x="1242997" y="3015483"/>
                </a:cubicBezTo>
                <a:cubicBezTo>
                  <a:pt x="1230549" y="3019015"/>
                  <a:pt x="1199117" y="3026627"/>
                  <a:pt x="1173147" y="3032399"/>
                </a:cubicBezTo>
                <a:cubicBezTo>
                  <a:pt x="1147178" y="3038172"/>
                  <a:pt x="1094174" y="3053006"/>
                  <a:pt x="1055361" y="3065364"/>
                </a:cubicBezTo>
                <a:cubicBezTo>
                  <a:pt x="993342" y="3085110"/>
                  <a:pt x="961031" y="3086501"/>
                  <a:pt x="788661" y="3076843"/>
                </a:cubicBezTo>
                <a:cubicBezTo>
                  <a:pt x="567203" y="3064436"/>
                  <a:pt x="503914" y="3045326"/>
                  <a:pt x="480713" y="2983858"/>
                </a:cubicBezTo>
                <a:lnTo>
                  <a:pt x="467120" y="2947845"/>
                </a:lnTo>
                <a:lnTo>
                  <a:pt x="450450" y="2979976"/>
                </a:lnTo>
                <a:cubicBezTo>
                  <a:pt x="441281" y="2997649"/>
                  <a:pt x="430717" y="3015740"/>
                  <a:pt x="426973" y="3020181"/>
                </a:cubicBezTo>
                <a:cubicBezTo>
                  <a:pt x="423230" y="3024621"/>
                  <a:pt x="409055" y="3048209"/>
                  <a:pt x="395474" y="3072598"/>
                </a:cubicBezTo>
                <a:cubicBezTo>
                  <a:pt x="370933" y="3116670"/>
                  <a:pt x="370162" y="3116971"/>
                  <a:pt x="270401" y="3121501"/>
                </a:cubicBezTo>
                <a:cubicBezTo>
                  <a:pt x="176870" y="3125749"/>
                  <a:pt x="168809" y="3128356"/>
                  <a:pt x="152258" y="3159707"/>
                </a:cubicBezTo>
                <a:cubicBezTo>
                  <a:pt x="138572" y="3185630"/>
                  <a:pt x="120836" y="3195690"/>
                  <a:pt x="74992" y="3203529"/>
                </a:cubicBezTo>
                <a:cubicBezTo>
                  <a:pt x="17768" y="3213314"/>
                  <a:pt x="15168" y="3212421"/>
                  <a:pt x="7084" y="3180211"/>
                </a:cubicBezTo>
                <a:cubicBezTo>
                  <a:pt x="-6487" y="3126140"/>
                  <a:pt x="88" y="2985243"/>
                  <a:pt x="21287" y="2875854"/>
                </a:cubicBezTo>
                <a:cubicBezTo>
                  <a:pt x="39371" y="2782537"/>
                  <a:pt x="55626" y="2618398"/>
                  <a:pt x="90462" y="2177354"/>
                </a:cubicBezTo>
                <a:cubicBezTo>
                  <a:pt x="97634" y="2086549"/>
                  <a:pt x="108933" y="1986537"/>
                  <a:pt x="115572" y="1955104"/>
                </a:cubicBezTo>
                <a:cubicBezTo>
                  <a:pt x="122210" y="1923671"/>
                  <a:pt x="131313" y="1852234"/>
                  <a:pt x="135801" y="1796354"/>
                </a:cubicBezTo>
                <a:cubicBezTo>
                  <a:pt x="140288" y="1740474"/>
                  <a:pt x="151935" y="1660464"/>
                  <a:pt x="161682" y="1618554"/>
                </a:cubicBezTo>
                <a:cubicBezTo>
                  <a:pt x="171430" y="1576644"/>
                  <a:pt x="179521" y="1505206"/>
                  <a:pt x="179663" y="1459804"/>
                </a:cubicBezTo>
                <a:cubicBezTo>
                  <a:pt x="179962" y="1364310"/>
                  <a:pt x="198916" y="1317653"/>
                  <a:pt x="265731" y="1247936"/>
                </a:cubicBezTo>
                <a:cubicBezTo>
                  <a:pt x="323422" y="1187739"/>
                  <a:pt x="394149" y="1155412"/>
                  <a:pt x="476927" y="1151406"/>
                </a:cubicBezTo>
                <a:cubicBezTo>
                  <a:pt x="531560" y="1148762"/>
                  <a:pt x="540051" y="1144550"/>
                  <a:pt x="546745" y="1116775"/>
                </a:cubicBezTo>
                <a:cubicBezTo>
                  <a:pt x="553523" y="1088655"/>
                  <a:pt x="564535" y="1070018"/>
                  <a:pt x="622978" y="987770"/>
                </a:cubicBezTo>
                <a:cubicBezTo>
                  <a:pt x="635469" y="970190"/>
                  <a:pt x="630676" y="958302"/>
                  <a:pt x="594817" y="917920"/>
                </a:cubicBezTo>
                <a:cubicBezTo>
                  <a:pt x="515460" y="828553"/>
                  <a:pt x="487415" y="729588"/>
                  <a:pt x="500513" y="585141"/>
                </a:cubicBezTo>
                <a:cubicBezTo>
                  <a:pt x="504974" y="535951"/>
                  <a:pt x="502251" y="503810"/>
                  <a:pt x="492825" y="494386"/>
                </a:cubicBezTo>
                <a:cubicBezTo>
                  <a:pt x="471202" y="472770"/>
                  <a:pt x="482251" y="169447"/>
                  <a:pt x="505359" y="150269"/>
                </a:cubicBezTo>
                <a:cubicBezTo>
                  <a:pt x="514886" y="142363"/>
                  <a:pt x="522680" y="130363"/>
                  <a:pt x="522680" y="123603"/>
                </a:cubicBezTo>
                <a:cubicBezTo>
                  <a:pt x="522680" y="116843"/>
                  <a:pt x="535539" y="86232"/>
                  <a:pt x="551255" y="55579"/>
                </a:cubicBezTo>
                <a:cubicBezTo>
                  <a:pt x="576818" y="5720"/>
                  <a:pt x="584515" y="-137"/>
                  <a:pt x="624280" y="3"/>
                </a:cubicBezTo>
                <a:close/>
              </a:path>
            </a:pathLst>
          </a:custGeom>
          <a:solidFill>
            <a:srgbClr val="125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7B50FE2C-CB38-461E-BE3E-95817ECA2C65}"/>
              </a:ext>
            </a:extLst>
          </p:cNvPr>
          <p:cNvSpPr/>
          <p:nvPr/>
        </p:nvSpPr>
        <p:spPr>
          <a:xfrm>
            <a:off x="2679700" y="0"/>
            <a:ext cx="9512300" cy="6858000"/>
          </a:xfrm>
          <a:custGeom>
            <a:avLst/>
            <a:gdLst>
              <a:gd name="connsiteX0" fmla="*/ 7296150 w 9512300"/>
              <a:gd name="connsiteY0" fmla="*/ 0 h 6858000"/>
              <a:gd name="connsiteX1" fmla="*/ 9512300 w 9512300"/>
              <a:gd name="connsiteY1" fmla="*/ 0 h 6858000"/>
              <a:gd name="connsiteX2" fmla="*/ 9512300 w 9512300"/>
              <a:gd name="connsiteY2" fmla="*/ 6858000 h 6858000"/>
              <a:gd name="connsiteX3" fmla="*/ 7296150 w 9512300"/>
              <a:gd name="connsiteY3" fmla="*/ 6858000 h 6858000"/>
              <a:gd name="connsiteX4" fmla="*/ 0 w 95123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2300" h="6858000">
                <a:moveTo>
                  <a:pt x="7296150" y="0"/>
                </a:moveTo>
                <a:lnTo>
                  <a:pt x="9512300" y="0"/>
                </a:lnTo>
                <a:lnTo>
                  <a:pt x="9512300" y="6858000"/>
                </a:lnTo>
                <a:lnTo>
                  <a:pt x="729615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="" xmlns:a16="http://schemas.microsoft.com/office/drawing/2014/main" id="{1FF371FB-8915-449C-9E56-BA13072CF8A2}"/>
              </a:ext>
            </a:extLst>
          </p:cNvPr>
          <p:cNvSpPr/>
          <p:nvPr/>
        </p:nvSpPr>
        <p:spPr>
          <a:xfrm rot="5400000">
            <a:off x="24491" y="-51643"/>
            <a:ext cx="3131523" cy="3234809"/>
          </a:xfrm>
          <a:prstGeom prst="triangle">
            <a:avLst>
              <a:gd name="adj" fmla="val 0"/>
            </a:avLst>
          </a:prstGeom>
          <a:gradFill>
            <a:gsLst>
              <a:gs pos="98315">
                <a:srgbClr val="1253FD"/>
              </a:gs>
              <a:gs pos="0">
                <a:srgbClr val="0180F9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E9890963-D9C4-4D5C-9A20-7E2234B8DFE6}"/>
              </a:ext>
            </a:extLst>
          </p:cNvPr>
          <p:cNvPicPr>
            <a:picLocks/>
          </p:cNvPicPr>
          <p:nvPr/>
        </p:nvPicPr>
        <p:blipFill rotWithShape="1">
          <a:blip r:embed="rId4" r:link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50308" y="209550"/>
            <a:ext cx="2720844" cy="3389993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3AE15F89-9254-499D-8333-8D2B9389BEA6}"/>
              </a:ext>
            </a:extLst>
          </p:cNvPr>
          <p:cNvGrpSpPr/>
          <p:nvPr/>
        </p:nvGrpSpPr>
        <p:grpSpPr>
          <a:xfrm>
            <a:off x="1473745" y="2161283"/>
            <a:ext cx="4288353" cy="707886"/>
            <a:chOff x="819642" y="510946"/>
            <a:chExt cx="4288353" cy="707886"/>
          </a:xfrm>
        </p:grpSpPr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302A77C9-4AF4-4F39-ADA6-4DEB2228E255}"/>
                </a:ext>
              </a:extLst>
            </p:cNvPr>
            <p:cNvSpPr txBox="1"/>
            <p:nvPr/>
          </p:nvSpPr>
          <p:spPr>
            <a:xfrm>
              <a:off x="819642" y="510946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>
                  <a:ln w="88900">
                    <a:solidFill>
                      <a:schemeClr val="bg1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单击此处添加标题</a:t>
              </a:r>
              <a:endParaRPr lang="zh-CN" altLang="en-US" sz="4000" b="1" dirty="0">
                <a:ln w="88900">
                  <a:solidFill>
                    <a:schemeClr val="bg1"/>
                  </a:solidFill>
                </a:ln>
                <a:solidFill>
                  <a:srgbClr val="0180F9"/>
                </a:solidFill>
                <a:effectLst>
                  <a:outerShdw blurRad="50800" dist="38100" dir="2700000" algn="tl" rotWithShape="0">
                    <a:srgbClr val="0180F9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8FC6DEE0-71AE-4A33-ABCD-28F7423B32EB}"/>
                </a:ext>
              </a:extLst>
            </p:cNvPr>
            <p:cNvSpPr txBox="1"/>
            <p:nvPr/>
          </p:nvSpPr>
          <p:spPr>
            <a:xfrm>
              <a:off x="819642" y="510946"/>
              <a:ext cx="42883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0">
                        <a:srgbClr val="0180F9"/>
                      </a:gs>
                      <a:gs pos="80000">
                        <a:srgbClr val="1253FD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单击此处添加标题</a:t>
              </a: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7F99A316-6122-4127-BFBB-30E41ED329B0}"/>
              </a:ext>
            </a:extLst>
          </p:cNvPr>
          <p:cNvCxnSpPr>
            <a:cxnSpLocks/>
          </p:cNvCxnSpPr>
          <p:nvPr/>
        </p:nvCxnSpPr>
        <p:spPr>
          <a:xfrm flipH="1">
            <a:off x="1631855" y="3903436"/>
            <a:ext cx="469995" cy="0"/>
          </a:xfrm>
          <a:prstGeom prst="line">
            <a:avLst/>
          </a:prstGeom>
          <a:ln w="60325" cap="rnd">
            <a:gradFill>
              <a:gsLst>
                <a:gs pos="0">
                  <a:srgbClr val="1253FD"/>
                </a:gs>
                <a:gs pos="100000">
                  <a:srgbClr val="0180F9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ECDDAB4D-EB4A-4C11-8A69-28FC74DD5C9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79" t="5111"/>
          <a:stretch>
            <a:fillRect/>
          </a:stretch>
        </p:blipFill>
        <p:spPr>
          <a:xfrm>
            <a:off x="1" y="1"/>
            <a:ext cx="4119111" cy="3476753"/>
          </a:xfrm>
          <a:custGeom>
            <a:avLst/>
            <a:gdLst>
              <a:gd name="connsiteX0" fmla="*/ 0 w 4119111"/>
              <a:gd name="connsiteY0" fmla="*/ 0 h 3476753"/>
              <a:gd name="connsiteX1" fmla="*/ 4119111 w 4119111"/>
              <a:gd name="connsiteY1" fmla="*/ 0 h 3476753"/>
              <a:gd name="connsiteX2" fmla="*/ 4119111 w 4119111"/>
              <a:gd name="connsiteY2" fmla="*/ 3476753 h 3476753"/>
              <a:gd name="connsiteX3" fmla="*/ 0 w 4119111"/>
              <a:gd name="connsiteY3" fmla="*/ 3476753 h 3476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9111" h="3476753">
                <a:moveTo>
                  <a:pt x="0" y="0"/>
                </a:moveTo>
                <a:lnTo>
                  <a:pt x="4119111" y="0"/>
                </a:lnTo>
                <a:lnTo>
                  <a:pt x="4119111" y="3476753"/>
                </a:lnTo>
                <a:lnTo>
                  <a:pt x="0" y="3476753"/>
                </a:lnTo>
                <a:close/>
              </a:path>
            </a:pathLst>
          </a:cu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9A57FE1D-779A-4ABF-B459-22B28FEDA94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89106" y="6022282"/>
            <a:ext cx="1603387" cy="835718"/>
          </a:xfrm>
          <a:custGeom>
            <a:avLst/>
            <a:gdLst>
              <a:gd name="connsiteX0" fmla="*/ 0 w 1603387"/>
              <a:gd name="connsiteY0" fmla="*/ 0 h 835718"/>
              <a:gd name="connsiteX1" fmla="*/ 1603387 w 1603387"/>
              <a:gd name="connsiteY1" fmla="*/ 0 h 835718"/>
              <a:gd name="connsiteX2" fmla="*/ 1603387 w 1603387"/>
              <a:gd name="connsiteY2" fmla="*/ 835718 h 835718"/>
              <a:gd name="connsiteX3" fmla="*/ 0 w 1603387"/>
              <a:gd name="connsiteY3" fmla="*/ 835718 h 835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3387" h="835718">
                <a:moveTo>
                  <a:pt x="0" y="0"/>
                </a:moveTo>
                <a:lnTo>
                  <a:pt x="1603387" y="0"/>
                </a:lnTo>
                <a:lnTo>
                  <a:pt x="1603387" y="835718"/>
                </a:lnTo>
                <a:lnTo>
                  <a:pt x="0" y="835718"/>
                </a:lnTo>
                <a:close/>
              </a:path>
            </a:pathLst>
          </a:custGeom>
        </p:spPr>
      </p:pic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E44974C5-FE54-4744-BB7C-9F1EF900750D}"/>
              </a:ext>
            </a:extLst>
          </p:cNvPr>
          <p:cNvSpPr txBox="1"/>
          <p:nvPr/>
        </p:nvSpPr>
        <p:spPr>
          <a:xfrm>
            <a:off x="1506473" y="2934071"/>
            <a:ext cx="3936455" cy="847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5505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: 形状 178">
            <a:extLst>
              <a:ext uri="{FF2B5EF4-FFF2-40B4-BE49-F238E27FC236}">
                <a16:creationId xmlns="" xmlns:a16="http://schemas.microsoft.com/office/drawing/2014/main" id="{4BDDA29F-977B-4864-AB52-A192DBB07D00}"/>
              </a:ext>
            </a:extLst>
          </p:cNvPr>
          <p:cNvSpPr/>
          <p:nvPr/>
        </p:nvSpPr>
        <p:spPr>
          <a:xfrm>
            <a:off x="0" y="-449883"/>
            <a:ext cx="12192000" cy="3387301"/>
          </a:xfrm>
          <a:custGeom>
            <a:avLst/>
            <a:gdLst>
              <a:gd name="connsiteX0" fmla="*/ 0 w 12192000"/>
              <a:gd name="connsiteY0" fmla="*/ 0 h 3387301"/>
              <a:gd name="connsiteX1" fmla="*/ 12192000 w 12192000"/>
              <a:gd name="connsiteY1" fmla="*/ 0 h 3387301"/>
              <a:gd name="connsiteX2" fmla="*/ 12192000 w 12192000"/>
              <a:gd name="connsiteY2" fmla="*/ 3387301 h 3387301"/>
              <a:gd name="connsiteX3" fmla="*/ 0 w 12192000"/>
              <a:gd name="connsiteY3" fmla="*/ 3387301 h 338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87301">
                <a:moveTo>
                  <a:pt x="0" y="0"/>
                </a:moveTo>
                <a:lnTo>
                  <a:pt x="12192000" y="0"/>
                </a:lnTo>
                <a:lnTo>
                  <a:pt x="12192000" y="3387301"/>
                </a:lnTo>
                <a:lnTo>
                  <a:pt x="0" y="3387301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77" name="任意多边形: 形状 176">
            <a:extLst>
              <a:ext uri="{FF2B5EF4-FFF2-40B4-BE49-F238E27FC236}">
                <a16:creationId xmlns="" xmlns:a16="http://schemas.microsoft.com/office/drawing/2014/main" id="{C73DA671-7AF3-4974-B2D5-BFC50607F0F4}"/>
              </a:ext>
            </a:extLst>
          </p:cNvPr>
          <p:cNvSpPr/>
          <p:nvPr/>
        </p:nvSpPr>
        <p:spPr>
          <a:xfrm>
            <a:off x="0" y="-435903"/>
            <a:ext cx="12192000" cy="3387301"/>
          </a:xfrm>
          <a:custGeom>
            <a:avLst/>
            <a:gdLst>
              <a:gd name="connsiteX0" fmla="*/ 0 w 12192000"/>
              <a:gd name="connsiteY0" fmla="*/ 0 h 3387301"/>
              <a:gd name="connsiteX1" fmla="*/ 12192000 w 12192000"/>
              <a:gd name="connsiteY1" fmla="*/ 0 h 3387301"/>
              <a:gd name="connsiteX2" fmla="*/ 12192000 w 12192000"/>
              <a:gd name="connsiteY2" fmla="*/ 3387301 h 3387301"/>
              <a:gd name="connsiteX3" fmla="*/ 0 w 12192000"/>
              <a:gd name="connsiteY3" fmla="*/ 3387301 h 338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87301">
                <a:moveTo>
                  <a:pt x="0" y="0"/>
                </a:moveTo>
                <a:lnTo>
                  <a:pt x="12192000" y="0"/>
                </a:lnTo>
                <a:lnTo>
                  <a:pt x="12192000" y="3387301"/>
                </a:lnTo>
                <a:lnTo>
                  <a:pt x="0" y="3387301"/>
                </a:lnTo>
                <a:close/>
              </a:path>
            </a:pathLst>
          </a:custGeom>
          <a:gradFill flip="none" rotWithShape="1">
            <a:gsLst>
              <a:gs pos="98315">
                <a:schemeClr val="bg1"/>
              </a:gs>
              <a:gs pos="64000">
                <a:srgbClr val="FFFFFF">
                  <a:alpha val="79000"/>
                </a:srgbClr>
              </a:gs>
              <a:gs pos="0">
                <a:schemeClr val="bg1">
                  <a:alpha val="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36" name="矩形 127+">
            <a:extLst>
              <a:ext uri="{FF2B5EF4-FFF2-40B4-BE49-F238E27FC236}">
                <a16:creationId xmlns="" xmlns:a16="http://schemas.microsoft.com/office/drawing/2014/main" id="{8EF4466A-0670-4E15-8A86-5D8C32D8A3A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0" y="5925099"/>
            <a:ext cx="12192000" cy="1167317"/>
          </a:xfrm>
          <a:custGeom>
            <a:avLst/>
            <a:gdLst>
              <a:gd name="connsiteX0" fmla="*/ 0 w 15347950"/>
              <a:gd name="connsiteY0" fmla="*/ 0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0 w 15347950"/>
              <a:gd name="connsiteY4" fmla="*/ 0 h 4594225"/>
              <a:gd name="connsiteX0" fmla="*/ 0 w 15347950"/>
              <a:gd name="connsiteY0" fmla="*/ 0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0 w 15347950"/>
              <a:gd name="connsiteY4" fmla="*/ 0 h 4594225"/>
              <a:gd name="connsiteX0" fmla="*/ 0 w 15347950"/>
              <a:gd name="connsiteY0" fmla="*/ 0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0 w 15347950"/>
              <a:gd name="connsiteY4" fmla="*/ 0 h 4594225"/>
              <a:gd name="connsiteX0" fmla="*/ 0 w 15347950"/>
              <a:gd name="connsiteY0" fmla="*/ 87740 h 4681965"/>
              <a:gd name="connsiteX1" fmla="*/ 15347950 w 15347950"/>
              <a:gd name="connsiteY1" fmla="*/ 87740 h 4681965"/>
              <a:gd name="connsiteX2" fmla="*/ 15347950 w 15347950"/>
              <a:gd name="connsiteY2" fmla="*/ 4681965 h 4681965"/>
              <a:gd name="connsiteX3" fmla="*/ 0 w 15347950"/>
              <a:gd name="connsiteY3" fmla="*/ 4681965 h 4681965"/>
              <a:gd name="connsiteX4" fmla="*/ 0 w 15347950"/>
              <a:gd name="connsiteY4" fmla="*/ 87740 h 4681965"/>
              <a:gd name="connsiteX0" fmla="*/ 0 w 15347950"/>
              <a:gd name="connsiteY0" fmla="*/ 70314 h 4664539"/>
              <a:gd name="connsiteX1" fmla="*/ 15347950 w 15347950"/>
              <a:gd name="connsiteY1" fmla="*/ 70314 h 4664539"/>
              <a:gd name="connsiteX2" fmla="*/ 15347950 w 15347950"/>
              <a:gd name="connsiteY2" fmla="*/ 4664539 h 4664539"/>
              <a:gd name="connsiteX3" fmla="*/ 0 w 15347950"/>
              <a:gd name="connsiteY3" fmla="*/ 4664539 h 4664539"/>
              <a:gd name="connsiteX4" fmla="*/ 0 w 15347950"/>
              <a:gd name="connsiteY4" fmla="*/ 70314 h 4664539"/>
              <a:gd name="connsiteX0" fmla="*/ 0 w 15347950"/>
              <a:gd name="connsiteY0" fmla="*/ 423 h 4594648"/>
              <a:gd name="connsiteX1" fmla="*/ 15347950 w 15347950"/>
              <a:gd name="connsiteY1" fmla="*/ 423 h 4594648"/>
              <a:gd name="connsiteX2" fmla="*/ 15347950 w 15347950"/>
              <a:gd name="connsiteY2" fmla="*/ 4594648 h 4594648"/>
              <a:gd name="connsiteX3" fmla="*/ 0 w 15347950"/>
              <a:gd name="connsiteY3" fmla="*/ 4594648 h 4594648"/>
              <a:gd name="connsiteX4" fmla="*/ 0 w 15347950"/>
              <a:gd name="connsiteY4" fmla="*/ 423 h 4594648"/>
              <a:gd name="connsiteX0" fmla="*/ 176804 w 15347950"/>
              <a:gd name="connsiteY0" fmla="*/ 1474373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176804 w 15347950"/>
              <a:gd name="connsiteY4" fmla="*/ 1474373 h 4594225"/>
              <a:gd name="connsiteX0" fmla="*/ 176804 w 15347950"/>
              <a:gd name="connsiteY0" fmla="*/ 1474373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176804 w 15347950"/>
              <a:gd name="connsiteY4" fmla="*/ 1474373 h 4594225"/>
              <a:gd name="connsiteX0" fmla="*/ 176804 w 15347950"/>
              <a:gd name="connsiteY0" fmla="*/ 1474373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176804 w 15347950"/>
              <a:gd name="connsiteY4" fmla="*/ 1474373 h 4594225"/>
              <a:gd name="connsiteX0" fmla="*/ 176804 w 15347950"/>
              <a:gd name="connsiteY0" fmla="*/ 612283 h 3732135"/>
              <a:gd name="connsiteX1" fmla="*/ 12430671 w 15347950"/>
              <a:gd name="connsiteY1" fmla="*/ 1040325 h 3732135"/>
              <a:gd name="connsiteX2" fmla="*/ 15347950 w 15347950"/>
              <a:gd name="connsiteY2" fmla="*/ 3732135 h 3732135"/>
              <a:gd name="connsiteX3" fmla="*/ 0 w 15347950"/>
              <a:gd name="connsiteY3" fmla="*/ 3732135 h 3732135"/>
              <a:gd name="connsiteX4" fmla="*/ 176804 w 15347950"/>
              <a:gd name="connsiteY4" fmla="*/ 612283 h 3732135"/>
              <a:gd name="connsiteX0" fmla="*/ 176804 w 15347950"/>
              <a:gd name="connsiteY0" fmla="*/ 719018 h 3838870"/>
              <a:gd name="connsiteX1" fmla="*/ 12430671 w 15347950"/>
              <a:gd name="connsiteY1" fmla="*/ 1147060 h 3838870"/>
              <a:gd name="connsiteX2" fmla="*/ 15347950 w 15347950"/>
              <a:gd name="connsiteY2" fmla="*/ 3838870 h 3838870"/>
              <a:gd name="connsiteX3" fmla="*/ 0 w 15347950"/>
              <a:gd name="connsiteY3" fmla="*/ 3838870 h 3838870"/>
              <a:gd name="connsiteX4" fmla="*/ 176804 w 15347950"/>
              <a:gd name="connsiteY4" fmla="*/ 719018 h 3838870"/>
              <a:gd name="connsiteX0" fmla="*/ 176804 w 15347950"/>
              <a:gd name="connsiteY0" fmla="*/ 835240 h 3955092"/>
              <a:gd name="connsiteX1" fmla="*/ 12430671 w 15347950"/>
              <a:gd name="connsiteY1" fmla="*/ 1263282 h 3955092"/>
              <a:gd name="connsiteX2" fmla="*/ 15347950 w 15347950"/>
              <a:gd name="connsiteY2" fmla="*/ 3955092 h 3955092"/>
              <a:gd name="connsiteX3" fmla="*/ 0 w 15347950"/>
              <a:gd name="connsiteY3" fmla="*/ 3955092 h 3955092"/>
              <a:gd name="connsiteX4" fmla="*/ 176804 w 15347950"/>
              <a:gd name="connsiteY4" fmla="*/ 835240 h 3955092"/>
              <a:gd name="connsiteX0" fmla="*/ 117869 w 15347950"/>
              <a:gd name="connsiteY0" fmla="*/ 799317 h 4394770"/>
              <a:gd name="connsiteX1" fmla="*/ 12430671 w 15347950"/>
              <a:gd name="connsiteY1" fmla="*/ 1702960 h 4394770"/>
              <a:gd name="connsiteX2" fmla="*/ 15347950 w 15347950"/>
              <a:gd name="connsiteY2" fmla="*/ 4394770 h 4394770"/>
              <a:gd name="connsiteX3" fmla="*/ 0 w 15347950"/>
              <a:gd name="connsiteY3" fmla="*/ 4394770 h 4394770"/>
              <a:gd name="connsiteX4" fmla="*/ 117869 w 15347950"/>
              <a:gd name="connsiteY4" fmla="*/ 799317 h 4394770"/>
              <a:gd name="connsiteX0" fmla="*/ 117869 w 15347950"/>
              <a:gd name="connsiteY0" fmla="*/ 285606 h 3881059"/>
              <a:gd name="connsiteX1" fmla="*/ 12430671 w 15347950"/>
              <a:gd name="connsiteY1" fmla="*/ 1189249 h 3881059"/>
              <a:gd name="connsiteX2" fmla="*/ 15347950 w 15347950"/>
              <a:gd name="connsiteY2" fmla="*/ 3881059 h 3881059"/>
              <a:gd name="connsiteX3" fmla="*/ 0 w 15347950"/>
              <a:gd name="connsiteY3" fmla="*/ 3881059 h 3881059"/>
              <a:gd name="connsiteX4" fmla="*/ 117869 w 15347950"/>
              <a:gd name="connsiteY4" fmla="*/ 285606 h 3881059"/>
              <a:gd name="connsiteX0" fmla="*/ 117869 w 15347950"/>
              <a:gd name="connsiteY0" fmla="*/ 289859 h 3885312"/>
              <a:gd name="connsiteX1" fmla="*/ 12778755 w 15347950"/>
              <a:gd name="connsiteY1" fmla="*/ 1068656 h 3885312"/>
              <a:gd name="connsiteX2" fmla="*/ 15347950 w 15347950"/>
              <a:gd name="connsiteY2" fmla="*/ 3885312 h 3885312"/>
              <a:gd name="connsiteX3" fmla="*/ 0 w 15347950"/>
              <a:gd name="connsiteY3" fmla="*/ 3885312 h 3885312"/>
              <a:gd name="connsiteX4" fmla="*/ 117869 w 15347950"/>
              <a:gd name="connsiteY4" fmla="*/ 289859 h 3885312"/>
              <a:gd name="connsiteX0" fmla="*/ 79193 w 15347950"/>
              <a:gd name="connsiteY0" fmla="*/ 292035 h 3825065"/>
              <a:gd name="connsiteX1" fmla="*/ 12778755 w 15347950"/>
              <a:gd name="connsiteY1" fmla="*/ 1008409 h 3825065"/>
              <a:gd name="connsiteX2" fmla="*/ 15347950 w 15347950"/>
              <a:gd name="connsiteY2" fmla="*/ 3825065 h 3825065"/>
              <a:gd name="connsiteX3" fmla="*/ 0 w 15347950"/>
              <a:gd name="connsiteY3" fmla="*/ 3825065 h 3825065"/>
              <a:gd name="connsiteX4" fmla="*/ 79193 w 15347950"/>
              <a:gd name="connsiteY4" fmla="*/ 292035 h 38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47950" h="3825065">
                <a:moveTo>
                  <a:pt x="79193" y="292035"/>
                </a:moveTo>
                <a:cubicBezTo>
                  <a:pt x="5756901" y="-1530122"/>
                  <a:pt x="8369176" y="5970121"/>
                  <a:pt x="12778755" y="1008409"/>
                </a:cubicBezTo>
                <a:lnTo>
                  <a:pt x="15347950" y="3825065"/>
                </a:lnTo>
                <a:lnTo>
                  <a:pt x="0" y="3825065"/>
                </a:lnTo>
                <a:lnTo>
                  <a:pt x="79193" y="292035"/>
                </a:lnTo>
                <a:close/>
              </a:path>
            </a:pathLst>
          </a:custGeom>
          <a:solidFill>
            <a:srgbClr val="0180F9">
              <a:alpha val="15000"/>
            </a:srgbClr>
          </a:solidFill>
          <a:ln w="635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7" name="任意多边形: 形状 336">
            <a:extLst>
              <a:ext uri="{FF2B5EF4-FFF2-40B4-BE49-F238E27FC236}">
                <a16:creationId xmlns="" xmlns:a16="http://schemas.microsoft.com/office/drawing/2014/main" id="{F328A61F-31E5-4E13-9E0E-D98088D1DEA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5691170"/>
            <a:ext cx="12192000" cy="1200618"/>
          </a:xfrm>
          <a:custGeom>
            <a:avLst/>
            <a:gdLst>
              <a:gd name="connsiteX0" fmla="*/ 15119350 w 15119350"/>
              <a:gd name="connsiteY0" fmla="*/ 0 h 1402046"/>
              <a:gd name="connsiteX1" fmla="*/ 15119350 w 15119350"/>
              <a:gd name="connsiteY1" fmla="*/ 1402046 h 1402046"/>
              <a:gd name="connsiteX2" fmla="*/ 0 w 15119350"/>
              <a:gd name="connsiteY2" fmla="*/ 1402046 h 1402046"/>
              <a:gd name="connsiteX3" fmla="*/ 0 w 15119350"/>
              <a:gd name="connsiteY3" fmla="*/ 196757 h 1402046"/>
              <a:gd name="connsiteX4" fmla="*/ 354774 w 15119350"/>
              <a:gd name="connsiteY4" fmla="*/ 174259 h 1402046"/>
              <a:gd name="connsiteX5" fmla="*/ 15119350 w 15119350"/>
              <a:gd name="connsiteY5" fmla="*/ 0 h 140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19350" h="1402046">
                <a:moveTo>
                  <a:pt x="15119350" y="0"/>
                </a:moveTo>
                <a:lnTo>
                  <a:pt x="15119350" y="1402046"/>
                </a:lnTo>
                <a:lnTo>
                  <a:pt x="0" y="1402046"/>
                </a:lnTo>
                <a:lnTo>
                  <a:pt x="0" y="196757"/>
                </a:lnTo>
                <a:lnTo>
                  <a:pt x="354774" y="174259"/>
                </a:lnTo>
                <a:cubicBezTo>
                  <a:pt x="4991340" y="-46510"/>
                  <a:pt x="7255411" y="2089062"/>
                  <a:pt x="15119350" y="0"/>
                </a:cubicBezTo>
                <a:close/>
              </a:path>
            </a:pathLst>
          </a:custGeom>
          <a:gradFill>
            <a:gsLst>
              <a:gs pos="98315">
                <a:srgbClr val="1253FD"/>
              </a:gs>
              <a:gs pos="0">
                <a:srgbClr val="0180F9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9" name="图形 148">
            <a:extLst>
              <a:ext uri="{FF2B5EF4-FFF2-40B4-BE49-F238E27FC236}">
                <a16:creationId xmlns="" xmlns:a16="http://schemas.microsoft.com/office/drawing/2014/main" id="{08A89223-E09B-4CA3-9CEF-F48F6713116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51663" y="-4787341"/>
            <a:ext cx="506542" cy="506542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4241E07-8A1D-4F4D-B1C6-B77834364CD8}"/>
              </a:ext>
            </a:extLst>
          </p:cNvPr>
          <p:cNvGrpSpPr/>
          <p:nvPr/>
        </p:nvGrpSpPr>
        <p:grpSpPr>
          <a:xfrm>
            <a:off x="2042834" y="1778297"/>
            <a:ext cx="8096700" cy="3799811"/>
            <a:chOff x="2042834" y="1903781"/>
            <a:chExt cx="8096700" cy="3799811"/>
          </a:xfrm>
        </p:grpSpPr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1142038B-4BE1-4EFF-A39C-705866FF1086}"/>
                </a:ext>
              </a:extLst>
            </p:cNvPr>
            <p:cNvSpPr/>
            <p:nvPr/>
          </p:nvSpPr>
          <p:spPr>
            <a:xfrm>
              <a:off x="5312942" y="1903781"/>
              <a:ext cx="1562167" cy="15621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C6E6E173-A8D0-422F-B2ED-A49D381120B9}"/>
                </a:ext>
              </a:extLst>
            </p:cNvPr>
            <p:cNvSpPr/>
            <p:nvPr/>
          </p:nvSpPr>
          <p:spPr>
            <a:xfrm>
              <a:off x="5382925" y="1973764"/>
              <a:ext cx="1422202" cy="1422202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68036189-DAE4-4BBE-AB3E-3D1312C3DD42}"/>
                </a:ext>
              </a:extLst>
            </p:cNvPr>
            <p:cNvSpPr/>
            <p:nvPr/>
          </p:nvSpPr>
          <p:spPr>
            <a:xfrm>
              <a:off x="5753842" y="2305890"/>
              <a:ext cx="680365" cy="757950"/>
            </a:xfrm>
            <a:custGeom>
              <a:avLst/>
              <a:gdLst>
                <a:gd name="connsiteX0" fmla="*/ 230195 w 458411"/>
                <a:gd name="connsiteY0" fmla="*/ 311346 h 510683"/>
                <a:gd name="connsiteX1" fmla="*/ 127132 w 458411"/>
                <a:gd name="connsiteY1" fmla="*/ 231117 h 510683"/>
                <a:gd name="connsiteX2" fmla="*/ 105223 w 458411"/>
                <a:gd name="connsiteY2" fmla="*/ 210751 h 510683"/>
                <a:gd name="connsiteX3" fmla="*/ 99977 w 458411"/>
                <a:gd name="connsiteY3" fmla="*/ 141940 h 510683"/>
                <a:gd name="connsiteX4" fmla="*/ 115715 w 458411"/>
                <a:gd name="connsiteY4" fmla="*/ 130214 h 510683"/>
                <a:gd name="connsiteX5" fmla="*/ 131452 w 458411"/>
                <a:gd name="connsiteY5" fmla="*/ 34248 h 510683"/>
                <a:gd name="connsiteX6" fmla="*/ 192858 w 458411"/>
                <a:gd name="connsiteY6" fmla="*/ 6476 h 510683"/>
                <a:gd name="connsiteX7" fmla="*/ 203658 w 458411"/>
                <a:gd name="connsiteY7" fmla="*/ 5859 h 510683"/>
                <a:gd name="connsiteX8" fmla="*/ 240687 w 458411"/>
                <a:gd name="connsiteY8" fmla="*/ 305 h 510683"/>
                <a:gd name="connsiteX9" fmla="*/ 248401 w 458411"/>
                <a:gd name="connsiteY9" fmla="*/ 614 h 510683"/>
                <a:gd name="connsiteX10" fmla="*/ 283887 w 458411"/>
                <a:gd name="connsiteY10" fmla="*/ 23139 h 510683"/>
                <a:gd name="connsiteX11" fmla="*/ 335418 w 458411"/>
                <a:gd name="connsiteY11" fmla="*/ 42579 h 510683"/>
                <a:gd name="connsiteX12" fmla="*/ 348378 w 458411"/>
                <a:gd name="connsiteY12" fmla="*/ 128363 h 510683"/>
                <a:gd name="connsiteX13" fmla="*/ 360104 w 458411"/>
                <a:gd name="connsiteY13" fmla="*/ 143174 h 510683"/>
                <a:gd name="connsiteX14" fmla="*/ 355784 w 458411"/>
                <a:gd name="connsiteY14" fmla="*/ 191311 h 510683"/>
                <a:gd name="connsiteX15" fmla="*/ 353007 w 458411"/>
                <a:gd name="connsiteY15" fmla="*/ 202111 h 510683"/>
                <a:gd name="connsiteX16" fmla="*/ 332333 w 458411"/>
                <a:gd name="connsiteY16" fmla="*/ 230500 h 510683"/>
                <a:gd name="connsiteX17" fmla="*/ 230195 w 458411"/>
                <a:gd name="connsiteY17" fmla="*/ 311346 h 510683"/>
                <a:gd name="connsiteX18" fmla="*/ 133920 w 458411"/>
                <a:gd name="connsiteY18" fmla="*/ 197791 h 510683"/>
                <a:gd name="connsiteX19" fmla="*/ 144103 w 458411"/>
                <a:gd name="connsiteY19" fmla="*/ 204580 h 510683"/>
                <a:gd name="connsiteX20" fmla="*/ 154286 w 458411"/>
                <a:gd name="connsiteY20" fmla="*/ 214146 h 510683"/>
                <a:gd name="connsiteX21" fmla="*/ 230195 w 458411"/>
                <a:gd name="connsiteY21" fmla="*/ 279872 h 510683"/>
                <a:gd name="connsiteX22" fmla="*/ 304253 w 458411"/>
                <a:gd name="connsiteY22" fmla="*/ 214454 h 510683"/>
                <a:gd name="connsiteX23" fmla="*/ 310424 w 458411"/>
                <a:gd name="connsiteY23" fmla="*/ 206431 h 510683"/>
                <a:gd name="connsiteX24" fmla="*/ 312893 w 458411"/>
                <a:gd name="connsiteY24" fmla="*/ 204889 h 510683"/>
                <a:gd name="connsiteX25" fmla="*/ 321841 w 458411"/>
                <a:gd name="connsiteY25" fmla="*/ 195323 h 510683"/>
                <a:gd name="connsiteX26" fmla="*/ 324927 w 458411"/>
                <a:gd name="connsiteY26" fmla="*/ 182671 h 510683"/>
                <a:gd name="connsiteX27" fmla="*/ 330481 w 458411"/>
                <a:gd name="connsiteY27" fmla="*/ 154591 h 510683"/>
                <a:gd name="connsiteX28" fmla="*/ 326778 w 458411"/>
                <a:gd name="connsiteY28" fmla="*/ 151814 h 510683"/>
                <a:gd name="connsiteX29" fmla="*/ 315361 w 458411"/>
                <a:gd name="connsiteY29" fmla="*/ 133917 h 510683"/>
                <a:gd name="connsiteX30" fmla="*/ 310424 w 458411"/>
                <a:gd name="connsiteY30" fmla="*/ 61711 h 510683"/>
                <a:gd name="connsiteX31" fmla="*/ 285430 w 458411"/>
                <a:gd name="connsiteY31" fmla="*/ 54922 h 510683"/>
                <a:gd name="connsiteX32" fmla="*/ 266607 w 458411"/>
                <a:gd name="connsiteY32" fmla="*/ 50911 h 510683"/>
                <a:gd name="connsiteX33" fmla="*/ 246549 w 458411"/>
                <a:gd name="connsiteY33" fmla="*/ 31779 h 510683"/>
                <a:gd name="connsiteX34" fmla="*/ 239452 w 458411"/>
                <a:gd name="connsiteY34" fmla="*/ 31471 h 510683"/>
                <a:gd name="connsiteX35" fmla="*/ 222172 w 458411"/>
                <a:gd name="connsiteY35" fmla="*/ 31471 h 510683"/>
                <a:gd name="connsiteX36" fmla="*/ 191315 w 458411"/>
                <a:gd name="connsiteY36" fmla="*/ 37951 h 510683"/>
                <a:gd name="connsiteX37" fmla="*/ 157681 w 458411"/>
                <a:gd name="connsiteY37" fmla="*/ 51837 h 510683"/>
                <a:gd name="connsiteX38" fmla="*/ 146572 w 458411"/>
                <a:gd name="connsiteY38" fmla="*/ 123117 h 510683"/>
                <a:gd name="connsiteX39" fmla="*/ 149966 w 458411"/>
                <a:gd name="connsiteY39" fmla="*/ 135460 h 510683"/>
                <a:gd name="connsiteX40" fmla="*/ 150275 w 458411"/>
                <a:gd name="connsiteY40" fmla="*/ 138854 h 510683"/>
                <a:gd name="connsiteX41" fmla="*/ 149349 w 458411"/>
                <a:gd name="connsiteY41" fmla="*/ 146877 h 510683"/>
                <a:gd name="connsiteX42" fmla="*/ 132686 w 458411"/>
                <a:gd name="connsiteY42" fmla="*/ 160146 h 510683"/>
                <a:gd name="connsiteX43" fmla="*/ 127749 w 458411"/>
                <a:gd name="connsiteY43" fmla="*/ 160146 h 510683"/>
                <a:gd name="connsiteX44" fmla="*/ 133920 w 458411"/>
                <a:gd name="connsiteY44" fmla="*/ 197791 h 510683"/>
                <a:gd name="connsiteX45" fmla="*/ 190698 w 458411"/>
                <a:gd name="connsiteY45" fmla="*/ 37642 h 510683"/>
                <a:gd name="connsiteX46" fmla="*/ 190698 w 458411"/>
                <a:gd name="connsiteY46" fmla="*/ 37642 h 510683"/>
                <a:gd name="connsiteX47" fmla="*/ 190698 w 458411"/>
                <a:gd name="connsiteY47" fmla="*/ 37642 h 510683"/>
                <a:gd name="connsiteX48" fmla="*/ 442184 w 458411"/>
                <a:gd name="connsiteY48" fmla="*/ 474272 h 510683"/>
                <a:gd name="connsiteX49" fmla="*/ 320298 w 458411"/>
                <a:gd name="connsiteY49" fmla="*/ 474272 h 510683"/>
                <a:gd name="connsiteX50" fmla="*/ 304561 w 458411"/>
                <a:gd name="connsiteY50" fmla="*/ 458535 h 510683"/>
                <a:gd name="connsiteX51" fmla="*/ 320298 w 458411"/>
                <a:gd name="connsiteY51" fmla="*/ 442798 h 510683"/>
                <a:gd name="connsiteX52" fmla="*/ 426447 w 458411"/>
                <a:gd name="connsiteY52" fmla="*/ 442798 h 510683"/>
                <a:gd name="connsiteX53" fmla="*/ 379853 w 458411"/>
                <a:gd name="connsiteY53" fmla="*/ 370901 h 510683"/>
                <a:gd name="connsiteX54" fmla="*/ 322458 w 458411"/>
                <a:gd name="connsiteY54" fmla="*/ 357015 h 510683"/>
                <a:gd name="connsiteX55" fmla="*/ 289132 w 458411"/>
                <a:gd name="connsiteY55" fmla="*/ 343746 h 510683"/>
                <a:gd name="connsiteX56" fmla="*/ 286972 w 458411"/>
                <a:gd name="connsiteY56" fmla="*/ 321529 h 510683"/>
                <a:gd name="connsiteX57" fmla="*/ 309190 w 458411"/>
                <a:gd name="connsiteY57" fmla="*/ 319369 h 510683"/>
                <a:gd name="connsiteX58" fmla="*/ 328013 w 458411"/>
                <a:gd name="connsiteY58" fmla="*/ 326158 h 510683"/>
                <a:gd name="connsiteX59" fmla="*/ 389110 w 458411"/>
                <a:gd name="connsiteY59" fmla="*/ 340969 h 510683"/>
                <a:gd name="connsiteX60" fmla="*/ 457922 w 458411"/>
                <a:gd name="connsiteY60" fmla="*/ 460078 h 510683"/>
                <a:gd name="connsiteX61" fmla="*/ 442184 w 458411"/>
                <a:gd name="connsiteY61" fmla="*/ 474272 h 510683"/>
                <a:gd name="connsiteX62" fmla="*/ 134229 w 458411"/>
                <a:gd name="connsiteY62" fmla="*/ 474272 h 510683"/>
                <a:gd name="connsiteX63" fmla="*/ 15737 w 458411"/>
                <a:gd name="connsiteY63" fmla="*/ 474272 h 510683"/>
                <a:gd name="connsiteX64" fmla="*/ 4629 w 458411"/>
                <a:gd name="connsiteY64" fmla="*/ 469644 h 510683"/>
                <a:gd name="connsiteX65" fmla="*/ 0 w 458411"/>
                <a:gd name="connsiteY65" fmla="*/ 458227 h 510683"/>
                <a:gd name="connsiteX66" fmla="*/ 40732 w 458411"/>
                <a:gd name="connsiteY66" fmla="*/ 353312 h 510683"/>
                <a:gd name="connsiteX67" fmla="*/ 108926 w 458411"/>
                <a:gd name="connsiteY67" fmla="*/ 326775 h 510683"/>
                <a:gd name="connsiteX68" fmla="*/ 143486 w 458411"/>
                <a:gd name="connsiteY68" fmla="*/ 319369 h 510683"/>
                <a:gd name="connsiteX69" fmla="*/ 162926 w 458411"/>
                <a:gd name="connsiteY69" fmla="*/ 330478 h 510683"/>
                <a:gd name="connsiteX70" fmla="*/ 151818 w 458411"/>
                <a:gd name="connsiteY70" fmla="*/ 349918 h 510683"/>
                <a:gd name="connsiteX71" fmla="*/ 114480 w 458411"/>
                <a:gd name="connsiteY71" fmla="*/ 357941 h 510683"/>
                <a:gd name="connsiteX72" fmla="*/ 62332 w 458411"/>
                <a:gd name="connsiteY72" fmla="*/ 376763 h 510683"/>
                <a:gd name="connsiteX73" fmla="*/ 32400 w 458411"/>
                <a:gd name="connsiteY73" fmla="*/ 443107 h 510683"/>
                <a:gd name="connsiteX74" fmla="*/ 134538 w 458411"/>
                <a:gd name="connsiteY74" fmla="*/ 443107 h 510683"/>
                <a:gd name="connsiteX75" fmla="*/ 150275 w 458411"/>
                <a:gd name="connsiteY75" fmla="*/ 458844 h 510683"/>
                <a:gd name="connsiteX76" fmla="*/ 134229 w 458411"/>
                <a:gd name="connsiteY76" fmla="*/ 474272 h 510683"/>
                <a:gd name="connsiteX77" fmla="*/ 228344 w 458411"/>
                <a:gd name="connsiteY77" fmla="*/ 510684 h 510683"/>
                <a:gd name="connsiteX78" fmla="*/ 219395 w 458411"/>
                <a:gd name="connsiteY78" fmla="*/ 507598 h 510683"/>
                <a:gd name="connsiteX79" fmla="*/ 172492 w 458411"/>
                <a:gd name="connsiteY79" fmla="*/ 469027 h 510683"/>
                <a:gd name="connsiteX80" fmla="*/ 169098 w 458411"/>
                <a:gd name="connsiteY80" fmla="*/ 451747 h 510683"/>
                <a:gd name="connsiteX81" fmla="*/ 204892 w 458411"/>
                <a:gd name="connsiteY81" fmla="*/ 383244 h 510683"/>
                <a:gd name="connsiteX82" fmla="*/ 182675 w 458411"/>
                <a:gd name="connsiteY82" fmla="*/ 354855 h 510683"/>
                <a:gd name="connsiteX83" fmla="*/ 180515 w 458411"/>
                <a:gd name="connsiteY83" fmla="*/ 341278 h 510683"/>
                <a:gd name="connsiteX84" fmla="*/ 191006 w 458411"/>
                <a:gd name="connsiteY84" fmla="*/ 332329 h 510683"/>
                <a:gd name="connsiteX85" fmla="*/ 228961 w 458411"/>
                <a:gd name="connsiteY85" fmla="*/ 328626 h 510683"/>
                <a:gd name="connsiteX86" fmla="*/ 265990 w 458411"/>
                <a:gd name="connsiteY86" fmla="*/ 332329 h 510683"/>
                <a:gd name="connsiteX87" fmla="*/ 276481 w 458411"/>
                <a:gd name="connsiteY87" fmla="*/ 341278 h 510683"/>
                <a:gd name="connsiteX88" fmla="*/ 274321 w 458411"/>
                <a:gd name="connsiteY88" fmla="*/ 354855 h 510683"/>
                <a:gd name="connsiteX89" fmla="*/ 252412 w 458411"/>
                <a:gd name="connsiteY89" fmla="*/ 382935 h 510683"/>
                <a:gd name="connsiteX90" fmla="*/ 288515 w 458411"/>
                <a:gd name="connsiteY90" fmla="*/ 451438 h 510683"/>
                <a:gd name="connsiteX91" fmla="*/ 284812 w 458411"/>
                <a:gd name="connsiteY91" fmla="*/ 469027 h 510683"/>
                <a:gd name="connsiteX92" fmla="*/ 236984 w 458411"/>
                <a:gd name="connsiteY92" fmla="*/ 507598 h 510683"/>
                <a:gd name="connsiteX93" fmla="*/ 228344 w 458411"/>
                <a:gd name="connsiteY93" fmla="*/ 510684 h 510683"/>
                <a:gd name="connsiteX94" fmla="*/ 199029 w 458411"/>
                <a:gd name="connsiteY94" fmla="*/ 454832 h 510683"/>
                <a:gd name="connsiteX95" fmla="*/ 228344 w 458411"/>
                <a:gd name="connsiteY95" fmla="*/ 478901 h 510683"/>
                <a:gd name="connsiteX96" fmla="*/ 258584 w 458411"/>
                <a:gd name="connsiteY96" fmla="*/ 454832 h 510683"/>
                <a:gd name="connsiteX97" fmla="*/ 228652 w 458411"/>
                <a:gd name="connsiteY97" fmla="*/ 398364 h 510683"/>
                <a:gd name="connsiteX98" fmla="*/ 199029 w 458411"/>
                <a:gd name="connsiteY98" fmla="*/ 454832 h 510683"/>
                <a:gd name="connsiteX99" fmla="*/ 220321 w 458411"/>
                <a:gd name="connsiteY99" fmla="*/ 357323 h 510683"/>
                <a:gd name="connsiteX100" fmla="*/ 228961 w 458411"/>
                <a:gd name="connsiteY100" fmla="*/ 368432 h 510683"/>
                <a:gd name="connsiteX101" fmla="*/ 237601 w 458411"/>
                <a:gd name="connsiteY101" fmla="*/ 357323 h 510683"/>
                <a:gd name="connsiteX102" fmla="*/ 220321 w 458411"/>
                <a:gd name="connsiteY102" fmla="*/ 357323 h 51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58411" h="510683">
                  <a:moveTo>
                    <a:pt x="230195" y="311346"/>
                  </a:moveTo>
                  <a:cubicBezTo>
                    <a:pt x="185761" y="311346"/>
                    <a:pt x="147806" y="281415"/>
                    <a:pt x="127132" y="231117"/>
                  </a:cubicBezTo>
                  <a:cubicBezTo>
                    <a:pt x="118800" y="226797"/>
                    <a:pt x="108618" y="219083"/>
                    <a:pt x="105223" y="210751"/>
                  </a:cubicBezTo>
                  <a:cubicBezTo>
                    <a:pt x="99052" y="196249"/>
                    <a:pt x="92880" y="155208"/>
                    <a:pt x="99977" y="141940"/>
                  </a:cubicBezTo>
                  <a:cubicBezTo>
                    <a:pt x="103372" y="135460"/>
                    <a:pt x="109543" y="132066"/>
                    <a:pt x="115715" y="130214"/>
                  </a:cubicBezTo>
                  <a:cubicBezTo>
                    <a:pt x="109543" y="109540"/>
                    <a:pt x="101520" y="78991"/>
                    <a:pt x="131452" y="34248"/>
                  </a:cubicBezTo>
                  <a:cubicBezTo>
                    <a:pt x="148115" y="9871"/>
                    <a:pt x="187612" y="6168"/>
                    <a:pt x="192858" y="6476"/>
                  </a:cubicBezTo>
                  <a:cubicBezTo>
                    <a:pt x="196252" y="6785"/>
                    <a:pt x="201498" y="6168"/>
                    <a:pt x="203658" y="5859"/>
                  </a:cubicBezTo>
                  <a:cubicBezTo>
                    <a:pt x="211064" y="-621"/>
                    <a:pt x="222789" y="-312"/>
                    <a:pt x="240687" y="305"/>
                  </a:cubicBezTo>
                  <a:cubicBezTo>
                    <a:pt x="243464" y="305"/>
                    <a:pt x="246241" y="614"/>
                    <a:pt x="248401" y="614"/>
                  </a:cubicBezTo>
                  <a:cubicBezTo>
                    <a:pt x="257967" y="614"/>
                    <a:pt x="270001" y="8019"/>
                    <a:pt x="283887" y="23139"/>
                  </a:cubicBezTo>
                  <a:cubicBezTo>
                    <a:pt x="298698" y="20362"/>
                    <a:pt x="319373" y="22831"/>
                    <a:pt x="335418" y="42579"/>
                  </a:cubicBezTo>
                  <a:cubicBezTo>
                    <a:pt x="353007" y="64797"/>
                    <a:pt x="350847" y="106763"/>
                    <a:pt x="348378" y="128363"/>
                  </a:cubicBezTo>
                  <a:cubicBezTo>
                    <a:pt x="352698" y="131757"/>
                    <a:pt x="357018" y="136386"/>
                    <a:pt x="360104" y="143174"/>
                  </a:cubicBezTo>
                  <a:cubicBezTo>
                    <a:pt x="365041" y="154591"/>
                    <a:pt x="361338" y="170328"/>
                    <a:pt x="355784" y="191311"/>
                  </a:cubicBezTo>
                  <a:cubicBezTo>
                    <a:pt x="354550" y="195631"/>
                    <a:pt x="353624" y="199643"/>
                    <a:pt x="353007" y="202111"/>
                  </a:cubicBezTo>
                  <a:cubicBezTo>
                    <a:pt x="349921" y="217849"/>
                    <a:pt x="340047" y="225254"/>
                    <a:pt x="332333" y="230500"/>
                  </a:cubicBezTo>
                  <a:cubicBezTo>
                    <a:pt x="304870" y="302089"/>
                    <a:pt x="263212" y="311346"/>
                    <a:pt x="230195" y="311346"/>
                  </a:cubicBezTo>
                  <a:close/>
                  <a:moveTo>
                    <a:pt x="133920" y="197791"/>
                  </a:moveTo>
                  <a:cubicBezTo>
                    <a:pt x="135772" y="199951"/>
                    <a:pt x="141635" y="203654"/>
                    <a:pt x="144103" y="204580"/>
                  </a:cubicBezTo>
                  <a:cubicBezTo>
                    <a:pt x="148732" y="206123"/>
                    <a:pt x="152743" y="209517"/>
                    <a:pt x="154286" y="214146"/>
                  </a:cubicBezTo>
                  <a:cubicBezTo>
                    <a:pt x="176812" y="275243"/>
                    <a:pt x="217852" y="279872"/>
                    <a:pt x="230195" y="279872"/>
                  </a:cubicBezTo>
                  <a:cubicBezTo>
                    <a:pt x="254881" y="279872"/>
                    <a:pt x="282961" y="274935"/>
                    <a:pt x="304253" y="214454"/>
                  </a:cubicBezTo>
                  <a:cubicBezTo>
                    <a:pt x="305487" y="211369"/>
                    <a:pt x="307647" y="208591"/>
                    <a:pt x="310424" y="206431"/>
                  </a:cubicBezTo>
                  <a:cubicBezTo>
                    <a:pt x="311350" y="205814"/>
                    <a:pt x="312275" y="205197"/>
                    <a:pt x="312893" y="204889"/>
                  </a:cubicBezTo>
                  <a:cubicBezTo>
                    <a:pt x="319681" y="200260"/>
                    <a:pt x="321224" y="199026"/>
                    <a:pt x="321841" y="195323"/>
                  </a:cubicBezTo>
                  <a:cubicBezTo>
                    <a:pt x="322458" y="191929"/>
                    <a:pt x="323693" y="187609"/>
                    <a:pt x="324927" y="182671"/>
                  </a:cubicBezTo>
                  <a:cubicBezTo>
                    <a:pt x="326778" y="175883"/>
                    <a:pt x="331098" y="159837"/>
                    <a:pt x="330481" y="154591"/>
                  </a:cubicBezTo>
                  <a:cubicBezTo>
                    <a:pt x="329555" y="152740"/>
                    <a:pt x="327395" y="151814"/>
                    <a:pt x="326778" y="151814"/>
                  </a:cubicBezTo>
                  <a:cubicBezTo>
                    <a:pt x="318447" y="149963"/>
                    <a:pt x="314127" y="142248"/>
                    <a:pt x="315361" y="133917"/>
                  </a:cubicBezTo>
                  <a:cubicBezTo>
                    <a:pt x="319064" y="111391"/>
                    <a:pt x="320298" y="74054"/>
                    <a:pt x="310424" y="61711"/>
                  </a:cubicBezTo>
                  <a:cubicBezTo>
                    <a:pt x="299932" y="48134"/>
                    <a:pt x="286047" y="54614"/>
                    <a:pt x="285430" y="54922"/>
                  </a:cubicBezTo>
                  <a:cubicBezTo>
                    <a:pt x="278950" y="58008"/>
                    <a:pt x="271235" y="56157"/>
                    <a:pt x="266607" y="50911"/>
                  </a:cubicBezTo>
                  <a:cubicBezTo>
                    <a:pt x="259818" y="42888"/>
                    <a:pt x="250561" y="34248"/>
                    <a:pt x="246549" y="31779"/>
                  </a:cubicBezTo>
                  <a:cubicBezTo>
                    <a:pt x="244389" y="31779"/>
                    <a:pt x="241921" y="31779"/>
                    <a:pt x="239452" y="31471"/>
                  </a:cubicBezTo>
                  <a:cubicBezTo>
                    <a:pt x="234824" y="31162"/>
                    <a:pt x="226184" y="30854"/>
                    <a:pt x="222172" y="31471"/>
                  </a:cubicBezTo>
                  <a:cubicBezTo>
                    <a:pt x="212606" y="38259"/>
                    <a:pt x="196869" y="38259"/>
                    <a:pt x="191315" y="37951"/>
                  </a:cubicBezTo>
                  <a:cubicBezTo>
                    <a:pt x="184835" y="38259"/>
                    <a:pt x="163543" y="43197"/>
                    <a:pt x="157681" y="51837"/>
                  </a:cubicBezTo>
                  <a:cubicBezTo>
                    <a:pt x="134846" y="85471"/>
                    <a:pt x="140709" y="104603"/>
                    <a:pt x="146572" y="123117"/>
                  </a:cubicBezTo>
                  <a:cubicBezTo>
                    <a:pt x="147806" y="127128"/>
                    <a:pt x="149041" y="131140"/>
                    <a:pt x="149966" y="135460"/>
                  </a:cubicBezTo>
                  <a:cubicBezTo>
                    <a:pt x="150275" y="136694"/>
                    <a:pt x="150275" y="137928"/>
                    <a:pt x="150275" y="138854"/>
                  </a:cubicBezTo>
                  <a:cubicBezTo>
                    <a:pt x="150275" y="141323"/>
                    <a:pt x="149966" y="144408"/>
                    <a:pt x="149349" y="146877"/>
                  </a:cubicBezTo>
                  <a:cubicBezTo>
                    <a:pt x="148115" y="154900"/>
                    <a:pt x="141018" y="160454"/>
                    <a:pt x="132686" y="160146"/>
                  </a:cubicBezTo>
                  <a:lnTo>
                    <a:pt x="127749" y="160146"/>
                  </a:lnTo>
                  <a:cubicBezTo>
                    <a:pt x="128058" y="169711"/>
                    <a:pt x="130526" y="188843"/>
                    <a:pt x="133920" y="197791"/>
                  </a:cubicBezTo>
                  <a:close/>
                  <a:moveTo>
                    <a:pt x="190698" y="37642"/>
                  </a:moveTo>
                  <a:cubicBezTo>
                    <a:pt x="191006" y="37642"/>
                    <a:pt x="191006" y="37642"/>
                    <a:pt x="190698" y="37642"/>
                  </a:cubicBezTo>
                  <a:cubicBezTo>
                    <a:pt x="191006" y="37642"/>
                    <a:pt x="191006" y="37642"/>
                    <a:pt x="190698" y="37642"/>
                  </a:cubicBezTo>
                  <a:close/>
                  <a:moveTo>
                    <a:pt x="442184" y="474272"/>
                  </a:moveTo>
                  <a:lnTo>
                    <a:pt x="320298" y="474272"/>
                  </a:lnTo>
                  <a:cubicBezTo>
                    <a:pt x="311658" y="474272"/>
                    <a:pt x="304561" y="467175"/>
                    <a:pt x="304561" y="458535"/>
                  </a:cubicBezTo>
                  <a:cubicBezTo>
                    <a:pt x="304561" y="449895"/>
                    <a:pt x="311658" y="442798"/>
                    <a:pt x="320298" y="442798"/>
                  </a:cubicBezTo>
                  <a:lnTo>
                    <a:pt x="426447" y="442798"/>
                  </a:lnTo>
                  <a:cubicBezTo>
                    <a:pt x="425213" y="421507"/>
                    <a:pt x="417807" y="382626"/>
                    <a:pt x="379853" y="370901"/>
                  </a:cubicBezTo>
                  <a:cubicBezTo>
                    <a:pt x="349921" y="361952"/>
                    <a:pt x="333258" y="358866"/>
                    <a:pt x="322458" y="357015"/>
                  </a:cubicBezTo>
                  <a:cubicBezTo>
                    <a:pt x="308881" y="354546"/>
                    <a:pt x="300858" y="353312"/>
                    <a:pt x="289132" y="343746"/>
                  </a:cubicBezTo>
                  <a:cubicBezTo>
                    <a:pt x="282344" y="338192"/>
                    <a:pt x="281418" y="328318"/>
                    <a:pt x="286972" y="321529"/>
                  </a:cubicBezTo>
                  <a:cubicBezTo>
                    <a:pt x="292527" y="314740"/>
                    <a:pt x="302401" y="313815"/>
                    <a:pt x="309190" y="319369"/>
                  </a:cubicBezTo>
                  <a:cubicBezTo>
                    <a:pt x="314435" y="323689"/>
                    <a:pt x="315670" y="323998"/>
                    <a:pt x="328013" y="326158"/>
                  </a:cubicBezTo>
                  <a:cubicBezTo>
                    <a:pt x="339738" y="328318"/>
                    <a:pt x="357327" y="331403"/>
                    <a:pt x="389110" y="340969"/>
                  </a:cubicBezTo>
                  <a:cubicBezTo>
                    <a:pt x="450824" y="359483"/>
                    <a:pt x="461007" y="427061"/>
                    <a:pt x="457922" y="460078"/>
                  </a:cubicBezTo>
                  <a:cubicBezTo>
                    <a:pt x="457304" y="468101"/>
                    <a:pt x="450516" y="474272"/>
                    <a:pt x="442184" y="474272"/>
                  </a:cubicBezTo>
                  <a:close/>
                  <a:moveTo>
                    <a:pt x="134229" y="474272"/>
                  </a:moveTo>
                  <a:lnTo>
                    <a:pt x="15737" y="474272"/>
                  </a:lnTo>
                  <a:cubicBezTo>
                    <a:pt x="11417" y="474272"/>
                    <a:pt x="7406" y="472421"/>
                    <a:pt x="4629" y="469644"/>
                  </a:cubicBezTo>
                  <a:cubicBezTo>
                    <a:pt x="1543" y="466558"/>
                    <a:pt x="0" y="462547"/>
                    <a:pt x="0" y="458227"/>
                  </a:cubicBezTo>
                  <a:cubicBezTo>
                    <a:pt x="1234" y="395895"/>
                    <a:pt x="12960" y="379232"/>
                    <a:pt x="40732" y="353312"/>
                  </a:cubicBezTo>
                  <a:cubicBezTo>
                    <a:pt x="60172" y="335106"/>
                    <a:pt x="83932" y="331095"/>
                    <a:pt x="108926" y="326775"/>
                  </a:cubicBezTo>
                  <a:cubicBezTo>
                    <a:pt x="120035" y="324923"/>
                    <a:pt x="131452" y="322763"/>
                    <a:pt x="143486" y="319369"/>
                  </a:cubicBezTo>
                  <a:cubicBezTo>
                    <a:pt x="151818" y="317209"/>
                    <a:pt x="160458" y="322146"/>
                    <a:pt x="162926" y="330478"/>
                  </a:cubicBezTo>
                  <a:cubicBezTo>
                    <a:pt x="165086" y="338809"/>
                    <a:pt x="160149" y="347449"/>
                    <a:pt x="151818" y="349918"/>
                  </a:cubicBezTo>
                  <a:cubicBezTo>
                    <a:pt x="138240" y="353621"/>
                    <a:pt x="125589" y="355781"/>
                    <a:pt x="114480" y="357941"/>
                  </a:cubicBezTo>
                  <a:cubicBezTo>
                    <a:pt x="92263" y="361952"/>
                    <a:pt x="74983" y="365038"/>
                    <a:pt x="62332" y="376763"/>
                  </a:cubicBezTo>
                  <a:cubicBezTo>
                    <a:pt x="43509" y="394044"/>
                    <a:pt x="34869" y="402375"/>
                    <a:pt x="32400" y="443107"/>
                  </a:cubicBezTo>
                  <a:lnTo>
                    <a:pt x="134538" y="443107"/>
                  </a:lnTo>
                  <a:cubicBezTo>
                    <a:pt x="143178" y="443107"/>
                    <a:pt x="150275" y="450204"/>
                    <a:pt x="150275" y="458844"/>
                  </a:cubicBezTo>
                  <a:cubicBezTo>
                    <a:pt x="150275" y="467484"/>
                    <a:pt x="142869" y="474272"/>
                    <a:pt x="134229" y="474272"/>
                  </a:cubicBezTo>
                  <a:close/>
                  <a:moveTo>
                    <a:pt x="228344" y="510684"/>
                  </a:moveTo>
                  <a:cubicBezTo>
                    <a:pt x="225258" y="510684"/>
                    <a:pt x="222172" y="509758"/>
                    <a:pt x="219395" y="507598"/>
                  </a:cubicBezTo>
                  <a:lnTo>
                    <a:pt x="172492" y="469027"/>
                  </a:lnTo>
                  <a:cubicBezTo>
                    <a:pt x="167246" y="464707"/>
                    <a:pt x="166012" y="457609"/>
                    <a:pt x="169098" y="451747"/>
                  </a:cubicBezTo>
                  <a:lnTo>
                    <a:pt x="204892" y="383244"/>
                  </a:lnTo>
                  <a:lnTo>
                    <a:pt x="182675" y="354855"/>
                  </a:lnTo>
                  <a:cubicBezTo>
                    <a:pt x="179589" y="351152"/>
                    <a:pt x="178972" y="345906"/>
                    <a:pt x="180515" y="341278"/>
                  </a:cubicBezTo>
                  <a:cubicBezTo>
                    <a:pt x="182366" y="336649"/>
                    <a:pt x="186069" y="333255"/>
                    <a:pt x="191006" y="332329"/>
                  </a:cubicBezTo>
                  <a:cubicBezTo>
                    <a:pt x="191932" y="332329"/>
                    <a:pt x="211064" y="328626"/>
                    <a:pt x="228961" y="328626"/>
                  </a:cubicBezTo>
                  <a:cubicBezTo>
                    <a:pt x="246858" y="328626"/>
                    <a:pt x="265064" y="332329"/>
                    <a:pt x="265990" y="332329"/>
                  </a:cubicBezTo>
                  <a:cubicBezTo>
                    <a:pt x="270618" y="333255"/>
                    <a:pt x="274630" y="336649"/>
                    <a:pt x="276481" y="341278"/>
                  </a:cubicBezTo>
                  <a:cubicBezTo>
                    <a:pt x="278332" y="345906"/>
                    <a:pt x="277407" y="350843"/>
                    <a:pt x="274321" y="354855"/>
                  </a:cubicBezTo>
                  <a:lnTo>
                    <a:pt x="252412" y="382935"/>
                  </a:lnTo>
                  <a:lnTo>
                    <a:pt x="288515" y="451438"/>
                  </a:lnTo>
                  <a:cubicBezTo>
                    <a:pt x="291601" y="457301"/>
                    <a:pt x="290058" y="464707"/>
                    <a:pt x="284812" y="469027"/>
                  </a:cubicBezTo>
                  <a:lnTo>
                    <a:pt x="236984" y="507598"/>
                  </a:lnTo>
                  <a:cubicBezTo>
                    <a:pt x="234515" y="509758"/>
                    <a:pt x="231429" y="510684"/>
                    <a:pt x="228344" y="510684"/>
                  </a:cubicBezTo>
                  <a:close/>
                  <a:moveTo>
                    <a:pt x="199029" y="454832"/>
                  </a:moveTo>
                  <a:lnTo>
                    <a:pt x="228344" y="478901"/>
                  </a:lnTo>
                  <a:lnTo>
                    <a:pt x="258584" y="454832"/>
                  </a:lnTo>
                  <a:lnTo>
                    <a:pt x="228652" y="398364"/>
                  </a:lnTo>
                  <a:lnTo>
                    <a:pt x="199029" y="454832"/>
                  </a:lnTo>
                  <a:close/>
                  <a:moveTo>
                    <a:pt x="220321" y="357323"/>
                  </a:moveTo>
                  <a:lnTo>
                    <a:pt x="228961" y="368432"/>
                  </a:lnTo>
                  <a:lnTo>
                    <a:pt x="237601" y="357323"/>
                  </a:lnTo>
                  <a:cubicBezTo>
                    <a:pt x="231738" y="357015"/>
                    <a:pt x="225875" y="357015"/>
                    <a:pt x="220321" y="357323"/>
                  </a:cubicBezTo>
                  <a:close/>
                </a:path>
              </a:pathLst>
            </a:custGeom>
            <a:solidFill>
              <a:srgbClr val="0180F9"/>
            </a:solidFill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7" name="矩形: 圆角 66">
              <a:extLst>
                <a:ext uri="{FF2B5EF4-FFF2-40B4-BE49-F238E27FC236}">
                  <a16:creationId xmlns="" xmlns:a16="http://schemas.microsoft.com/office/drawing/2014/main" id="{90420C7A-BC1B-44C3-BA9A-93A069ED2360}"/>
                </a:ext>
              </a:extLst>
            </p:cNvPr>
            <p:cNvSpPr/>
            <p:nvPr/>
          </p:nvSpPr>
          <p:spPr>
            <a:xfrm>
              <a:off x="5312942" y="3145500"/>
              <a:ext cx="1562167" cy="45595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180F9"/>
                </a:gs>
                <a:gs pos="100000">
                  <a:srgbClr val="1253FD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971D84DD-6B5A-4CCD-85BD-1DA51441F544}"/>
                </a:ext>
              </a:extLst>
            </p:cNvPr>
            <p:cNvSpPr txBox="1"/>
            <p:nvPr/>
          </p:nvSpPr>
          <p:spPr>
            <a:xfrm>
              <a:off x="5463981" y="3118099"/>
              <a:ext cx="1260088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关键词</a:t>
              </a:r>
            </a:p>
          </p:txBody>
        </p:sp>
        <p:sp>
          <p:nvSpPr>
            <p:cNvPr id="91" name="椭圆 90">
              <a:extLst>
                <a:ext uri="{FF2B5EF4-FFF2-40B4-BE49-F238E27FC236}">
                  <a16:creationId xmlns="" xmlns:a16="http://schemas.microsoft.com/office/drawing/2014/main" id="{EA493BBA-34EE-4DD1-98AF-1D9569BD0E7D}"/>
                </a:ext>
              </a:extLst>
            </p:cNvPr>
            <p:cNvSpPr/>
            <p:nvPr/>
          </p:nvSpPr>
          <p:spPr>
            <a:xfrm>
              <a:off x="3326245" y="2860188"/>
              <a:ext cx="798335" cy="7983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="" xmlns:a16="http://schemas.microsoft.com/office/drawing/2014/main" id="{86EC746E-0669-4199-8D89-AF0573E2C88B}"/>
                </a:ext>
              </a:extLst>
            </p:cNvPr>
            <p:cNvSpPr/>
            <p:nvPr/>
          </p:nvSpPr>
          <p:spPr>
            <a:xfrm>
              <a:off x="3362009" y="2895952"/>
              <a:ext cx="726807" cy="726807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9" name="矩形: 圆角 88">
              <a:extLst>
                <a:ext uri="{FF2B5EF4-FFF2-40B4-BE49-F238E27FC236}">
                  <a16:creationId xmlns="" xmlns:a16="http://schemas.microsoft.com/office/drawing/2014/main" id="{9EB8192C-01CD-4EAD-85A7-7F7ADF01CA03}"/>
                </a:ext>
              </a:extLst>
            </p:cNvPr>
            <p:cNvSpPr/>
            <p:nvPr/>
          </p:nvSpPr>
          <p:spPr>
            <a:xfrm>
              <a:off x="3326245" y="3483226"/>
              <a:ext cx="798335" cy="23301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="" xmlns:a16="http://schemas.microsoft.com/office/drawing/2014/main" id="{B882F41E-CCD8-4EAB-9DE8-ABD35517ECBC}"/>
                </a:ext>
              </a:extLst>
            </p:cNvPr>
            <p:cNvSpPr txBox="1"/>
            <p:nvPr/>
          </p:nvSpPr>
          <p:spPr>
            <a:xfrm>
              <a:off x="3456108" y="3448802"/>
              <a:ext cx="538609" cy="3077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0180F9"/>
                      </a:gs>
                      <a:gs pos="100000">
                        <a:srgbClr val="1253FD"/>
                      </a:gs>
                    </a:gsLst>
                    <a:lin ang="5400000" scaled="1"/>
                  </a:gradFill>
                  <a:latin typeface="微软雅黑"/>
                  <a:ea typeface="微软雅黑"/>
                </a:rPr>
                <a:t>关键词</a:t>
              </a:r>
            </a:p>
          </p:txBody>
        </p:sp>
        <p:sp>
          <p:nvSpPr>
            <p:cNvPr id="115" name="椭圆 114">
              <a:extLst>
                <a:ext uri="{FF2B5EF4-FFF2-40B4-BE49-F238E27FC236}">
                  <a16:creationId xmlns="" xmlns:a16="http://schemas.microsoft.com/office/drawing/2014/main" id="{996B24DF-A398-4516-89D3-9B2BA6641DFC}"/>
                </a:ext>
              </a:extLst>
            </p:cNvPr>
            <p:cNvSpPr/>
            <p:nvPr/>
          </p:nvSpPr>
          <p:spPr>
            <a:xfrm>
              <a:off x="8063470" y="2860188"/>
              <a:ext cx="798335" cy="7983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="" xmlns:a16="http://schemas.microsoft.com/office/drawing/2014/main" id="{23BEFF08-36C4-4387-8DF8-185B3CEBB008}"/>
                </a:ext>
              </a:extLst>
            </p:cNvPr>
            <p:cNvSpPr/>
            <p:nvPr/>
          </p:nvSpPr>
          <p:spPr>
            <a:xfrm>
              <a:off x="8099234" y="2895952"/>
              <a:ext cx="726807" cy="726807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="" xmlns:a16="http://schemas.microsoft.com/office/drawing/2014/main" id="{FC18E313-6B05-45E7-8C73-11242760DB02}"/>
                </a:ext>
              </a:extLst>
            </p:cNvPr>
            <p:cNvSpPr/>
            <p:nvPr/>
          </p:nvSpPr>
          <p:spPr>
            <a:xfrm>
              <a:off x="8063470" y="3483226"/>
              <a:ext cx="798335" cy="23301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="" xmlns:a16="http://schemas.microsoft.com/office/drawing/2014/main" id="{92D4D77E-48E5-4903-815E-DB3F07E64223}"/>
                </a:ext>
              </a:extLst>
            </p:cNvPr>
            <p:cNvSpPr txBox="1"/>
            <p:nvPr/>
          </p:nvSpPr>
          <p:spPr>
            <a:xfrm>
              <a:off x="8121289" y="3425942"/>
              <a:ext cx="682698" cy="33041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0180F9"/>
                      </a:gs>
                      <a:gs pos="100000">
                        <a:srgbClr val="1253F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微软雅黑"/>
                  <a:ea typeface="微软雅黑"/>
                </a:defRPr>
              </a:lvl1pPr>
            </a:lstStyle>
            <a:p>
              <a:r>
                <a:rPr lang="zh-CN" altLang="en-US" dirty="0"/>
                <a:t>关键词</a:t>
              </a:r>
            </a:p>
          </p:txBody>
        </p:sp>
        <p:sp>
          <p:nvSpPr>
            <p:cNvPr id="129" name="椭圆 128">
              <a:extLst>
                <a:ext uri="{FF2B5EF4-FFF2-40B4-BE49-F238E27FC236}">
                  <a16:creationId xmlns="" xmlns:a16="http://schemas.microsoft.com/office/drawing/2014/main" id="{5781BD92-E641-4FFC-A54D-EAB4296E8BC6}"/>
                </a:ext>
              </a:extLst>
            </p:cNvPr>
            <p:cNvSpPr/>
            <p:nvPr/>
          </p:nvSpPr>
          <p:spPr>
            <a:xfrm>
              <a:off x="4311474" y="3951238"/>
              <a:ext cx="798335" cy="7983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="" xmlns:a16="http://schemas.microsoft.com/office/drawing/2014/main" id="{1BBE8E45-3BE9-4DEE-BE18-6621AC061646}"/>
                </a:ext>
              </a:extLst>
            </p:cNvPr>
            <p:cNvSpPr/>
            <p:nvPr/>
          </p:nvSpPr>
          <p:spPr>
            <a:xfrm>
              <a:off x="4347238" y="3987002"/>
              <a:ext cx="726807" cy="726807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="" xmlns:a16="http://schemas.microsoft.com/office/drawing/2014/main" id="{37E13E64-E9D3-44DE-A572-BA005F5BDC83}"/>
                </a:ext>
              </a:extLst>
            </p:cNvPr>
            <p:cNvSpPr/>
            <p:nvPr/>
          </p:nvSpPr>
          <p:spPr>
            <a:xfrm>
              <a:off x="4311474" y="4574276"/>
              <a:ext cx="798335" cy="23301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="" xmlns:a16="http://schemas.microsoft.com/office/drawing/2014/main" id="{8E839235-CD65-4EEB-800D-26C69F648BCD}"/>
                </a:ext>
              </a:extLst>
            </p:cNvPr>
            <p:cNvSpPr txBox="1"/>
            <p:nvPr/>
          </p:nvSpPr>
          <p:spPr>
            <a:xfrm>
              <a:off x="4389096" y="4516992"/>
              <a:ext cx="643092" cy="33041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0180F9"/>
                      </a:gs>
                      <a:gs pos="100000">
                        <a:srgbClr val="1253F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微软雅黑"/>
                  <a:ea typeface="微软雅黑"/>
                </a:defRPr>
              </a:lvl1pPr>
            </a:lstStyle>
            <a:p>
              <a:r>
                <a:rPr lang="zh-CN" altLang="en-US" dirty="0"/>
                <a:t>关键词</a:t>
              </a:r>
            </a:p>
          </p:txBody>
        </p:sp>
        <p:sp>
          <p:nvSpPr>
            <p:cNvPr id="248" name="椭圆 247">
              <a:extLst>
                <a:ext uri="{FF2B5EF4-FFF2-40B4-BE49-F238E27FC236}">
                  <a16:creationId xmlns="" xmlns:a16="http://schemas.microsoft.com/office/drawing/2014/main" id="{99D8E2F8-C674-4809-9135-F21B5617AF07}"/>
                </a:ext>
              </a:extLst>
            </p:cNvPr>
            <p:cNvSpPr/>
            <p:nvPr/>
          </p:nvSpPr>
          <p:spPr>
            <a:xfrm>
              <a:off x="2315358" y="3904768"/>
              <a:ext cx="598579" cy="598576"/>
            </a:xfrm>
            <a:prstGeom prst="ellipse">
              <a:avLst/>
            </a:prstGeom>
            <a:noFill/>
            <a:ln w="9525" cmpd="sng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245" name="矩形: 圆角 244">
              <a:extLst>
                <a:ext uri="{FF2B5EF4-FFF2-40B4-BE49-F238E27FC236}">
                  <a16:creationId xmlns="" xmlns:a16="http://schemas.microsoft.com/office/drawing/2014/main" id="{E03132CF-D581-46D1-B849-E7FDE061F8DA}"/>
                </a:ext>
              </a:extLst>
            </p:cNvPr>
            <p:cNvSpPr/>
            <p:nvPr/>
          </p:nvSpPr>
          <p:spPr>
            <a:xfrm>
              <a:off x="2285904" y="4388429"/>
              <a:ext cx="657487" cy="19190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6" name="文本框 245">
              <a:extLst>
                <a:ext uri="{FF2B5EF4-FFF2-40B4-BE49-F238E27FC236}">
                  <a16:creationId xmlns="" xmlns:a16="http://schemas.microsoft.com/office/drawing/2014/main" id="{8231CA46-2E03-40FA-994E-E3DAECD37A4C}"/>
                </a:ext>
              </a:extLst>
            </p:cNvPr>
            <p:cNvSpPr txBox="1"/>
            <p:nvPr/>
          </p:nvSpPr>
          <p:spPr>
            <a:xfrm>
              <a:off x="2291482" y="4330166"/>
              <a:ext cx="646331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/>
                  <a:ea typeface="微软雅黑 Light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关键词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70" name="椭圆 269">
              <a:extLst>
                <a:ext uri="{FF2B5EF4-FFF2-40B4-BE49-F238E27FC236}">
                  <a16:creationId xmlns="" xmlns:a16="http://schemas.microsoft.com/office/drawing/2014/main" id="{952C8BDE-22FE-4CED-B37D-2F7C3DCA88D7}"/>
                </a:ext>
              </a:extLst>
            </p:cNvPr>
            <p:cNvSpPr/>
            <p:nvPr/>
          </p:nvSpPr>
          <p:spPr>
            <a:xfrm>
              <a:off x="3131320" y="4321925"/>
              <a:ext cx="598579" cy="598576"/>
            </a:xfrm>
            <a:prstGeom prst="ellipse">
              <a:avLst/>
            </a:prstGeom>
            <a:noFill/>
            <a:ln w="9525" cmpd="sng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275" name="矩形: 圆角 274">
              <a:extLst>
                <a:ext uri="{FF2B5EF4-FFF2-40B4-BE49-F238E27FC236}">
                  <a16:creationId xmlns="" xmlns:a16="http://schemas.microsoft.com/office/drawing/2014/main" id="{CB31E7F9-811A-4598-BE91-21C778C3668A}"/>
                </a:ext>
              </a:extLst>
            </p:cNvPr>
            <p:cNvSpPr/>
            <p:nvPr/>
          </p:nvSpPr>
          <p:spPr>
            <a:xfrm>
              <a:off x="3032180" y="4805586"/>
              <a:ext cx="796858" cy="19190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276" name="文本框 275">
              <a:extLst>
                <a:ext uri="{FF2B5EF4-FFF2-40B4-BE49-F238E27FC236}">
                  <a16:creationId xmlns="" xmlns:a16="http://schemas.microsoft.com/office/drawing/2014/main" id="{433D7D27-76E0-460B-A804-91803683D65D}"/>
                </a:ext>
              </a:extLst>
            </p:cNvPr>
            <p:cNvSpPr txBox="1"/>
            <p:nvPr/>
          </p:nvSpPr>
          <p:spPr>
            <a:xfrm>
              <a:off x="3199776" y="4791638"/>
              <a:ext cx="461665" cy="2040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/>
                  <a:ea typeface="微软雅黑 Light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关键词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86" name="椭圆 285">
              <a:extLst>
                <a:ext uri="{FF2B5EF4-FFF2-40B4-BE49-F238E27FC236}">
                  <a16:creationId xmlns="" xmlns:a16="http://schemas.microsoft.com/office/drawing/2014/main" id="{87BC777D-41A8-46E6-A447-EAB205B24401}"/>
                </a:ext>
              </a:extLst>
            </p:cNvPr>
            <p:cNvSpPr/>
            <p:nvPr/>
          </p:nvSpPr>
          <p:spPr>
            <a:xfrm>
              <a:off x="2141974" y="3021526"/>
              <a:ext cx="598579" cy="598576"/>
            </a:xfrm>
            <a:prstGeom prst="ellipse">
              <a:avLst/>
            </a:prstGeom>
            <a:noFill/>
            <a:ln w="9525" cmpd="sng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87" name="矩形: 圆角 286">
              <a:extLst>
                <a:ext uri="{FF2B5EF4-FFF2-40B4-BE49-F238E27FC236}">
                  <a16:creationId xmlns="" xmlns:a16="http://schemas.microsoft.com/office/drawing/2014/main" id="{B1AB1604-7BBD-4B5D-8BC2-D9DB1A88DF38}"/>
                </a:ext>
              </a:extLst>
            </p:cNvPr>
            <p:cNvSpPr/>
            <p:nvPr/>
          </p:nvSpPr>
          <p:spPr>
            <a:xfrm>
              <a:off x="2042834" y="3505187"/>
              <a:ext cx="796858" cy="19190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88" name="文本框 287">
              <a:extLst>
                <a:ext uri="{FF2B5EF4-FFF2-40B4-BE49-F238E27FC236}">
                  <a16:creationId xmlns="" xmlns:a16="http://schemas.microsoft.com/office/drawing/2014/main" id="{A5891797-7326-401B-A041-4D46937DC029}"/>
                </a:ext>
              </a:extLst>
            </p:cNvPr>
            <p:cNvSpPr txBox="1"/>
            <p:nvPr/>
          </p:nvSpPr>
          <p:spPr>
            <a:xfrm>
              <a:off x="2120960" y="3446924"/>
              <a:ext cx="646331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关键词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93" name="椭圆 292">
              <a:extLst>
                <a:ext uri="{FF2B5EF4-FFF2-40B4-BE49-F238E27FC236}">
                  <a16:creationId xmlns="" xmlns:a16="http://schemas.microsoft.com/office/drawing/2014/main" id="{F3CC5EA8-141C-42B7-BC84-7AC3702742A0}"/>
                </a:ext>
              </a:extLst>
            </p:cNvPr>
            <p:cNvSpPr/>
            <p:nvPr/>
          </p:nvSpPr>
          <p:spPr>
            <a:xfrm>
              <a:off x="9253412" y="3904768"/>
              <a:ext cx="598579" cy="598576"/>
            </a:xfrm>
            <a:prstGeom prst="ellipse">
              <a:avLst/>
            </a:prstGeom>
            <a:noFill/>
            <a:ln w="9525" cmpd="sng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298" name="矩形: 圆角 297">
              <a:extLst>
                <a:ext uri="{FF2B5EF4-FFF2-40B4-BE49-F238E27FC236}">
                  <a16:creationId xmlns="" xmlns:a16="http://schemas.microsoft.com/office/drawing/2014/main" id="{7E32AA75-B166-46AA-B0CF-753DA9B863E6}"/>
                </a:ext>
              </a:extLst>
            </p:cNvPr>
            <p:cNvSpPr/>
            <p:nvPr/>
          </p:nvSpPr>
          <p:spPr>
            <a:xfrm>
              <a:off x="9223958" y="4388429"/>
              <a:ext cx="657487" cy="19190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299" name="文本框 298">
              <a:extLst>
                <a:ext uri="{FF2B5EF4-FFF2-40B4-BE49-F238E27FC236}">
                  <a16:creationId xmlns="" xmlns:a16="http://schemas.microsoft.com/office/drawing/2014/main" id="{87EF2C12-D04E-41DD-B5DA-C814892121F7}"/>
                </a:ext>
              </a:extLst>
            </p:cNvPr>
            <p:cNvSpPr txBox="1"/>
            <p:nvPr/>
          </p:nvSpPr>
          <p:spPr>
            <a:xfrm>
              <a:off x="9321869" y="4375886"/>
              <a:ext cx="461666" cy="2040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/>
                  <a:ea typeface="微软雅黑 Light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关键词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01" name="椭圆 300">
              <a:extLst>
                <a:ext uri="{FF2B5EF4-FFF2-40B4-BE49-F238E27FC236}">
                  <a16:creationId xmlns="" xmlns:a16="http://schemas.microsoft.com/office/drawing/2014/main" id="{CF9C0251-2CE6-4D18-95EA-A67396DCDD1F}"/>
                </a:ext>
              </a:extLst>
            </p:cNvPr>
            <p:cNvSpPr/>
            <p:nvPr/>
          </p:nvSpPr>
          <p:spPr>
            <a:xfrm>
              <a:off x="8501886" y="4321925"/>
              <a:ext cx="598579" cy="598576"/>
            </a:xfrm>
            <a:prstGeom prst="ellipse">
              <a:avLst/>
            </a:prstGeom>
            <a:noFill/>
            <a:ln w="9525" cmpd="sng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302" name="矩形: 圆角 301">
              <a:extLst>
                <a:ext uri="{FF2B5EF4-FFF2-40B4-BE49-F238E27FC236}">
                  <a16:creationId xmlns="" xmlns:a16="http://schemas.microsoft.com/office/drawing/2014/main" id="{0E9265E0-3AF3-42A3-8D9F-1E105F2C4784}"/>
                </a:ext>
              </a:extLst>
            </p:cNvPr>
            <p:cNvSpPr/>
            <p:nvPr/>
          </p:nvSpPr>
          <p:spPr>
            <a:xfrm>
              <a:off x="8402746" y="4805586"/>
              <a:ext cx="796858" cy="19190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303" name="文本框 302">
              <a:extLst>
                <a:ext uri="{FF2B5EF4-FFF2-40B4-BE49-F238E27FC236}">
                  <a16:creationId xmlns="" xmlns:a16="http://schemas.microsoft.com/office/drawing/2014/main" id="{D3452BF6-7E7D-4E55-A765-59F5D59263E7}"/>
                </a:ext>
              </a:extLst>
            </p:cNvPr>
            <p:cNvSpPr txBox="1"/>
            <p:nvPr/>
          </p:nvSpPr>
          <p:spPr>
            <a:xfrm>
              <a:off x="8570343" y="4793043"/>
              <a:ext cx="461665" cy="2040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/>
                  <a:ea typeface="微软雅黑 Light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关键词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08" name="椭圆 307">
              <a:extLst>
                <a:ext uri="{FF2B5EF4-FFF2-40B4-BE49-F238E27FC236}">
                  <a16:creationId xmlns="" xmlns:a16="http://schemas.microsoft.com/office/drawing/2014/main" id="{976DFA86-4257-4B6E-A218-29435B30D1B9}"/>
                </a:ext>
              </a:extLst>
            </p:cNvPr>
            <p:cNvSpPr/>
            <p:nvPr/>
          </p:nvSpPr>
          <p:spPr>
            <a:xfrm>
              <a:off x="9441816" y="3021526"/>
              <a:ext cx="598579" cy="598576"/>
            </a:xfrm>
            <a:prstGeom prst="ellipse">
              <a:avLst/>
            </a:prstGeom>
            <a:noFill/>
            <a:ln w="9525" cmpd="sng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309" name="矩形: 圆角 308">
              <a:extLst>
                <a:ext uri="{FF2B5EF4-FFF2-40B4-BE49-F238E27FC236}">
                  <a16:creationId xmlns="" xmlns:a16="http://schemas.microsoft.com/office/drawing/2014/main" id="{CBC755ED-02C7-4027-BA29-2DE157B7949E}"/>
                </a:ext>
              </a:extLst>
            </p:cNvPr>
            <p:cNvSpPr/>
            <p:nvPr/>
          </p:nvSpPr>
          <p:spPr>
            <a:xfrm>
              <a:off x="9342676" y="3505187"/>
              <a:ext cx="796858" cy="19190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310" name="文本框 309">
              <a:extLst>
                <a:ext uri="{FF2B5EF4-FFF2-40B4-BE49-F238E27FC236}">
                  <a16:creationId xmlns="" xmlns:a16="http://schemas.microsoft.com/office/drawing/2014/main" id="{FD62C5C9-5FBD-47C2-9EC0-58FE980264F8}"/>
                </a:ext>
              </a:extLst>
            </p:cNvPr>
            <p:cNvSpPr txBox="1"/>
            <p:nvPr/>
          </p:nvSpPr>
          <p:spPr>
            <a:xfrm>
              <a:off x="9510273" y="3492644"/>
              <a:ext cx="461665" cy="2040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/>
                  <a:ea typeface="微软雅黑 Light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关键词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18" name="弧形 317">
              <a:extLst>
                <a:ext uri="{FF2B5EF4-FFF2-40B4-BE49-F238E27FC236}">
                  <a16:creationId xmlns="" xmlns:a16="http://schemas.microsoft.com/office/drawing/2014/main" id="{FFCEC2CD-A98F-4998-B61E-BF0A26665767}"/>
                </a:ext>
              </a:extLst>
            </p:cNvPr>
            <p:cNvSpPr/>
            <p:nvPr/>
          </p:nvSpPr>
          <p:spPr>
            <a:xfrm rot="1376858" flipH="1">
              <a:off x="2646100" y="3240307"/>
              <a:ext cx="1132833" cy="1154819"/>
            </a:xfrm>
            <a:prstGeom prst="arc">
              <a:avLst>
                <a:gd name="adj1" fmla="val 17143165"/>
                <a:gd name="adj2" fmla="val 19634683"/>
              </a:avLst>
            </a:prstGeom>
            <a:ln>
              <a:gradFill flip="none" rotWithShape="1">
                <a:gsLst>
                  <a:gs pos="33000">
                    <a:srgbClr val="1253FD">
                      <a:alpha val="0"/>
                    </a:srgbClr>
                  </a:gs>
                  <a:gs pos="100000">
                    <a:srgbClr val="1253FD"/>
                  </a:gs>
                </a:gsLst>
                <a:lin ang="0" scaled="1"/>
                <a:tileRect/>
              </a:gra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19" name="弧形 318">
              <a:extLst>
                <a:ext uri="{FF2B5EF4-FFF2-40B4-BE49-F238E27FC236}">
                  <a16:creationId xmlns="" xmlns:a16="http://schemas.microsoft.com/office/drawing/2014/main" id="{2FBE90DE-AE36-4883-86B4-FAE2AD27F6AE}"/>
                </a:ext>
              </a:extLst>
            </p:cNvPr>
            <p:cNvSpPr/>
            <p:nvPr/>
          </p:nvSpPr>
          <p:spPr>
            <a:xfrm rot="21251221" flipH="1">
              <a:off x="2967698" y="3704034"/>
              <a:ext cx="1050474" cy="1070862"/>
            </a:xfrm>
            <a:prstGeom prst="arc">
              <a:avLst>
                <a:gd name="adj1" fmla="val 17143165"/>
                <a:gd name="adj2" fmla="val 19634683"/>
              </a:avLst>
            </a:prstGeom>
            <a:ln>
              <a:gradFill flip="none" rotWithShape="1">
                <a:gsLst>
                  <a:gs pos="33000">
                    <a:srgbClr val="1253FD">
                      <a:alpha val="0"/>
                    </a:srgbClr>
                  </a:gs>
                  <a:gs pos="100000">
                    <a:srgbClr val="1253FD"/>
                  </a:gs>
                </a:gsLst>
                <a:lin ang="0" scaled="1"/>
                <a:tileRect/>
              </a:gra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20" name="弧形 319">
              <a:extLst>
                <a:ext uri="{FF2B5EF4-FFF2-40B4-BE49-F238E27FC236}">
                  <a16:creationId xmlns="" xmlns:a16="http://schemas.microsoft.com/office/drawing/2014/main" id="{A564F7A9-B444-43A2-9EB0-EFC86220D4D5}"/>
                </a:ext>
              </a:extLst>
            </p:cNvPr>
            <p:cNvSpPr/>
            <p:nvPr/>
          </p:nvSpPr>
          <p:spPr>
            <a:xfrm rot="3832105">
              <a:off x="2560037" y="3382670"/>
              <a:ext cx="1050474" cy="1070862"/>
            </a:xfrm>
            <a:prstGeom prst="arc">
              <a:avLst>
                <a:gd name="adj1" fmla="val 17143165"/>
                <a:gd name="adj2" fmla="val 19634683"/>
              </a:avLst>
            </a:prstGeom>
            <a:ln>
              <a:gradFill flip="none" rotWithShape="1">
                <a:gsLst>
                  <a:gs pos="33000">
                    <a:srgbClr val="1253FD">
                      <a:alpha val="0"/>
                    </a:srgbClr>
                  </a:gs>
                  <a:gs pos="100000">
                    <a:srgbClr val="1253FD"/>
                  </a:gs>
                </a:gsLst>
                <a:lin ang="0" scaled="1"/>
                <a:tileRect/>
              </a:gra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22" name="弧形 321">
              <a:extLst>
                <a:ext uri="{FF2B5EF4-FFF2-40B4-BE49-F238E27FC236}">
                  <a16:creationId xmlns="" xmlns:a16="http://schemas.microsoft.com/office/drawing/2014/main" id="{23AAC287-621F-4D70-80AA-E977BAB605F4}"/>
                </a:ext>
              </a:extLst>
            </p:cNvPr>
            <p:cNvSpPr/>
            <p:nvPr/>
          </p:nvSpPr>
          <p:spPr>
            <a:xfrm rot="20223142">
              <a:off x="8484162" y="3240307"/>
              <a:ext cx="1132833" cy="1154819"/>
            </a:xfrm>
            <a:prstGeom prst="arc">
              <a:avLst>
                <a:gd name="adj1" fmla="val 17143165"/>
                <a:gd name="adj2" fmla="val 19634683"/>
              </a:avLst>
            </a:prstGeom>
            <a:ln>
              <a:gradFill flip="none" rotWithShape="1">
                <a:gsLst>
                  <a:gs pos="33000">
                    <a:srgbClr val="1253FD">
                      <a:alpha val="0"/>
                    </a:srgbClr>
                  </a:gs>
                  <a:gs pos="100000">
                    <a:srgbClr val="1253FD"/>
                  </a:gs>
                </a:gsLst>
                <a:lin ang="0" scaled="1"/>
                <a:tileRect/>
              </a:gra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23" name="弧形 322">
              <a:extLst>
                <a:ext uri="{FF2B5EF4-FFF2-40B4-BE49-F238E27FC236}">
                  <a16:creationId xmlns="" xmlns:a16="http://schemas.microsoft.com/office/drawing/2014/main" id="{58233F9B-72B5-4BF2-AD69-B65AB312126B}"/>
                </a:ext>
              </a:extLst>
            </p:cNvPr>
            <p:cNvSpPr/>
            <p:nvPr/>
          </p:nvSpPr>
          <p:spPr>
            <a:xfrm rot="348779">
              <a:off x="8244923" y="3704034"/>
              <a:ext cx="1050474" cy="1070862"/>
            </a:xfrm>
            <a:prstGeom prst="arc">
              <a:avLst>
                <a:gd name="adj1" fmla="val 17143165"/>
                <a:gd name="adj2" fmla="val 19634683"/>
              </a:avLst>
            </a:prstGeom>
            <a:ln>
              <a:gradFill flip="none" rotWithShape="1">
                <a:gsLst>
                  <a:gs pos="33000">
                    <a:srgbClr val="1253FD">
                      <a:alpha val="0"/>
                    </a:srgbClr>
                  </a:gs>
                  <a:gs pos="100000">
                    <a:srgbClr val="1253FD"/>
                  </a:gs>
                </a:gsLst>
                <a:lin ang="0" scaled="1"/>
                <a:tileRect/>
              </a:gra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24" name="弧形 323">
              <a:extLst>
                <a:ext uri="{FF2B5EF4-FFF2-40B4-BE49-F238E27FC236}">
                  <a16:creationId xmlns="" xmlns:a16="http://schemas.microsoft.com/office/drawing/2014/main" id="{A7800772-975C-4848-893F-6AA706C3F37C}"/>
                </a:ext>
              </a:extLst>
            </p:cNvPr>
            <p:cNvSpPr/>
            <p:nvPr/>
          </p:nvSpPr>
          <p:spPr>
            <a:xfrm rot="17767895" flipH="1">
              <a:off x="8652584" y="3382670"/>
              <a:ext cx="1050474" cy="1070862"/>
            </a:xfrm>
            <a:prstGeom prst="arc">
              <a:avLst>
                <a:gd name="adj1" fmla="val 17143165"/>
                <a:gd name="adj2" fmla="val 19634683"/>
              </a:avLst>
            </a:prstGeom>
            <a:ln>
              <a:gradFill flip="none" rotWithShape="1">
                <a:gsLst>
                  <a:gs pos="33000">
                    <a:srgbClr val="1253FD">
                      <a:alpha val="0"/>
                    </a:srgbClr>
                  </a:gs>
                  <a:gs pos="100000">
                    <a:srgbClr val="1253FD"/>
                  </a:gs>
                </a:gsLst>
                <a:lin ang="0" scaled="1"/>
                <a:tileRect/>
              </a:gra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76" name="椭圆 375">
              <a:extLst>
                <a:ext uri="{FF2B5EF4-FFF2-40B4-BE49-F238E27FC236}">
                  <a16:creationId xmlns="" xmlns:a16="http://schemas.microsoft.com/office/drawing/2014/main" id="{2FA1B352-8021-4C8A-824D-0B3E08E32EDD}"/>
                </a:ext>
              </a:extLst>
            </p:cNvPr>
            <p:cNvSpPr/>
            <p:nvPr/>
          </p:nvSpPr>
          <p:spPr>
            <a:xfrm>
              <a:off x="5740999" y="4625135"/>
              <a:ext cx="726807" cy="726807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73" name="矩形: 圆角 372">
              <a:extLst>
                <a:ext uri="{FF2B5EF4-FFF2-40B4-BE49-F238E27FC236}">
                  <a16:creationId xmlns="" xmlns:a16="http://schemas.microsoft.com/office/drawing/2014/main" id="{415F5915-3C94-4991-9240-206CCF00CFD2}"/>
                </a:ext>
              </a:extLst>
            </p:cNvPr>
            <p:cNvSpPr/>
            <p:nvPr/>
          </p:nvSpPr>
          <p:spPr>
            <a:xfrm>
              <a:off x="5645519" y="5212409"/>
              <a:ext cx="917762" cy="23301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374" name="文本框 373">
              <a:extLst>
                <a:ext uri="{FF2B5EF4-FFF2-40B4-BE49-F238E27FC236}">
                  <a16:creationId xmlns="" xmlns:a16="http://schemas.microsoft.com/office/drawing/2014/main" id="{D081963C-E88D-4400-BE9F-9FC5EE265B48}"/>
                </a:ext>
              </a:extLst>
            </p:cNvPr>
            <p:cNvSpPr txBox="1"/>
            <p:nvPr/>
          </p:nvSpPr>
          <p:spPr>
            <a:xfrm>
              <a:off x="5705233" y="5151835"/>
              <a:ext cx="798334" cy="32893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0180F9"/>
                      </a:gs>
                      <a:gs pos="100000">
                        <a:srgbClr val="1253F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微软雅黑"/>
                  <a:ea typeface="微软雅黑"/>
                </a:defRPr>
              </a:lvl1pPr>
            </a:lstStyle>
            <a:p>
              <a:r>
                <a:rPr lang="zh-CN" altLang="en-US" dirty="0"/>
                <a:t>关键词</a:t>
              </a:r>
            </a:p>
          </p:txBody>
        </p:sp>
        <p:sp>
          <p:nvSpPr>
            <p:cNvPr id="385" name="椭圆 384">
              <a:extLst>
                <a:ext uri="{FF2B5EF4-FFF2-40B4-BE49-F238E27FC236}">
                  <a16:creationId xmlns="" xmlns:a16="http://schemas.microsoft.com/office/drawing/2014/main" id="{E7218877-234D-45BA-BD04-B2683E056E3B}"/>
                </a:ext>
              </a:extLst>
            </p:cNvPr>
            <p:cNvSpPr/>
            <p:nvPr/>
          </p:nvSpPr>
          <p:spPr>
            <a:xfrm>
              <a:off x="7098991" y="3951238"/>
              <a:ext cx="798335" cy="7983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="" xmlns:a16="http://schemas.microsoft.com/office/drawing/2014/main" id="{636198C5-E1EA-4A26-B014-C2C56CA6F286}"/>
                </a:ext>
              </a:extLst>
            </p:cNvPr>
            <p:cNvSpPr/>
            <p:nvPr/>
          </p:nvSpPr>
          <p:spPr>
            <a:xfrm>
              <a:off x="7134755" y="3987002"/>
              <a:ext cx="726807" cy="726807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83" name="矩形: 圆角 382">
              <a:extLst>
                <a:ext uri="{FF2B5EF4-FFF2-40B4-BE49-F238E27FC236}">
                  <a16:creationId xmlns="" xmlns:a16="http://schemas.microsoft.com/office/drawing/2014/main" id="{75E79083-59C8-4ADE-AC1B-99993FEC389B}"/>
                </a:ext>
              </a:extLst>
            </p:cNvPr>
            <p:cNvSpPr/>
            <p:nvPr/>
          </p:nvSpPr>
          <p:spPr>
            <a:xfrm>
              <a:off x="7098991" y="4574276"/>
              <a:ext cx="798335" cy="23301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gradFill>
                <a:gsLst>
                  <a:gs pos="0">
                    <a:srgbClr val="0180F9"/>
                  </a:gs>
                  <a:gs pos="100000">
                    <a:srgbClr val="1253F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384" name="文本框 383">
              <a:extLst>
                <a:ext uri="{FF2B5EF4-FFF2-40B4-BE49-F238E27FC236}">
                  <a16:creationId xmlns="" xmlns:a16="http://schemas.microsoft.com/office/drawing/2014/main" id="{940FD20D-3FF0-4F96-A932-6300D71629ED}"/>
                </a:ext>
              </a:extLst>
            </p:cNvPr>
            <p:cNvSpPr txBox="1"/>
            <p:nvPr/>
          </p:nvSpPr>
          <p:spPr>
            <a:xfrm>
              <a:off x="7164987" y="4516992"/>
              <a:ext cx="666344" cy="32893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0180F9"/>
                      </a:gs>
                      <a:gs pos="100000">
                        <a:srgbClr val="1253FD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微软雅黑"/>
                  <a:ea typeface="微软雅黑"/>
                </a:defRPr>
              </a:lvl1pPr>
            </a:lstStyle>
            <a:p>
              <a:r>
                <a:rPr lang="zh-CN" altLang="en-US" dirty="0"/>
                <a:t>关键词</a:t>
              </a:r>
            </a:p>
          </p:txBody>
        </p:sp>
        <p:sp>
          <p:nvSpPr>
            <p:cNvPr id="314" name="弧形 313">
              <a:extLst>
                <a:ext uri="{FF2B5EF4-FFF2-40B4-BE49-F238E27FC236}">
                  <a16:creationId xmlns="" xmlns:a16="http://schemas.microsoft.com/office/drawing/2014/main" id="{EC97E9E7-8F68-4CFD-84CE-A193F5F174C0}"/>
                </a:ext>
              </a:extLst>
            </p:cNvPr>
            <p:cNvSpPr/>
            <p:nvPr/>
          </p:nvSpPr>
          <p:spPr>
            <a:xfrm rot="1622724" flipH="1">
              <a:off x="3510600" y="2918084"/>
              <a:ext cx="2785508" cy="2785508"/>
            </a:xfrm>
            <a:prstGeom prst="arc">
              <a:avLst>
                <a:gd name="adj1" fmla="val 17143165"/>
                <a:gd name="adj2" fmla="val 19634683"/>
              </a:avLst>
            </a:prstGeom>
            <a:ln>
              <a:gradFill flip="none" rotWithShape="1">
                <a:gsLst>
                  <a:gs pos="33000">
                    <a:srgbClr val="1253FD">
                      <a:alpha val="0"/>
                    </a:srgbClr>
                  </a:gs>
                  <a:gs pos="100000">
                    <a:srgbClr val="1253FD"/>
                  </a:gs>
                </a:gsLst>
                <a:lin ang="0" scaled="1"/>
                <a:tileRect/>
              </a:gra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15" name="弧形 314">
              <a:extLst>
                <a:ext uri="{FF2B5EF4-FFF2-40B4-BE49-F238E27FC236}">
                  <a16:creationId xmlns="" xmlns:a16="http://schemas.microsoft.com/office/drawing/2014/main" id="{4B230A26-A647-41B7-947B-C9255D348EA7}"/>
                </a:ext>
              </a:extLst>
            </p:cNvPr>
            <p:cNvSpPr/>
            <p:nvPr/>
          </p:nvSpPr>
          <p:spPr>
            <a:xfrm flipH="1">
              <a:off x="4816205" y="3652106"/>
              <a:ext cx="1349598" cy="1349598"/>
            </a:xfrm>
            <a:prstGeom prst="arc">
              <a:avLst>
                <a:gd name="adj1" fmla="val 17208721"/>
                <a:gd name="adj2" fmla="val 19634683"/>
              </a:avLst>
            </a:prstGeom>
            <a:ln>
              <a:gradFill flip="none" rotWithShape="1">
                <a:gsLst>
                  <a:gs pos="33000">
                    <a:srgbClr val="1253FD">
                      <a:alpha val="0"/>
                    </a:srgbClr>
                  </a:gs>
                  <a:gs pos="100000">
                    <a:srgbClr val="1253FD"/>
                  </a:gs>
                </a:gsLst>
                <a:lin ang="0" scaled="1"/>
                <a:tileRect/>
              </a:gra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16" name="弧形 315">
              <a:extLst>
                <a:ext uri="{FF2B5EF4-FFF2-40B4-BE49-F238E27FC236}">
                  <a16:creationId xmlns="" xmlns:a16="http://schemas.microsoft.com/office/drawing/2014/main" id="{28FD4D02-53FB-4794-A93D-CD0519C54E61}"/>
                </a:ext>
              </a:extLst>
            </p:cNvPr>
            <p:cNvSpPr/>
            <p:nvPr/>
          </p:nvSpPr>
          <p:spPr>
            <a:xfrm>
              <a:off x="6088692" y="3622759"/>
              <a:ext cx="1422202" cy="1422202"/>
            </a:xfrm>
            <a:prstGeom prst="arc">
              <a:avLst>
                <a:gd name="adj1" fmla="val 17208721"/>
                <a:gd name="adj2" fmla="val 19634683"/>
              </a:avLst>
            </a:prstGeom>
            <a:ln>
              <a:gradFill flip="none" rotWithShape="1">
                <a:gsLst>
                  <a:gs pos="33000">
                    <a:srgbClr val="1253FD">
                      <a:alpha val="0"/>
                    </a:srgbClr>
                  </a:gs>
                  <a:gs pos="100000">
                    <a:srgbClr val="1253FD"/>
                  </a:gs>
                </a:gsLst>
                <a:lin ang="0" scaled="1"/>
                <a:tileRect/>
              </a:gra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17" name="弧形 316">
              <a:extLst>
                <a:ext uri="{FF2B5EF4-FFF2-40B4-BE49-F238E27FC236}">
                  <a16:creationId xmlns="" xmlns:a16="http://schemas.microsoft.com/office/drawing/2014/main" id="{14FAE2D2-C7C1-464F-9304-F3816304F205}"/>
                </a:ext>
              </a:extLst>
            </p:cNvPr>
            <p:cNvSpPr/>
            <p:nvPr/>
          </p:nvSpPr>
          <p:spPr>
            <a:xfrm rot="2506413">
              <a:off x="5128916" y="3587059"/>
              <a:ext cx="1105172" cy="1105170"/>
            </a:xfrm>
            <a:prstGeom prst="arc">
              <a:avLst>
                <a:gd name="adj1" fmla="val 14324625"/>
                <a:gd name="adj2" fmla="val 7777"/>
              </a:avLst>
            </a:prstGeom>
            <a:ln>
              <a:gradFill flip="none" rotWithShape="1">
                <a:gsLst>
                  <a:gs pos="33000">
                    <a:srgbClr val="1253FD">
                      <a:alpha val="0"/>
                    </a:srgbClr>
                  </a:gs>
                  <a:gs pos="100000">
                    <a:srgbClr val="1253FD"/>
                  </a:gs>
                </a:gsLst>
                <a:lin ang="0" scaled="1"/>
                <a:tileRect/>
              </a:gra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89" name="弧形 388">
              <a:extLst>
                <a:ext uri="{FF2B5EF4-FFF2-40B4-BE49-F238E27FC236}">
                  <a16:creationId xmlns="" xmlns:a16="http://schemas.microsoft.com/office/drawing/2014/main" id="{3D53D026-D1DE-4533-A521-E2749749B809}"/>
                </a:ext>
              </a:extLst>
            </p:cNvPr>
            <p:cNvSpPr/>
            <p:nvPr/>
          </p:nvSpPr>
          <p:spPr>
            <a:xfrm rot="19977276">
              <a:off x="5863833" y="2918084"/>
              <a:ext cx="2785508" cy="2785508"/>
            </a:xfrm>
            <a:prstGeom prst="arc">
              <a:avLst>
                <a:gd name="adj1" fmla="val 17143165"/>
                <a:gd name="adj2" fmla="val 19634683"/>
              </a:avLst>
            </a:prstGeom>
            <a:ln>
              <a:gradFill flip="none" rotWithShape="1">
                <a:gsLst>
                  <a:gs pos="33000">
                    <a:srgbClr val="1253FD">
                      <a:alpha val="0"/>
                    </a:srgbClr>
                  </a:gs>
                  <a:gs pos="100000">
                    <a:srgbClr val="1253FD"/>
                  </a:gs>
                </a:gsLst>
                <a:lin ang="0" scaled="1"/>
                <a:tileRect/>
              </a:gra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pic>
          <p:nvPicPr>
            <p:cNvPr id="152" name="图形 151">
              <a:extLst>
                <a:ext uri="{FF2B5EF4-FFF2-40B4-BE49-F238E27FC236}">
                  <a16:creationId xmlns="" xmlns:a16="http://schemas.microsoft.com/office/drawing/2014/main" id="{0256113C-C681-42AB-BFF6-165B515230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301474" y="3175198"/>
              <a:ext cx="279578" cy="291232"/>
            </a:xfrm>
            <a:prstGeom prst="rect">
              <a:avLst/>
            </a:prstGeom>
          </p:spPr>
        </p:pic>
        <p:pic>
          <p:nvPicPr>
            <p:cNvPr id="161" name="图形 160">
              <a:extLst>
                <a:ext uri="{FF2B5EF4-FFF2-40B4-BE49-F238E27FC236}">
                  <a16:creationId xmlns="" xmlns:a16="http://schemas.microsoft.com/office/drawing/2014/main" id="{8786EFCF-F561-4E48-95D0-E43620363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474858" y="4058440"/>
              <a:ext cx="279578" cy="291232"/>
            </a:xfrm>
            <a:prstGeom prst="rect">
              <a:avLst/>
            </a:prstGeom>
          </p:spPr>
        </p:pic>
        <p:pic>
          <p:nvPicPr>
            <p:cNvPr id="162" name="图形 161">
              <a:extLst>
                <a:ext uri="{FF2B5EF4-FFF2-40B4-BE49-F238E27FC236}">
                  <a16:creationId xmlns="" xmlns:a16="http://schemas.microsoft.com/office/drawing/2014/main" id="{34EB5394-8443-402D-BC79-CFE44D968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290820" y="4475597"/>
              <a:ext cx="279578" cy="291232"/>
            </a:xfrm>
            <a:prstGeom prst="rect">
              <a:avLst/>
            </a:prstGeom>
          </p:spPr>
        </p:pic>
        <p:pic>
          <p:nvPicPr>
            <p:cNvPr id="163" name="图形 162">
              <a:extLst>
                <a:ext uri="{FF2B5EF4-FFF2-40B4-BE49-F238E27FC236}">
                  <a16:creationId xmlns="" xmlns:a16="http://schemas.microsoft.com/office/drawing/2014/main" id="{7C6BE8F9-770B-438A-BFAA-A1C6C0D6F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661386" y="4475597"/>
              <a:ext cx="279578" cy="291232"/>
            </a:xfrm>
            <a:prstGeom prst="rect">
              <a:avLst/>
            </a:prstGeom>
          </p:spPr>
        </p:pic>
        <p:pic>
          <p:nvPicPr>
            <p:cNvPr id="168" name="图形 167">
              <a:extLst>
                <a:ext uri="{FF2B5EF4-FFF2-40B4-BE49-F238E27FC236}">
                  <a16:creationId xmlns="" xmlns:a16="http://schemas.microsoft.com/office/drawing/2014/main" id="{98D54E45-954F-4D65-9EF2-8A07FF474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412912" y="4058440"/>
              <a:ext cx="279578" cy="291232"/>
            </a:xfrm>
            <a:prstGeom prst="rect">
              <a:avLst/>
            </a:prstGeom>
          </p:spPr>
        </p:pic>
        <p:pic>
          <p:nvPicPr>
            <p:cNvPr id="169" name="图形 168">
              <a:extLst>
                <a:ext uri="{FF2B5EF4-FFF2-40B4-BE49-F238E27FC236}">
                  <a16:creationId xmlns="" xmlns:a16="http://schemas.microsoft.com/office/drawing/2014/main" id="{3F2B8E6E-503A-4681-9DCE-EAFAA6CD1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601316" y="3175198"/>
              <a:ext cx="279578" cy="291232"/>
            </a:xfrm>
            <a:prstGeom prst="rect">
              <a:avLst/>
            </a:prstGeom>
          </p:spPr>
        </p:pic>
        <p:pic>
          <p:nvPicPr>
            <p:cNvPr id="170" name="图形 169">
              <a:extLst>
                <a:ext uri="{FF2B5EF4-FFF2-40B4-BE49-F238E27FC236}">
                  <a16:creationId xmlns="" xmlns:a16="http://schemas.microsoft.com/office/drawing/2014/main" id="{E3B748F0-3BF1-4765-9BAE-2A8AB3265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31831" y="3065774"/>
              <a:ext cx="387162" cy="387162"/>
            </a:xfrm>
            <a:prstGeom prst="rect">
              <a:avLst/>
            </a:prstGeom>
          </p:spPr>
        </p:pic>
        <p:pic>
          <p:nvPicPr>
            <p:cNvPr id="171" name="图形 170">
              <a:extLst>
                <a:ext uri="{FF2B5EF4-FFF2-40B4-BE49-F238E27FC236}">
                  <a16:creationId xmlns="" xmlns:a16="http://schemas.microsoft.com/office/drawing/2014/main" id="{E4C9DB76-E8CD-4C99-8043-3A670FE71B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517060" y="4156824"/>
              <a:ext cx="387162" cy="387162"/>
            </a:xfrm>
            <a:prstGeom prst="rect">
              <a:avLst/>
            </a:prstGeom>
          </p:spPr>
        </p:pic>
        <p:pic>
          <p:nvPicPr>
            <p:cNvPr id="172" name="图形 171">
              <a:extLst>
                <a:ext uri="{FF2B5EF4-FFF2-40B4-BE49-F238E27FC236}">
                  <a16:creationId xmlns="" xmlns:a16="http://schemas.microsoft.com/office/drawing/2014/main" id="{40C0F465-0656-4394-AAE7-0D097BA80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910821" y="4794957"/>
              <a:ext cx="387162" cy="387162"/>
            </a:xfrm>
            <a:prstGeom prst="rect">
              <a:avLst/>
            </a:prstGeom>
          </p:spPr>
        </p:pic>
        <p:pic>
          <p:nvPicPr>
            <p:cNvPr id="173" name="图形 172">
              <a:extLst>
                <a:ext uri="{FF2B5EF4-FFF2-40B4-BE49-F238E27FC236}">
                  <a16:creationId xmlns="" xmlns:a16="http://schemas.microsoft.com/office/drawing/2014/main" id="{0AEA38C6-FED0-4C83-8902-3455F2A4AA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304577" y="4156824"/>
              <a:ext cx="387162" cy="387162"/>
            </a:xfrm>
            <a:prstGeom prst="rect">
              <a:avLst/>
            </a:prstGeom>
          </p:spPr>
        </p:pic>
        <p:pic>
          <p:nvPicPr>
            <p:cNvPr id="174" name="图形 173">
              <a:extLst>
                <a:ext uri="{FF2B5EF4-FFF2-40B4-BE49-F238E27FC236}">
                  <a16:creationId xmlns="" xmlns:a16="http://schemas.microsoft.com/office/drawing/2014/main" id="{9C0C75E7-FA57-44CD-8C3B-9E10C7B7D6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269056" y="3065774"/>
              <a:ext cx="387162" cy="387162"/>
            </a:xfrm>
            <a:prstGeom prst="rect">
              <a:avLst/>
            </a:prstGeom>
          </p:spPr>
        </p:pic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A6350032-BD8C-4D0C-A021-5B3C2F3933F0}"/>
              </a:ext>
            </a:extLst>
          </p:cNvPr>
          <p:cNvGrpSpPr/>
          <p:nvPr/>
        </p:nvGrpSpPr>
        <p:grpSpPr>
          <a:xfrm>
            <a:off x="675861" y="510946"/>
            <a:ext cx="4432134" cy="707886"/>
            <a:chOff x="675861" y="510946"/>
            <a:chExt cx="4432134" cy="707886"/>
          </a:xfrm>
        </p:grpSpPr>
        <p:sp>
          <p:nvSpPr>
            <p:cNvPr id="76" name="矩形 75">
              <a:extLst>
                <a:ext uri="{FF2B5EF4-FFF2-40B4-BE49-F238E27FC236}">
                  <a16:creationId xmlns="" xmlns:a16="http://schemas.microsoft.com/office/drawing/2014/main" id="{524C1A7F-B1E2-4435-984D-7FC4A2709713}"/>
                </a:ext>
              </a:extLst>
            </p:cNvPr>
            <p:cNvSpPr/>
            <p:nvPr/>
          </p:nvSpPr>
          <p:spPr>
            <a:xfrm>
              <a:off x="675861" y="550055"/>
              <a:ext cx="66261" cy="658697"/>
            </a:xfrm>
            <a:prstGeom prst="rect">
              <a:avLst/>
            </a:prstGeom>
            <a:solidFill>
              <a:srgbClr val="125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="" xmlns:a16="http://schemas.microsoft.com/office/drawing/2014/main" id="{28B42FA0-D879-4923-8884-89B51514F216}"/>
                </a:ext>
              </a:extLst>
            </p:cNvPr>
            <p:cNvGrpSpPr/>
            <p:nvPr/>
          </p:nvGrpSpPr>
          <p:grpSpPr>
            <a:xfrm>
              <a:off x="819642" y="510946"/>
              <a:ext cx="4288353" cy="707886"/>
              <a:chOff x="819642" y="510946"/>
              <a:chExt cx="4288353" cy="707886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="" xmlns:a16="http://schemas.microsoft.com/office/drawing/2014/main" id="{E3D22C82-B543-45AE-A98F-328743850FCE}"/>
                  </a:ext>
                </a:extLst>
              </p:cNvPr>
              <p:cNvSpPr txBox="1"/>
              <p:nvPr/>
            </p:nvSpPr>
            <p:spPr>
              <a:xfrm>
                <a:off x="819642" y="510946"/>
                <a:ext cx="428835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000" b="1">
                    <a:ln w="88900">
                      <a:solidFill>
                        <a:schemeClr val="bg1"/>
                      </a:solidFill>
                    </a:ln>
                    <a:solidFill>
                      <a:srgbClr val="0180F9"/>
                    </a:solidFill>
                    <a:effectLst>
                      <a:outerShdw blurRad="50800" dist="38100" dir="2700000" algn="tl" rotWithShape="0">
                        <a:srgbClr val="0180F9">
                          <a:alpha val="67000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B" panose="00020600040101010101" pitchFamily="18" charset="-122"/>
                  </a:rPr>
                  <a:t>单击此处添加标题</a:t>
                </a:r>
                <a:endParaRPr lang="zh-CN" altLang="en-US" sz="4000" b="1" dirty="0">
                  <a:ln w="88900">
                    <a:solidFill>
                      <a:schemeClr val="bg1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="" xmlns:a16="http://schemas.microsoft.com/office/drawing/2014/main" id="{B5E41EB5-61E5-4D71-864D-1E85BF91B7F6}"/>
                  </a:ext>
                </a:extLst>
              </p:cNvPr>
              <p:cNvSpPr txBox="1"/>
              <p:nvPr/>
            </p:nvSpPr>
            <p:spPr>
              <a:xfrm>
                <a:off x="819642" y="510946"/>
                <a:ext cx="428835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000" b="1" dirty="0">
                    <a:gradFill>
                      <a:gsLst>
                        <a:gs pos="0">
                          <a:srgbClr val="0180F9"/>
                        </a:gs>
                        <a:gs pos="80000">
                          <a:srgbClr val="1253FD"/>
                        </a:gs>
                      </a:gsLst>
                      <a:lin ang="27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B" panose="00020600040101010101" pitchFamily="18" charset="-122"/>
                  </a:rPr>
                  <a:t>单击此处添加标题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281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图片包含 户外, 建筑, 城市, 大&#10;&#10;描述已自动生成">
            <a:extLst>
              <a:ext uri="{FF2B5EF4-FFF2-40B4-BE49-F238E27FC236}">
                <a16:creationId xmlns="" xmlns:a16="http://schemas.microsoft.com/office/drawing/2014/main" id="{18E75AB7-3C77-4058-A5CF-17E0764F277C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0851394-7D29-428D-8C05-B730C34DBA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82F9">
                  <a:alpha val="80000"/>
                </a:srgbClr>
              </a:gs>
              <a:gs pos="85000">
                <a:srgbClr val="1253FD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ED80492-3FF9-4E95-BA6C-B98AE598D334}"/>
              </a:ext>
            </a:extLst>
          </p:cNvPr>
          <p:cNvSpPr/>
          <p:nvPr/>
        </p:nvSpPr>
        <p:spPr>
          <a:xfrm>
            <a:off x="5346065" y="728451"/>
            <a:ext cx="1922321" cy="186204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1500" dirty="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81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Regular" panose="020B0500000000000000" pitchFamily="34" charset="-122"/>
              </a:rPr>
              <a:t>02</a:t>
            </a:r>
            <a:endParaRPr lang="zh-CN" altLang="en-US" sz="11500" kern="0" dirty="0"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81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1D0562F-DD0D-46D4-8A1B-FC7CBDE0A467}"/>
              </a:ext>
            </a:extLst>
          </p:cNvPr>
          <p:cNvGrpSpPr/>
          <p:nvPr/>
        </p:nvGrpSpPr>
        <p:grpSpPr>
          <a:xfrm>
            <a:off x="3002845" y="2602571"/>
            <a:ext cx="6186310" cy="1597053"/>
            <a:chOff x="3002845" y="2430531"/>
            <a:chExt cx="6186310" cy="1597053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277B1E72-63B7-437F-9C83-885A44A3A2DA}"/>
                </a:ext>
              </a:extLst>
            </p:cNvPr>
            <p:cNvSpPr/>
            <p:nvPr/>
          </p:nvSpPr>
          <p:spPr>
            <a:xfrm>
              <a:off x="3200400" y="3627474"/>
              <a:ext cx="56533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000" spc="60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思源黑体 CN Regular" panose="020B0500000000000000" pitchFamily="34" charset="-122"/>
                </a:rPr>
                <a:t>FLIGHT PLAN OVERVIEW</a:t>
              </a:r>
              <a:endParaRPr lang="zh-CN" altLang="en-US" sz="2000" kern="0" spc="600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54DA77EB-85D2-44F5-BB1D-BA123302F574}"/>
                </a:ext>
              </a:extLst>
            </p:cNvPr>
            <p:cNvSpPr txBox="1"/>
            <p:nvPr/>
          </p:nvSpPr>
          <p:spPr>
            <a:xfrm>
              <a:off x="3002845" y="2430531"/>
              <a:ext cx="618631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200" b="1" spc="600">
                  <a:ln w="88900">
                    <a:solidFill>
                      <a:schemeClr val="bg1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工作计划概述</a:t>
              </a:r>
              <a:endParaRPr lang="zh-CN" altLang="en-US" sz="7200" b="1" spc="600" dirty="0">
                <a:ln w="88900">
                  <a:solidFill>
                    <a:schemeClr val="bg1"/>
                  </a:solidFill>
                </a:ln>
                <a:solidFill>
                  <a:srgbClr val="0180F9"/>
                </a:solidFill>
                <a:effectLst>
                  <a:outerShdw blurRad="50800" dist="38100" dir="2700000" algn="tl" rotWithShape="0">
                    <a:srgbClr val="0180F9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C59C0511-C0F0-4688-8398-FFF5408DACF6}"/>
                </a:ext>
              </a:extLst>
            </p:cNvPr>
            <p:cNvSpPr txBox="1"/>
            <p:nvPr/>
          </p:nvSpPr>
          <p:spPr>
            <a:xfrm>
              <a:off x="3002845" y="2430531"/>
              <a:ext cx="618631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200" b="1" spc="600" dirty="0">
                  <a:gradFill>
                    <a:gsLst>
                      <a:gs pos="0">
                        <a:srgbClr val="0180F9"/>
                      </a:gs>
                      <a:gs pos="80000">
                        <a:srgbClr val="1253FD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工作计划概述</a:t>
              </a:r>
            </a:p>
          </p:txBody>
        </p:sp>
      </p:grpSp>
      <p:pic>
        <p:nvPicPr>
          <p:cNvPr id="8" name="图片 7" descr="图片包含 交通, 飞机, 游戏机&#10;&#10;描述已自动生成">
            <a:extLst>
              <a:ext uri="{FF2B5EF4-FFF2-40B4-BE49-F238E27FC236}">
                <a16:creationId xmlns="" xmlns:a16="http://schemas.microsoft.com/office/drawing/2014/main" id="{726C0AC2-EBA9-4E65-9E46-2F4F85F83F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65601">
            <a:off x="4304148" y="1304161"/>
            <a:ext cx="3583705" cy="113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50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9FF070D-E470-4C01-8EF3-240E35E343AE}"/>
              </a:ext>
            </a:extLst>
          </p:cNvPr>
          <p:cNvSpPr/>
          <p:nvPr/>
        </p:nvSpPr>
        <p:spPr>
          <a:xfrm>
            <a:off x="1051031" y="1858613"/>
            <a:ext cx="6648450" cy="3497579"/>
          </a:xfrm>
          <a:prstGeom prst="rect">
            <a:avLst/>
          </a:prstGeom>
          <a:solidFill>
            <a:srgbClr val="E6E6E6"/>
          </a:solidFill>
          <a:ln w="88900">
            <a:solidFill>
              <a:schemeClr val="bg1"/>
            </a:solidFill>
          </a:ln>
          <a:effectLst>
            <a:outerShdw blurRad="444500" dist="190500" dir="2700000" algn="tl" rotWithShape="0">
              <a:schemeClr val="tx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B86644B-2441-4AC3-95C2-AD7AB70CA241}"/>
              </a:ext>
            </a:extLst>
          </p:cNvPr>
          <p:cNvGrpSpPr/>
          <p:nvPr/>
        </p:nvGrpSpPr>
        <p:grpSpPr>
          <a:xfrm>
            <a:off x="8801866" y="1959561"/>
            <a:ext cx="2339103" cy="715118"/>
            <a:chOff x="1567854" y="1757813"/>
            <a:chExt cx="2339103" cy="715118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A5907000-F80D-4933-A3B1-F892109D3FD4}"/>
                </a:ext>
              </a:extLst>
            </p:cNvPr>
            <p:cNvSpPr txBox="1"/>
            <p:nvPr/>
          </p:nvSpPr>
          <p:spPr>
            <a:xfrm>
              <a:off x="1567855" y="2143995"/>
              <a:ext cx="2339102" cy="3289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单击此处可编辑您要的内容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AD801ADB-0BB4-40A8-9FD4-36BEE7879311}"/>
                </a:ext>
              </a:extLst>
            </p:cNvPr>
            <p:cNvSpPr txBox="1"/>
            <p:nvPr/>
          </p:nvSpPr>
          <p:spPr>
            <a:xfrm>
              <a:off x="1567854" y="1757813"/>
              <a:ext cx="1569660" cy="417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gradFill flip="none" rotWithShape="1">
                    <a:gsLst>
                      <a:gs pos="100000">
                        <a:srgbClr val="0082F9"/>
                      </a:gs>
                      <a:gs pos="11000">
                        <a:srgbClr val="023EE8"/>
                      </a:gs>
                    </a:gsLst>
                    <a:lin ang="135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F4907649-F77C-426D-8B8A-94588AC14955}"/>
              </a:ext>
            </a:extLst>
          </p:cNvPr>
          <p:cNvGrpSpPr/>
          <p:nvPr/>
        </p:nvGrpSpPr>
        <p:grpSpPr>
          <a:xfrm>
            <a:off x="8801866" y="3233052"/>
            <a:ext cx="2339103" cy="719671"/>
            <a:chOff x="1567854" y="1757813"/>
            <a:chExt cx="2339103" cy="719671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A239DC0C-3173-470A-AEE3-5680A423139E}"/>
                </a:ext>
              </a:extLst>
            </p:cNvPr>
            <p:cNvSpPr txBox="1"/>
            <p:nvPr/>
          </p:nvSpPr>
          <p:spPr>
            <a:xfrm>
              <a:off x="1567855" y="2143995"/>
              <a:ext cx="2339102" cy="333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单击此处可编辑您要的内容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EE18E7B6-DF8A-40E5-871F-25CC384D538F}"/>
                </a:ext>
              </a:extLst>
            </p:cNvPr>
            <p:cNvSpPr txBox="1"/>
            <p:nvPr/>
          </p:nvSpPr>
          <p:spPr>
            <a:xfrm>
              <a:off x="1567854" y="1757813"/>
              <a:ext cx="1569660" cy="42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gradFill flip="none" rotWithShape="1">
                    <a:gsLst>
                      <a:gs pos="100000">
                        <a:srgbClr val="0082F9"/>
                      </a:gs>
                      <a:gs pos="11000">
                        <a:srgbClr val="023EE8"/>
                      </a:gs>
                    </a:gsLst>
                    <a:lin ang="135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2235719A-690A-4581-8637-D3C0F0BCB0DA}"/>
              </a:ext>
            </a:extLst>
          </p:cNvPr>
          <p:cNvGrpSpPr/>
          <p:nvPr/>
        </p:nvGrpSpPr>
        <p:grpSpPr>
          <a:xfrm>
            <a:off x="8801866" y="4511097"/>
            <a:ext cx="2339103" cy="719671"/>
            <a:chOff x="1567854" y="1757813"/>
            <a:chExt cx="2339103" cy="719671"/>
          </a:xfrm>
        </p:grpSpPr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4532399C-09A0-4822-8387-ED1DB47E366C}"/>
                </a:ext>
              </a:extLst>
            </p:cNvPr>
            <p:cNvSpPr txBox="1"/>
            <p:nvPr/>
          </p:nvSpPr>
          <p:spPr>
            <a:xfrm>
              <a:off x="1567855" y="2143995"/>
              <a:ext cx="2339102" cy="333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单击此处可编辑您要的内容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23F8211B-E48E-418D-8822-40E047A68C1D}"/>
                </a:ext>
              </a:extLst>
            </p:cNvPr>
            <p:cNvSpPr txBox="1"/>
            <p:nvPr/>
          </p:nvSpPr>
          <p:spPr>
            <a:xfrm>
              <a:off x="1567854" y="1757813"/>
              <a:ext cx="1569660" cy="42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gradFill flip="none" rotWithShape="1">
                    <a:gsLst>
                      <a:gs pos="100000">
                        <a:srgbClr val="0082F9"/>
                      </a:gs>
                      <a:gs pos="11000">
                        <a:srgbClr val="023EE8"/>
                      </a:gs>
                    </a:gsLst>
                    <a:lin ang="135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</p:grpSp>
      <p:sp>
        <p:nvSpPr>
          <p:cNvPr id="152" name="矩形 151">
            <a:extLst>
              <a:ext uri="{FF2B5EF4-FFF2-40B4-BE49-F238E27FC236}">
                <a16:creationId xmlns="" xmlns:a16="http://schemas.microsoft.com/office/drawing/2014/main" id="{5427F68D-9C7B-4E66-AC14-3AAE11442466}"/>
              </a:ext>
            </a:extLst>
          </p:cNvPr>
          <p:cNvSpPr/>
          <p:nvPr/>
        </p:nvSpPr>
        <p:spPr>
          <a:xfrm>
            <a:off x="1098106" y="1936818"/>
            <a:ext cx="6565570" cy="3360744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7" name="组合 156">
            <a:extLst>
              <a:ext uri="{FF2B5EF4-FFF2-40B4-BE49-F238E27FC236}">
                <a16:creationId xmlns="" xmlns:a16="http://schemas.microsoft.com/office/drawing/2014/main" id="{F15828A6-3BA3-4EA1-B316-CC78EE974BF5}"/>
              </a:ext>
            </a:extLst>
          </p:cNvPr>
          <p:cNvGrpSpPr/>
          <p:nvPr/>
        </p:nvGrpSpPr>
        <p:grpSpPr>
          <a:xfrm rot="10800000" flipH="1">
            <a:off x="8578691" y="1"/>
            <a:ext cx="3615147" cy="1094043"/>
            <a:chOff x="3603408" y="2419383"/>
            <a:chExt cx="1518187" cy="459445"/>
          </a:xfrm>
        </p:grpSpPr>
        <p:sp>
          <p:nvSpPr>
            <p:cNvPr id="158" name="直角三角形 22">
              <a:extLst>
                <a:ext uri="{FF2B5EF4-FFF2-40B4-BE49-F238E27FC236}">
                  <a16:creationId xmlns="" xmlns:a16="http://schemas.microsoft.com/office/drawing/2014/main" id="{E7D948FE-DF61-405C-A9D8-62D664F26696}"/>
                </a:ext>
              </a:extLst>
            </p:cNvPr>
            <p:cNvSpPr/>
            <p:nvPr/>
          </p:nvSpPr>
          <p:spPr>
            <a:xfrm flipH="1">
              <a:off x="3603408" y="2419383"/>
              <a:ext cx="1518187" cy="459445"/>
            </a:xfrm>
            <a:custGeom>
              <a:avLst/>
              <a:gdLst>
                <a:gd name="connsiteX0" fmla="*/ 0 w 2600960"/>
                <a:gd name="connsiteY0" fmla="*/ 529933 h 529933"/>
                <a:gd name="connsiteX1" fmla="*/ 0 w 2600960"/>
                <a:gd name="connsiteY1" fmla="*/ 0 h 529933"/>
                <a:gd name="connsiteX2" fmla="*/ 2600960 w 2600960"/>
                <a:gd name="connsiteY2" fmla="*/ 529933 h 529933"/>
                <a:gd name="connsiteX3" fmla="*/ 0 w 2600960"/>
                <a:gd name="connsiteY3" fmla="*/ 529933 h 529933"/>
                <a:gd name="connsiteX0" fmla="*/ 0 w 2600960"/>
                <a:gd name="connsiteY0" fmla="*/ 529933 h 529933"/>
                <a:gd name="connsiteX1" fmla="*/ 0 w 2600960"/>
                <a:gd name="connsiteY1" fmla="*/ 0 h 529933"/>
                <a:gd name="connsiteX2" fmla="*/ 2600960 w 2600960"/>
                <a:gd name="connsiteY2" fmla="*/ 529933 h 529933"/>
                <a:gd name="connsiteX3" fmla="*/ 0 w 2600960"/>
                <a:gd name="connsiteY3" fmla="*/ 529933 h 529933"/>
                <a:gd name="connsiteX0" fmla="*/ 0 w 2600960"/>
                <a:gd name="connsiteY0" fmla="*/ 529933 h 529933"/>
                <a:gd name="connsiteX1" fmla="*/ 0 w 2600960"/>
                <a:gd name="connsiteY1" fmla="*/ 0 h 529933"/>
                <a:gd name="connsiteX2" fmla="*/ 2600960 w 2600960"/>
                <a:gd name="connsiteY2" fmla="*/ 529933 h 529933"/>
                <a:gd name="connsiteX3" fmla="*/ 0 w 2600960"/>
                <a:gd name="connsiteY3" fmla="*/ 529933 h 52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0960" h="529933">
                  <a:moveTo>
                    <a:pt x="0" y="529933"/>
                  </a:moveTo>
                  <a:lnTo>
                    <a:pt x="0" y="0"/>
                  </a:lnTo>
                  <a:cubicBezTo>
                    <a:pt x="935567" y="382384"/>
                    <a:pt x="1345353" y="421869"/>
                    <a:pt x="2600960" y="529933"/>
                  </a:cubicBezTo>
                  <a:lnTo>
                    <a:pt x="0" y="529933"/>
                  </a:lnTo>
                  <a:close/>
                </a:path>
              </a:pathLst>
            </a:custGeom>
            <a:solidFill>
              <a:srgbClr val="3F98F7">
                <a:alpha val="34000"/>
              </a:srgbClr>
            </a:solidFill>
            <a:ln w="158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9" name="直角三角形 22">
              <a:extLst>
                <a:ext uri="{FF2B5EF4-FFF2-40B4-BE49-F238E27FC236}">
                  <a16:creationId xmlns="" xmlns:a16="http://schemas.microsoft.com/office/drawing/2014/main" id="{6066DB64-1496-4FE4-A272-4CF639241FC1}"/>
                </a:ext>
              </a:extLst>
            </p:cNvPr>
            <p:cNvSpPr/>
            <p:nvPr/>
          </p:nvSpPr>
          <p:spPr>
            <a:xfrm flipH="1">
              <a:off x="3603408" y="2569504"/>
              <a:ext cx="1518187" cy="309324"/>
            </a:xfrm>
            <a:custGeom>
              <a:avLst/>
              <a:gdLst>
                <a:gd name="connsiteX0" fmla="*/ 0 w 2600960"/>
                <a:gd name="connsiteY0" fmla="*/ 529933 h 529933"/>
                <a:gd name="connsiteX1" fmla="*/ 0 w 2600960"/>
                <a:gd name="connsiteY1" fmla="*/ 0 h 529933"/>
                <a:gd name="connsiteX2" fmla="*/ 2600960 w 2600960"/>
                <a:gd name="connsiteY2" fmla="*/ 529933 h 529933"/>
                <a:gd name="connsiteX3" fmla="*/ 0 w 2600960"/>
                <a:gd name="connsiteY3" fmla="*/ 529933 h 529933"/>
                <a:gd name="connsiteX0" fmla="*/ 0 w 2600960"/>
                <a:gd name="connsiteY0" fmla="*/ 529933 h 529933"/>
                <a:gd name="connsiteX1" fmla="*/ 0 w 2600960"/>
                <a:gd name="connsiteY1" fmla="*/ 0 h 529933"/>
                <a:gd name="connsiteX2" fmla="*/ 2600960 w 2600960"/>
                <a:gd name="connsiteY2" fmla="*/ 529933 h 529933"/>
                <a:gd name="connsiteX3" fmla="*/ 0 w 2600960"/>
                <a:gd name="connsiteY3" fmla="*/ 529933 h 529933"/>
                <a:gd name="connsiteX0" fmla="*/ 0 w 2600960"/>
                <a:gd name="connsiteY0" fmla="*/ 529933 h 529933"/>
                <a:gd name="connsiteX1" fmla="*/ 0 w 2600960"/>
                <a:gd name="connsiteY1" fmla="*/ 0 h 529933"/>
                <a:gd name="connsiteX2" fmla="*/ 2600960 w 2600960"/>
                <a:gd name="connsiteY2" fmla="*/ 529933 h 529933"/>
                <a:gd name="connsiteX3" fmla="*/ 0 w 2600960"/>
                <a:gd name="connsiteY3" fmla="*/ 529933 h 52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0960" h="529933">
                  <a:moveTo>
                    <a:pt x="0" y="529933"/>
                  </a:moveTo>
                  <a:lnTo>
                    <a:pt x="0" y="0"/>
                  </a:lnTo>
                  <a:cubicBezTo>
                    <a:pt x="935567" y="382384"/>
                    <a:pt x="1345353" y="421869"/>
                    <a:pt x="2600960" y="529933"/>
                  </a:cubicBezTo>
                  <a:lnTo>
                    <a:pt x="0" y="529933"/>
                  </a:lnTo>
                  <a:close/>
                </a:path>
              </a:pathLst>
            </a:custGeom>
            <a:gradFill>
              <a:gsLst>
                <a:gs pos="0">
                  <a:srgbClr val="3F98F7"/>
                </a:gs>
                <a:gs pos="100000">
                  <a:srgbClr val="0180F9"/>
                </a:gs>
              </a:gsLst>
              <a:lin ang="5400000" scaled="1"/>
            </a:gradFill>
            <a:ln w="158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12" name="矩形 127+">
            <a:extLst>
              <a:ext uri="{FF2B5EF4-FFF2-40B4-BE49-F238E27FC236}">
                <a16:creationId xmlns="" xmlns:a16="http://schemas.microsoft.com/office/drawing/2014/main" id="{0944F456-33BD-4049-BEC5-2A862A88E58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0" y="5925099"/>
            <a:ext cx="12192000" cy="1167317"/>
          </a:xfrm>
          <a:custGeom>
            <a:avLst/>
            <a:gdLst>
              <a:gd name="connsiteX0" fmla="*/ 0 w 15347950"/>
              <a:gd name="connsiteY0" fmla="*/ 0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0 w 15347950"/>
              <a:gd name="connsiteY4" fmla="*/ 0 h 4594225"/>
              <a:gd name="connsiteX0" fmla="*/ 0 w 15347950"/>
              <a:gd name="connsiteY0" fmla="*/ 0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0 w 15347950"/>
              <a:gd name="connsiteY4" fmla="*/ 0 h 4594225"/>
              <a:gd name="connsiteX0" fmla="*/ 0 w 15347950"/>
              <a:gd name="connsiteY0" fmla="*/ 0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0 w 15347950"/>
              <a:gd name="connsiteY4" fmla="*/ 0 h 4594225"/>
              <a:gd name="connsiteX0" fmla="*/ 0 w 15347950"/>
              <a:gd name="connsiteY0" fmla="*/ 87740 h 4681965"/>
              <a:gd name="connsiteX1" fmla="*/ 15347950 w 15347950"/>
              <a:gd name="connsiteY1" fmla="*/ 87740 h 4681965"/>
              <a:gd name="connsiteX2" fmla="*/ 15347950 w 15347950"/>
              <a:gd name="connsiteY2" fmla="*/ 4681965 h 4681965"/>
              <a:gd name="connsiteX3" fmla="*/ 0 w 15347950"/>
              <a:gd name="connsiteY3" fmla="*/ 4681965 h 4681965"/>
              <a:gd name="connsiteX4" fmla="*/ 0 w 15347950"/>
              <a:gd name="connsiteY4" fmla="*/ 87740 h 4681965"/>
              <a:gd name="connsiteX0" fmla="*/ 0 w 15347950"/>
              <a:gd name="connsiteY0" fmla="*/ 70314 h 4664539"/>
              <a:gd name="connsiteX1" fmla="*/ 15347950 w 15347950"/>
              <a:gd name="connsiteY1" fmla="*/ 70314 h 4664539"/>
              <a:gd name="connsiteX2" fmla="*/ 15347950 w 15347950"/>
              <a:gd name="connsiteY2" fmla="*/ 4664539 h 4664539"/>
              <a:gd name="connsiteX3" fmla="*/ 0 w 15347950"/>
              <a:gd name="connsiteY3" fmla="*/ 4664539 h 4664539"/>
              <a:gd name="connsiteX4" fmla="*/ 0 w 15347950"/>
              <a:gd name="connsiteY4" fmla="*/ 70314 h 4664539"/>
              <a:gd name="connsiteX0" fmla="*/ 0 w 15347950"/>
              <a:gd name="connsiteY0" fmla="*/ 423 h 4594648"/>
              <a:gd name="connsiteX1" fmla="*/ 15347950 w 15347950"/>
              <a:gd name="connsiteY1" fmla="*/ 423 h 4594648"/>
              <a:gd name="connsiteX2" fmla="*/ 15347950 w 15347950"/>
              <a:gd name="connsiteY2" fmla="*/ 4594648 h 4594648"/>
              <a:gd name="connsiteX3" fmla="*/ 0 w 15347950"/>
              <a:gd name="connsiteY3" fmla="*/ 4594648 h 4594648"/>
              <a:gd name="connsiteX4" fmla="*/ 0 w 15347950"/>
              <a:gd name="connsiteY4" fmla="*/ 423 h 4594648"/>
              <a:gd name="connsiteX0" fmla="*/ 176804 w 15347950"/>
              <a:gd name="connsiteY0" fmla="*/ 1474373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176804 w 15347950"/>
              <a:gd name="connsiteY4" fmla="*/ 1474373 h 4594225"/>
              <a:gd name="connsiteX0" fmla="*/ 176804 w 15347950"/>
              <a:gd name="connsiteY0" fmla="*/ 1474373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176804 w 15347950"/>
              <a:gd name="connsiteY4" fmla="*/ 1474373 h 4594225"/>
              <a:gd name="connsiteX0" fmla="*/ 176804 w 15347950"/>
              <a:gd name="connsiteY0" fmla="*/ 1474373 h 4594225"/>
              <a:gd name="connsiteX1" fmla="*/ 15347950 w 15347950"/>
              <a:gd name="connsiteY1" fmla="*/ 0 h 4594225"/>
              <a:gd name="connsiteX2" fmla="*/ 15347950 w 15347950"/>
              <a:gd name="connsiteY2" fmla="*/ 4594225 h 4594225"/>
              <a:gd name="connsiteX3" fmla="*/ 0 w 15347950"/>
              <a:gd name="connsiteY3" fmla="*/ 4594225 h 4594225"/>
              <a:gd name="connsiteX4" fmla="*/ 176804 w 15347950"/>
              <a:gd name="connsiteY4" fmla="*/ 1474373 h 4594225"/>
              <a:gd name="connsiteX0" fmla="*/ 176804 w 15347950"/>
              <a:gd name="connsiteY0" fmla="*/ 612283 h 3732135"/>
              <a:gd name="connsiteX1" fmla="*/ 12430671 w 15347950"/>
              <a:gd name="connsiteY1" fmla="*/ 1040325 h 3732135"/>
              <a:gd name="connsiteX2" fmla="*/ 15347950 w 15347950"/>
              <a:gd name="connsiteY2" fmla="*/ 3732135 h 3732135"/>
              <a:gd name="connsiteX3" fmla="*/ 0 w 15347950"/>
              <a:gd name="connsiteY3" fmla="*/ 3732135 h 3732135"/>
              <a:gd name="connsiteX4" fmla="*/ 176804 w 15347950"/>
              <a:gd name="connsiteY4" fmla="*/ 612283 h 3732135"/>
              <a:gd name="connsiteX0" fmla="*/ 176804 w 15347950"/>
              <a:gd name="connsiteY0" fmla="*/ 719018 h 3838870"/>
              <a:gd name="connsiteX1" fmla="*/ 12430671 w 15347950"/>
              <a:gd name="connsiteY1" fmla="*/ 1147060 h 3838870"/>
              <a:gd name="connsiteX2" fmla="*/ 15347950 w 15347950"/>
              <a:gd name="connsiteY2" fmla="*/ 3838870 h 3838870"/>
              <a:gd name="connsiteX3" fmla="*/ 0 w 15347950"/>
              <a:gd name="connsiteY3" fmla="*/ 3838870 h 3838870"/>
              <a:gd name="connsiteX4" fmla="*/ 176804 w 15347950"/>
              <a:gd name="connsiteY4" fmla="*/ 719018 h 3838870"/>
              <a:gd name="connsiteX0" fmla="*/ 176804 w 15347950"/>
              <a:gd name="connsiteY0" fmla="*/ 835240 h 3955092"/>
              <a:gd name="connsiteX1" fmla="*/ 12430671 w 15347950"/>
              <a:gd name="connsiteY1" fmla="*/ 1263282 h 3955092"/>
              <a:gd name="connsiteX2" fmla="*/ 15347950 w 15347950"/>
              <a:gd name="connsiteY2" fmla="*/ 3955092 h 3955092"/>
              <a:gd name="connsiteX3" fmla="*/ 0 w 15347950"/>
              <a:gd name="connsiteY3" fmla="*/ 3955092 h 3955092"/>
              <a:gd name="connsiteX4" fmla="*/ 176804 w 15347950"/>
              <a:gd name="connsiteY4" fmla="*/ 835240 h 3955092"/>
              <a:gd name="connsiteX0" fmla="*/ 117869 w 15347950"/>
              <a:gd name="connsiteY0" fmla="*/ 799317 h 4394770"/>
              <a:gd name="connsiteX1" fmla="*/ 12430671 w 15347950"/>
              <a:gd name="connsiteY1" fmla="*/ 1702960 h 4394770"/>
              <a:gd name="connsiteX2" fmla="*/ 15347950 w 15347950"/>
              <a:gd name="connsiteY2" fmla="*/ 4394770 h 4394770"/>
              <a:gd name="connsiteX3" fmla="*/ 0 w 15347950"/>
              <a:gd name="connsiteY3" fmla="*/ 4394770 h 4394770"/>
              <a:gd name="connsiteX4" fmla="*/ 117869 w 15347950"/>
              <a:gd name="connsiteY4" fmla="*/ 799317 h 4394770"/>
              <a:gd name="connsiteX0" fmla="*/ 117869 w 15347950"/>
              <a:gd name="connsiteY0" fmla="*/ 285606 h 3881059"/>
              <a:gd name="connsiteX1" fmla="*/ 12430671 w 15347950"/>
              <a:gd name="connsiteY1" fmla="*/ 1189249 h 3881059"/>
              <a:gd name="connsiteX2" fmla="*/ 15347950 w 15347950"/>
              <a:gd name="connsiteY2" fmla="*/ 3881059 h 3881059"/>
              <a:gd name="connsiteX3" fmla="*/ 0 w 15347950"/>
              <a:gd name="connsiteY3" fmla="*/ 3881059 h 3881059"/>
              <a:gd name="connsiteX4" fmla="*/ 117869 w 15347950"/>
              <a:gd name="connsiteY4" fmla="*/ 285606 h 3881059"/>
              <a:gd name="connsiteX0" fmla="*/ 117869 w 15347950"/>
              <a:gd name="connsiteY0" fmla="*/ 289859 h 3885312"/>
              <a:gd name="connsiteX1" fmla="*/ 12778755 w 15347950"/>
              <a:gd name="connsiteY1" fmla="*/ 1068656 h 3885312"/>
              <a:gd name="connsiteX2" fmla="*/ 15347950 w 15347950"/>
              <a:gd name="connsiteY2" fmla="*/ 3885312 h 3885312"/>
              <a:gd name="connsiteX3" fmla="*/ 0 w 15347950"/>
              <a:gd name="connsiteY3" fmla="*/ 3885312 h 3885312"/>
              <a:gd name="connsiteX4" fmla="*/ 117869 w 15347950"/>
              <a:gd name="connsiteY4" fmla="*/ 289859 h 3885312"/>
              <a:gd name="connsiteX0" fmla="*/ 79193 w 15347950"/>
              <a:gd name="connsiteY0" fmla="*/ 292035 h 3825065"/>
              <a:gd name="connsiteX1" fmla="*/ 12778755 w 15347950"/>
              <a:gd name="connsiteY1" fmla="*/ 1008409 h 3825065"/>
              <a:gd name="connsiteX2" fmla="*/ 15347950 w 15347950"/>
              <a:gd name="connsiteY2" fmla="*/ 3825065 h 3825065"/>
              <a:gd name="connsiteX3" fmla="*/ 0 w 15347950"/>
              <a:gd name="connsiteY3" fmla="*/ 3825065 h 3825065"/>
              <a:gd name="connsiteX4" fmla="*/ 79193 w 15347950"/>
              <a:gd name="connsiteY4" fmla="*/ 292035 h 38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47950" h="3825065">
                <a:moveTo>
                  <a:pt x="79193" y="292035"/>
                </a:moveTo>
                <a:cubicBezTo>
                  <a:pt x="5756901" y="-1530122"/>
                  <a:pt x="8369176" y="5970121"/>
                  <a:pt x="12778755" y="1008409"/>
                </a:cubicBezTo>
                <a:lnTo>
                  <a:pt x="15347950" y="3825065"/>
                </a:lnTo>
                <a:lnTo>
                  <a:pt x="0" y="3825065"/>
                </a:lnTo>
                <a:lnTo>
                  <a:pt x="79193" y="292035"/>
                </a:lnTo>
                <a:close/>
              </a:path>
            </a:pathLst>
          </a:custGeom>
          <a:solidFill>
            <a:srgbClr val="0180F9">
              <a:alpha val="15000"/>
            </a:srgbClr>
          </a:solidFill>
          <a:ln w="635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ACD7B07E-1618-4E13-B7A4-2502210C859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5691170"/>
            <a:ext cx="12192000" cy="1200618"/>
          </a:xfrm>
          <a:custGeom>
            <a:avLst/>
            <a:gdLst>
              <a:gd name="connsiteX0" fmla="*/ 15119350 w 15119350"/>
              <a:gd name="connsiteY0" fmla="*/ 0 h 1402046"/>
              <a:gd name="connsiteX1" fmla="*/ 15119350 w 15119350"/>
              <a:gd name="connsiteY1" fmla="*/ 1402046 h 1402046"/>
              <a:gd name="connsiteX2" fmla="*/ 0 w 15119350"/>
              <a:gd name="connsiteY2" fmla="*/ 1402046 h 1402046"/>
              <a:gd name="connsiteX3" fmla="*/ 0 w 15119350"/>
              <a:gd name="connsiteY3" fmla="*/ 196757 h 1402046"/>
              <a:gd name="connsiteX4" fmla="*/ 354774 w 15119350"/>
              <a:gd name="connsiteY4" fmla="*/ 174259 h 1402046"/>
              <a:gd name="connsiteX5" fmla="*/ 15119350 w 15119350"/>
              <a:gd name="connsiteY5" fmla="*/ 0 h 140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19350" h="1402046">
                <a:moveTo>
                  <a:pt x="15119350" y="0"/>
                </a:moveTo>
                <a:lnTo>
                  <a:pt x="15119350" y="1402046"/>
                </a:lnTo>
                <a:lnTo>
                  <a:pt x="0" y="1402046"/>
                </a:lnTo>
                <a:lnTo>
                  <a:pt x="0" y="196757"/>
                </a:lnTo>
                <a:lnTo>
                  <a:pt x="354774" y="174259"/>
                </a:lnTo>
                <a:cubicBezTo>
                  <a:pt x="4991340" y="-46510"/>
                  <a:pt x="7255411" y="2089062"/>
                  <a:pt x="15119350" y="0"/>
                </a:cubicBezTo>
                <a:close/>
              </a:path>
            </a:pathLst>
          </a:custGeom>
          <a:gradFill>
            <a:gsLst>
              <a:gs pos="98315">
                <a:srgbClr val="1253FD"/>
              </a:gs>
              <a:gs pos="0">
                <a:srgbClr val="0180F9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2B84A509-DE0E-4308-BD40-B20DE12A0689}"/>
              </a:ext>
            </a:extLst>
          </p:cNvPr>
          <p:cNvGrpSpPr/>
          <p:nvPr/>
        </p:nvGrpSpPr>
        <p:grpSpPr>
          <a:xfrm>
            <a:off x="8259217" y="2065635"/>
            <a:ext cx="502972" cy="502970"/>
            <a:chOff x="8259217" y="2065635"/>
            <a:chExt cx="502972" cy="502970"/>
          </a:xfrm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0093F158-8D69-4254-A775-C0D296D69A55}"/>
                </a:ext>
              </a:extLst>
            </p:cNvPr>
            <p:cNvSpPr/>
            <p:nvPr/>
          </p:nvSpPr>
          <p:spPr>
            <a:xfrm>
              <a:off x="8259217" y="2065635"/>
              <a:ext cx="502972" cy="502970"/>
            </a:xfrm>
            <a:prstGeom prst="ellipse">
              <a:avLst/>
            </a:prstGeom>
            <a:solidFill>
              <a:srgbClr val="125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pic>
          <p:nvPicPr>
            <p:cNvPr id="8" name="图形 7">
              <a:extLst>
                <a:ext uri="{FF2B5EF4-FFF2-40B4-BE49-F238E27FC236}">
                  <a16:creationId xmlns="" xmlns:a16="http://schemas.microsoft.com/office/drawing/2014/main" id="{880D7FA2-0A43-4004-9F9A-63039BA18C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382486" y="2183558"/>
              <a:ext cx="256434" cy="267124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768F5E9B-F889-4BC7-ACAD-19EFA4DE14E0}"/>
              </a:ext>
            </a:extLst>
          </p:cNvPr>
          <p:cNvGrpSpPr/>
          <p:nvPr/>
        </p:nvGrpSpPr>
        <p:grpSpPr>
          <a:xfrm>
            <a:off x="8259217" y="3339126"/>
            <a:ext cx="502972" cy="502970"/>
            <a:chOff x="8259217" y="3339126"/>
            <a:chExt cx="502972" cy="502970"/>
          </a:xfrm>
        </p:grpSpPr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077AD88F-4054-4765-A0A4-05E8704755EC}"/>
                </a:ext>
              </a:extLst>
            </p:cNvPr>
            <p:cNvSpPr/>
            <p:nvPr/>
          </p:nvSpPr>
          <p:spPr>
            <a:xfrm>
              <a:off x="8259217" y="3339126"/>
              <a:ext cx="502972" cy="502970"/>
            </a:xfrm>
            <a:prstGeom prst="ellipse">
              <a:avLst/>
            </a:prstGeom>
            <a:solidFill>
              <a:srgbClr val="125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pic>
          <p:nvPicPr>
            <p:cNvPr id="43" name="图形 42">
              <a:extLst>
                <a:ext uri="{FF2B5EF4-FFF2-40B4-BE49-F238E27FC236}">
                  <a16:creationId xmlns="" xmlns:a16="http://schemas.microsoft.com/office/drawing/2014/main" id="{56F73800-76BC-46BC-9AF9-ECABEBD808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382486" y="3457049"/>
              <a:ext cx="256434" cy="267124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267A045-8032-4159-B20E-243C80EC99E3}"/>
              </a:ext>
            </a:extLst>
          </p:cNvPr>
          <p:cNvGrpSpPr/>
          <p:nvPr/>
        </p:nvGrpSpPr>
        <p:grpSpPr>
          <a:xfrm>
            <a:off x="8259217" y="4617171"/>
            <a:ext cx="502972" cy="502970"/>
            <a:chOff x="8259217" y="4617171"/>
            <a:chExt cx="502972" cy="502970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4B855A1-C9AF-4E69-905C-55122BAF4399}"/>
                </a:ext>
              </a:extLst>
            </p:cNvPr>
            <p:cNvSpPr/>
            <p:nvPr/>
          </p:nvSpPr>
          <p:spPr>
            <a:xfrm>
              <a:off x="8259217" y="4617171"/>
              <a:ext cx="502972" cy="502970"/>
            </a:xfrm>
            <a:prstGeom prst="ellipse">
              <a:avLst/>
            </a:prstGeom>
            <a:solidFill>
              <a:srgbClr val="125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pic>
          <p:nvPicPr>
            <p:cNvPr id="44" name="图形 43">
              <a:extLst>
                <a:ext uri="{FF2B5EF4-FFF2-40B4-BE49-F238E27FC236}">
                  <a16:creationId xmlns="" xmlns:a16="http://schemas.microsoft.com/office/drawing/2014/main" id="{E9F1CA13-5C56-4D3A-923F-C37FC27E7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382486" y="4735094"/>
              <a:ext cx="256434" cy="267124"/>
            </a:xfrm>
            <a:prstGeom prst="rect">
              <a:avLst/>
            </a:prstGeom>
          </p:spPr>
        </p:pic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CF54903C-4942-41B7-8DFE-01298ADAA65C}"/>
              </a:ext>
            </a:extLst>
          </p:cNvPr>
          <p:cNvGrpSpPr/>
          <p:nvPr/>
        </p:nvGrpSpPr>
        <p:grpSpPr>
          <a:xfrm>
            <a:off x="675861" y="510946"/>
            <a:ext cx="4432134" cy="707886"/>
            <a:chOff x="675861" y="510946"/>
            <a:chExt cx="4432134" cy="707886"/>
          </a:xfrm>
        </p:grpSpPr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A4077EF8-3C7F-415D-9596-A7CB7267F540}"/>
                </a:ext>
              </a:extLst>
            </p:cNvPr>
            <p:cNvSpPr/>
            <p:nvPr/>
          </p:nvSpPr>
          <p:spPr>
            <a:xfrm>
              <a:off x="675861" y="550055"/>
              <a:ext cx="66261" cy="658697"/>
            </a:xfrm>
            <a:prstGeom prst="rect">
              <a:avLst/>
            </a:prstGeom>
            <a:solidFill>
              <a:srgbClr val="125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DE42258D-2D28-45B4-804C-4DAA54370612}"/>
                </a:ext>
              </a:extLst>
            </p:cNvPr>
            <p:cNvGrpSpPr/>
            <p:nvPr/>
          </p:nvGrpSpPr>
          <p:grpSpPr>
            <a:xfrm>
              <a:off x="819642" y="510946"/>
              <a:ext cx="4288353" cy="707886"/>
              <a:chOff x="819642" y="510946"/>
              <a:chExt cx="4288353" cy="707886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="" xmlns:a16="http://schemas.microsoft.com/office/drawing/2014/main" id="{2AF67DF7-A7DA-4CE7-B8A6-60038A8F56FE}"/>
                  </a:ext>
                </a:extLst>
              </p:cNvPr>
              <p:cNvSpPr txBox="1"/>
              <p:nvPr/>
            </p:nvSpPr>
            <p:spPr>
              <a:xfrm>
                <a:off x="819642" y="510946"/>
                <a:ext cx="428835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000" b="1">
                    <a:ln w="88900">
                      <a:solidFill>
                        <a:schemeClr val="bg1"/>
                      </a:solidFill>
                    </a:ln>
                    <a:solidFill>
                      <a:srgbClr val="0180F9"/>
                    </a:solidFill>
                    <a:effectLst>
                      <a:outerShdw blurRad="50800" dist="38100" dir="2700000" algn="tl" rotWithShape="0">
                        <a:srgbClr val="0180F9">
                          <a:alpha val="67000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B" panose="00020600040101010101" pitchFamily="18" charset="-122"/>
                  </a:rPr>
                  <a:t>单击此处添加标题</a:t>
                </a:r>
                <a:endParaRPr lang="zh-CN" altLang="en-US" sz="4000" b="1" dirty="0">
                  <a:ln w="88900">
                    <a:solidFill>
                      <a:schemeClr val="bg1"/>
                    </a:solidFill>
                  </a:ln>
                  <a:solidFill>
                    <a:srgbClr val="0180F9"/>
                  </a:solidFill>
                  <a:effectLst>
                    <a:outerShdw blurRad="50800" dist="38100" dir="2700000" algn="tl" rotWithShape="0">
                      <a:srgbClr val="0180F9">
                        <a:alpha val="67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="" xmlns:a16="http://schemas.microsoft.com/office/drawing/2014/main" id="{D724FCDF-0D0C-4801-9529-168E0822BB5D}"/>
                  </a:ext>
                </a:extLst>
              </p:cNvPr>
              <p:cNvSpPr txBox="1"/>
              <p:nvPr/>
            </p:nvSpPr>
            <p:spPr>
              <a:xfrm>
                <a:off x="819642" y="510946"/>
                <a:ext cx="428835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000" b="1" dirty="0">
                    <a:gradFill>
                      <a:gsLst>
                        <a:gs pos="0">
                          <a:srgbClr val="0180F9"/>
                        </a:gs>
                        <a:gs pos="80000">
                          <a:srgbClr val="1253FD"/>
                        </a:gs>
                      </a:gsLst>
                      <a:lin ang="27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B" panose="00020600040101010101" pitchFamily="18" charset="-122"/>
                  </a:rPr>
                  <a:t>单击此处添加标题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730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0356;"/>
  <p:tag name="ISLIDE.PICTURE" val="#18277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LDVISIBLE" val="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LDVISIBLE" val="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LDVISIBLE" val="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LDVISIBLE" val="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LDVISIBLE" val="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LDVISIBLE" val="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LDVISIBLE" val="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LDVISIBLE" val="-1"/>
</p:tagLst>
</file>

<file path=ppt/theme/theme1.xml><?xml version="1.0" encoding="utf-8"?>
<a:theme xmlns:a="http://schemas.openxmlformats.org/drawingml/2006/main" name="52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673FA"/>
      </a:accent1>
      <a:accent2>
        <a:srgbClr val="0258EE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8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10-月白蓝">
    <a:dk1>
      <a:srgbClr val="363636"/>
    </a:dk1>
    <a:lt1>
      <a:srgbClr val="FFFFFF"/>
    </a:lt1>
    <a:dk2>
      <a:srgbClr val="243444"/>
    </a:dk2>
    <a:lt2>
      <a:srgbClr val="FFFFFF"/>
    </a:lt2>
    <a:accent1>
      <a:srgbClr val="A7DBFF"/>
    </a:accent1>
    <a:accent2>
      <a:srgbClr val="008BED"/>
    </a:accent2>
    <a:accent3>
      <a:srgbClr val="A7DBFF"/>
    </a:accent3>
    <a:accent4>
      <a:srgbClr val="008BED"/>
    </a:accent4>
    <a:accent5>
      <a:srgbClr val="A7DBFF"/>
    </a:accent5>
    <a:accent6>
      <a:srgbClr val="008BED"/>
    </a:accent6>
    <a:hlink>
      <a:srgbClr val="F33B48"/>
    </a:hlink>
    <a:folHlink>
      <a:srgbClr val="FFC00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E60012"/>
    </a:accent1>
    <a:accent2>
      <a:srgbClr val="01439B"/>
    </a:accent2>
    <a:accent3>
      <a:srgbClr val="FF6100"/>
    </a:accent3>
    <a:accent4>
      <a:srgbClr val="3DA6F7"/>
    </a:accent4>
    <a:accent5>
      <a:srgbClr val="7F7F7F"/>
    </a:accent5>
    <a:accent6>
      <a:srgbClr val="59595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标准1</Template>
  <TotalTime>568</TotalTime>
  <Words>963</Words>
  <Application>Microsoft Office PowerPoint</Application>
  <PresentationFormat>宽屏</PresentationFormat>
  <Paragraphs>161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Gill Sans</vt:lpstr>
      <vt:lpstr>OPPOSans B</vt:lpstr>
      <vt:lpstr>阿里巴巴普惠体 B</vt:lpstr>
      <vt:lpstr>阿里巴巴普惠体 R</vt:lpstr>
      <vt:lpstr>等线</vt:lpstr>
      <vt:lpstr>思源黑体 CN Bold</vt:lpstr>
      <vt:lpstr>思源黑体 CN Regular</vt:lpstr>
      <vt:lpstr>宋体</vt:lpstr>
      <vt:lpstr>微软雅黑</vt:lpstr>
      <vt:lpstr>微软雅黑 Light</vt:lpstr>
      <vt:lpstr>Arial</vt:lpstr>
      <vt:lpstr>Calibri</vt:lpstr>
      <vt:lpstr>Times New Roman</vt:lpstr>
      <vt:lpstr>52_Office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 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 pptm oban.com</dc:description>
  <cp:lastModifiedBy>YANGs</cp:lastModifiedBy>
  <cp:revision>44</cp:revision>
  <dcterms:created xsi:type="dcterms:W3CDTF">2020-07-28T03:21:48Z</dcterms:created>
  <dcterms:modified xsi:type="dcterms:W3CDTF">2020-09-06T15:19:30Z</dcterms:modified>
</cp:coreProperties>
</file>