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09" r:id="rId2"/>
    <p:sldId id="610" r:id="rId3"/>
    <p:sldId id="624" r:id="rId4"/>
    <p:sldId id="611" r:id="rId5"/>
    <p:sldId id="612" r:id="rId6"/>
    <p:sldId id="613" r:id="rId7"/>
    <p:sldId id="614" r:id="rId8"/>
    <p:sldId id="626" r:id="rId9"/>
    <p:sldId id="617" r:id="rId10"/>
    <p:sldId id="618" r:id="rId11"/>
    <p:sldId id="619" r:id="rId12"/>
    <p:sldId id="620" r:id="rId13"/>
    <p:sldId id="622" r:id="rId14"/>
    <p:sldId id="271" r:id="rId15"/>
    <p:sldId id="274" r:id="rId16"/>
    <p:sldId id="62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00C0F32-4E36-40B0-A203-7A3B455767EA}">
          <p14:sldIdLst>
            <p14:sldId id="609"/>
            <p14:sldId id="610"/>
          </p14:sldIdLst>
        </p14:section>
        <p14:section name="无标题节" id="{0E642FB3-5BE5-46B4-BC42-5B8BF804EAA7}">
          <p14:sldIdLst>
            <p14:sldId id="624"/>
            <p14:sldId id="611"/>
            <p14:sldId id="612"/>
            <p14:sldId id="613"/>
            <p14:sldId id="614"/>
          </p14:sldIdLst>
        </p14:section>
        <p14:section name="无标题节" id="{2D9C5812-8A9D-404F-97F2-8E6201F27946}">
          <p14:sldIdLst>
            <p14:sldId id="626"/>
            <p14:sldId id="617"/>
            <p14:sldId id="618"/>
            <p14:sldId id="619"/>
            <p14:sldId id="620"/>
          </p14:sldIdLst>
        </p14:section>
        <p14:section name="无标题节" id="{35DEF6D4-7C14-4EA0-A6B8-C5149B0C1453}">
          <p14:sldIdLst>
            <p14:sldId id="622"/>
            <p14:sldId id="271"/>
            <p14:sldId id="274"/>
            <p14:sldId id="6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77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5" autoAdjust="0"/>
    <p:restoredTop sz="94663" autoAdjust="0"/>
  </p:normalViewPr>
  <p:slideViewPr>
    <p:cSldViewPr snapToGrid="0">
      <p:cViewPr varScale="1">
        <p:scale>
          <a:sx n="106" d="100"/>
          <a:sy n="106" d="100"/>
        </p:scale>
        <p:origin x="924" y="10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354921035342641E-2"/>
          <c:y val="0.12736150288980241"/>
          <c:w val="0.95846117227210403"/>
          <c:h val="0.68032683970180974"/>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700"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Sheet1!$A$2:$A$44</c:f>
              <c:numCache>
                <c:formatCode>0.00_ </c:formatCode>
                <c:ptCount val="43"/>
                <c:pt idx="0">
                  <c:v>2016.08</c:v>
                </c:pt>
                <c:pt idx="1">
                  <c:v>2016.09</c:v>
                </c:pt>
                <c:pt idx="2">
                  <c:v>2016.1</c:v>
                </c:pt>
                <c:pt idx="3">
                  <c:v>2016.11</c:v>
                </c:pt>
                <c:pt idx="4">
                  <c:v>2016.12</c:v>
                </c:pt>
                <c:pt idx="5">
                  <c:v>2017.01</c:v>
                </c:pt>
                <c:pt idx="6">
                  <c:v>2017.02</c:v>
                </c:pt>
                <c:pt idx="7">
                  <c:v>2017.03</c:v>
                </c:pt>
                <c:pt idx="8">
                  <c:v>2017.04</c:v>
                </c:pt>
                <c:pt idx="9">
                  <c:v>2017.05</c:v>
                </c:pt>
                <c:pt idx="10">
                  <c:v>2017.06</c:v>
                </c:pt>
                <c:pt idx="11">
                  <c:v>2017.07</c:v>
                </c:pt>
                <c:pt idx="12">
                  <c:v>2017.08</c:v>
                </c:pt>
                <c:pt idx="13">
                  <c:v>2017.09</c:v>
                </c:pt>
                <c:pt idx="14">
                  <c:v>2017.1</c:v>
                </c:pt>
                <c:pt idx="15">
                  <c:v>2017.11</c:v>
                </c:pt>
                <c:pt idx="16">
                  <c:v>2017.12</c:v>
                </c:pt>
                <c:pt idx="17">
                  <c:v>2018.01</c:v>
                </c:pt>
                <c:pt idx="18">
                  <c:v>2018.02</c:v>
                </c:pt>
                <c:pt idx="19">
                  <c:v>2018.03</c:v>
                </c:pt>
                <c:pt idx="20">
                  <c:v>2018.04</c:v>
                </c:pt>
                <c:pt idx="21">
                  <c:v>2018.05</c:v>
                </c:pt>
                <c:pt idx="22">
                  <c:v>2018.06</c:v>
                </c:pt>
                <c:pt idx="23">
                  <c:v>2018.07</c:v>
                </c:pt>
                <c:pt idx="24">
                  <c:v>2018.08</c:v>
                </c:pt>
                <c:pt idx="25">
                  <c:v>2018.09</c:v>
                </c:pt>
                <c:pt idx="26">
                  <c:v>2018.1</c:v>
                </c:pt>
                <c:pt idx="27">
                  <c:v>2018.11</c:v>
                </c:pt>
                <c:pt idx="28">
                  <c:v>2018.12</c:v>
                </c:pt>
                <c:pt idx="29">
                  <c:v>2019.01</c:v>
                </c:pt>
                <c:pt idx="30">
                  <c:v>2019.02</c:v>
                </c:pt>
                <c:pt idx="31">
                  <c:v>2019.03</c:v>
                </c:pt>
                <c:pt idx="32">
                  <c:v>2019.04</c:v>
                </c:pt>
                <c:pt idx="33">
                  <c:v>2019.05</c:v>
                </c:pt>
                <c:pt idx="34">
                  <c:v>2019.06</c:v>
                </c:pt>
                <c:pt idx="35">
                  <c:v>2019.07</c:v>
                </c:pt>
                <c:pt idx="36">
                  <c:v>2019.08</c:v>
                </c:pt>
                <c:pt idx="37">
                  <c:v>2019.09</c:v>
                </c:pt>
                <c:pt idx="38">
                  <c:v>2019.1</c:v>
                </c:pt>
                <c:pt idx="39">
                  <c:v>2019.11</c:v>
                </c:pt>
                <c:pt idx="40">
                  <c:v>2019.12</c:v>
                </c:pt>
                <c:pt idx="41">
                  <c:v>2020.01</c:v>
                </c:pt>
                <c:pt idx="42">
                  <c:v>2020.02</c:v>
                </c:pt>
              </c:numCache>
            </c:numRef>
          </c:cat>
          <c:val>
            <c:numRef>
              <c:f>Sheet1!$B$2:$B$44</c:f>
              <c:numCache>
                <c:formatCode>General</c:formatCode>
                <c:ptCount val="43"/>
                <c:pt idx="0">
                  <c:v>360</c:v>
                </c:pt>
                <c:pt idx="1">
                  <c:v>335</c:v>
                </c:pt>
                <c:pt idx="2">
                  <c:v>385</c:v>
                </c:pt>
                <c:pt idx="3">
                  <c:v>396</c:v>
                </c:pt>
                <c:pt idx="4">
                  <c:v>432</c:v>
                </c:pt>
                <c:pt idx="5">
                  <c:v>415</c:v>
                </c:pt>
                <c:pt idx="6">
                  <c:v>394</c:v>
                </c:pt>
                <c:pt idx="7">
                  <c:v>324</c:v>
                </c:pt>
                <c:pt idx="8">
                  <c:v>343</c:v>
                </c:pt>
                <c:pt idx="9">
                  <c:v>456</c:v>
                </c:pt>
                <c:pt idx="10">
                  <c:v>485</c:v>
                </c:pt>
                <c:pt idx="11">
                  <c:v>560</c:v>
                </c:pt>
                <c:pt idx="12">
                  <c:v>520</c:v>
                </c:pt>
                <c:pt idx="13">
                  <c:v>553</c:v>
                </c:pt>
                <c:pt idx="14">
                  <c:v>542</c:v>
                </c:pt>
                <c:pt idx="15">
                  <c:v>547</c:v>
                </c:pt>
                <c:pt idx="16">
                  <c:v>580</c:v>
                </c:pt>
                <c:pt idx="17">
                  <c:v>603</c:v>
                </c:pt>
                <c:pt idx="18">
                  <c:v>570</c:v>
                </c:pt>
                <c:pt idx="19">
                  <c:v>516</c:v>
                </c:pt>
                <c:pt idx="20">
                  <c:v>530</c:v>
                </c:pt>
                <c:pt idx="21">
                  <c:v>546</c:v>
                </c:pt>
                <c:pt idx="22">
                  <c:v>547</c:v>
                </c:pt>
                <c:pt idx="23">
                  <c:v>534</c:v>
                </c:pt>
                <c:pt idx="24">
                  <c:v>658</c:v>
                </c:pt>
                <c:pt idx="25">
                  <c:v>651</c:v>
                </c:pt>
                <c:pt idx="26">
                  <c:v>662</c:v>
                </c:pt>
                <c:pt idx="27">
                  <c:v>682</c:v>
                </c:pt>
                <c:pt idx="28">
                  <c:v>632</c:v>
                </c:pt>
                <c:pt idx="29">
                  <c:v>644</c:v>
                </c:pt>
                <c:pt idx="30">
                  <c:v>623</c:v>
                </c:pt>
                <c:pt idx="31">
                  <c:v>685</c:v>
                </c:pt>
                <c:pt idx="32">
                  <c:v>875</c:v>
                </c:pt>
                <c:pt idx="33">
                  <c:v>886</c:v>
                </c:pt>
                <c:pt idx="34">
                  <c:v>978</c:v>
                </c:pt>
                <c:pt idx="35">
                  <c:v>986</c:v>
                </c:pt>
                <c:pt idx="36">
                  <c:v>976</c:v>
                </c:pt>
                <c:pt idx="37">
                  <c:v>997</c:v>
                </c:pt>
                <c:pt idx="38">
                  <c:v>1232</c:v>
                </c:pt>
                <c:pt idx="39">
                  <c:v>1270</c:v>
                </c:pt>
                <c:pt idx="40">
                  <c:v>1374</c:v>
                </c:pt>
                <c:pt idx="41">
                  <c:v>1432</c:v>
                </c:pt>
                <c:pt idx="42">
                  <c:v>1384</c:v>
                </c:pt>
              </c:numCache>
            </c:numRef>
          </c:val>
          <c:extLst xmlns:c16r2="http://schemas.microsoft.com/office/drawing/2015/06/chart">
            <c:ext xmlns:c16="http://schemas.microsoft.com/office/drawing/2014/chart" uri="{C3380CC4-5D6E-409C-BE32-E72D297353CC}">
              <c16:uniqueId val="{00000000-5EDD-4489-990D-C2D2CB811636}"/>
            </c:ext>
          </c:extLst>
        </c:ser>
        <c:dLbls>
          <c:dLblPos val="outEnd"/>
          <c:showLegendKey val="0"/>
          <c:showVal val="1"/>
          <c:showCatName val="0"/>
          <c:showSerName val="0"/>
          <c:showPercent val="0"/>
          <c:showBubbleSize val="0"/>
        </c:dLbls>
        <c:gapWidth val="293"/>
        <c:overlap val="-90"/>
        <c:axId val="189935072"/>
        <c:axId val="2142698064"/>
      </c:barChart>
      <c:catAx>
        <c:axId val="189935072"/>
        <c:scaling>
          <c:orientation val="minMax"/>
        </c:scaling>
        <c:delete val="0"/>
        <c:axPos val="b"/>
        <c:majorGridlines>
          <c:spPr>
            <a:ln w="9525" cap="flat" cmpd="sng" algn="ctr">
              <a:noFill/>
              <a:round/>
            </a:ln>
            <a:effectLst/>
          </c:spPr>
        </c:majorGridlines>
        <c:numFmt formatCode="0.00_ "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0" normalizeH="0" baseline="0">
                <a:solidFill>
                  <a:schemeClr val="tx1">
                    <a:lumMod val="65000"/>
                    <a:lumOff val="35000"/>
                  </a:schemeClr>
                </a:solidFill>
                <a:latin typeface="+mj-ea"/>
                <a:ea typeface="+mj-ea"/>
                <a:cs typeface="+mn-cs"/>
              </a:defRPr>
            </a:pPr>
            <a:endParaRPr lang="zh-CN"/>
          </a:p>
        </c:txPr>
        <c:crossAx val="2142698064"/>
        <c:crosses val="autoZero"/>
        <c:auto val="1"/>
        <c:lblAlgn val="ctr"/>
        <c:lblOffset val="100"/>
        <c:noMultiLvlLbl val="0"/>
      </c:catAx>
      <c:valAx>
        <c:axId val="2142698064"/>
        <c:scaling>
          <c:orientation val="minMax"/>
        </c:scaling>
        <c:delete val="1"/>
        <c:axPos val="l"/>
        <c:numFmt formatCode="General" sourceLinked="1"/>
        <c:majorTickMark val="none"/>
        <c:minorTickMark val="none"/>
        <c:tickLblPos val="nextTo"/>
        <c:crossAx val="18993507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空白">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4072757E-72CC-48DE-A00F-4B9DA42427B8}"/>
              </a:ext>
            </a:extLst>
          </p:cNvPr>
          <p:cNvSpPr>
            <a:spLocks noGrp="1"/>
          </p:cNvSpPr>
          <p:nvPr>
            <p:ph type="dt" sz="half" idx="10"/>
          </p:nvPr>
        </p:nvSpPr>
        <p:spPr/>
        <p:txBody>
          <a:bodyPr/>
          <a:lstStyle/>
          <a:p>
            <a:fld id="{19101BA3-108F-480D-AFBC-BF0D9BC15CC4}" type="datetimeFigureOut">
              <a:rPr lang="zh-CN" altLang="en-US" smtClean="0"/>
              <a:t>2020/9/6</a:t>
            </a:fld>
            <a:endParaRPr lang="zh-CN" altLang="en-US"/>
          </a:p>
        </p:txBody>
      </p:sp>
      <p:sp>
        <p:nvSpPr>
          <p:cNvPr id="4" name="页脚占位符 3">
            <a:extLst>
              <a:ext uri="{FF2B5EF4-FFF2-40B4-BE49-F238E27FC236}">
                <a16:creationId xmlns:a16="http://schemas.microsoft.com/office/drawing/2014/main" xmlns="" id="{5D764939-DBBD-463F-ABC6-A30A0AB0A8A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FC492402-C224-4ED8-8917-EF178F841D22}"/>
              </a:ext>
            </a:extLst>
          </p:cNvPr>
          <p:cNvSpPr>
            <a:spLocks noGrp="1"/>
          </p:cNvSpPr>
          <p:nvPr>
            <p:ph type="sldNum" sz="quarter" idx="12"/>
          </p:nvPr>
        </p:nvSpPr>
        <p:spPr/>
        <p:txBody>
          <a:bodyPr/>
          <a:lstStyle/>
          <a:p>
            <a:fld id="{D811105D-B285-4AB0-8B08-57957BCCB059}" type="slidenum">
              <a:rPr lang="zh-CN" altLang="en-US" smtClean="0"/>
              <a:t>‹#›</a:t>
            </a:fld>
            <a:endParaRPr lang="zh-CN" altLang="en-US"/>
          </a:p>
        </p:txBody>
      </p:sp>
      <p:grpSp>
        <p:nvGrpSpPr>
          <p:cNvPr id="7" name="组合 6">
            <a:extLst>
              <a:ext uri="{FF2B5EF4-FFF2-40B4-BE49-F238E27FC236}">
                <a16:creationId xmlns:a16="http://schemas.microsoft.com/office/drawing/2014/main" xmlns="" id="{F402C639-C117-47EF-9C76-88A727EA4BE2}"/>
              </a:ext>
            </a:extLst>
          </p:cNvPr>
          <p:cNvGrpSpPr/>
          <p:nvPr userDrawn="1"/>
        </p:nvGrpSpPr>
        <p:grpSpPr>
          <a:xfrm>
            <a:off x="526104" y="403860"/>
            <a:ext cx="345440" cy="345440"/>
            <a:chOff x="1825313" y="3276071"/>
            <a:chExt cx="946045" cy="946045"/>
          </a:xfrm>
        </p:grpSpPr>
        <p:sp>
          <p:nvSpPr>
            <p:cNvPr id="8" name="椭圆 7">
              <a:extLst>
                <a:ext uri="{FF2B5EF4-FFF2-40B4-BE49-F238E27FC236}">
                  <a16:creationId xmlns:a16="http://schemas.microsoft.com/office/drawing/2014/main" xmlns="" id="{276ED1A7-195B-49C5-90F4-57CE46EAF128}"/>
                </a:ext>
              </a:extLst>
            </p:cNvPr>
            <p:cNvSpPr/>
            <p:nvPr/>
          </p:nvSpPr>
          <p:spPr>
            <a:xfrm>
              <a:off x="1825313" y="3276071"/>
              <a:ext cx="946045" cy="946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nvGrpSpPr>
            <p:cNvPr id="9" name="组合 8">
              <a:extLst>
                <a:ext uri="{FF2B5EF4-FFF2-40B4-BE49-F238E27FC236}">
                  <a16:creationId xmlns:a16="http://schemas.microsoft.com/office/drawing/2014/main" xmlns="" id="{A1DE1748-7172-4575-A314-5F9AE03CD2BD}"/>
                </a:ext>
              </a:extLst>
            </p:cNvPr>
            <p:cNvGrpSpPr/>
            <p:nvPr/>
          </p:nvGrpSpPr>
          <p:grpSpPr>
            <a:xfrm>
              <a:off x="2087991" y="3499561"/>
              <a:ext cx="401638" cy="499063"/>
              <a:chOff x="-106363" y="5489575"/>
              <a:chExt cx="1335088" cy="1658938"/>
            </a:xfrm>
            <a:solidFill>
              <a:schemeClr val="bg1"/>
            </a:solidFill>
          </p:grpSpPr>
          <p:sp>
            <p:nvSpPr>
              <p:cNvPr id="10" name="Freeform 5">
                <a:extLst>
                  <a:ext uri="{FF2B5EF4-FFF2-40B4-BE49-F238E27FC236}">
                    <a16:creationId xmlns:a16="http://schemas.microsoft.com/office/drawing/2014/main" xmlns="" id="{B6FA0475-64A7-4539-B0FD-B7BFC12E39B7}"/>
                  </a:ext>
                </a:extLst>
              </p:cNvPr>
              <p:cNvSpPr>
                <a:spLocks noEditPoints="1"/>
              </p:cNvSpPr>
              <p:nvPr/>
            </p:nvSpPr>
            <p:spPr bwMode="auto">
              <a:xfrm>
                <a:off x="-9525" y="5489575"/>
                <a:ext cx="1238250" cy="1658938"/>
              </a:xfrm>
              <a:custGeom>
                <a:avLst/>
                <a:gdLst>
                  <a:gd name="T0" fmla="*/ 2049 w 2129"/>
                  <a:gd name="T1" fmla="*/ 2853 h 2853"/>
                  <a:gd name="T2" fmla="*/ 80 w 2129"/>
                  <a:gd name="T3" fmla="*/ 2853 h 2853"/>
                  <a:gd name="T4" fmla="*/ 0 w 2129"/>
                  <a:gd name="T5" fmla="*/ 2772 h 2853"/>
                  <a:gd name="T6" fmla="*/ 0 w 2129"/>
                  <a:gd name="T7" fmla="*/ 80 h 2853"/>
                  <a:gd name="T8" fmla="*/ 80 w 2129"/>
                  <a:gd name="T9" fmla="*/ 0 h 2853"/>
                  <a:gd name="T10" fmla="*/ 2049 w 2129"/>
                  <a:gd name="T11" fmla="*/ 0 h 2853"/>
                  <a:gd name="T12" fmla="*/ 2129 w 2129"/>
                  <a:gd name="T13" fmla="*/ 80 h 2853"/>
                  <a:gd name="T14" fmla="*/ 2129 w 2129"/>
                  <a:gd name="T15" fmla="*/ 2772 h 2853"/>
                  <a:gd name="T16" fmla="*/ 2049 w 2129"/>
                  <a:gd name="T17" fmla="*/ 2853 h 2853"/>
                  <a:gd name="T18" fmla="*/ 161 w 2129"/>
                  <a:gd name="T19" fmla="*/ 2692 h 2853"/>
                  <a:gd name="T20" fmla="*/ 1969 w 2129"/>
                  <a:gd name="T21" fmla="*/ 2692 h 2853"/>
                  <a:gd name="T22" fmla="*/ 1969 w 2129"/>
                  <a:gd name="T23" fmla="*/ 161 h 2853"/>
                  <a:gd name="T24" fmla="*/ 161 w 2129"/>
                  <a:gd name="T25" fmla="*/ 161 h 2853"/>
                  <a:gd name="T26" fmla="*/ 161 w 2129"/>
                  <a:gd name="T27" fmla="*/ 2692 h 2853"/>
                  <a:gd name="T28" fmla="*/ 161 w 2129"/>
                  <a:gd name="T29" fmla="*/ 2692 h 2853"/>
                  <a:gd name="T30" fmla="*/ 161 w 2129"/>
                  <a:gd name="T31" fmla="*/ 2692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9" h="2853">
                    <a:moveTo>
                      <a:pt x="2049" y="2853"/>
                    </a:moveTo>
                    <a:cubicBezTo>
                      <a:pt x="80" y="2853"/>
                      <a:pt x="80" y="2853"/>
                      <a:pt x="80" y="2853"/>
                    </a:cubicBezTo>
                    <a:cubicBezTo>
                      <a:pt x="36" y="2853"/>
                      <a:pt x="0" y="2817"/>
                      <a:pt x="0" y="2772"/>
                    </a:cubicBezTo>
                    <a:cubicBezTo>
                      <a:pt x="0" y="80"/>
                      <a:pt x="0" y="80"/>
                      <a:pt x="0" y="80"/>
                    </a:cubicBezTo>
                    <a:cubicBezTo>
                      <a:pt x="0" y="36"/>
                      <a:pt x="36" y="0"/>
                      <a:pt x="80" y="0"/>
                    </a:cubicBezTo>
                    <a:cubicBezTo>
                      <a:pt x="2049" y="0"/>
                      <a:pt x="2049" y="0"/>
                      <a:pt x="2049" y="0"/>
                    </a:cubicBezTo>
                    <a:cubicBezTo>
                      <a:pt x="2093" y="0"/>
                      <a:pt x="2129" y="36"/>
                      <a:pt x="2129" y="80"/>
                    </a:cubicBezTo>
                    <a:cubicBezTo>
                      <a:pt x="2129" y="2772"/>
                      <a:pt x="2129" y="2772"/>
                      <a:pt x="2129" y="2772"/>
                    </a:cubicBezTo>
                    <a:cubicBezTo>
                      <a:pt x="2129" y="2817"/>
                      <a:pt x="2093" y="2853"/>
                      <a:pt x="2049" y="2853"/>
                    </a:cubicBezTo>
                    <a:close/>
                    <a:moveTo>
                      <a:pt x="161" y="2692"/>
                    </a:moveTo>
                    <a:cubicBezTo>
                      <a:pt x="1969" y="2692"/>
                      <a:pt x="1969" y="2692"/>
                      <a:pt x="1969" y="2692"/>
                    </a:cubicBezTo>
                    <a:cubicBezTo>
                      <a:pt x="1969" y="161"/>
                      <a:pt x="1969" y="161"/>
                      <a:pt x="1969" y="161"/>
                    </a:cubicBezTo>
                    <a:cubicBezTo>
                      <a:pt x="161" y="161"/>
                      <a:pt x="161" y="161"/>
                      <a:pt x="161" y="161"/>
                    </a:cubicBezTo>
                    <a:lnTo>
                      <a:pt x="161" y="2692"/>
                    </a:lnTo>
                    <a:close/>
                    <a:moveTo>
                      <a:pt x="161" y="2692"/>
                    </a:moveTo>
                    <a:cubicBezTo>
                      <a:pt x="161" y="2692"/>
                      <a:pt x="161" y="2692"/>
                      <a:pt x="161" y="26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11" name="Freeform 6">
                <a:extLst>
                  <a:ext uri="{FF2B5EF4-FFF2-40B4-BE49-F238E27FC236}">
                    <a16:creationId xmlns:a16="http://schemas.microsoft.com/office/drawing/2014/main" xmlns="" id="{5F1A2EC6-A474-4BAC-B4AA-D32BC75B680A}"/>
                  </a:ext>
                </a:extLst>
              </p:cNvPr>
              <p:cNvSpPr>
                <a:spLocks noEditPoints="1"/>
              </p:cNvSpPr>
              <p:nvPr/>
            </p:nvSpPr>
            <p:spPr bwMode="auto">
              <a:xfrm>
                <a:off x="877887" y="5489575"/>
                <a:ext cx="93663" cy="1658938"/>
              </a:xfrm>
              <a:custGeom>
                <a:avLst/>
                <a:gdLst>
                  <a:gd name="T0" fmla="*/ 80 w 160"/>
                  <a:gd name="T1" fmla="*/ 2853 h 2853"/>
                  <a:gd name="T2" fmla="*/ 0 w 160"/>
                  <a:gd name="T3" fmla="*/ 2772 h 2853"/>
                  <a:gd name="T4" fmla="*/ 0 w 160"/>
                  <a:gd name="T5" fmla="*/ 80 h 2853"/>
                  <a:gd name="T6" fmla="*/ 80 w 160"/>
                  <a:gd name="T7" fmla="*/ 0 h 2853"/>
                  <a:gd name="T8" fmla="*/ 160 w 160"/>
                  <a:gd name="T9" fmla="*/ 80 h 2853"/>
                  <a:gd name="T10" fmla="*/ 160 w 160"/>
                  <a:gd name="T11" fmla="*/ 2772 h 2853"/>
                  <a:gd name="T12" fmla="*/ 80 w 160"/>
                  <a:gd name="T13" fmla="*/ 2853 h 2853"/>
                  <a:gd name="T14" fmla="*/ 80 w 160"/>
                  <a:gd name="T15" fmla="*/ 2853 h 2853"/>
                  <a:gd name="T16" fmla="*/ 80 w 160"/>
                  <a:gd name="T17" fmla="*/ 2853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2853">
                    <a:moveTo>
                      <a:pt x="80" y="2853"/>
                    </a:moveTo>
                    <a:cubicBezTo>
                      <a:pt x="36" y="2853"/>
                      <a:pt x="0" y="2817"/>
                      <a:pt x="0" y="2772"/>
                    </a:cubicBezTo>
                    <a:cubicBezTo>
                      <a:pt x="0" y="80"/>
                      <a:pt x="0" y="80"/>
                      <a:pt x="0" y="80"/>
                    </a:cubicBezTo>
                    <a:cubicBezTo>
                      <a:pt x="0" y="36"/>
                      <a:pt x="36" y="0"/>
                      <a:pt x="80" y="0"/>
                    </a:cubicBezTo>
                    <a:cubicBezTo>
                      <a:pt x="124" y="0"/>
                      <a:pt x="160" y="36"/>
                      <a:pt x="160" y="80"/>
                    </a:cubicBezTo>
                    <a:cubicBezTo>
                      <a:pt x="160" y="2772"/>
                      <a:pt x="160" y="2772"/>
                      <a:pt x="160" y="2772"/>
                    </a:cubicBezTo>
                    <a:cubicBezTo>
                      <a:pt x="160" y="2817"/>
                      <a:pt x="124" y="2853"/>
                      <a:pt x="80" y="2853"/>
                    </a:cubicBezTo>
                    <a:close/>
                    <a:moveTo>
                      <a:pt x="80" y="2853"/>
                    </a:moveTo>
                    <a:cubicBezTo>
                      <a:pt x="80" y="2853"/>
                      <a:pt x="80" y="2853"/>
                      <a:pt x="80" y="28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12" name="Freeform 7">
                <a:extLst>
                  <a:ext uri="{FF2B5EF4-FFF2-40B4-BE49-F238E27FC236}">
                    <a16:creationId xmlns:a16="http://schemas.microsoft.com/office/drawing/2014/main" xmlns="" id="{31812040-D69B-4CA5-8CC8-42E991AEDCBD}"/>
                  </a:ext>
                </a:extLst>
              </p:cNvPr>
              <p:cNvSpPr>
                <a:spLocks noEditPoints="1"/>
              </p:cNvSpPr>
              <p:nvPr/>
            </p:nvSpPr>
            <p:spPr bwMode="auto">
              <a:xfrm>
                <a:off x="-106363" y="5781675"/>
                <a:ext cx="285750" cy="93663"/>
              </a:xfrm>
              <a:custGeom>
                <a:avLst/>
                <a:gdLst>
                  <a:gd name="T0" fmla="*/ 408 w 489"/>
                  <a:gd name="T1" fmla="*/ 161 h 161"/>
                  <a:gd name="T2" fmla="*/ 80 w 489"/>
                  <a:gd name="T3" fmla="*/ 161 h 161"/>
                  <a:gd name="T4" fmla="*/ 0 w 489"/>
                  <a:gd name="T5" fmla="*/ 81 h 161"/>
                  <a:gd name="T6" fmla="*/ 80 w 489"/>
                  <a:gd name="T7" fmla="*/ 0 h 161"/>
                  <a:gd name="T8" fmla="*/ 408 w 489"/>
                  <a:gd name="T9" fmla="*/ 0 h 161"/>
                  <a:gd name="T10" fmla="*/ 489 w 489"/>
                  <a:gd name="T11" fmla="*/ 81 h 161"/>
                  <a:gd name="T12" fmla="*/ 408 w 489"/>
                  <a:gd name="T13" fmla="*/ 161 h 161"/>
                  <a:gd name="T14" fmla="*/ 408 w 489"/>
                  <a:gd name="T15" fmla="*/ 161 h 161"/>
                  <a:gd name="T16" fmla="*/ 408 w 489"/>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161">
                    <a:moveTo>
                      <a:pt x="408" y="161"/>
                    </a:moveTo>
                    <a:cubicBezTo>
                      <a:pt x="80" y="161"/>
                      <a:pt x="80" y="161"/>
                      <a:pt x="80" y="161"/>
                    </a:cubicBezTo>
                    <a:cubicBezTo>
                      <a:pt x="36" y="161"/>
                      <a:pt x="0" y="125"/>
                      <a:pt x="0" y="81"/>
                    </a:cubicBezTo>
                    <a:cubicBezTo>
                      <a:pt x="0" y="36"/>
                      <a:pt x="36" y="0"/>
                      <a:pt x="80" y="0"/>
                    </a:cubicBezTo>
                    <a:cubicBezTo>
                      <a:pt x="408" y="0"/>
                      <a:pt x="408" y="0"/>
                      <a:pt x="408" y="0"/>
                    </a:cubicBezTo>
                    <a:cubicBezTo>
                      <a:pt x="453" y="0"/>
                      <a:pt x="489" y="36"/>
                      <a:pt x="489" y="81"/>
                    </a:cubicBezTo>
                    <a:cubicBezTo>
                      <a:pt x="489" y="125"/>
                      <a:pt x="453" y="161"/>
                      <a:pt x="408" y="161"/>
                    </a:cubicBezTo>
                    <a:close/>
                    <a:moveTo>
                      <a:pt x="408" y="161"/>
                    </a:moveTo>
                    <a:cubicBezTo>
                      <a:pt x="408" y="161"/>
                      <a:pt x="408" y="161"/>
                      <a:pt x="408"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13" name="Freeform 8">
                <a:extLst>
                  <a:ext uri="{FF2B5EF4-FFF2-40B4-BE49-F238E27FC236}">
                    <a16:creationId xmlns:a16="http://schemas.microsoft.com/office/drawing/2014/main" xmlns="" id="{8956456A-8E90-4247-BF19-149A29FCF12C}"/>
                  </a:ext>
                </a:extLst>
              </p:cNvPr>
              <p:cNvSpPr>
                <a:spLocks noEditPoints="1"/>
              </p:cNvSpPr>
              <p:nvPr/>
            </p:nvSpPr>
            <p:spPr bwMode="auto">
              <a:xfrm>
                <a:off x="-106363" y="6088063"/>
                <a:ext cx="285750" cy="93663"/>
              </a:xfrm>
              <a:custGeom>
                <a:avLst/>
                <a:gdLst>
                  <a:gd name="T0" fmla="*/ 408 w 489"/>
                  <a:gd name="T1" fmla="*/ 161 h 161"/>
                  <a:gd name="T2" fmla="*/ 80 w 489"/>
                  <a:gd name="T3" fmla="*/ 161 h 161"/>
                  <a:gd name="T4" fmla="*/ 0 w 489"/>
                  <a:gd name="T5" fmla="*/ 80 h 161"/>
                  <a:gd name="T6" fmla="*/ 80 w 489"/>
                  <a:gd name="T7" fmla="*/ 0 h 161"/>
                  <a:gd name="T8" fmla="*/ 408 w 489"/>
                  <a:gd name="T9" fmla="*/ 0 h 161"/>
                  <a:gd name="T10" fmla="*/ 489 w 489"/>
                  <a:gd name="T11" fmla="*/ 80 h 161"/>
                  <a:gd name="T12" fmla="*/ 408 w 489"/>
                  <a:gd name="T13" fmla="*/ 161 h 161"/>
                  <a:gd name="T14" fmla="*/ 408 w 489"/>
                  <a:gd name="T15" fmla="*/ 161 h 161"/>
                  <a:gd name="T16" fmla="*/ 408 w 489"/>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161">
                    <a:moveTo>
                      <a:pt x="408" y="161"/>
                    </a:moveTo>
                    <a:cubicBezTo>
                      <a:pt x="80" y="161"/>
                      <a:pt x="80" y="161"/>
                      <a:pt x="80" y="161"/>
                    </a:cubicBezTo>
                    <a:cubicBezTo>
                      <a:pt x="36" y="161"/>
                      <a:pt x="0" y="125"/>
                      <a:pt x="0" y="80"/>
                    </a:cubicBezTo>
                    <a:cubicBezTo>
                      <a:pt x="0" y="36"/>
                      <a:pt x="36" y="0"/>
                      <a:pt x="80" y="0"/>
                    </a:cubicBezTo>
                    <a:cubicBezTo>
                      <a:pt x="408" y="0"/>
                      <a:pt x="408" y="0"/>
                      <a:pt x="408" y="0"/>
                    </a:cubicBezTo>
                    <a:cubicBezTo>
                      <a:pt x="453" y="0"/>
                      <a:pt x="489" y="36"/>
                      <a:pt x="489" y="80"/>
                    </a:cubicBezTo>
                    <a:cubicBezTo>
                      <a:pt x="489" y="125"/>
                      <a:pt x="453" y="161"/>
                      <a:pt x="408" y="161"/>
                    </a:cubicBezTo>
                    <a:close/>
                    <a:moveTo>
                      <a:pt x="408" y="161"/>
                    </a:moveTo>
                    <a:cubicBezTo>
                      <a:pt x="408" y="161"/>
                      <a:pt x="408" y="161"/>
                      <a:pt x="408"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14" name="Freeform 9">
                <a:extLst>
                  <a:ext uri="{FF2B5EF4-FFF2-40B4-BE49-F238E27FC236}">
                    <a16:creationId xmlns:a16="http://schemas.microsoft.com/office/drawing/2014/main" xmlns="" id="{EE80AF1D-5FFB-4E66-B5FB-867B794145F4}"/>
                  </a:ext>
                </a:extLst>
              </p:cNvPr>
              <p:cNvSpPr>
                <a:spLocks noEditPoints="1"/>
              </p:cNvSpPr>
              <p:nvPr/>
            </p:nvSpPr>
            <p:spPr bwMode="auto">
              <a:xfrm>
                <a:off x="-106363" y="6392863"/>
                <a:ext cx="285750" cy="92075"/>
              </a:xfrm>
              <a:custGeom>
                <a:avLst/>
                <a:gdLst>
                  <a:gd name="T0" fmla="*/ 408 w 489"/>
                  <a:gd name="T1" fmla="*/ 160 h 160"/>
                  <a:gd name="T2" fmla="*/ 80 w 489"/>
                  <a:gd name="T3" fmla="*/ 160 h 160"/>
                  <a:gd name="T4" fmla="*/ 0 w 489"/>
                  <a:gd name="T5" fmla="*/ 80 h 160"/>
                  <a:gd name="T6" fmla="*/ 80 w 489"/>
                  <a:gd name="T7" fmla="*/ 0 h 160"/>
                  <a:gd name="T8" fmla="*/ 408 w 489"/>
                  <a:gd name="T9" fmla="*/ 0 h 160"/>
                  <a:gd name="T10" fmla="*/ 489 w 489"/>
                  <a:gd name="T11" fmla="*/ 80 h 160"/>
                  <a:gd name="T12" fmla="*/ 408 w 489"/>
                  <a:gd name="T13" fmla="*/ 160 h 160"/>
                  <a:gd name="T14" fmla="*/ 408 w 489"/>
                  <a:gd name="T15" fmla="*/ 160 h 160"/>
                  <a:gd name="T16" fmla="*/ 408 w 48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160">
                    <a:moveTo>
                      <a:pt x="408" y="160"/>
                    </a:moveTo>
                    <a:cubicBezTo>
                      <a:pt x="80" y="160"/>
                      <a:pt x="80" y="160"/>
                      <a:pt x="80" y="160"/>
                    </a:cubicBezTo>
                    <a:cubicBezTo>
                      <a:pt x="36" y="160"/>
                      <a:pt x="0" y="124"/>
                      <a:pt x="0" y="80"/>
                    </a:cubicBezTo>
                    <a:cubicBezTo>
                      <a:pt x="0" y="36"/>
                      <a:pt x="36" y="0"/>
                      <a:pt x="80" y="0"/>
                    </a:cubicBezTo>
                    <a:cubicBezTo>
                      <a:pt x="408" y="0"/>
                      <a:pt x="408" y="0"/>
                      <a:pt x="408" y="0"/>
                    </a:cubicBezTo>
                    <a:cubicBezTo>
                      <a:pt x="453" y="0"/>
                      <a:pt x="489" y="36"/>
                      <a:pt x="489" y="80"/>
                    </a:cubicBezTo>
                    <a:cubicBezTo>
                      <a:pt x="489" y="124"/>
                      <a:pt x="453" y="160"/>
                      <a:pt x="408" y="160"/>
                    </a:cubicBezTo>
                    <a:close/>
                    <a:moveTo>
                      <a:pt x="408" y="160"/>
                    </a:moveTo>
                    <a:cubicBezTo>
                      <a:pt x="408" y="160"/>
                      <a:pt x="408" y="160"/>
                      <a:pt x="408" y="1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15" name="Freeform 10">
                <a:extLst>
                  <a:ext uri="{FF2B5EF4-FFF2-40B4-BE49-F238E27FC236}">
                    <a16:creationId xmlns:a16="http://schemas.microsoft.com/office/drawing/2014/main" xmlns="" id="{02D5222B-EB71-473B-BF46-DEF0A0624DCE}"/>
                  </a:ext>
                </a:extLst>
              </p:cNvPr>
              <p:cNvSpPr>
                <a:spLocks noEditPoints="1"/>
              </p:cNvSpPr>
              <p:nvPr/>
            </p:nvSpPr>
            <p:spPr bwMode="auto">
              <a:xfrm>
                <a:off x="-106363" y="6697663"/>
                <a:ext cx="285750" cy="93663"/>
              </a:xfrm>
              <a:custGeom>
                <a:avLst/>
                <a:gdLst>
                  <a:gd name="T0" fmla="*/ 408 w 489"/>
                  <a:gd name="T1" fmla="*/ 161 h 161"/>
                  <a:gd name="T2" fmla="*/ 80 w 489"/>
                  <a:gd name="T3" fmla="*/ 161 h 161"/>
                  <a:gd name="T4" fmla="*/ 0 w 489"/>
                  <a:gd name="T5" fmla="*/ 80 h 161"/>
                  <a:gd name="T6" fmla="*/ 80 w 489"/>
                  <a:gd name="T7" fmla="*/ 0 h 161"/>
                  <a:gd name="T8" fmla="*/ 408 w 489"/>
                  <a:gd name="T9" fmla="*/ 0 h 161"/>
                  <a:gd name="T10" fmla="*/ 489 w 489"/>
                  <a:gd name="T11" fmla="*/ 80 h 161"/>
                  <a:gd name="T12" fmla="*/ 408 w 489"/>
                  <a:gd name="T13" fmla="*/ 161 h 161"/>
                  <a:gd name="T14" fmla="*/ 408 w 489"/>
                  <a:gd name="T15" fmla="*/ 161 h 161"/>
                  <a:gd name="T16" fmla="*/ 408 w 489"/>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161">
                    <a:moveTo>
                      <a:pt x="408" y="161"/>
                    </a:moveTo>
                    <a:cubicBezTo>
                      <a:pt x="80" y="161"/>
                      <a:pt x="80" y="161"/>
                      <a:pt x="80" y="161"/>
                    </a:cubicBezTo>
                    <a:cubicBezTo>
                      <a:pt x="36" y="161"/>
                      <a:pt x="0" y="125"/>
                      <a:pt x="0" y="80"/>
                    </a:cubicBezTo>
                    <a:cubicBezTo>
                      <a:pt x="0" y="36"/>
                      <a:pt x="36" y="0"/>
                      <a:pt x="80" y="0"/>
                    </a:cubicBezTo>
                    <a:cubicBezTo>
                      <a:pt x="408" y="0"/>
                      <a:pt x="408" y="0"/>
                      <a:pt x="408" y="0"/>
                    </a:cubicBezTo>
                    <a:cubicBezTo>
                      <a:pt x="453" y="0"/>
                      <a:pt x="489" y="36"/>
                      <a:pt x="489" y="80"/>
                    </a:cubicBezTo>
                    <a:cubicBezTo>
                      <a:pt x="489" y="125"/>
                      <a:pt x="453" y="161"/>
                      <a:pt x="408" y="161"/>
                    </a:cubicBezTo>
                    <a:close/>
                    <a:moveTo>
                      <a:pt x="408" y="161"/>
                    </a:moveTo>
                    <a:cubicBezTo>
                      <a:pt x="408" y="161"/>
                      <a:pt x="408" y="161"/>
                      <a:pt x="408" y="1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grpSp>
      </p:grpSp>
      <p:grpSp>
        <p:nvGrpSpPr>
          <p:cNvPr id="16" name="组合 15">
            <a:extLst>
              <a:ext uri="{FF2B5EF4-FFF2-40B4-BE49-F238E27FC236}">
                <a16:creationId xmlns:a16="http://schemas.microsoft.com/office/drawing/2014/main" xmlns="" id="{C1F4BF42-5AB9-4CE5-9B9D-426E60CD75B4}"/>
              </a:ext>
            </a:extLst>
          </p:cNvPr>
          <p:cNvGrpSpPr/>
          <p:nvPr userDrawn="1"/>
        </p:nvGrpSpPr>
        <p:grpSpPr>
          <a:xfrm>
            <a:off x="959725" y="403860"/>
            <a:ext cx="345440" cy="345440"/>
            <a:chOff x="3710127" y="3276071"/>
            <a:chExt cx="946045" cy="946045"/>
          </a:xfrm>
        </p:grpSpPr>
        <p:sp>
          <p:nvSpPr>
            <p:cNvPr id="17" name="椭圆 16">
              <a:extLst>
                <a:ext uri="{FF2B5EF4-FFF2-40B4-BE49-F238E27FC236}">
                  <a16:creationId xmlns:a16="http://schemas.microsoft.com/office/drawing/2014/main" xmlns="" id="{5D8BC3BB-9BC3-4218-A272-5DCC36AF9C15}"/>
                </a:ext>
              </a:extLst>
            </p:cNvPr>
            <p:cNvSpPr/>
            <p:nvPr/>
          </p:nvSpPr>
          <p:spPr>
            <a:xfrm>
              <a:off x="3710127" y="3276071"/>
              <a:ext cx="946045" cy="94604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18" name="Freeform 14">
              <a:extLst>
                <a:ext uri="{FF2B5EF4-FFF2-40B4-BE49-F238E27FC236}">
                  <a16:creationId xmlns:a16="http://schemas.microsoft.com/office/drawing/2014/main" xmlns="" id="{795AE3F4-1741-4828-B590-125D641EE44E}"/>
                </a:ext>
              </a:extLst>
            </p:cNvPr>
            <p:cNvSpPr>
              <a:spLocks noEditPoints="1"/>
            </p:cNvSpPr>
            <p:nvPr/>
          </p:nvSpPr>
          <p:spPr bwMode="auto">
            <a:xfrm>
              <a:off x="3891009" y="3470526"/>
              <a:ext cx="499776" cy="613542"/>
            </a:xfrm>
            <a:custGeom>
              <a:avLst/>
              <a:gdLst>
                <a:gd name="T0" fmla="*/ 2596 w 2670"/>
                <a:gd name="T1" fmla="*/ 257 h 3277"/>
                <a:gd name="T2" fmla="*/ 1543 w 2670"/>
                <a:gd name="T3" fmla="*/ 257 h 3277"/>
                <a:gd name="T4" fmla="*/ 1543 w 2670"/>
                <a:gd name="T5" fmla="*/ 69 h 3277"/>
                <a:gd name="T6" fmla="*/ 1474 w 2670"/>
                <a:gd name="T7" fmla="*/ 0 h 3277"/>
                <a:gd name="T8" fmla="*/ 1405 w 2670"/>
                <a:gd name="T9" fmla="*/ 69 h 3277"/>
                <a:gd name="T10" fmla="*/ 1405 w 2670"/>
                <a:gd name="T11" fmla="*/ 257 h 3277"/>
                <a:gd name="T12" fmla="*/ 602 w 2670"/>
                <a:gd name="T13" fmla="*/ 257 h 3277"/>
                <a:gd name="T14" fmla="*/ 556 w 2670"/>
                <a:gd name="T15" fmla="*/ 275 h 3277"/>
                <a:gd name="T16" fmla="*/ 22 w 2670"/>
                <a:gd name="T17" fmla="*/ 905 h 3277"/>
                <a:gd name="T18" fmla="*/ 22 w 2670"/>
                <a:gd name="T19" fmla="*/ 994 h 3277"/>
                <a:gd name="T20" fmla="*/ 556 w 2670"/>
                <a:gd name="T21" fmla="*/ 1603 h 3277"/>
                <a:gd name="T22" fmla="*/ 608 w 2670"/>
                <a:gd name="T23" fmla="*/ 1627 h 3277"/>
                <a:gd name="T24" fmla="*/ 2602 w 2670"/>
                <a:gd name="T25" fmla="*/ 1627 h 3277"/>
                <a:gd name="T26" fmla="*/ 2650 w 2670"/>
                <a:gd name="T27" fmla="*/ 1607 h 3277"/>
                <a:gd name="T28" fmla="*/ 2670 w 2670"/>
                <a:gd name="T29" fmla="*/ 1558 h 3277"/>
                <a:gd name="T30" fmla="*/ 2670 w 2670"/>
                <a:gd name="T31" fmla="*/ 320 h 3277"/>
                <a:gd name="T32" fmla="*/ 2646 w 2670"/>
                <a:gd name="T33" fmla="*/ 273 h 3277"/>
                <a:gd name="T34" fmla="*/ 2596 w 2670"/>
                <a:gd name="T35" fmla="*/ 257 h 3277"/>
                <a:gd name="T36" fmla="*/ 2527 w 2670"/>
                <a:gd name="T37" fmla="*/ 1495 h 3277"/>
                <a:gd name="T38" fmla="*/ 633 w 2670"/>
                <a:gd name="T39" fmla="*/ 1495 h 3277"/>
                <a:gd name="T40" fmla="*/ 165 w 2670"/>
                <a:gd name="T41" fmla="*/ 949 h 3277"/>
                <a:gd name="T42" fmla="*/ 634 w 2670"/>
                <a:gd name="T43" fmla="*/ 399 h 3277"/>
                <a:gd name="T44" fmla="*/ 2527 w 2670"/>
                <a:gd name="T45" fmla="*/ 399 h 3277"/>
                <a:gd name="T46" fmla="*/ 2527 w 2670"/>
                <a:gd name="T47" fmla="*/ 1495 h 3277"/>
                <a:gd name="T48" fmla="*/ 1474 w 2670"/>
                <a:gd name="T49" fmla="*/ 1774 h 3277"/>
                <a:gd name="T50" fmla="*/ 1425 w 2670"/>
                <a:gd name="T51" fmla="*/ 1794 h 3277"/>
                <a:gd name="T52" fmla="*/ 1405 w 2670"/>
                <a:gd name="T53" fmla="*/ 1843 h 3277"/>
                <a:gd name="T54" fmla="*/ 1405 w 2670"/>
                <a:gd name="T55" fmla="*/ 3208 h 3277"/>
                <a:gd name="T56" fmla="*/ 1474 w 2670"/>
                <a:gd name="T57" fmla="*/ 3277 h 3277"/>
                <a:gd name="T58" fmla="*/ 1543 w 2670"/>
                <a:gd name="T59" fmla="*/ 3208 h 3277"/>
                <a:gd name="T60" fmla="*/ 1543 w 2670"/>
                <a:gd name="T61" fmla="*/ 1843 h 3277"/>
                <a:gd name="T62" fmla="*/ 1523 w 2670"/>
                <a:gd name="T63" fmla="*/ 1794 h 3277"/>
                <a:gd name="T64" fmla="*/ 1474 w 2670"/>
                <a:gd name="T65" fmla="*/ 1774 h 3277"/>
                <a:gd name="T66" fmla="*/ 1474 w 2670"/>
                <a:gd name="T67" fmla="*/ 1774 h 3277"/>
                <a:gd name="T68" fmla="*/ 1474 w 2670"/>
                <a:gd name="T69" fmla="*/ 1774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70" h="3277">
                  <a:moveTo>
                    <a:pt x="2596" y="257"/>
                  </a:moveTo>
                  <a:cubicBezTo>
                    <a:pt x="1543" y="257"/>
                    <a:pt x="1543" y="257"/>
                    <a:pt x="1543" y="257"/>
                  </a:cubicBezTo>
                  <a:cubicBezTo>
                    <a:pt x="1543" y="69"/>
                    <a:pt x="1543" y="69"/>
                    <a:pt x="1543" y="69"/>
                  </a:cubicBezTo>
                  <a:cubicBezTo>
                    <a:pt x="1543" y="31"/>
                    <a:pt x="1512" y="0"/>
                    <a:pt x="1474" y="0"/>
                  </a:cubicBezTo>
                  <a:cubicBezTo>
                    <a:pt x="1436" y="0"/>
                    <a:pt x="1405" y="31"/>
                    <a:pt x="1405" y="69"/>
                  </a:cubicBezTo>
                  <a:cubicBezTo>
                    <a:pt x="1405" y="257"/>
                    <a:pt x="1405" y="257"/>
                    <a:pt x="1405" y="257"/>
                  </a:cubicBezTo>
                  <a:cubicBezTo>
                    <a:pt x="602" y="257"/>
                    <a:pt x="602" y="257"/>
                    <a:pt x="602" y="257"/>
                  </a:cubicBezTo>
                  <a:cubicBezTo>
                    <a:pt x="585" y="257"/>
                    <a:pt x="568" y="263"/>
                    <a:pt x="556" y="275"/>
                  </a:cubicBezTo>
                  <a:cubicBezTo>
                    <a:pt x="22" y="905"/>
                    <a:pt x="22" y="905"/>
                    <a:pt x="22" y="905"/>
                  </a:cubicBezTo>
                  <a:cubicBezTo>
                    <a:pt x="0" y="931"/>
                    <a:pt x="0" y="969"/>
                    <a:pt x="22" y="994"/>
                  </a:cubicBezTo>
                  <a:cubicBezTo>
                    <a:pt x="556" y="1603"/>
                    <a:pt x="556" y="1603"/>
                    <a:pt x="556" y="1603"/>
                  </a:cubicBezTo>
                  <a:cubicBezTo>
                    <a:pt x="569" y="1618"/>
                    <a:pt x="588" y="1627"/>
                    <a:pt x="608" y="1627"/>
                  </a:cubicBezTo>
                  <a:cubicBezTo>
                    <a:pt x="2602" y="1627"/>
                    <a:pt x="2602" y="1627"/>
                    <a:pt x="2602" y="1627"/>
                  </a:cubicBezTo>
                  <a:cubicBezTo>
                    <a:pt x="2620" y="1627"/>
                    <a:pt x="2637" y="1620"/>
                    <a:pt x="2650" y="1607"/>
                  </a:cubicBezTo>
                  <a:cubicBezTo>
                    <a:pt x="2663" y="1594"/>
                    <a:pt x="2670" y="1576"/>
                    <a:pt x="2670" y="1558"/>
                  </a:cubicBezTo>
                  <a:cubicBezTo>
                    <a:pt x="2670" y="320"/>
                    <a:pt x="2670" y="320"/>
                    <a:pt x="2670" y="320"/>
                  </a:cubicBezTo>
                  <a:cubicBezTo>
                    <a:pt x="2669" y="302"/>
                    <a:pt x="2660" y="285"/>
                    <a:pt x="2646" y="273"/>
                  </a:cubicBezTo>
                  <a:cubicBezTo>
                    <a:pt x="2633" y="262"/>
                    <a:pt x="2614" y="256"/>
                    <a:pt x="2596" y="257"/>
                  </a:cubicBezTo>
                  <a:close/>
                  <a:moveTo>
                    <a:pt x="2527" y="1495"/>
                  </a:moveTo>
                  <a:cubicBezTo>
                    <a:pt x="633" y="1495"/>
                    <a:pt x="633" y="1495"/>
                    <a:pt x="633" y="1495"/>
                  </a:cubicBezTo>
                  <a:cubicBezTo>
                    <a:pt x="165" y="949"/>
                    <a:pt x="165" y="949"/>
                    <a:pt x="165" y="949"/>
                  </a:cubicBezTo>
                  <a:cubicBezTo>
                    <a:pt x="634" y="399"/>
                    <a:pt x="634" y="399"/>
                    <a:pt x="634" y="399"/>
                  </a:cubicBezTo>
                  <a:cubicBezTo>
                    <a:pt x="2527" y="399"/>
                    <a:pt x="2527" y="399"/>
                    <a:pt x="2527" y="399"/>
                  </a:cubicBezTo>
                  <a:lnTo>
                    <a:pt x="2527" y="1495"/>
                  </a:lnTo>
                  <a:close/>
                  <a:moveTo>
                    <a:pt x="1474" y="1774"/>
                  </a:moveTo>
                  <a:cubicBezTo>
                    <a:pt x="1456" y="1774"/>
                    <a:pt x="1438" y="1781"/>
                    <a:pt x="1425" y="1794"/>
                  </a:cubicBezTo>
                  <a:cubicBezTo>
                    <a:pt x="1413" y="1807"/>
                    <a:pt x="1405" y="1824"/>
                    <a:pt x="1405" y="1843"/>
                  </a:cubicBezTo>
                  <a:cubicBezTo>
                    <a:pt x="1405" y="3208"/>
                    <a:pt x="1405" y="3208"/>
                    <a:pt x="1405" y="3208"/>
                  </a:cubicBezTo>
                  <a:cubicBezTo>
                    <a:pt x="1405" y="3246"/>
                    <a:pt x="1436" y="3277"/>
                    <a:pt x="1474" y="3277"/>
                  </a:cubicBezTo>
                  <a:cubicBezTo>
                    <a:pt x="1512" y="3277"/>
                    <a:pt x="1543" y="3246"/>
                    <a:pt x="1543" y="3208"/>
                  </a:cubicBezTo>
                  <a:cubicBezTo>
                    <a:pt x="1543" y="1843"/>
                    <a:pt x="1543" y="1843"/>
                    <a:pt x="1543" y="1843"/>
                  </a:cubicBezTo>
                  <a:cubicBezTo>
                    <a:pt x="1543" y="1824"/>
                    <a:pt x="1536" y="1807"/>
                    <a:pt x="1523" y="1794"/>
                  </a:cubicBezTo>
                  <a:cubicBezTo>
                    <a:pt x="1510" y="1781"/>
                    <a:pt x="1492" y="1774"/>
                    <a:pt x="1474" y="1774"/>
                  </a:cubicBezTo>
                  <a:close/>
                  <a:moveTo>
                    <a:pt x="1474" y="1774"/>
                  </a:moveTo>
                  <a:cubicBezTo>
                    <a:pt x="1474" y="1774"/>
                    <a:pt x="1474" y="1774"/>
                    <a:pt x="1474" y="177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grpSp>
      <p:grpSp>
        <p:nvGrpSpPr>
          <p:cNvPr id="19" name="组合 18">
            <a:extLst>
              <a:ext uri="{FF2B5EF4-FFF2-40B4-BE49-F238E27FC236}">
                <a16:creationId xmlns:a16="http://schemas.microsoft.com/office/drawing/2014/main" xmlns="" id="{C4A14A22-7BE0-4CFC-9D7A-3DB0BB8725A0}"/>
              </a:ext>
            </a:extLst>
          </p:cNvPr>
          <p:cNvGrpSpPr/>
          <p:nvPr userDrawn="1"/>
        </p:nvGrpSpPr>
        <p:grpSpPr>
          <a:xfrm>
            <a:off x="1393347" y="403860"/>
            <a:ext cx="345440" cy="345440"/>
            <a:chOff x="5594941" y="3276071"/>
            <a:chExt cx="946045" cy="946045"/>
          </a:xfrm>
        </p:grpSpPr>
        <p:sp>
          <p:nvSpPr>
            <p:cNvPr id="20" name="椭圆 19">
              <a:extLst>
                <a:ext uri="{FF2B5EF4-FFF2-40B4-BE49-F238E27FC236}">
                  <a16:creationId xmlns:a16="http://schemas.microsoft.com/office/drawing/2014/main" xmlns="" id="{0AF3C1E1-D488-4B5D-96B0-30CEECD782E6}"/>
                </a:ext>
              </a:extLst>
            </p:cNvPr>
            <p:cNvSpPr/>
            <p:nvPr/>
          </p:nvSpPr>
          <p:spPr>
            <a:xfrm>
              <a:off x="5594941" y="3276071"/>
              <a:ext cx="946045" cy="94604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21" name="Freeform 18">
              <a:extLst>
                <a:ext uri="{FF2B5EF4-FFF2-40B4-BE49-F238E27FC236}">
                  <a16:creationId xmlns:a16="http://schemas.microsoft.com/office/drawing/2014/main" xmlns="" id="{F8F61D9C-3B44-474C-A9E7-412BE3646FC0}"/>
                </a:ext>
              </a:extLst>
            </p:cNvPr>
            <p:cNvSpPr>
              <a:spLocks noEditPoints="1"/>
            </p:cNvSpPr>
            <p:nvPr/>
          </p:nvSpPr>
          <p:spPr bwMode="auto">
            <a:xfrm>
              <a:off x="5841419" y="3499561"/>
              <a:ext cx="453088" cy="451342"/>
            </a:xfrm>
            <a:custGeom>
              <a:avLst/>
              <a:gdLst>
                <a:gd name="T0" fmla="*/ 2825 w 2866"/>
                <a:gd name="T1" fmla="*/ 2681 h 2853"/>
                <a:gd name="T2" fmla="*/ 2191 w 2866"/>
                <a:gd name="T3" fmla="*/ 2119 h 2853"/>
                <a:gd name="T4" fmla="*/ 2381 w 2866"/>
                <a:gd name="T5" fmla="*/ 1794 h 2853"/>
                <a:gd name="T6" fmla="*/ 2478 w 2866"/>
                <a:gd name="T7" fmla="*/ 1292 h 2853"/>
                <a:gd name="T8" fmla="*/ 2381 w 2866"/>
                <a:gd name="T9" fmla="*/ 791 h 2853"/>
                <a:gd name="T10" fmla="*/ 2117 w 2866"/>
                <a:gd name="T11" fmla="*/ 380 h 2853"/>
                <a:gd name="T12" fmla="*/ 1723 w 2866"/>
                <a:gd name="T13" fmla="*/ 102 h 2853"/>
                <a:gd name="T14" fmla="*/ 1239 w 2866"/>
                <a:gd name="T15" fmla="*/ 0 h 2853"/>
                <a:gd name="T16" fmla="*/ 755 w 2866"/>
                <a:gd name="T17" fmla="*/ 102 h 2853"/>
                <a:gd name="T18" fmla="*/ 361 w 2866"/>
                <a:gd name="T19" fmla="*/ 380 h 2853"/>
                <a:gd name="T20" fmla="*/ 96 w 2866"/>
                <a:gd name="T21" fmla="*/ 791 h 2853"/>
                <a:gd name="T22" fmla="*/ 0 w 2866"/>
                <a:gd name="T23" fmla="*/ 1292 h 2853"/>
                <a:gd name="T24" fmla="*/ 96 w 2866"/>
                <a:gd name="T25" fmla="*/ 1794 h 2853"/>
                <a:gd name="T26" fmla="*/ 361 w 2866"/>
                <a:gd name="T27" fmla="*/ 2205 h 2853"/>
                <a:gd name="T28" fmla="*/ 755 w 2866"/>
                <a:gd name="T29" fmla="*/ 2483 h 2853"/>
                <a:gd name="T30" fmla="*/ 1239 w 2866"/>
                <a:gd name="T31" fmla="*/ 2585 h 2853"/>
                <a:gd name="T32" fmla="*/ 1723 w 2866"/>
                <a:gd name="T33" fmla="*/ 2483 h 2853"/>
                <a:gd name="T34" fmla="*/ 2057 w 2866"/>
                <a:gd name="T35" fmla="*/ 2263 h 2853"/>
                <a:gd name="T36" fmla="*/ 2694 w 2866"/>
                <a:gd name="T37" fmla="*/ 2828 h 2853"/>
                <a:gd name="T38" fmla="*/ 2760 w 2866"/>
                <a:gd name="T39" fmla="*/ 2853 h 2853"/>
                <a:gd name="T40" fmla="*/ 2852 w 2866"/>
                <a:gd name="T41" fmla="*/ 2790 h 2853"/>
                <a:gd name="T42" fmla="*/ 2825 w 2866"/>
                <a:gd name="T43" fmla="*/ 2681 h 2853"/>
                <a:gd name="T44" fmla="*/ 1239 w 2866"/>
                <a:gd name="T45" fmla="*/ 2388 h 2853"/>
                <a:gd name="T46" fmla="*/ 196 w 2866"/>
                <a:gd name="T47" fmla="*/ 1292 h 2853"/>
                <a:gd name="T48" fmla="*/ 1239 w 2866"/>
                <a:gd name="T49" fmla="*/ 197 h 2853"/>
                <a:gd name="T50" fmla="*/ 2282 w 2866"/>
                <a:gd name="T51" fmla="*/ 1292 h 2853"/>
                <a:gd name="T52" fmla="*/ 1239 w 2866"/>
                <a:gd name="T53" fmla="*/ 2388 h 2853"/>
                <a:gd name="T54" fmla="*/ 1239 w 2866"/>
                <a:gd name="T55" fmla="*/ 2388 h 2853"/>
                <a:gd name="T56" fmla="*/ 1239 w 2866"/>
                <a:gd name="T57" fmla="*/ 2388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6" h="2853">
                  <a:moveTo>
                    <a:pt x="2825" y="2681"/>
                  </a:moveTo>
                  <a:cubicBezTo>
                    <a:pt x="2191" y="2119"/>
                    <a:pt x="2191" y="2119"/>
                    <a:pt x="2191" y="2119"/>
                  </a:cubicBezTo>
                  <a:cubicBezTo>
                    <a:pt x="2270" y="2021"/>
                    <a:pt x="2334" y="1911"/>
                    <a:pt x="2381" y="1794"/>
                  </a:cubicBezTo>
                  <a:cubicBezTo>
                    <a:pt x="2446" y="1635"/>
                    <a:pt x="2478" y="1466"/>
                    <a:pt x="2478" y="1292"/>
                  </a:cubicBezTo>
                  <a:cubicBezTo>
                    <a:pt x="2478" y="1119"/>
                    <a:pt x="2446" y="950"/>
                    <a:pt x="2381" y="791"/>
                  </a:cubicBezTo>
                  <a:cubicBezTo>
                    <a:pt x="2319" y="637"/>
                    <a:pt x="2230" y="499"/>
                    <a:pt x="2117" y="380"/>
                  </a:cubicBezTo>
                  <a:cubicBezTo>
                    <a:pt x="2003" y="261"/>
                    <a:pt x="1870" y="168"/>
                    <a:pt x="1723" y="102"/>
                  </a:cubicBezTo>
                  <a:cubicBezTo>
                    <a:pt x="1569" y="35"/>
                    <a:pt x="1407" y="0"/>
                    <a:pt x="1239" y="0"/>
                  </a:cubicBezTo>
                  <a:cubicBezTo>
                    <a:pt x="1071" y="0"/>
                    <a:pt x="908" y="35"/>
                    <a:pt x="755" y="102"/>
                  </a:cubicBezTo>
                  <a:cubicBezTo>
                    <a:pt x="607" y="168"/>
                    <a:pt x="475" y="261"/>
                    <a:pt x="361" y="380"/>
                  </a:cubicBezTo>
                  <a:cubicBezTo>
                    <a:pt x="248" y="499"/>
                    <a:pt x="159" y="637"/>
                    <a:pt x="96" y="791"/>
                  </a:cubicBezTo>
                  <a:cubicBezTo>
                    <a:pt x="32" y="950"/>
                    <a:pt x="0" y="1119"/>
                    <a:pt x="0" y="1292"/>
                  </a:cubicBezTo>
                  <a:cubicBezTo>
                    <a:pt x="0" y="1466"/>
                    <a:pt x="32" y="1635"/>
                    <a:pt x="96" y="1794"/>
                  </a:cubicBezTo>
                  <a:cubicBezTo>
                    <a:pt x="159" y="1948"/>
                    <a:pt x="248" y="2086"/>
                    <a:pt x="361" y="2205"/>
                  </a:cubicBezTo>
                  <a:cubicBezTo>
                    <a:pt x="475" y="2324"/>
                    <a:pt x="607" y="2417"/>
                    <a:pt x="755" y="2483"/>
                  </a:cubicBezTo>
                  <a:cubicBezTo>
                    <a:pt x="908" y="2550"/>
                    <a:pt x="1071" y="2585"/>
                    <a:pt x="1239" y="2585"/>
                  </a:cubicBezTo>
                  <a:cubicBezTo>
                    <a:pt x="1407" y="2585"/>
                    <a:pt x="1569" y="2550"/>
                    <a:pt x="1723" y="2483"/>
                  </a:cubicBezTo>
                  <a:cubicBezTo>
                    <a:pt x="1845" y="2428"/>
                    <a:pt x="1958" y="2355"/>
                    <a:pt x="2057" y="2263"/>
                  </a:cubicBezTo>
                  <a:cubicBezTo>
                    <a:pt x="2694" y="2828"/>
                    <a:pt x="2694" y="2828"/>
                    <a:pt x="2694" y="2828"/>
                  </a:cubicBezTo>
                  <a:cubicBezTo>
                    <a:pt x="2712" y="2844"/>
                    <a:pt x="2736" y="2853"/>
                    <a:pt x="2760" y="2853"/>
                  </a:cubicBezTo>
                  <a:cubicBezTo>
                    <a:pt x="2800" y="2853"/>
                    <a:pt x="2837" y="2828"/>
                    <a:pt x="2852" y="2790"/>
                  </a:cubicBezTo>
                  <a:cubicBezTo>
                    <a:pt x="2866" y="2752"/>
                    <a:pt x="2855" y="2708"/>
                    <a:pt x="2825" y="2681"/>
                  </a:cubicBezTo>
                  <a:close/>
                  <a:moveTo>
                    <a:pt x="1239" y="2388"/>
                  </a:moveTo>
                  <a:cubicBezTo>
                    <a:pt x="664" y="2388"/>
                    <a:pt x="196" y="1897"/>
                    <a:pt x="196" y="1292"/>
                  </a:cubicBezTo>
                  <a:cubicBezTo>
                    <a:pt x="196" y="688"/>
                    <a:pt x="664" y="197"/>
                    <a:pt x="1239" y="197"/>
                  </a:cubicBezTo>
                  <a:cubicBezTo>
                    <a:pt x="1814" y="197"/>
                    <a:pt x="2282" y="688"/>
                    <a:pt x="2282" y="1292"/>
                  </a:cubicBezTo>
                  <a:cubicBezTo>
                    <a:pt x="2282" y="1897"/>
                    <a:pt x="1814" y="2388"/>
                    <a:pt x="1239" y="2388"/>
                  </a:cubicBezTo>
                  <a:close/>
                  <a:moveTo>
                    <a:pt x="1239" y="2388"/>
                  </a:moveTo>
                  <a:cubicBezTo>
                    <a:pt x="1239" y="2388"/>
                    <a:pt x="1239" y="2388"/>
                    <a:pt x="1239" y="23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grpSp>
      <p:grpSp>
        <p:nvGrpSpPr>
          <p:cNvPr id="22" name="组合 21">
            <a:extLst>
              <a:ext uri="{FF2B5EF4-FFF2-40B4-BE49-F238E27FC236}">
                <a16:creationId xmlns:a16="http://schemas.microsoft.com/office/drawing/2014/main" xmlns="" id="{B90ECE37-F501-4033-AC8F-0766EECE79DB}"/>
              </a:ext>
            </a:extLst>
          </p:cNvPr>
          <p:cNvGrpSpPr/>
          <p:nvPr userDrawn="1"/>
        </p:nvGrpSpPr>
        <p:grpSpPr>
          <a:xfrm>
            <a:off x="1826968" y="403860"/>
            <a:ext cx="345440" cy="345440"/>
            <a:chOff x="7479755" y="3276071"/>
            <a:chExt cx="946045" cy="946045"/>
          </a:xfrm>
        </p:grpSpPr>
        <p:sp>
          <p:nvSpPr>
            <p:cNvPr id="23" name="椭圆 22">
              <a:extLst>
                <a:ext uri="{FF2B5EF4-FFF2-40B4-BE49-F238E27FC236}">
                  <a16:creationId xmlns:a16="http://schemas.microsoft.com/office/drawing/2014/main" xmlns="" id="{EAF87739-CE6E-4FC8-AE51-E7C213160999}"/>
                </a:ext>
              </a:extLst>
            </p:cNvPr>
            <p:cNvSpPr/>
            <p:nvPr/>
          </p:nvSpPr>
          <p:spPr>
            <a:xfrm>
              <a:off x="7479755" y="3276071"/>
              <a:ext cx="946045" cy="94604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24" name="Freeform 22">
              <a:extLst>
                <a:ext uri="{FF2B5EF4-FFF2-40B4-BE49-F238E27FC236}">
                  <a16:creationId xmlns:a16="http://schemas.microsoft.com/office/drawing/2014/main" xmlns="" id="{944BAD81-F4AA-4F94-84C0-8E1E281251E1}"/>
                </a:ext>
              </a:extLst>
            </p:cNvPr>
            <p:cNvSpPr>
              <a:spLocks noEditPoints="1"/>
            </p:cNvSpPr>
            <p:nvPr/>
          </p:nvSpPr>
          <p:spPr bwMode="auto">
            <a:xfrm>
              <a:off x="7708262" y="3518611"/>
              <a:ext cx="475295" cy="458268"/>
            </a:xfrm>
            <a:custGeom>
              <a:avLst/>
              <a:gdLst>
                <a:gd name="T0" fmla="*/ 349 w 2960"/>
                <a:gd name="T1" fmla="*/ 1602 h 2850"/>
                <a:gd name="T2" fmla="*/ 1012 w 2960"/>
                <a:gd name="T3" fmla="*/ 1876 h 2850"/>
                <a:gd name="T4" fmla="*/ 1012 w 2960"/>
                <a:gd name="T5" fmla="*/ 1876 h 2850"/>
                <a:gd name="T6" fmla="*/ 1369 w 2960"/>
                <a:gd name="T7" fmla="*/ 1806 h 2850"/>
                <a:gd name="T8" fmla="*/ 2307 w 2960"/>
                <a:gd name="T9" fmla="*/ 2744 h 2850"/>
                <a:gd name="T10" fmla="*/ 2563 w 2960"/>
                <a:gd name="T11" fmla="*/ 2850 h 2850"/>
                <a:gd name="T12" fmla="*/ 2819 w 2960"/>
                <a:gd name="T13" fmla="*/ 2744 h 2850"/>
                <a:gd name="T14" fmla="*/ 2819 w 2960"/>
                <a:gd name="T15" fmla="*/ 2233 h 2850"/>
                <a:gd name="T16" fmla="*/ 1880 w 2960"/>
                <a:gd name="T17" fmla="*/ 1295 h 2850"/>
                <a:gd name="T18" fmla="*/ 1676 w 2960"/>
                <a:gd name="T19" fmla="*/ 275 h 2850"/>
                <a:gd name="T20" fmla="*/ 1013 w 2960"/>
                <a:gd name="T21" fmla="*/ 0 h 2850"/>
                <a:gd name="T22" fmla="*/ 654 w 2960"/>
                <a:gd name="T23" fmla="*/ 71 h 2850"/>
                <a:gd name="T24" fmla="*/ 555 w 2960"/>
                <a:gd name="T25" fmla="*/ 112 h 2850"/>
                <a:gd name="T26" fmla="*/ 1006 w 2960"/>
                <a:gd name="T27" fmla="*/ 563 h 2850"/>
                <a:gd name="T28" fmla="*/ 1082 w 2960"/>
                <a:gd name="T29" fmla="*/ 747 h 2850"/>
                <a:gd name="T30" fmla="*/ 1006 w 2960"/>
                <a:gd name="T31" fmla="*/ 931 h 2850"/>
                <a:gd name="T32" fmla="*/ 821 w 2960"/>
                <a:gd name="T33" fmla="*/ 1008 h 2850"/>
                <a:gd name="T34" fmla="*/ 637 w 2960"/>
                <a:gd name="T35" fmla="*/ 931 h 2850"/>
                <a:gd name="T36" fmla="*/ 262 w 2960"/>
                <a:gd name="T37" fmla="*/ 557 h 2850"/>
                <a:gd name="T38" fmla="*/ 186 w 2960"/>
                <a:gd name="T39" fmla="*/ 481 h 2850"/>
                <a:gd name="T40" fmla="*/ 145 w 2960"/>
                <a:gd name="T41" fmla="*/ 580 h 2850"/>
                <a:gd name="T42" fmla="*/ 349 w 2960"/>
                <a:gd name="T43" fmla="*/ 1602 h 2850"/>
                <a:gd name="T44" fmla="*/ 242 w 2960"/>
                <a:gd name="T45" fmla="*/ 740 h 2850"/>
                <a:gd name="T46" fmla="*/ 535 w 2960"/>
                <a:gd name="T47" fmla="*/ 1033 h 2850"/>
                <a:gd name="T48" fmla="*/ 821 w 2960"/>
                <a:gd name="T49" fmla="*/ 1151 h 2850"/>
                <a:gd name="T50" fmla="*/ 1107 w 2960"/>
                <a:gd name="T51" fmla="*/ 1033 h 2850"/>
                <a:gd name="T52" fmla="*/ 1226 w 2960"/>
                <a:gd name="T53" fmla="*/ 747 h 2850"/>
                <a:gd name="T54" fmla="*/ 1107 w 2960"/>
                <a:gd name="T55" fmla="*/ 461 h 2850"/>
                <a:gd name="T56" fmla="*/ 814 w 2960"/>
                <a:gd name="T57" fmla="*/ 168 h 2850"/>
                <a:gd name="T58" fmla="*/ 1013 w 2960"/>
                <a:gd name="T59" fmla="*/ 143 h 2850"/>
                <a:gd name="T60" fmla="*/ 1574 w 2960"/>
                <a:gd name="T61" fmla="*/ 376 h 2850"/>
                <a:gd name="T62" fmla="*/ 1730 w 2960"/>
                <a:gd name="T63" fmla="*/ 1280 h 2850"/>
                <a:gd name="T64" fmla="*/ 1708 w 2960"/>
                <a:gd name="T65" fmla="*/ 1326 h 2850"/>
                <a:gd name="T66" fmla="*/ 2717 w 2960"/>
                <a:gd name="T67" fmla="*/ 2335 h 2850"/>
                <a:gd name="T68" fmla="*/ 2717 w 2960"/>
                <a:gd name="T69" fmla="*/ 2643 h 2850"/>
                <a:gd name="T70" fmla="*/ 2563 w 2960"/>
                <a:gd name="T71" fmla="*/ 2707 h 2850"/>
                <a:gd name="T72" fmla="*/ 2409 w 2960"/>
                <a:gd name="T73" fmla="*/ 2643 h 2850"/>
                <a:gd name="T74" fmla="*/ 1400 w 2960"/>
                <a:gd name="T75" fmla="*/ 1634 h 2850"/>
                <a:gd name="T76" fmla="*/ 1354 w 2960"/>
                <a:gd name="T77" fmla="*/ 1656 h 2850"/>
                <a:gd name="T78" fmla="*/ 1012 w 2960"/>
                <a:gd name="T79" fmla="*/ 1733 h 2850"/>
                <a:gd name="T80" fmla="*/ 450 w 2960"/>
                <a:gd name="T81" fmla="*/ 1500 h 2850"/>
                <a:gd name="T82" fmla="*/ 242 w 2960"/>
                <a:gd name="T83" fmla="*/ 740 h 2850"/>
                <a:gd name="T84" fmla="*/ 242 w 2960"/>
                <a:gd name="T85" fmla="*/ 740 h 2850"/>
                <a:gd name="T86" fmla="*/ 242 w 2960"/>
                <a:gd name="T87" fmla="*/ 740 h 2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0" h="2850">
                  <a:moveTo>
                    <a:pt x="349" y="1602"/>
                  </a:moveTo>
                  <a:cubicBezTo>
                    <a:pt x="526" y="1779"/>
                    <a:pt x="762" y="1876"/>
                    <a:pt x="1012" y="1876"/>
                  </a:cubicBezTo>
                  <a:cubicBezTo>
                    <a:pt x="1012" y="1876"/>
                    <a:pt x="1012" y="1876"/>
                    <a:pt x="1012" y="1876"/>
                  </a:cubicBezTo>
                  <a:cubicBezTo>
                    <a:pt x="1135" y="1876"/>
                    <a:pt x="1256" y="1852"/>
                    <a:pt x="1369" y="1806"/>
                  </a:cubicBezTo>
                  <a:cubicBezTo>
                    <a:pt x="2307" y="2744"/>
                    <a:pt x="2307" y="2744"/>
                    <a:pt x="2307" y="2744"/>
                  </a:cubicBezTo>
                  <a:cubicBezTo>
                    <a:pt x="2376" y="2813"/>
                    <a:pt x="2466" y="2850"/>
                    <a:pt x="2563" y="2850"/>
                  </a:cubicBezTo>
                  <a:cubicBezTo>
                    <a:pt x="2660" y="2850"/>
                    <a:pt x="2750" y="2813"/>
                    <a:pt x="2819" y="2744"/>
                  </a:cubicBezTo>
                  <a:cubicBezTo>
                    <a:pt x="2960" y="2603"/>
                    <a:pt x="2960" y="2374"/>
                    <a:pt x="2819" y="2233"/>
                  </a:cubicBezTo>
                  <a:cubicBezTo>
                    <a:pt x="1880" y="1295"/>
                    <a:pt x="1880" y="1295"/>
                    <a:pt x="1880" y="1295"/>
                  </a:cubicBezTo>
                  <a:cubicBezTo>
                    <a:pt x="2023" y="947"/>
                    <a:pt x="1944" y="543"/>
                    <a:pt x="1676" y="275"/>
                  </a:cubicBezTo>
                  <a:cubicBezTo>
                    <a:pt x="1499" y="97"/>
                    <a:pt x="1263" y="0"/>
                    <a:pt x="1013" y="0"/>
                  </a:cubicBezTo>
                  <a:cubicBezTo>
                    <a:pt x="890" y="0"/>
                    <a:pt x="768" y="24"/>
                    <a:pt x="654" y="71"/>
                  </a:cubicBezTo>
                  <a:cubicBezTo>
                    <a:pt x="555" y="112"/>
                    <a:pt x="555" y="112"/>
                    <a:pt x="555" y="112"/>
                  </a:cubicBezTo>
                  <a:cubicBezTo>
                    <a:pt x="1006" y="563"/>
                    <a:pt x="1006" y="563"/>
                    <a:pt x="1006" y="563"/>
                  </a:cubicBezTo>
                  <a:cubicBezTo>
                    <a:pt x="1055" y="611"/>
                    <a:pt x="1082" y="678"/>
                    <a:pt x="1082" y="747"/>
                  </a:cubicBezTo>
                  <a:cubicBezTo>
                    <a:pt x="1082" y="817"/>
                    <a:pt x="1055" y="882"/>
                    <a:pt x="1006" y="931"/>
                  </a:cubicBezTo>
                  <a:cubicBezTo>
                    <a:pt x="957" y="981"/>
                    <a:pt x="891" y="1008"/>
                    <a:pt x="821" y="1008"/>
                  </a:cubicBezTo>
                  <a:cubicBezTo>
                    <a:pt x="752" y="1008"/>
                    <a:pt x="686" y="981"/>
                    <a:pt x="637" y="931"/>
                  </a:cubicBezTo>
                  <a:cubicBezTo>
                    <a:pt x="262" y="557"/>
                    <a:pt x="262" y="557"/>
                    <a:pt x="262" y="557"/>
                  </a:cubicBezTo>
                  <a:cubicBezTo>
                    <a:pt x="186" y="481"/>
                    <a:pt x="186" y="481"/>
                    <a:pt x="186" y="481"/>
                  </a:cubicBezTo>
                  <a:cubicBezTo>
                    <a:pt x="145" y="580"/>
                    <a:pt x="145" y="580"/>
                    <a:pt x="145" y="580"/>
                  </a:cubicBezTo>
                  <a:cubicBezTo>
                    <a:pt x="0" y="932"/>
                    <a:pt x="80" y="1333"/>
                    <a:pt x="349" y="1602"/>
                  </a:cubicBezTo>
                  <a:close/>
                  <a:moveTo>
                    <a:pt x="242" y="740"/>
                  </a:moveTo>
                  <a:cubicBezTo>
                    <a:pt x="535" y="1033"/>
                    <a:pt x="535" y="1033"/>
                    <a:pt x="535" y="1033"/>
                  </a:cubicBezTo>
                  <a:cubicBezTo>
                    <a:pt x="612" y="1109"/>
                    <a:pt x="713" y="1151"/>
                    <a:pt x="821" y="1151"/>
                  </a:cubicBezTo>
                  <a:cubicBezTo>
                    <a:pt x="929" y="1151"/>
                    <a:pt x="1031" y="1109"/>
                    <a:pt x="1107" y="1033"/>
                  </a:cubicBezTo>
                  <a:cubicBezTo>
                    <a:pt x="1184" y="957"/>
                    <a:pt x="1226" y="855"/>
                    <a:pt x="1226" y="747"/>
                  </a:cubicBezTo>
                  <a:cubicBezTo>
                    <a:pt x="1226" y="639"/>
                    <a:pt x="1184" y="537"/>
                    <a:pt x="1107" y="461"/>
                  </a:cubicBezTo>
                  <a:cubicBezTo>
                    <a:pt x="814" y="168"/>
                    <a:pt x="814" y="168"/>
                    <a:pt x="814" y="168"/>
                  </a:cubicBezTo>
                  <a:cubicBezTo>
                    <a:pt x="879" y="152"/>
                    <a:pt x="946" y="143"/>
                    <a:pt x="1013" y="143"/>
                  </a:cubicBezTo>
                  <a:cubicBezTo>
                    <a:pt x="1225" y="143"/>
                    <a:pt x="1424" y="226"/>
                    <a:pt x="1574" y="376"/>
                  </a:cubicBezTo>
                  <a:cubicBezTo>
                    <a:pt x="1812" y="613"/>
                    <a:pt x="1874" y="977"/>
                    <a:pt x="1730" y="1280"/>
                  </a:cubicBezTo>
                  <a:cubicBezTo>
                    <a:pt x="1708" y="1326"/>
                    <a:pt x="1708" y="1326"/>
                    <a:pt x="1708" y="1326"/>
                  </a:cubicBezTo>
                  <a:cubicBezTo>
                    <a:pt x="2717" y="2335"/>
                    <a:pt x="2717" y="2335"/>
                    <a:pt x="2717" y="2335"/>
                  </a:cubicBezTo>
                  <a:cubicBezTo>
                    <a:pt x="2802" y="2420"/>
                    <a:pt x="2802" y="2558"/>
                    <a:pt x="2717" y="2643"/>
                  </a:cubicBezTo>
                  <a:cubicBezTo>
                    <a:pt x="2676" y="2684"/>
                    <a:pt x="2621" y="2707"/>
                    <a:pt x="2563" y="2707"/>
                  </a:cubicBezTo>
                  <a:cubicBezTo>
                    <a:pt x="2505" y="2707"/>
                    <a:pt x="2450" y="2684"/>
                    <a:pt x="2409" y="2643"/>
                  </a:cubicBezTo>
                  <a:cubicBezTo>
                    <a:pt x="1400" y="1634"/>
                    <a:pt x="1400" y="1634"/>
                    <a:pt x="1400" y="1634"/>
                  </a:cubicBezTo>
                  <a:cubicBezTo>
                    <a:pt x="1354" y="1656"/>
                    <a:pt x="1354" y="1656"/>
                    <a:pt x="1354" y="1656"/>
                  </a:cubicBezTo>
                  <a:cubicBezTo>
                    <a:pt x="1248" y="1706"/>
                    <a:pt x="1130" y="1733"/>
                    <a:pt x="1012" y="1733"/>
                  </a:cubicBezTo>
                  <a:cubicBezTo>
                    <a:pt x="800" y="1733"/>
                    <a:pt x="600" y="1650"/>
                    <a:pt x="450" y="1500"/>
                  </a:cubicBezTo>
                  <a:cubicBezTo>
                    <a:pt x="249" y="1299"/>
                    <a:pt x="173" y="1010"/>
                    <a:pt x="242" y="740"/>
                  </a:cubicBezTo>
                  <a:close/>
                  <a:moveTo>
                    <a:pt x="242" y="740"/>
                  </a:moveTo>
                  <a:cubicBezTo>
                    <a:pt x="242" y="740"/>
                    <a:pt x="242" y="740"/>
                    <a:pt x="242" y="74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grpSp>
      <p:grpSp>
        <p:nvGrpSpPr>
          <p:cNvPr id="25" name="组合 24">
            <a:extLst>
              <a:ext uri="{FF2B5EF4-FFF2-40B4-BE49-F238E27FC236}">
                <a16:creationId xmlns:a16="http://schemas.microsoft.com/office/drawing/2014/main" xmlns="" id="{7BD69973-400E-4743-A55F-9863C7CEE0DD}"/>
              </a:ext>
            </a:extLst>
          </p:cNvPr>
          <p:cNvGrpSpPr/>
          <p:nvPr userDrawn="1"/>
        </p:nvGrpSpPr>
        <p:grpSpPr>
          <a:xfrm>
            <a:off x="2260591" y="403860"/>
            <a:ext cx="345440" cy="345440"/>
            <a:chOff x="9364570" y="3276071"/>
            <a:chExt cx="946045" cy="946045"/>
          </a:xfrm>
        </p:grpSpPr>
        <p:sp>
          <p:nvSpPr>
            <p:cNvPr id="26" name="椭圆 25">
              <a:extLst>
                <a:ext uri="{FF2B5EF4-FFF2-40B4-BE49-F238E27FC236}">
                  <a16:creationId xmlns:a16="http://schemas.microsoft.com/office/drawing/2014/main" xmlns="" id="{16E4F1D5-7F2D-41C9-8FBB-9B9C1510E8C1}"/>
                </a:ext>
              </a:extLst>
            </p:cNvPr>
            <p:cNvSpPr/>
            <p:nvPr/>
          </p:nvSpPr>
          <p:spPr>
            <a:xfrm>
              <a:off x="9364570" y="3276071"/>
              <a:ext cx="946045" cy="94604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nvGrpSpPr>
            <p:cNvPr id="27" name="组合 26">
              <a:extLst>
                <a:ext uri="{FF2B5EF4-FFF2-40B4-BE49-F238E27FC236}">
                  <a16:creationId xmlns:a16="http://schemas.microsoft.com/office/drawing/2014/main" xmlns="" id="{5896D5BC-65C5-42E6-B840-2CFFE7F7EEFB}"/>
                </a:ext>
              </a:extLst>
            </p:cNvPr>
            <p:cNvGrpSpPr/>
            <p:nvPr/>
          </p:nvGrpSpPr>
          <p:grpSpPr>
            <a:xfrm>
              <a:off x="9661973" y="3482268"/>
              <a:ext cx="368083" cy="528098"/>
              <a:chOff x="2017713" y="6523038"/>
              <a:chExt cx="1179512" cy="1692275"/>
            </a:xfrm>
            <a:solidFill>
              <a:schemeClr val="bg1"/>
            </a:solidFill>
          </p:grpSpPr>
          <p:sp>
            <p:nvSpPr>
              <p:cNvPr id="28" name="Freeform 26">
                <a:extLst>
                  <a:ext uri="{FF2B5EF4-FFF2-40B4-BE49-F238E27FC236}">
                    <a16:creationId xmlns:a16="http://schemas.microsoft.com/office/drawing/2014/main" xmlns="" id="{DA3F7751-68F5-408C-8346-4EA0BC6A339E}"/>
                  </a:ext>
                </a:extLst>
              </p:cNvPr>
              <p:cNvSpPr>
                <a:spLocks/>
              </p:cNvSpPr>
              <p:nvPr/>
            </p:nvSpPr>
            <p:spPr bwMode="auto">
              <a:xfrm>
                <a:off x="2017713" y="7580313"/>
                <a:ext cx="1179512" cy="635000"/>
              </a:xfrm>
              <a:custGeom>
                <a:avLst/>
                <a:gdLst>
                  <a:gd name="T0" fmla="*/ 43 w 2239"/>
                  <a:gd name="T1" fmla="*/ 182 h 1206"/>
                  <a:gd name="T2" fmla="*/ 1001 w 2239"/>
                  <a:gd name="T3" fmla="*/ 624 h 1206"/>
                  <a:gd name="T4" fmla="*/ 1001 w 2239"/>
                  <a:gd name="T5" fmla="*/ 1004 h 1206"/>
                  <a:gd name="T6" fmla="*/ 744 w 2239"/>
                  <a:gd name="T7" fmla="*/ 1004 h 1206"/>
                  <a:gd name="T8" fmla="*/ 740 w 2239"/>
                  <a:gd name="T9" fmla="*/ 1003 h 1206"/>
                  <a:gd name="T10" fmla="*/ 644 w 2239"/>
                  <a:gd name="T11" fmla="*/ 1107 h 1206"/>
                  <a:gd name="T12" fmla="*/ 748 w 2239"/>
                  <a:gd name="T13" fmla="*/ 1203 h 1206"/>
                  <a:gd name="T14" fmla="*/ 751 w 2239"/>
                  <a:gd name="T15" fmla="*/ 1203 h 1206"/>
                  <a:gd name="T16" fmla="*/ 1439 w 2239"/>
                  <a:gd name="T17" fmla="*/ 1203 h 1206"/>
                  <a:gd name="T18" fmla="*/ 1443 w 2239"/>
                  <a:gd name="T19" fmla="*/ 1203 h 1206"/>
                  <a:gd name="T20" fmla="*/ 1530 w 2239"/>
                  <a:gd name="T21" fmla="*/ 1150 h 1206"/>
                  <a:gd name="T22" fmla="*/ 1525 w 2239"/>
                  <a:gd name="T23" fmla="*/ 1049 h 1206"/>
                  <a:gd name="T24" fmla="*/ 1435 w 2239"/>
                  <a:gd name="T25" fmla="*/ 1003 h 1206"/>
                  <a:gd name="T26" fmla="*/ 1432 w 2239"/>
                  <a:gd name="T27" fmla="*/ 1004 h 1206"/>
                  <a:gd name="T28" fmla="*/ 1199 w 2239"/>
                  <a:gd name="T29" fmla="*/ 1004 h 1206"/>
                  <a:gd name="T30" fmla="*/ 1199 w 2239"/>
                  <a:gd name="T31" fmla="*/ 625 h 1206"/>
                  <a:gd name="T32" fmla="*/ 2200 w 2239"/>
                  <a:gd name="T33" fmla="*/ 173 h 1206"/>
                  <a:gd name="T34" fmla="*/ 2222 w 2239"/>
                  <a:gd name="T35" fmla="*/ 62 h 1206"/>
                  <a:gd name="T36" fmla="*/ 2126 w 2239"/>
                  <a:gd name="T37" fmla="*/ 2 h 1206"/>
                  <a:gd name="T38" fmla="*/ 2056 w 2239"/>
                  <a:gd name="T39" fmla="*/ 36 h 1206"/>
                  <a:gd name="T40" fmla="*/ 1117 w 2239"/>
                  <a:gd name="T41" fmla="*/ 431 h 1206"/>
                  <a:gd name="T42" fmla="*/ 172 w 2239"/>
                  <a:gd name="T43" fmla="*/ 31 h 1206"/>
                  <a:gd name="T44" fmla="*/ 171 w 2239"/>
                  <a:gd name="T45" fmla="*/ 32 h 1206"/>
                  <a:gd name="T46" fmla="*/ 97 w 2239"/>
                  <a:gd name="T47" fmla="*/ 3 h 1206"/>
                  <a:gd name="T48" fmla="*/ 27 w 2239"/>
                  <a:gd name="T49" fmla="*/ 35 h 1206"/>
                  <a:gd name="T50" fmla="*/ 1 w 2239"/>
                  <a:gd name="T51" fmla="*/ 107 h 1206"/>
                  <a:gd name="T52" fmla="*/ 43 w 2239"/>
                  <a:gd name="T53" fmla="*/ 18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39" h="1206">
                    <a:moveTo>
                      <a:pt x="43" y="182"/>
                    </a:moveTo>
                    <a:cubicBezTo>
                      <a:pt x="298" y="440"/>
                      <a:pt x="638" y="597"/>
                      <a:pt x="1001" y="624"/>
                    </a:cubicBezTo>
                    <a:cubicBezTo>
                      <a:pt x="1001" y="1004"/>
                      <a:pt x="1001" y="1004"/>
                      <a:pt x="1001" y="1004"/>
                    </a:cubicBezTo>
                    <a:cubicBezTo>
                      <a:pt x="744" y="1004"/>
                      <a:pt x="744" y="1004"/>
                      <a:pt x="744" y="1004"/>
                    </a:cubicBezTo>
                    <a:cubicBezTo>
                      <a:pt x="743" y="1004"/>
                      <a:pt x="742" y="1003"/>
                      <a:pt x="740" y="1003"/>
                    </a:cubicBezTo>
                    <a:cubicBezTo>
                      <a:pt x="685" y="1006"/>
                      <a:pt x="642" y="1052"/>
                      <a:pt x="644" y="1107"/>
                    </a:cubicBezTo>
                    <a:cubicBezTo>
                      <a:pt x="646" y="1163"/>
                      <a:pt x="693" y="1206"/>
                      <a:pt x="748" y="1203"/>
                    </a:cubicBezTo>
                    <a:cubicBezTo>
                      <a:pt x="749" y="1203"/>
                      <a:pt x="750" y="1203"/>
                      <a:pt x="751" y="1203"/>
                    </a:cubicBezTo>
                    <a:cubicBezTo>
                      <a:pt x="1439" y="1203"/>
                      <a:pt x="1439" y="1203"/>
                      <a:pt x="1439" y="1203"/>
                    </a:cubicBezTo>
                    <a:cubicBezTo>
                      <a:pt x="1441" y="1203"/>
                      <a:pt x="1442" y="1203"/>
                      <a:pt x="1443" y="1203"/>
                    </a:cubicBezTo>
                    <a:cubicBezTo>
                      <a:pt x="1480" y="1202"/>
                      <a:pt x="1513" y="1182"/>
                      <a:pt x="1530" y="1150"/>
                    </a:cubicBezTo>
                    <a:cubicBezTo>
                      <a:pt x="1547" y="1118"/>
                      <a:pt x="1545" y="1080"/>
                      <a:pt x="1525" y="1049"/>
                    </a:cubicBezTo>
                    <a:cubicBezTo>
                      <a:pt x="1506" y="1019"/>
                      <a:pt x="1471" y="1001"/>
                      <a:pt x="1435" y="1003"/>
                    </a:cubicBezTo>
                    <a:cubicBezTo>
                      <a:pt x="1434" y="1003"/>
                      <a:pt x="1433" y="1004"/>
                      <a:pt x="1432" y="1004"/>
                    </a:cubicBezTo>
                    <a:cubicBezTo>
                      <a:pt x="1199" y="1004"/>
                      <a:pt x="1199" y="1004"/>
                      <a:pt x="1199" y="1004"/>
                    </a:cubicBezTo>
                    <a:cubicBezTo>
                      <a:pt x="1199" y="625"/>
                      <a:pt x="1199" y="625"/>
                      <a:pt x="1199" y="625"/>
                    </a:cubicBezTo>
                    <a:cubicBezTo>
                      <a:pt x="1579" y="605"/>
                      <a:pt x="1932" y="447"/>
                      <a:pt x="2200" y="173"/>
                    </a:cubicBezTo>
                    <a:cubicBezTo>
                      <a:pt x="2230" y="144"/>
                      <a:pt x="2239" y="100"/>
                      <a:pt x="2222" y="62"/>
                    </a:cubicBezTo>
                    <a:cubicBezTo>
                      <a:pt x="2206" y="24"/>
                      <a:pt x="2168" y="0"/>
                      <a:pt x="2126" y="2"/>
                    </a:cubicBezTo>
                    <a:cubicBezTo>
                      <a:pt x="2099" y="4"/>
                      <a:pt x="2074" y="16"/>
                      <a:pt x="2056" y="36"/>
                    </a:cubicBezTo>
                    <a:cubicBezTo>
                      <a:pt x="1809" y="290"/>
                      <a:pt x="1470" y="432"/>
                      <a:pt x="1117" y="431"/>
                    </a:cubicBezTo>
                    <a:cubicBezTo>
                      <a:pt x="760" y="432"/>
                      <a:pt x="419" y="288"/>
                      <a:pt x="172" y="31"/>
                    </a:cubicBezTo>
                    <a:cubicBezTo>
                      <a:pt x="171" y="32"/>
                      <a:pt x="171" y="32"/>
                      <a:pt x="171" y="32"/>
                    </a:cubicBezTo>
                    <a:cubicBezTo>
                      <a:pt x="152" y="12"/>
                      <a:pt x="125" y="1"/>
                      <a:pt x="97" y="3"/>
                    </a:cubicBezTo>
                    <a:cubicBezTo>
                      <a:pt x="70" y="4"/>
                      <a:pt x="45" y="15"/>
                      <a:pt x="27" y="35"/>
                    </a:cubicBezTo>
                    <a:cubicBezTo>
                      <a:pt x="9" y="54"/>
                      <a:pt x="0" y="80"/>
                      <a:pt x="1" y="107"/>
                    </a:cubicBezTo>
                    <a:cubicBezTo>
                      <a:pt x="3" y="137"/>
                      <a:pt x="18" y="165"/>
                      <a:pt x="43" y="1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sp>
            <p:nvSpPr>
              <p:cNvPr id="29" name="Freeform 27">
                <a:extLst>
                  <a:ext uri="{FF2B5EF4-FFF2-40B4-BE49-F238E27FC236}">
                    <a16:creationId xmlns:a16="http://schemas.microsoft.com/office/drawing/2014/main" xmlns="" id="{B90EC8C0-7563-436F-B7A2-5563F8495B99}"/>
                  </a:ext>
                </a:extLst>
              </p:cNvPr>
              <p:cNvSpPr>
                <a:spLocks noEditPoints="1"/>
              </p:cNvSpPr>
              <p:nvPr/>
            </p:nvSpPr>
            <p:spPr bwMode="auto">
              <a:xfrm>
                <a:off x="2197100" y="6523038"/>
                <a:ext cx="792162" cy="1182687"/>
              </a:xfrm>
              <a:custGeom>
                <a:avLst/>
                <a:gdLst>
                  <a:gd name="T0" fmla="*/ 198 w 1502"/>
                  <a:gd name="T1" fmla="*/ 751 h 2241"/>
                  <a:gd name="T2" fmla="*/ 751 w 1502"/>
                  <a:gd name="T3" fmla="*/ 199 h 2241"/>
                  <a:gd name="T4" fmla="*/ 1303 w 1502"/>
                  <a:gd name="T5" fmla="*/ 751 h 2241"/>
                  <a:gd name="T6" fmla="*/ 1303 w 1502"/>
                  <a:gd name="T7" fmla="*/ 1490 h 2241"/>
                  <a:gd name="T8" fmla="*/ 751 w 1502"/>
                  <a:gd name="T9" fmla="*/ 2042 h 2241"/>
                  <a:gd name="T10" fmla="*/ 198 w 1502"/>
                  <a:gd name="T11" fmla="*/ 1490 h 2241"/>
                  <a:gd name="T12" fmla="*/ 198 w 1502"/>
                  <a:gd name="T13" fmla="*/ 751 h 2241"/>
                  <a:gd name="T14" fmla="*/ 751 w 1502"/>
                  <a:gd name="T15" fmla="*/ 2241 h 2241"/>
                  <a:gd name="T16" fmla="*/ 1502 w 1502"/>
                  <a:gd name="T17" fmla="*/ 1490 h 2241"/>
                  <a:gd name="T18" fmla="*/ 1502 w 1502"/>
                  <a:gd name="T19" fmla="*/ 751 h 2241"/>
                  <a:gd name="T20" fmla="*/ 751 w 1502"/>
                  <a:gd name="T21" fmla="*/ 0 h 2241"/>
                  <a:gd name="T22" fmla="*/ 0 w 1502"/>
                  <a:gd name="T23" fmla="*/ 751 h 2241"/>
                  <a:gd name="T24" fmla="*/ 0 w 1502"/>
                  <a:gd name="T25" fmla="*/ 1490 h 2241"/>
                  <a:gd name="T26" fmla="*/ 751 w 1502"/>
                  <a:gd name="T27" fmla="*/ 2241 h 2241"/>
                  <a:gd name="T28" fmla="*/ 751 w 1502"/>
                  <a:gd name="T29" fmla="*/ 2241 h 2241"/>
                  <a:gd name="T30" fmla="*/ 751 w 1502"/>
                  <a:gd name="T31" fmla="*/ 2241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2" h="2241">
                    <a:moveTo>
                      <a:pt x="198" y="751"/>
                    </a:moveTo>
                    <a:cubicBezTo>
                      <a:pt x="199" y="446"/>
                      <a:pt x="446" y="199"/>
                      <a:pt x="751" y="199"/>
                    </a:cubicBezTo>
                    <a:cubicBezTo>
                      <a:pt x="1056" y="199"/>
                      <a:pt x="1303" y="446"/>
                      <a:pt x="1303" y="751"/>
                    </a:cubicBezTo>
                    <a:cubicBezTo>
                      <a:pt x="1303" y="1490"/>
                      <a:pt x="1303" y="1490"/>
                      <a:pt x="1303" y="1490"/>
                    </a:cubicBezTo>
                    <a:cubicBezTo>
                      <a:pt x="1303" y="1795"/>
                      <a:pt x="1056" y="2042"/>
                      <a:pt x="751" y="2042"/>
                    </a:cubicBezTo>
                    <a:cubicBezTo>
                      <a:pt x="446" y="2042"/>
                      <a:pt x="199" y="1795"/>
                      <a:pt x="198" y="1490"/>
                    </a:cubicBezTo>
                    <a:lnTo>
                      <a:pt x="198" y="751"/>
                    </a:lnTo>
                    <a:close/>
                    <a:moveTo>
                      <a:pt x="751" y="2241"/>
                    </a:moveTo>
                    <a:cubicBezTo>
                      <a:pt x="1165" y="2241"/>
                      <a:pt x="1502" y="1904"/>
                      <a:pt x="1502" y="1490"/>
                    </a:cubicBezTo>
                    <a:cubicBezTo>
                      <a:pt x="1502" y="751"/>
                      <a:pt x="1502" y="751"/>
                      <a:pt x="1502" y="751"/>
                    </a:cubicBezTo>
                    <a:cubicBezTo>
                      <a:pt x="1502" y="337"/>
                      <a:pt x="1165" y="0"/>
                      <a:pt x="751" y="0"/>
                    </a:cubicBezTo>
                    <a:cubicBezTo>
                      <a:pt x="337" y="0"/>
                      <a:pt x="0" y="337"/>
                      <a:pt x="0" y="751"/>
                    </a:cubicBezTo>
                    <a:cubicBezTo>
                      <a:pt x="0" y="1490"/>
                      <a:pt x="0" y="1490"/>
                      <a:pt x="0" y="1490"/>
                    </a:cubicBezTo>
                    <a:cubicBezTo>
                      <a:pt x="0" y="1904"/>
                      <a:pt x="337" y="2241"/>
                      <a:pt x="751" y="2241"/>
                    </a:cubicBezTo>
                    <a:close/>
                    <a:moveTo>
                      <a:pt x="751" y="2241"/>
                    </a:moveTo>
                    <a:cubicBezTo>
                      <a:pt x="751" y="2241"/>
                      <a:pt x="751" y="2241"/>
                      <a:pt x="751" y="22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等线" panose="020F0502020204030204"/>
                  <a:ea typeface="等线" panose="02010600030101010101" pitchFamily="2" charset="-122"/>
                </a:endParaRPr>
              </a:p>
            </p:txBody>
          </p:sp>
        </p:grpSp>
      </p:grpSp>
      <p:cxnSp>
        <p:nvCxnSpPr>
          <p:cNvPr id="30" name="直接连接符 29">
            <a:extLst>
              <a:ext uri="{FF2B5EF4-FFF2-40B4-BE49-F238E27FC236}">
                <a16:creationId xmlns:a16="http://schemas.microsoft.com/office/drawing/2014/main" xmlns="" id="{953BD417-2C03-49B3-B210-C835F12600D7}"/>
              </a:ext>
            </a:extLst>
          </p:cNvPr>
          <p:cNvCxnSpPr>
            <a:cxnSpLocks/>
          </p:cNvCxnSpPr>
          <p:nvPr userDrawn="1"/>
        </p:nvCxnSpPr>
        <p:spPr>
          <a:xfrm>
            <a:off x="513877" y="860425"/>
            <a:ext cx="1116424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317B1D14-604F-487B-AA3D-81791DD16C9B}"/>
              </a:ext>
            </a:extLst>
          </p:cNvPr>
          <p:cNvSpPr txBox="1"/>
          <p:nvPr userDrawn="1"/>
        </p:nvSpPr>
        <p:spPr>
          <a:xfrm>
            <a:off x="10472142" y="391160"/>
            <a:ext cx="1313180" cy="430887"/>
          </a:xfrm>
          <a:prstGeom prst="rect">
            <a:avLst/>
          </a:prstGeom>
          <a:noFill/>
        </p:spPr>
        <p:txBody>
          <a:bodyPr wrap="none" rtlCol="0">
            <a:spAutoFit/>
          </a:bodyPr>
          <a:lstStyle/>
          <a:p>
            <a:pPr algn="r"/>
            <a:r>
              <a:rPr lang="zh-CN" altLang="en-US" sz="2200" b="1" dirty="0">
                <a:solidFill>
                  <a:schemeClr val="tx1">
                    <a:lumMod val="75000"/>
                    <a:lumOff val="25000"/>
                  </a:schemeClr>
                </a:solidFill>
                <a:latin typeface="+mj-ea"/>
                <a:ea typeface="+mj-ea"/>
              </a:rPr>
              <a:t>内页空白</a:t>
            </a:r>
          </a:p>
        </p:txBody>
      </p:sp>
    </p:spTree>
    <p:extLst>
      <p:ext uri="{BB962C8B-B14F-4D97-AF65-F5344CB8AC3E}">
        <p14:creationId xmlns:p14="http://schemas.microsoft.com/office/powerpoint/2010/main" val="764270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1C32336-8650-428E-8D8B-55254286A37E}"/>
              </a:ext>
            </a:extLst>
          </p:cNvPr>
          <p:cNvSpPr>
            <a:spLocks noGrp="1"/>
          </p:cNvSpPr>
          <p:nvPr>
            <p:ph type="dt" sz="half" idx="10"/>
          </p:nvPr>
        </p:nvSpPr>
        <p:spPr/>
        <p:txBody>
          <a:bodyPr/>
          <a:lstStyle/>
          <a:p>
            <a:fld id="{19101BA3-108F-480D-AFBC-BF0D9BC15CC4}" type="datetimeFigureOut">
              <a:rPr lang="zh-CN" altLang="en-US" smtClean="0"/>
              <a:t>2020/9/6</a:t>
            </a:fld>
            <a:endParaRPr lang="zh-CN" altLang="en-US"/>
          </a:p>
        </p:txBody>
      </p:sp>
      <p:sp>
        <p:nvSpPr>
          <p:cNvPr id="3" name="页脚占位符 2">
            <a:extLst>
              <a:ext uri="{FF2B5EF4-FFF2-40B4-BE49-F238E27FC236}">
                <a16:creationId xmlns:a16="http://schemas.microsoft.com/office/drawing/2014/main" xmlns="" id="{526EB223-1659-4644-93FE-702B64C753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6EF5CD8-3DCC-4D1A-B473-EEC752E96AD6}"/>
              </a:ext>
            </a:extLst>
          </p:cNvPr>
          <p:cNvSpPr>
            <a:spLocks noGrp="1"/>
          </p:cNvSpPr>
          <p:nvPr>
            <p:ph type="sldNum" sz="quarter" idx="12"/>
          </p:nvPr>
        </p:nvSpPr>
        <p:spPr/>
        <p:txBody>
          <a:bodyPr/>
          <a:lstStyle/>
          <a:p>
            <a:fld id="{D811105D-B285-4AB0-8B08-57957BCCB059}" type="slidenum">
              <a:rPr lang="zh-CN" altLang="en-US" smtClean="0"/>
              <a:t>‹#›</a:t>
            </a:fld>
            <a:endParaRPr lang="zh-CN" altLang="en-US"/>
          </a:p>
        </p:txBody>
      </p:sp>
    </p:spTree>
    <p:extLst>
      <p:ext uri="{BB962C8B-B14F-4D97-AF65-F5344CB8AC3E}">
        <p14:creationId xmlns:p14="http://schemas.microsoft.com/office/powerpoint/2010/main" val="3860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lumMod val="95000"/>
            <a:lumOff val="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217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0148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669C3219-A710-4E14-B27C-9A542BD30D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01BA3-108F-480D-AFBC-BF0D9BC15CC4}" type="datetimeFigureOut">
              <a:rPr lang="zh-CN" altLang="en-US" smtClean="0"/>
              <a:t>2020/9/6</a:t>
            </a:fld>
            <a:endParaRPr lang="zh-CN" altLang="en-US"/>
          </a:p>
        </p:txBody>
      </p:sp>
      <p:sp>
        <p:nvSpPr>
          <p:cNvPr id="5" name="页脚占位符 4">
            <a:extLst>
              <a:ext uri="{FF2B5EF4-FFF2-40B4-BE49-F238E27FC236}">
                <a16:creationId xmlns:a16="http://schemas.microsoft.com/office/drawing/2014/main" xmlns="" id="{6774FBF7-FF08-45BC-A01B-0DB952671A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52C54F6-2BC4-418B-A3EC-3DECDFB47E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11105D-B285-4AB0-8B08-57957BCCB059}" type="slidenum">
              <a:rPr lang="zh-CN" altLang="en-US" smtClean="0"/>
              <a:t>‹#›</a:t>
            </a:fld>
            <a:endParaRPr lang="zh-CN" altLang="en-US"/>
          </a:p>
        </p:txBody>
      </p:sp>
    </p:spTree>
    <p:extLst>
      <p:ext uri="{BB962C8B-B14F-4D97-AF65-F5344CB8AC3E}">
        <p14:creationId xmlns:p14="http://schemas.microsoft.com/office/powerpoint/2010/main" val="20180550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xiangtiange/"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6A36C845-DDDD-4793-9F06-933C7CEE4214}"/>
              </a:ext>
            </a:extLst>
          </p:cNvPr>
          <p:cNvGrpSpPr/>
          <p:nvPr/>
        </p:nvGrpSpPr>
        <p:grpSpPr>
          <a:xfrm>
            <a:off x="8010525" y="-4381500"/>
            <a:ext cx="8362950" cy="7366000"/>
            <a:chOff x="7747000" y="-2393950"/>
            <a:chExt cx="8362950" cy="7366000"/>
          </a:xfrm>
        </p:grpSpPr>
        <p:sp>
          <p:nvSpPr>
            <p:cNvPr id="81" name="任意多边形: 形状 80">
              <a:extLst>
                <a:ext uri="{FF2B5EF4-FFF2-40B4-BE49-F238E27FC236}">
                  <a16:creationId xmlns:a16="http://schemas.microsoft.com/office/drawing/2014/main" xmlns="" id="{C7104C7B-0A13-4F31-86D7-435A32729C35}"/>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任意多边形: 形状 81">
              <a:extLst>
                <a:ext uri="{FF2B5EF4-FFF2-40B4-BE49-F238E27FC236}">
                  <a16:creationId xmlns:a16="http://schemas.microsoft.com/office/drawing/2014/main" xmlns="" id="{4E63364E-32B2-4929-8284-02CF2400686E}"/>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任意多边形: 形状 82">
              <a:extLst>
                <a:ext uri="{FF2B5EF4-FFF2-40B4-BE49-F238E27FC236}">
                  <a16:creationId xmlns:a16="http://schemas.microsoft.com/office/drawing/2014/main" xmlns="" id="{1BF114DC-46D4-43BB-B7E6-215F395BFE26}"/>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任意多边形: 形状 83">
              <a:extLst>
                <a:ext uri="{FF2B5EF4-FFF2-40B4-BE49-F238E27FC236}">
                  <a16:creationId xmlns:a16="http://schemas.microsoft.com/office/drawing/2014/main" xmlns="" id="{92A7A81C-620B-4F96-B4DE-377E1E2BB24F}"/>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任意多边形: 形状 84">
              <a:extLst>
                <a:ext uri="{FF2B5EF4-FFF2-40B4-BE49-F238E27FC236}">
                  <a16:creationId xmlns:a16="http://schemas.microsoft.com/office/drawing/2014/main" xmlns="" id="{811DF6AF-C961-412E-A47D-884C35955C45}"/>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任意多边形: 形状 85">
              <a:extLst>
                <a:ext uri="{FF2B5EF4-FFF2-40B4-BE49-F238E27FC236}">
                  <a16:creationId xmlns:a16="http://schemas.microsoft.com/office/drawing/2014/main" xmlns="" id="{78539F2A-B55C-40B3-83ED-B819528DCDF6}"/>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a16="http://schemas.microsoft.com/office/drawing/2014/main" xmlns="" id="{46340D81-A250-42BA-9F17-01D032E668AA}"/>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xmlns="" id="{612DEC58-FCE6-4A4F-AE62-41A304033A1F}"/>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xmlns="" id="{F92BB8BB-3FFE-47D3-917B-0E9A150B2C37}"/>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xmlns="" id="{875D70DE-5705-4DBE-A828-89746BAA7D73}"/>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xmlns="" id="{68B4C48E-E7CE-4F77-A527-DCDDED51445D}"/>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xmlns="" id="{F4342511-EB55-4016-8BC7-60745606A554}"/>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xmlns="" id="{42C7A371-9A13-4084-A599-CE99FF3A81AE}"/>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xmlns="" id="{6E08292B-FC60-448C-B072-848C8430D9B6}"/>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xmlns="" id="{3D95E170-C7FF-4168-B75C-13F35BBD2998}"/>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xmlns="" id="{A4DDC345-9F1A-490B-BB29-2CDB9361F2FD}"/>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xmlns="" id="{70927A9D-705B-4C1D-81CD-6286F4D758CC}"/>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xmlns="" id="{2C487C7C-F649-4F12-A967-7063EA2AF29D}"/>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xmlns="" id="{AE01241D-147E-42CC-BB10-56A3968EDEE4}"/>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xmlns="" id="{1BB3B5A1-B9FD-4510-A1BA-73279F98F838}"/>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xmlns="" id="{9F19ACDC-0EDD-464A-AFCF-09BA7C013CC9}"/>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xmlns="" id="{22ABB84B-A96B-4B70-A9B8-0A10A332EFA4}"/>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xmlns="" id="{4265E50E-7C0B-4196-A8A6-4B4CB515D387}"/>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xmlns="" id="{D1A6AF83-0B76-4304-B1B7-A5FEED92C80D}"/>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xmlns="" id="{EDAA7BCF-11D5-4F09-8A1D-C776C3CCA8A4}"/>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xmlns="" id="{F14F4F59-C371-48A7-8128-E314E7153189}"/>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xmlns="" id="{CC543B8A-867F-41FE-8B14-76655BE9F5D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xmlns="" id="{4EB9E588-2B05-4C02-B5A6-6051A6CFA1DD}"/>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xmlns="" id="{6E8D4FE8-C385-4BE3-B9C3-DDF8FA1146A4}"/>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xmlns="" id="{EDD91482-12FB-4B05-8D31-BE49AE12D3F2}"/>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0" name="组合 9">
              <a:extLst>
                <a:ext uri="{FF2B5EF4-FFF2-40B4-BE49-F238E27FC236}">
                  <a16:creationId xmlns:a16="http://schemas.microsoft.com/office/drawing/2014/main" xmlns="" id="{38A63B94-9B5A-449E-9368-28F1B2C535EA}"/>
                </a:ext>
              </a:extLst>
            </p:cNvPr>
            <p:cNvGrpSpPr/>
            <p:nvPr/>
          </p:nvGrpSpPr>
          <p:grpSpPr>
            <a:xfrm>
              <a:off x="7747000" y="-2393950"/>
              <a:ext cx="8362950" cy="7366000"/>
              <a:chOff x="7505700" y="-2114550"/>
              <a:chExt cx="8362950" cy="7366000"/>
            </a:xfrm>
          </p:grpSpPr>
          <p:sp>
            <p:nvSpPr>
              <p:cNvPr id="8" name="任意多边形: 形状 7">
                <a:extLst>
                  <a:ext uri="{FF2B5EF4-FFF2-40B4-BE49-F238E27FC236}">
                    <a16:creationId xmlns:a16="http://schemas.microsoft.com/office/drawing/2014/main" xmlns="" id="{D61F4DC4-9150-4514-A642-4A47142B25FA}"/>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xmlns="" id="{253E0213-24E0-411D-9908-F3BEE039BDC2}"/>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椭圆 1">
            <a:extLst>
              <a:ext uri="{FF2B5EF4-FFF2-40B4-BE49-F238E27FC236}">
                <a16:creationId xmlns:a16="http://schemas.microsoft.com/office/drawing/2014/main" xmlns="" id="{9C5E3936-DB0D-428B-A20C-7950755F8113}"/>
              </a:ext>
            </a:extLst>
          </p:cNvPr>
          <p:cNvSpPr/>
          <p:nvPr/>
        </p:nvSpPr>
        <p:spPr>
          <a:xfrm>
            <a:off x="4964566" y="-3794852"/>
            <a:ext cx="12497386" cy="12497386"/>
          </a:xfrm>
          <a:prstGeom prst="ellipse">
            <a:avLst/>
          </a:prstGeom>
          <a:noFill/>
          <a:ln w="635000">
            <a:gradFill>
              <a:gsLst>
                <a:gs pos="22000">
                  <a:schemeClr val="accent1"/>
                </a:gs>
                <a:gs pos="62000">
                  <a:srgbClr val="9E774B">
                    <a:alpha val="0"/>
                  </a:srgbClr>
                </a:gs>
                <a:gs pos="41000">
                  <a:schemeClr val="accent1">
                    <a:alpha val="0"/>
                  </a:schemeClr>
                </a:gs>
                <a:gs pos="9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5" name="椭圆 4">
            <a:extLst>
              <a:ext uri="{FF2B5EF4-FFF2-40B4-BE49-F238E27FC236}">
                <a16:creationId xmlns:a16="http://schemas.microsoft.com/office/drawing/2014/main" xmlns="" id="{9DE6F43F-3731-489B-9D05-C01A499F5B4A}"/>
              </a:ext>
            </a:extLst>
          </p:cNvPr>
          <p:cNvSpPr/>
          <p:nvPr/>
        </p:nvSpPr>
        <p:spPr>
          <a:xfrm>
            <a:off x="9931656" y="4784122"/>
            <a:ext cx="1444171" cy="1444171"/>
          </a:xfrm>
          <a:prstGeom prst="ellipse">
            <a:avLst/>
          </a:prstGeom>
          <a:gradFill>
            <a:gsLst>
              <a:gs pos="67000">
                <a:schemeClr val="bg1">
                  <a:lumMod val="95000"/>
                  <a:alpha val="0"/>
                </a:schemeClr>
              </a:gs>
              <a:gs pos="7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6" name="椭圆 5">
            <a:extLst>
              <a:ext uri="{FF2B5EF4-FFF2-40B4-BE49-F238E27FC236}">
                <a16:creationId xmlns:a16="http://schemas.microsoft.com/office/drawing/2014/main" xmlns="" id="{BF005E76-4CB0-41BD-9688-044A698C4B08}"/>
              </a:ext>
            </a:extLst>
          </p:cNvPr>
          <p:cNvSpPr/>
          <p:nvPr/>
        </p:nvSpPr>
        <p:spPr>
          <a:xfrm>
            <a:off x="10751920" y="792693"/>
            <a:ext cx="208180" cy="208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7" name="椭圆 6">
            <a:extLst>
              <a:ext uri="{FF2B5EF4-FFF2-40B4-BE49-F238E27FC236}">
                <a16:creationId xmlns:a16="http://schemas.microsoft.com/office/drawing/2014/main" xmlns="" id="{6DA54DA6-69BF-4817-BE24-6F35D1239660}"/>
              </a:ext>
            </a:extLst>
          </p:cNvPr>
          <p:cNvSpPr/>
          <p:nvPr/>
        </p:nvSpPr>
        <p:spPr>
          <a:xfrm>
            <a:off x="1229576" y="5269201"/>
            <a:ext cx="177285" cy="1772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9" name="文本框 8">
            <a:extLst>
              <a:ext uri="{FF2B5EF4-FFF2-40B4-BE49-F238E27FC236}">
                <a16:creationId xmlns:a16="http://schemas.microsoft.com/office/drawing/2014/main" xmlns="" id="{0EB6C599-4709-4D87-89ED-7A2CDA90CAA9}"/>
              </a:ext>
            </a:extLst>
          </p:cNvPr>
          <p:cNvSpPr txBox="1"/>
          <p:nvPr/>
        </p:nvSpPr>
        <p:spPr>
          <a:xfrm>
            <a:off x="1174750" y="1790595"/>
            <a:ext cx="6096000"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0000"/>
                </a:solidFill>
                <a:effectLst/>
                <a:uLnTx/>
                <a:uFillTx/>
                <a:latin typeface="微软雅黑"/>
                <a:ea typeface="微软雅黑"/>
                <a:cs typeface="+mn-cs"/>
              </a:rPr>
              <a:t>网络音乐教育存在的</a:t>
            </a:r>
            <a:r>
              <a:rPr kumimoji="0" lang="zh-CN" altLang="en-US" sz="4800" b="1" i="0" u="none" strike="noStrike" kern="1200" cap="none" spc="0" normalizeH="0" baseline="0" noProof="0" dirty="0">
                <a:ln>
                  <a:noFill/>
                </a:ln>
                <a:solidFill>
                  <a:schemeClr val="accent1"/>
                </a:solidFill>
                <a:effectLst/>
                <a:uLnTx/>
                <a:uFillTx/>
                <a:latin typeface="微软雅黑"/>
                <a:ea typeface="微软雅黑"/>
                <a:cs typeface="+mn-cs"/>
              </a:rPr>
              <a:t>问题及解决措施</a:t>
            </a:r>
          </a:p>
        </p:txBody>
      </p:sp>
      <p:sp>
        <p:nvSpPr>
          <p:cNvPr id="11" name="矩形 10">
            <a:extLst>
              <a:ext uri="{FF2B5EF4-FFF2-40B4-BE49-F238E27FC236}">
                <a16:creationId xmlns:a16="http://schemas.microsoft.com/office/drawing/2014/main" xmlns="" id="{C913F79D-C35F-4AC6-9F4A-5DD9DC42C30C}"/>
              </a:ext>
            </a:extLst>
          </p:cNvPr>
          <p:cNvSpPr/>
          <p:nvPr/>
        </p:nvSpPr>
        <p:spPr>
          <a:xfrm>
            <a:off x="1476493" y="5182340"/>
            <a:ext cx="877163" cy="369332"/>
          </a:xfrm>
          <a:prstGeom prst="rect">
            <a:avLst/>
          </a:prstGeom>
        </p:spPr>
        <p:txBody>
          <a:bodyPr wrap="non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音乐系</a:t>
            </a:r>
          </a:p>
        </p:txBody>
      </p:sp>
      <p:grpSp>
        <p:nvGrpSpPr>
          <p:cNvPr id="173" name="组合 172">
            <a:extLst>
              <a:ext uri="{FF2B5EF4-FFF2-40B4-BE49-F238E27FC236}">
                <a16:creationId xmlns:a16="http://schemas.microsoft.com/office/drawing/2014/main" xmlns="" id="{C2A84017-B5D5-45C2-8834-EC36C6B8DDB0}"/>
              </a:ext>
            </a:extLst>
          </p:cNvPr>
          <p:cNvGrpSpPr/>
          <p:nvPr/>
        </p:nvGrpSpPr>
        <p:grpSpPr>
          <a:xfrm>
            <a:off x="877150" y="233893"/>
            <a:ext cx="476250" cy="952500"/>
            <a:chOff x="877150" y="233893"/>
            <a:chExt cx="476250" cy="952500"/>
          </a:xfrm>
        </p:grpSpPr>
        <p:cxnSp>
          <p:nvCxnSpPr>
            <p:cNvPr id="16" name="直接连接符 15">
              <a:extLst>
                <a:ext uri="{FF2B5EF4-FFF2-40B4-BE49-F238E27FC236}">
                  <a16:creationId xmlns:a16="http://schemas.microsoft.com/office/drawing/2014/main" xmlns="" id="{FC207301-C384-40C9-8229-4FF6E2038A37}"/>
                </a:ext>
              </a:extLst>
            </p:cNvPr>
            <p:cNvCxnSpPr/>
            <p:nvPr/>
          </p:nvCxnSpPr>
          <p:spPr>
            <a:xfrm flipV="1">
              <a:off x="877150" y="23389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E00664FD-96AC-43AC-A716-3DADFCF0517B}"/>
                </a:ext>
              </a:extLst>
            </p:cNvPr>
            <p:cNvCxnSpPr/>
            <p:nvPr/>
          </p:nvCxnSpPr>
          <p:spPr>
            <a:xfrm flipV="1">
              <a:off x="877150" y="472018"/>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25C06DBD-E011-4020-8307-C49F58565008}"/>
                </a:ext>
              </a:extLst>
            </p:cNvPr>
            <p:cNvCxnSpPr/>
            <p:nvPr/>
          </p:nvCxnSpPr>
          <p:spPr>
            <a:xfrm flipV="1">
              <a:off x="877150" y="71014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a:extLst>
              <a:ext uri="{FF2B5EF4-FFF2-40B4-BE49-F238E27FC236}">
                <a16:creationId xmlns:a16="http://schemas.microsoft.com/office/drawing/2014/main" xmlns="" id="{A132C3FC-547A-4314-B1B3-97EF42B06F00}"/>
              </a:ext>
            </a:extLst>
          </p:cNvPr>
          <p:cNvSpPr/>
          <p:nvPr/>
        </p:nvSpPr>
        <p:spPr>
          <a:xfrm>
            <a:off x="1292561" y="3823805"/>
            <a:ext cx="513500" cy="88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167" name="组合 166">
            <a:extLst>
              <a:ext uri="{FF2B5EF4-FFF2-40B4-BE49-F238E27FC236}">
                <a16:creationId xmlns:a16="http://schemas.microsoft.com/office/drawing/2014/main" xmlns="" id="{16DE79DD-443F-4B66-BC84-1ACCD946D927}"/>
              </a:ext>
            </a:extLst>
          </p:cNvPr>
          <p:cNvGrpSpPr/>
          <p:nvPr/>
        </p:nvGrpSpPr>
        <p:grpSpPr>
          <a:xfrm>
            <a:off x="726782" y="1299778"/>
            <a:ext cx="638467" cy="659651"/>
            <a:chOff x="845400" y="1393825"/>
            <a:chExt cx="516675" cy="533818"/>
          </a:xfrm>
        </p:grpSpPr>
        <p:sp>
          <p:nvSpPr>
            <p:cNvPr id="156" name="椭圆 155">
              <a:extLst>
                <a:ext uri="{FF2B5EF4-FFF2-40B4-BE49-F238E27FC236}">
                  <a16:creationId xmlns:a16="http://schemas.microsoft.com/office/drawing/2014/main" xmlns="" id="{9273976C-95C9-46A5-9033-1CBEE9FDCB43}"/>
                </a:ext>
              </a:extLst>
            </p:cNvPr>
            <p:cNvSpPr/>
            <p:nvPr/>
          </p:nvSpPr>
          <p:spPr>
            <a:xfrm>
              <a:off x="922120" y="1503893"/>
              <a:ext cx="389278" cy="389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165" name="组合 164">
              <a:extLst>
                <a:ext uri="{FF2B5EF4-FFF2-40B4-BE49-F238E27FC236}">
                  <a16:creationId xmlns:a16="http://schemas.microsoft.com/office/drawing/2014/main" xmlns="" id="{A269E3A1-FE6E-4705-A312-4E4443653545}"/>
                </a:ext>
              </a:extLst>
            </p:cNvPr>
            <p:cNvGrpSpPr/>
            <p:nvPr/>
          </p:nvGrpSpPr>
          <p:grpSpPr>
            <a:xfrm rot="20048510">
              <a:off x="845400" y="1393825"/>
              <a:ext cx="516675" cy="533818"/>
              <a:chOff x="1067650" y="1319743"/>
              <a:chExt cx="230925" cy="795225"/>
            </a:xfrm>
          </p:grpSpPr>
          <p:cxnSp>
            <p:nvCxnSpPr>
              <p:cNvPr id="157" name="直接连接符 156">
                <a:extLst>
                  <a:ext uri="{FF2B5EF4-FFF2-40B4-BE49-F238E27FC236}">
                    <a16:creationId xmlns:a16="http://schemas.microsoft.com/office/drawing/2014/main" xmlns="" id="{7A64A2BA-E8EA-4B8C-B6EF-9658C3D4411E}"/>
                  </a:ext>
                </a:extLst>
              </p:cNvPr>
              <p:cNvCxnSpPr>
                <a:cxnSpLocks/>
              </p:cNvCxnSpPr>
              <p:nvPr/>
            </p:nvCxnSpPr>
            <p:spPr>
              <a:xfrm flipV="1">
                <a:off x="1067650" y="1319743"/>
                <a:ext cx="230925" cy="23092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C6AFCBC9-DF5A-4C23-B024-718015CC068C}"/>
                  </a:ext>
                </a:extLst>
              </p:cNvPr>
              <p:cNvCxnSpPr>
                <a:cxnSpLocks/>
              </p:cNvCxnSpPr>
              <p:nvPr/>
            </p:nvCxnSpPr>
            <p:spPr>
              <a:xfrm flipV="1">
                <a:off x="1067650" y="143260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60229382-0D32-4D79-808A-1C1829C3C61F}"/>
                  </a:ext>
                </a:extLst>
              </p:cNvPr>
              <p:cNvCxnSpPr>
                <a:cxnSpLocks/>
              </p:cNvCxnSpPr>
              <p:nvPr/>
            </p:nvCxnSpPr>
            <p:spPr>
              <a:xfrm rot="1551490" flipV="1">
                <a:off x="1160198" y="1576979"/>
                <a:ext cx="53899" cy="153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60AE05C1-FDDE-411D-838B-D07845B2B526}"/>
                  </a:ext>
                </a:extLst>
              </p:cNvPr>
              <p:cNvCxnSpPr>
                <a:cxnSpLocks/>
              </p:cNvCxnSpPr>
              <p:nvPr/>
            </p:nvCxnSpPr>
            <p:spPr>
              <a:xfrm flipV="1">
                <a:off x="1067650" y="165832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8AB080FA-B60E-4D3A-8102-346A6E0E67F5}"/>
                  </a:ext>
                </a:extLst>
              </p:cNvPr>
              <p:cNvCxnSpPr>
                <a:cxnSpLocks/>
              </p:cNvCxnSpPr>
              <p:nvPr/>
            </p:nvCxnSpPr>
            <p:spPr>
              <a:xfrm rot="1551490" flipV="1">
                <a:off x="1083683" y="1769328"/>
                <a:ext cx="110217" cy="329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DC1BDAF6-E040-49E2-B396-63BBFA8EB29B}"/>
                  </a:ext>
                </a:extLst>
              </p:cNvPr>
              <p:cNvCxnSpPr>
                <a:cxnSpLocks/>
              </p:cNvCxnSpPr>
              <p:nvPr/>
            </p:nvCxnSpPr>
            <p:spPr>
              <a:xfrm flipV="1">
                <a:off x="1067650" y="188404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60" name="组合 159">
            <a:extLst>
              <a:ext uri="{FF2B5EF4-FFF2-40B4-BE49-F238E27FC236}">
                <a16:creationId xmlns:a16="http://schemas.microsoft.com/office/drawing/2014/main" xmlns="" id="{67736223-9503-4E87-9967-E73935125C62}"/>
              </a:ext>
            </a:extLst>
          </p:cNvPr>
          <p:cNvGrpSpPr/>
          <p:nvPr/>
        </p:nvGrpSpPr>
        <p:grpSpPr>
          <a:xfrm>
            <a:off x="7848953" y="1351556"/>
            <a:ext cx="3259865" cy="3264893"/>
            <a:chOff x="1762125" y="2635371"/>
            <a:chExt cx="10291763" cy="10307638"/>
          </a:xfrm>
        </p:grpSpPr>
        <p:sp>
          <p:nvSpPr>
            <p:cNvPr id="164" name="Freeform 6">
              <a:extLst>
                <a:ext uri="{FF2B5EF4-FFF2-40B4-BE49-F238E27FC236}">
                  <a16:creationId xmlns:a16="http://schemas.microsoft.com/office/drawing/2014/main" xmlns="" id="{A99DA6D3-AC25-4D46-8669-185375672502}"/>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0">
              <a:extLst>
                <a:ext uri="{FF2B5EF4-FFF2-40B4-BE49-F238E27FC236}">
                  <a16:creationId xmlns:a16="http://schemas.microsoft.com/office/drawing/2014/main" xmlns="" id="{70B4FE20-28C9-47D1-A4ED-7F2A9A1E7820}"/>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06">
              <a:extLst>
                <a:ext uri="{FF2B5EF4-FFF2-40B4-BE49-F238E27FC236}">
                  <a16:creationId xmlns:a16="http://schemas.microsoft.com/office/drawing/2014/main" xmlns="" id="{E06EB5A3-6B9C-4963-918B-E1829286672D}"/>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7">
              <a:extLst>
                <a:ext uri="{FF2B5EF4-FFF2-40B4-BE49-F238E27FC236}">
                  <a16:creationId xmlns:a16="http://schemas.microsoft.com/office/drawing/2014/main" xmlns="" id="{2A9218A0-5D34-440D-9D9B-FEAC2EEC44DD}"/>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08">
              <a:extLst>
                <a:ext uri="{FF2B5EF4-FFF2-40B4-BE49-F238E27FC236}">
                  <a16:creationId xmlns:a16="http://schemas.microsoft.com/office/drawing/2014/main" xmlns="" id="{DAA2667B-8339-4144-B49D-EEA478DE2783}"/>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9">
              <a:extLst>
                <a:ext uri="{FF2B5EF4-FFF2-40B4-BE49-F238E27FC236}">
                  <a16:creationId xmlns:a16="http://schemas.microsoft.com/office/drawing/2014/main" xmlns="" id="{F3237BE4-0A52-4D11-8B22-C46F3B129811}"/>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10">
              <a:extLst>
                <a:ext uri="{FF2B5EF4-FFF2-40B4-BE49-F238E27FC236}">
                  <a16:creationId xmlns:a16="http://schemas.microsoft.com/office/drawing/2014/main" xmlns="" id="{2135EB82-3E42-4BF6-866D-C6B14CE7D3A0}"/>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Rectangle 111">
              <a:extLst>
                <a:ext uri="{FF2B5EF4-FFF2-40B4-BE49-F238E27FC236}">
                  <a16:creationId xmlns:a16="http://schemas.microsoft.com/office/drawing/2014/main" xmlns="" id="{D3A3BAB6-7F6D-4D0B-877C-02C5B9C713F3}"/>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2">
              <a:extLst>
                <a:ext uri="{FF2B5EF4-FFF2-40B4-BE49-F238E27FC236}">
                  <a16:creationId xmlns:a16="http://schemas.microsoft.com/office/drawing/2014/main" xmlns="" id="{369406D3-4912-4D1A-8062-87BD001C39D8}"/>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3">
              <a:extLst>
                <a:ext uri="{FF2B5EF4-FFF2-40B4-BE49-F238E27FC236}">
                  <a16:creationId xmlns:a16="http://schemas.microsoft.com/office/drawing/2014/main" xmlns="" id="{F772DD27-D0B9-4498-BF71-BC2BA708202A}"/>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4">
              <a:extLst>
                <a:ext uri="{FF2B5EF4-FFF2-40B4-BE49-F238E27FC236}">
                  <a16:creationId xmlns:a16="http://schemas.microsoft.com/office/drawing/2014/main" xmlns="" id="{562A3168-CB8E-4B7B-B7F7-57F3F7EF5151}"/>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5">
              <a:extLst>
                <a:ext uri="{FF2B5EF4-FFF2-40B4-BE49-F238E27FC236}">
                  <a16:creationId xmlns:a16="http://schemas.microsoft.com/office/drawing/2014/main" xmlns="" id="{2611E630-45B4-4F3B-A6B7-40BFD4952BD1}"/>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6">
              <a:extLst>
                <a:ext uri="{FF2B5EF4-FFF2-40B4-BE49-F238E27FC236}">
                  <a16:creationId xmlns:a16="http://schemas.microsoft.com/office/drawing/2014/main" xmlns="" id="{EF2FE1E5-4894-4C40-A272-C0068E544D3D}"/>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7">
              <a:extLst>
                <a:ext uri="{FF2B5EF4-FFF2-40B4-BE49-F238E27FC236}">
                  <a16:creationId xmlns:a16="http://schemas.microsoft.com/office/drawing/2014/main" xmlns="" id="{7882DD0D-2617-4246-A292-F976DB074677}"/>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8">
              <a:extLst>
                <a:ext uri="{FF2B5EF4-FFF2-40B4-BE49-F238E27FC236}">
                  <a16:creationId xmlns:a16="http://schemas.microsoft.com/office/drawing/2014/main" xmlns="" id="{8348E78B-628C-48EB-9C7C-411E11B2BF25}"/>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19">
              <a:extLst>
                <a:ext uri="{FF2B5EF4-FFF2-40B4-BE49-F238E27FC236}">
                  <a16:creationId xmlns:a16="http://schemas.microsoft.com/office/drawing/2014/main" xmlns="" id="{C3351BE2-B649-4CCA-B5F8-86D23E766579}"/>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20">
              <a:extLst>
                <a:ext uri="{FF2B5EF4-FFF2-40B4-BE49-F238E27FC236}">
                  <a16:creationId xmlns:a16="http://schemas.microsoft.com/office/drawing/2014/main" xmlns="" id="{A766A256-AEC1-4560-B921-D9B8F516F369}"/>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42">
              <a:extLst>
                <a:ext uri="{FF2B5EF4-FFF2-40B4-BE49-F238E27FC236}">
                  <a16:creationId xmlns:a16="http://schemas.microsoft.com/office/drawing/2014/main" xmlns="" id="{D0513F25-1FDB-44B0-9E48-6AB668B46C0A}"/>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54">
              <a:extLst>
                <a:ext uri="{FF2B5EF4-FFF2-40B4-BE49-F238E27FC236}">
                  <a16:creationId xmlns:a16="http://schemas.microsoft.com/office/drawing/2014/main" xmlns="" id="{CB79C666-93BA-4883-A789-201BF8492752}"/>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55">
              <a:extLst>
                <a:ext uri="{FF2B5EF4-FFF2-40B4-BE49-F238E27FC236}">
                  <a16:creationId xmlns:a16="http://schemas.microsoft.com/office/drawing/2014/main" xmlns="" id="{875D3CA5-0B64-48DA-9201-3ED0F16540D6}"/>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256">
              <a:extLst>
                <a:ext uri="{FF2B5EF4-FFF2-40B4-BE49-F238E27FC236}">
                  <a16:creationId xmlns:a16="http://schemas.microsoft.com/office/drawing/2014/main" xmlns="" id="{E856E60F-21F3-47C8-BCF0-72328E71772D}"/>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xmlns="" id="{742A077A-552A-408D-A9FA-CCB6C7432610}"/>
              </a:ext>
            </a:extLst>
          </p:cNvPr>
          <p:cNvGrpSpPr/>
          <p:nvPr/>
        </p:nvGrpSpPr>
        <p:grpSpPr>
          <a:xfrm>
            <a:off x="-4092575" y="3606800"/>
            <a:ext cx="8362950" cy="7366000"/>
            <a:chOff x="7747000" y="-2393950"/>
            <a:chExt cx="8362950" cy="7366000"/>
          </a:xfrm>
        </p:grpSpPr>
        <p:sp>
          <p:nvSpPr>
            <p:cNvPr id="114" name="任意多边形: 形状 113">
              <a:extLst>
                <a:ext uri="{FF2B5EF4-FFF2-40B4-BE49-F238E27FC236}">
                  <a16:creationId xmlns:a16="http://schemas.microsoft.com/office/drawing/2014/main" xmlns="" id="{B9DAE24F-DC7C-4BD8-BC8A-3AE1D97FE1BE}"/>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任意多边形: 形状 114">
              <a:extLst>
                <a:ext uri="{FF2B5EF4-FFF2-40B4-BE49-F238E27FC236}">
                  <a16:creationId xmlns:a16="http://schemas.microsoft.com/office/drawing/2014/main" xmlns="" id="{F599378F-5F74-4887-910E-B6EEB206776A}"/>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任意多边形: 形状 115">
              <a:extLst>
                <a:ext uri="{FF2B5EF4-FFF2-40B4-BE49-F238E27FC236}">
                  <a16:creationId xmlns:a16="http://schemas.microsoft.com/office/drawing/2014/main" xmlns="" id="{2C33FDEE-5729-48B2-B781-8CB66BC00C7E}"/>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任意多边形: 形状 116">
              <a:extLst>
                <a:ext uri="{FF2B5EF4-FFF2-40B4-BE49-F238E27FC236}">
                  <a16:creationId xmlns:a16="http://schemas.microsoft.com/office/drawing/2014/main" xmlns="" id="{549652AB-FD00-4C58-BDC3-24273BF13130}"/>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任意多边形: 形状 117">
              <a:extLst>
                <a:ext uri="{FF2B5EF4-FFF2-40B4-BE49-F238E27FC236}">
                  <a16:creationId xmlns:a16="http://schemas.microsoft.com/office/drawing/2014/main" xmlns="" id="{FDBC8862-DFB6-43B0-9FAD-690CBAF15F63}"/>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任意多边形: 形状 118">
              <a:extLst>
                <a:ext uri="{FF2B5EF4-FFF2-40B4-BE49-F238E27FC236}">
                  <a16:creationId xmlns:a16="http://schemas.microsoft.com/office/drawing/2014/main" xmlns="" id="{553A2A4A-2D7D-42F1-8843-E84129D3975F}"/>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任意多边形: 形状 119">
              <a:extLst>
                <a:ext uri="{FF2B5EF4-FFF2-40B4-BE49-F238E27FC236}">
                  <a16:creationId xmlns:a16="http://schemas.microsoft.com/office/drawing/2014/main" xmlns="" id="{628343A0-0E0D-448A-86BD-D44E7296E804}"/>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任意多边形: 形状 120">
              <a:extLst>
                <a:ext uri="{FF2B5EF4-FFF2-40B4-BE49-F238E27FC236}">
                  <a16:creationId xmlns:a16="http://schemas.microsoft.com/office/drawing/2014/main" xmlns="" id="{9BB79C31-413E-4991-88EE-8DEA43A34EC3}"/>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任意多边形: 形状 121">
              <a:extLst>
                <a:ext uri="{FF2B5EF4-FFF2-40B4-BE49-F238E27FC236}">
                  <a16:creationId xmlns:a16="http://schemas.microsoft.com/office/drawing/2014/main" xmlns="" id="{D3CDB82A-3505-4BC8-A9D9-D2A76A7202E4}"/>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任意多边形: 形状 122">
              <a:extLst>
                <a:ext uri="{FF2B5EF4-FFF2-40B4-BE49-F238E27FC236}">
                  <a16:creationId xmlns:a16="http://schemas.microsoft.com/office/drawing/2014/main" xmlns="" id="{FDC163F5-DA66-42AE-8E4B-CD7D7EC1F70F}"/>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任意多边形: 形状 123">
              <a:extLst>
                <a:ext uri="{FF2B5EF4-FFF2-40B4-BE49-F238E27FC236}">
                  <a16:creationId xmlns:a16="http://schemas.microsoft.com/office/drawing/2014/main" xmlns="" id="{65A6B50C-E39F-4997-B8A3-D7E661579A80}"/>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任意多边形: 形状 124">
              <a:extLst>
                <a:ext uri="{FF2B5EF4-FFF2-40B4-BE49-F238E27FC236}">
                  <a16:creationId xmlns:a16="http://schemas.microsoft.com/office/drawing/2014/main" xmlns="" id="{5C4D7886-7C5A-4519-B029-31C849BF4F37}"/>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任意多边形: 形状 125">
              <a:extLst>
                <a:ext uri="{FF2B5EF4-FFF2-40B4-BE49-F238E27FC236}">
                  <a16:creationId xmlns:a16="http://schemas.microsoft.com/office/drawing/2014/main" xmlns="" id="{3DADADEA-C030-4A22-8297-80CF16987681}"/>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任意多边形: 形状 126">
              <a:extLst>
                <a:ext uri="{FF2B5EF4-FFF2-40B4-BE49-F238E27FC236}">
                  <a16:creationId xmlns:a16="http://schemas.microsoft.com/office/drawing/2014/main" xmlns="" id="{CA49DCEB-DC81-4F97-8A7D-FBD43ACE0115}"/>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任意多边形: 形状 127">
              <a:extLst>
                <a:ext uri="{FF2B5EF4-FFF2-40B4-BE49-F238E27FC236}">
                  <a16:creationId xmlns:a16="http://schemas.microsoft.com/office/drawing/2014/main" xmlns="" id="{5220B8FA-F03F-4444-9760-5C5D9D1369CE}"/>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任意多边形: 形状 128">
              <a:extLst>
                <a:ext uri="{FF2B5EF4-FFF2-40B4-BE49-F238E27FC236}">
                  <a16:creationId xmlns:a16="http://schemas.microsoft.com/office/drawing/2014/main" xmlns="" id="{7E10843E-6009-4172-AD7E-7D9248F14A39}"/>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任意多边形: 形状 129">
              <a:extLst>
                <a:ext uri="{FF2B5EF4-FFF2-40B4-BE49-F238E27FC236}">
                  <a16:creationId xmlns:a16="http://schemas.microsoft.com/office/drawing/2014/main" xmlns="" id="{848C7B6A-481F-4482-A6A8-CB6C44FE227B}"/>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任意多边形: 形状 130">
              <a:extLst>
                <a:ext uri="{FF2B5EF4-FFF2-40B4-BE49-F238E27FC236}">
                  <a16:creationId xmlns:a16="http://schemas.microsoft.com/office/drawing/2014/main" xmlns="" id="{8E04D397-DE37-45A0-B531-B7067374484F}"/>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任意多边形: 形状 131">
              <a:extLst>
                <a:ext uri="{FF2B5EF4-FFF2-40B4-BE49-F238E27FC236}">
                  <a16:creationId xmlns:a16="http://schemas.microsoft.com/office/drawing/2014/main" xmlns="" id="{1030BEB6-4BF5-424D-A9C9-80E1E8D22273}"/>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任意多边形: 形状 132">
              <a:extLst>
                <a:ext uri="{FF2B5EF4-FFF2-40B4-BE49-F238E27FC236}">
                  <a16:creationId xmlns:a16="http://schemas.microsoft.com/office/drawing/2014/main" xmlns="" id="{D60C8D84-172E-4FFE-9FB2-F95C36B65DAA}"/>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任意多边形: 形状 133">
              <a:extLst>
                <a:ext uri="{FF2B5EF4-FFF2-40B4-BE49-F238E27FC236}">
                  <a16:creationId xmlns:a16="http://schemas.microsoft.com/office/drawing/2014/main" xmlns="" id="{7E08A3F8-7913-4EC6-934E-ED7600E79203}"/>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任意多边形: 形状 134">
              <a:extLst>
                <a:ext uri="{FF2B5EF4-FFF2-40B4-BE49-F238E27FC236}">
                  <a16:creationId xmlns:a16="http://schemas.microsoft.com/office/drawing/2014/main" xmlns="" id="{57D680BA-4569-4BE7-88B7-5C958B5368FF}"/>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任意多边形: 形状 135">
              <a:extLst>
                <a:ext uri="{FF2B5EF4-FFF2-40B4-BE49-F238E27FC236}">
                  <a16:creationId xmlns:a16="http://schemas.microsoft.com/office/drawing/2014/main" xmlns="" id="{8E1B5E5F-1788-4A2F-9084-A1AEB09E15E3}"/>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任意多边形: 形状 136">
              <a:extLst>
                <a:ext uri="{FF2B5EF4-FFF2-40B4-BE49-F238E27FC236}">
                  <a16:creationId xmlns:a16="http://schemas.microsoft.com/office/drawing/2014/main" xmlns="" id="{0FE399AF-CAE1-45CE-AD2C-9504007ADB95}"/>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任意多边形: 形状 137">
              <a:extLst>
                <a:ext uri="{FF2B5EF4-FFF2-40B4-BE49-F238E27FC236}">
                  <a16:creationId xmlns:a16="http://schemas.microsoft.com/office/drawing/2014/main" xmlns="" id="{E9C3203B-96C6-4053-857A-7CC70EA04C71}"/>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任意多边形: 形状 138">
              <a:extLst>
                <a:ext uri="{FF2B5EF4-FFF2-40B4-BE49-F238E27FC236}">
                  <a16:creationId xmlns:a16="http://schemas.microsoft.com/office/drawing/2014/main" xmlns="" id="{C31B0F78-9BD0-439F-964D-8720AD82EB33}"/>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任意多边形: 形状 139">
              <a:extLst>
                <a:ext uri="{FF2B5EF4-FFF2-40B4-BE49-F238E27FC236}">
                  <a16:creationId xmlns:a16="http://schemas.microsoft.com/office/drawing/2014/main" xmlns="" id="{DB37F8BF-475E-4DE1-9C81-CD15C86AAC86}"/>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任意多边形: 形状 140">
              <a:extLst>
                <a:ext uri="{FF2B5EF4-FFF2-40B4-BE49-F238E27FC236}">
                  <a16:creationId xmlns:a16="http://schemas.microsoft.com/office/drawing/2014/main" xmlns="" id="{BF26380F-E4BE-45A7-9E03-A677F98C4C04}"/>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任意多边形: 形状 141">
              <a:extLst>
                <a:ext uri="{FF2B5EF4-FFF2-40B4-BE49-F238E27FC236}">
                  <a16:creationId xmlns:a16="http://schemas.microsoft.com/office/drawing/2014/main" xmlns="" id="{A30773B8-D18B-4C6F-9BFB-D8B72FA89883}"/>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任意多边形: 形状 142">
              <a:extLst>
                <a:ext uri="{FF2B5EF4-FFF2-40B4-BE49-F238E27FC236}">
                  <a16:creationId xmlns:a16="http://schemas.microsoft.com/office/drawing/2014/main" xmlns="" id="{3A51C381-03A3-4B30-ABEA-2B8E09F17369}"/>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44" name="组合 143">
              <a:extLst>
                <a:ext uri="{FF2B5EF4-FFF2-40B4-BE49-F238E27FC236}">
                  <a16:creationId xmlns:a16="http://schemas.microsoft.com/office/drawing/2014/main" xmlns="" id="{E766626E-AA13-4D55-A2CF-DFBFDD98CB46}"/>
                </a:ext>
              </a:extLst>
            </p:cNvPr>
            <p:cNvGrpSpPr/>
            <p:nvPr/>
          </p:nvGrpSpPr>
          <p:grpSpPr>
            <a:xfrm>
              <a:off x="7747000" y="-2393950"/>
              <a:ext cx="8362950" cy="7366000"/>
              <a:chOff x="7505700" y="-2114550"/>
              <a:chExt cx="8362950" cy="7366000"/>
            </a:xfrm>
          </p:grpSpPr>
          <p:sp>
            <p:nvSpPr>
              <p:cNvPr id="145" name="任意多边形: 形状 144">
                <a:extLst>
                  <a:ext uri="{FF2B5EF4-FFF2-40B4-BE49-F238E27FC236}">
                    <a16:creationId xmlns:a16="http://schemas.microsoft.com/office/drawing/2014/main" xmlns="" id="{D288F8BD-0130-49A4-BD1F-FF724921C4B8}"/>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xmlns="" id="{B9C85BD2-D8E0-47D1-83B6-25ECDB943AD3}"/>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椭圆 14">
            <a:extLst>
              <a:ext uri="{FF2B5EF4-FFF2-40B4-BE49-F238E27FC236}">
                <a16:creationId xmlns:a16="http://schemas.microsoft.com/office/drawing/2014/main" xmlns="" id="{B7867471-5D9E-4945-AEBD-D621C1E8F2D4}"/>
              </a:ext>
            </a:extLst>
          </p:cNvPr>
          <p:cNvSpPr/>
          <p:nvPr/>
        </p:nvSpPr>
        <p:spPr>
          <a:xfrm>
            <a:off x="10045700" y="4927600"/>
            <a:ext cx="203200" cy="203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855DC683-729B-45B7-B50A-CF6DD9C42882}"/>
              </a:ext>
            </a:extLst>
          </p:cNvPr>
          <p:cNvSpPr/>
          <p:nvPr/>
        </p:nvSpPr>
        <p:spPr>
          <a:xfrm>
            <a:off x="2479500" y="5186363"/>
            <a:ext cx="1463862" cy="369332"/>
          </a:xfrm>
          <a:prstGeom prst="rect">
            <a:avLst/>
          </a:prstGeom>
          <a:noFill/>
          <a:ln/>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答辩人</a:t>
            </a:r>
            <a:r>
              <a:rPr kumimoji="0" lang="en-US" altLang="zh-CN"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小顽</a:t>
            </a:r>
          </a:p>
        </p:txBody>
      </p:sp>
      <p:sp>
        <p:nvSpPr>
          <p:cNvPr id="4" name="矩形 3">
            <a:extLst>
              <a:ext uri="{FF2B5EF4-FFF2-40B4-BE49-F238E27FC236}">
                <a16:creationId xmlns:a16="http://schemas.microsoft.com/office/drawing/2014/main" xmlns="" id="{F6B29090-3509-4BF8-800E-8B0C2AC244FA}"/>
              </a:ext>
            </a:extLst>
          </p:cNvPr>
          <p:cNvSpPr/>
          <p:nvPr/>
        </p:nvSpPr>
        <p:spPr>
          <a:xfrm>
            <a:off x="4207294" y="5186363"/>
            <a:ext cx="2331087" cy="369332"/>
          </a:xfrm>
          <a:prstGeom prst="rect">
            <a:avLst/>
          </a:prstGeom>
          <a:noFill/>
          <a:ln/>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微信公众号： 向天歌</a:t>
            </a:r>
          </a:p>
        </p:txBody>
      </p:sp>
    </p:spTree>
    <p:extLst>
      <p:ext uri="{BB962C8B-B14F-4D97-AF65-F5344CB8AC3E}">
        <p14:creationId xmlns:p14="http://schemas.microsoft.com/office/powerpoint/2010/main" val="3558047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FD22968-BE1F-41D8-88C6-B142758B8888}"/>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sp>
        <p:nvSpPr>
          <p:cNvPr id="4" name="Freeform 6">
            <a:extLst>
              <a:ext uri="{FF2B5EF4-FFF2-40B4-BE49-F238E27FC236}">
                <a16:creationId xmlns:a16="http://schemas.microsoft.com/office/drawing/2014/main" xmlns="" id="{15E6E74B-68F3-4CFF-8E21-121AC28AADF6}"/>
              </a:ext>
            </a:extLst>
          </p:cNvPr>
          <p:cNvSpPr>
            <a:spLocks noEditPoints="1"/>
          </p:cNvSpPr>
          <p:nvPr/>
        </p:nvSpPr>
        <p:spPr bwMode="auto">
          <a:xfrm>
            <a:off x="11517365" y="206762"/>
            <a:ext cx="400316" cy="400933"/>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863AB557-E125-497E-81B4-B52CCE2E347F}"/>
              </a:ext>
            </a:extLst>
          </p:cNvPr>
          <p:cNvSpPr>
            <a:spLocks noEditPoints="1"/>
          </p:cNvSpPr>
          <p:nvPr/>
        </p:nvSpPr>
        <p:spPr bwMode="auto">
          <a:xfrm>
            <a:off x="11523416" y="212813"/>
            <a:ext cx="388646" cy="389324"/>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D532E49A-42D8-4932-9619-616749B52C4B}"/>
              </a:ext>
            </a:extLst>
          </p:cNvPr>
          <p:cNvSpPr>
            <a:spLocks noEditPoints="1"/>
          </p:cNvSpPr>
          <p:nvPr/>
        </p:nvSpPr>
        <p:spPr bwMode="auto">
          <a:xfrm>
            <a:off x="11575779" y="265053"/>
            <a:ext cx="283364" cy="283734"/>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4FA44C23-FCCB-4611-ACF7-E7EFBC085294}"/>
              </a:ext>
            </a:extLst>
          </p:cNvPr>
          <p:cNvSpPr>
            <a:spLocks/>
          </p:cNvSpPr>
          <p:nvPr/>
        </p:nvSpPr>
        <p:spPr bwMode="auto">
          <a:xfrm>
            <a:off x="11612211" y="555209"/>
            <a:ext cx="11732" cy="7595"/>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CB055DC5-D964-4DA5-B685-864FA606BB86}"/>
              </a:ext>
            </a:extLst>
          </p:cNvPr>
          <p:cNvSpPr>
            <a:spLocks/>
          </p:cNvSpPr>
          <p:nvPr/>
        </p:nvSpPr>
        <p:spPr bwMode="auto">
          <a:xfrm>
            <a:off x="11623634" y="549775"/>
            <a:ext cx="7472" cy="7657"/>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02E4EDB4-9C09-45AB-8575-2ACBDE2B56AF}"/>
              </a:ext>
            </a:extLst>
          </p:cNvPr>
          <p:cNvSpPr>
            <a:spLocks/>
          </p:cNvSpPr>
          <p:nvPr/>
        </p:nvSpPr>
        <p:spPr bwMode="auto">
          <a:xfrm>
            <a:off x="11611408" y="552307"/>
            <a:ext cx="4755" cy="3520"/>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A5F03392-EC14-42CE-8BC4-383600F1A128}"/>
              </a:ext>
            </a:extLst>
          </p:cNvPr>
          <p:cNvSpPr>
            <a:spLocks/>
          </p:cNvSpPr>
          <p:nvPr/>
        </p:nvSpPr>
        <p:spPr bwMode="auto">
          <a:xfrm>
            <a:off x="11748737" y="581946"/>
            <a:ext cx="4755" cy="3828"/>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0E708EAC-766E-4AA0-8655-DA2F67007EB4}"/>
              </a:ext>
            </a:extLst>
          </p:cNvPr>
          <p:cNvSpPr>
            <a:spLocks noChangeArrowheads="1"/>
          </p:cNvSpPr>
          <p:nvPr/>
        </p:nvSpPr>
        <p:spPr bwMode="auto">
          <a:xfrm>
            <a:off x="11661671" y="252456"/>
            <a:ext cx="62" cy="123"/>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9231DE3A-3710-436B-838D-4E2F9E67BC7E}"/>
              </a:ext>
            </a:extLst>
          </p:cNvPr>
          <p:cNvSpPr>
            <a:spLocks/>
          </p:cNvSpPr>
          <p:nvPr/>
        </p:nvSpPr>
        <p:spPr bwMode="auto">
          <a:xfrm>
            <a:off x="11748984" y="568361"/>
            <a:ext cx="4014" cy="6422"/>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2A63E9E6-A010-4EA0-803B-DAAAFB47C6DA}"/>
              </a:ext>
            </a:extLst>
          </p:cNvPr>
          <p:cNvSpPr>
            <a:spLocks/>
          </p:cNvSpPr>
          <p:nvPr/>
        </p:nvSpPr>
        <p:spPr bwMode="auto">
          <a:xfrm>
            <a:off x="11843027" y="292716"/>
            <a:ext cx="14387" cy="14634"/>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435D4E30-D7B1-41D7-9481-532140DC2A30}"/>
              </a:ext>
            </a:extLst>
          </p:cNvPr>
          <p:cNvSpPr>
            <a:spLocks/>
          </p:cNvSpPr>
          <p:nvPr/>
        </p:nvSpPr>
        <p:spPr bwMode="auto">
          <a:xfrm>
            <a:off x="11809498" y="258446"/>
            <a:ext cx="7657" cy="7842"/>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92393731-2179-4074-93EE-0A04DB6600FC}"/>
              </a:ext>
            </a:extLst>
          </p:cNvPr>
          <p:cNvSpPr>
            <a:spLocks/>
          </p:cNvSpPr>
          <p:nvPr/>
        </p:nvSpPr>
        <p:spPr bwMode="auto">
          <a:xfrm>
            <a:off x="11711441" y="231400"/>
            <a:ext cx="7657" cy="697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B8E12295-7001-4843-BF13-6F2D0BCF26ED}"/>
              </a:ext>
            </a:extLst>
          </p:cNvPr>
          <p:cNvSpPr>
            <a:spLocks/>
          </p:cNvSpPr>
          <p:nvPr/>
        </p:nvSpPr>
        <p:spPr bwMode="auto">
          <a:xfrm>
            <a:off x="11786898" y="247640"/>
            <a:ext cx="11300" cy="16240"/>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4A016E20-13B5-4282-9A72-4A887F96D38F}"/>
              </a:ext>
            </a:extLst>
          </p:cNvPr>
          <p:cNvSpPr>
            <a:spLocks/>
          </p:cNvSpPr>
          <p:nvPr/>
        </p:nvSpPr>
        <p:spPr bwMode="auto">
          <a:xfrm>
            <a:off x="11581769" y="295680"/>
            <a:ext cx="6854" cy="6237"/>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7457290F-0D2E-47A0-B1B3-7A1CDF0877CA}"/>
              </a:ext>
            </a:extLst>
          </p:cNvPr>
          <p:cNvSpPr>
            <a:spLocks/>
          </p:cNvSpPr>
          <p:nvPr/>
        </p:nvSpPr>
        <p:spPr bwMode="auto">
          <a:xfrm>
            <a:off x="11542929" y="377744"/>
            <a:ext cx="7966" cy="5187"/>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95693E65-A6DB-435D-B486-A56995AEE1A5}"/>
              </a:ext>
            </a:extLst>
          </p:cNvPr>
          <p:cNvSpPr>
            <a:spLocks/>
          </p:cNvSpPr>
          <p:nvPr/>
        </p:nvSpPr>
        <p:spPr bwMode="auto">
          <a:xfrm>
            <a:off x="11629315" y="251159"/>
            <a:ext cx="12103" cy="15869"/>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074F16EC-210C-4D71-BCBE-6AA62C5D283D}"/>
              </a:ext>
            </a:extLst>
          </p:cNvPr>
          <p:cNvSpPr>
            <a:spLocks/>
          </p:cNvSpPr>
          <p:nvPr/>
        </p:nvSpPr>
        <p:spPr bwMode="auto">
          <a:xfrm>
            <a:off x="11752318" y="236834"/>
            <a:ext cx="4940" cy="8274"/>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AA21244E-79D5-45B8-9AC7-7B4A9ACB4331}"/>
              </a:ext>
            </a:extLst>
          </p:cNvPr>
          <p:cNvSpPr>
            <a:spLocks noEditPoints="1"/>
          </p:cNvSpPr>
          <p:nvPr/>
        </p:nvSpPr>
        <p:spPr bwMode="auto">
          <a:xfrm>
            <a:off x="11645061" y="280119"/>
            <a:ext cx="147023" cy="232298"/>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F4415F8F-87B2-48CD-BB54-11BAA22B6D10}"/>
              </a:ext>
            </a:extLst>
          </p:cNvPr>
          <p:cNvSpPr>
            <a:spLocks/>
          </p:cNvSpPr>
          <p:nvPr/>
        </p:nvSpPr>
        <p:spPr bwMode="auto">
          <a:xfrm>
            <a:off x="11714587" y="318812"/>
            <a:ext cx="6854" cy="2532"/>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208654B8-1B19-4D7F-B4C8-A5CD15741BD1}"/>
              </a:ext>
            </a:extLst>
          </p:cNvPr>
          <p:cNvSpPr>
            <a:spLocks/>
          </p:cNvSpPr>
          <p:nvPr/>
        </p:nvSpPr>
        <p:spPr bwMode="auto">
          <a:xfrm>
            <a:off x="11714958" y="321652"/>
            <a:ext cx="5990" cy="2902"/>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0387F538-014A-4145-924E-94DF437EAD9B}"/>
              </a:ext>
            </a:extLst>
          </p:cNvPr>
          <p:cNvSpPr>
            <a:spLocks/>
          </p:cNvSpPr>
          <p:nvPr/>
        </p:nvSpPr>
        <p:spPr bwMode="auto">
          <a:xfrm>
            <a:off x="11712735" y="422240"/>
            <a:ext cx="2655" cy="2285"/>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图形 142">
            <a:extLst>
              <a:ext uri="{FF2B5EF4-FFF2-40B4-BE49-F238E27FC236}">
                <a16:creationId xmlns:a16="http://schemas.microsoft.com/office/drawing/2014/main" xmlns="" id="{A147243A-2F79-4F05-A2A5-C3FCA61AFFA2}"/>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sp>
        <p:nvSpPr>
          <p:cNvPr id="27" name="TextBox 29">
            <a:extLst>
              <a:ext uri="{FF2B5EF4-FFF2-40B4-BE49-F238E27FC236}">
                <a16:creationId xmlns:a16="http://schemas.microsoft.com/office/drawing/2014/main" xmlns="" id="{4279D60E-E968-49B0-A27E-C331F664240B}"/>
              </a:ext>
            </a:extLst>
          </p:cNvPr>
          <p:cNvSpPr txBox="1"/>
          <p:nvPr/>
        </p:nvSpPr>
        <p:spPr>
          <a:xfrm>
            <a:off x="618914" y="30946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7874D155-6BCF-4A49-A375-FE2D615DE766}"/>
              </a:ext>
            </a:extLst>
          </p:cNvPr>
          <p:cNvSpPr txBox="1"/>
          <p:nvPr/>
        </p:nvSpPr>
        <p:spPr>
          <a:xfrm>
            <a:off x="1539041" y="30946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69DBBF3F-DCEA-4E4A-9208-B252F0C51E90}"/>
              </a:ext>
            </a:extLst>
          </p:cNvPr>
          <p:cNvSpPr txBox="1"/>
          <p:nvPr/>
        </p:nvSpPr>
        <p:spPr>
          <a:xfrm>
            <a:off x="3350441" y="30946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A244E63C-C848-4378-9CF3-83686CA830CE}"/>
              </a:ext>
            </a:extLst>
          </p:cNvPr>
          <p:cNvSpPr txBox="1"/>
          <p:nvPr/>
        </p:nvSpPr>
        <p:spPr>
          <a:xfrm>
            <a:off x="4251332" y="30946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01467E1D-1AE5-4D9C-8064-F6DADD560BB0}"/>
              </a:ext>
            </a:extLst>
          </p:cNvPr>
          <p:cNvSpPr txBox="1"/>
          <p:nvPr/>
        </p:nvSpPr>
        <p:spPr>
          <a:xfrm>
            <a:off x="2439932" y="30946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4581DE0F-AEFA-463B-A7EE-3950736AD225}"/>
              </a:ext>
            </a:extLst>
          </p:cNvPr>
          <p:cNvCxnSpPr>
            <a:cxnSpLocks/>
          </p:cNvCxnSpPr>
          <p:nvPr/>
        </p:nvCxnSpPr>
        <p:spPr>
          <a:xfrm>
            <a:off x="4291153" y="55455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EEEA4FC7-CBDA-40BA-A972-C214E97697C9}"/>
              </a:ext>
            </a:extLst>
          </p:cNvPr>
          <p:cNvCxnSpPr>
            <a:cxnSpLocks/>
          </p:cNvCxnSpPr>
          <p:nvPr/>
        </p:nvCxnSpPr>
        <p:spPr>
          <a:xfrm flipH="1">
            <a:off x="5204460" y="596852"/>
            <a:ext cx="60807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782E475D-49DA-4EC5-B736-3914FA6BB45C}"/>
              </a:ext>
            </a:extLst>
          </p:cNvPr>
          <p:cNvCxnSpPr>
            <a:cxnSpLocks/>
          </p:cNvCxnSpPr>
          <p:nvPr/>
        </p:nvCxnSpPr>
        <p:spPr>
          <a:xfrm flipH="1">
            <a:off x="5204460" y="514350"/>
            <a:ext cx="60807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B0C47986-BE4D-47AC-8282-C3F6E1CEDC48}"/>
              </a:ext>
            </a:extLst>
          </p:cNvPr>
          <p:cNvCxnSpPr>
            <a:cxnSpLocks/>
          </p:cNvCxnSpPr>
          <p:nvPr/>
        </p:nvCxnSpPr>
        <p:spPr>
          <a:xfrm flipH="1">
            <a:off x="5204460" y="431848"/>
            <a:ext cx="60807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AAC3E96A-072C-4F4B-A58E-8D7C77D90541}"/>
              </a:ext>
            </a:extLst>
          </p:cNvPr>
          <p:cNvCxnSpPr>
            <a:cxnSpLocks/>
          </p:cNvCxnSpPr>
          <p:nvPr/>
        </p:nvCxnSpPr>
        <p:spPr>
          <a:xfrm flipH="1">
            <a:off x="5204460" y="349346"/>
            <a:ext cx="60807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0312AEA-51C8-4D1D-B1CC-A830678B524B}"/>
              </a:ext>
            </a:extLst>
          </p:cNvPr>
          <p:cNvCxnSpPr>
            <a:cxnSpLocks/>
          </p:cNvCxnSpPr>
          <p:nvPr/>
        </p:nvCxnSpPr>
        <p:spPr>
          <a:xfrm flipH="1">
            <a:off x="5204460" y="266844"/>
            <a:ext cx="60807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D215A34E-66FA-40C3-9F8A-8ECBE1FAB454}"/>
              </a:ext>
            </a:extLst>
          </p:cNvPr>
          <p:cNvCxnSpPr>
            <a:cxnSpLocks/>
          </p:cNvCxnSpPr>
          <p:nvPr/>
        </p:nvCxnSpPr>
        <p:spPr>
          <a:xfrm flipH="1">
            <a:off x="0" y="596852"/>
            <a:ext cx="4876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7E38EF5-3387-4B71-9474-347ECAB8D080}"/>
              </a:ext>
            </a:extLst>
          </p:cNvPr>
          <p:cNvCxnSpPr>
            <a:cxnSpLocks/>
          </p:cNvCxnSpPr>
          <p:nvPr/>
        </p:nvCxnSpPr>
        <p:spPr>
          <a:xfrm flipH="1">
            <a:off x="0" y="514350"/>
            <a:ext cx="4876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E8242813-98CE-4929-B641-B69C79091D86}"/>
              </a:ext>
            </a:extLst>
          </p:cNvPr>
          <p:cNvCxnSpPr>
            <a:cxnSpLocks/>
          </p:cNvCxnSpPr>
          <p:nvPr/>
        </p:nvCxnSpPr>
        <p:spPr>
          <a:xfrm flipH="1">
            <a:off x="0" y="431848"/>
            <a:ext cx="4876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D9FA2D34-F04D-491C-B0BE-5FA79A75DB80}"/>
              </a:ext>
            </a:extLst>
          </p:cNvPr>
          <p:cNvCxnSpPr>
            <a:cxnSpLocks/>
          </p:cNvCxnSpPr>
          <p:nvPr/>
        </p:nvCxnSpPr>
        <p:spPr>
          <a:xfrm flipH="1">
            <a:off x="0" y="349346"/>
            <a:ext cx="4876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66FF9BF-48D2-48DD-9820-A082B5675ADE}"/>
              </a:ext>
            </a:extLst>
          </p:cNvPr>
          <p:cNvCxnSpPr>
            <a:cxnSpLocks/>
          </p:cNvCxnSpPr>
          <p:nvPr/>
        </p:nvCxnSpPr>
        <p:spPr>
          <a:xfrm flipH="1">
            <a:off x="0" y="266844"/>
            <a:ext cx="4876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06452B75-957F-4BAE-B0A1-924E1990EEF9}"/>
              </a:ext>
            </a:extLst>
          </p:cNvPr>
          <p:cNvSpPr/>
          <p:nvPr/>
        </p:nvSpPr>
        <p:spPr>
          <a:xfrm>
            <a:off x="5015150" y="1643609"/>
            <a:ext cx="2161700"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47" name="矩形 46">
            <a:extLst>
              <a:ext uri="{FF2B5EF4-FFF2-40B4-BE49-F238E27FC236}">
                <a16:creationId xmlns:a16="http://schemas.microsoft.com/office/drawing/2014/main" xmlns="" id="{4BBB7577-62A4-4E04-8C95-45C28E687BEB}"/>
              </a:ext>
            </a:extLst>
          </p:cNvPr>
          <p:cNvSpPr/>
          <p:nvPr/>
        </p:nvSpPr>
        <p:spPr>
          <a:xfrm>
            <a:off x="4889196" y="1940759"/>
            <a:ext cx="241360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8" name="星形: 五角 47">
            <a:extLst>
              <a:ext uri="{FF2B5EF4-FFF2-40B4-BE49-F238E27FC236}">
                <a16:creationId xmlns:a16="http://schemas.microsoft.com/office/drawing/2014/main" xmlns="" id="{5AEEB35B-43E7-49C0-9A1D-E615C3287DB5}"/>
              </a:ext>
            </a:extLst>
          </p:cNvPr>
          <p:cNvSpPr/>
          <p:nvPr/>
        </p:nvSpPr>
        <p:spPr>
          <a:xfrm>
            <a:off x="6022139" y="2488963"/>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49" name="星形: 五角 48">
            <a:extLst>
              <a:ext uri="{FF2B5EF4-FFF2-40B4-BE49-F238E27FC236}">
                <a16:creationId xmlns:a16="http://schemas.microsoft.com/office/drawing/2014/main" xmlns="" id="{E89683D4-AF19-49F4-9CEE-1BAE06CA8762}"/>
              </a:ext>
            </a:extLst>
          </p:cNvPr>
          <p:cNvSpPr/>
          <p:nvPr/>
        </p:nvSpPr>
        <p:spPr>
          <a:xfrm>
            <a:off x="5883359"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0" name="星形: 五角 49">
            <a:extLst>
              <a:ext uri="{FF2B5EF4-FFF2-40B4-BE49-F238E27FC236}">
                <a16:creationId xmlns:a16="http://schemas.microsoft.com/office/drawing/2014/main" xmlns="" id="{2AAA507E-EDC7-4EF3-B972-7255CE1F24B6}"/>
              </a:ext>
            </a:extLst>
          </p:cNvPr>
          <p:cNvSpPr/>
          <p:nvPr/>
        </p:nvSpPr>
        <p:spPr>
          <a:xfrm>
            <a:off x="6204719"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1" name="任意多边形: 形状 50">
            <a:extLst>
              <a:ext uri="{FF2B5EF4-FFF2-40B4-BE49-F238E27FC236}">
                <a16:creationId xmlns:a16="http://schemas.microsoft.com/office/drawing/2014/main" xmlns="" id="{5D294CB1-9F44-46E0-9221-F3418BA88ADD}"/>
              </a:ext>
            </a:extLst>
          </p:cNvPr>
          <p:cNvSpPr/>
          <p:nvPr/>
        </p:nvSpPr>
        <p:spPr>
          <a:xfrm flipH="1">
            <a:off x="4831667" y="1562568"/>
            <a:ext cx="547363" cy="994406"/>
          </a:xfrm>
          <a:custGeom>
            <a:avLst/>
            <a:gdLst>
              <a:gd name="connsiteX0" fmla="*/ 363896 w 547363"/>
              <a:gd name="connsiteY0" fmla="*/ 44 h 994406"/>
              <a:gd name="connsiteX1" fmla="*/ 368360 w 547363"/>
              <a:gd name="connsiteY1" fmla="*/ 21749 h 994406"/>
              <a:gd name="connsiteX2" fmla="*/ 382392 w 547363"/>
              <a:gd name="connsiteY2" fmla="*/ 68661 h 994406"/>
              <a:gd name="connsiteX3" fmla="*/ 405353 w 547363"/>
              <a:gd name="connsiteY3" fmla="*/ 92467 h 994406"/>
              <a:gd name="connsiteX4" fmla="*/ 412369 w 547363"/>
              <a:gd name="connsiteY4" fmla="*/ 108571 h 994406"/>
              <a:gd name="connsiteX5" fmla="*/ 418269 w 547363"/>
              <a:gd name="connsiteY5" fmla="*/ 126514 h 994406"/>
              <a:gd name="connsiteX6" fmla="*/ 432708 w 547363"/>
              <a:gd name="connsiteY6" fmla="*/ 165792 h 994406"/>
              <a:gd name="connsiteX7" fmla="*/ 419385 w 547363"/>
              <a:gd name="connsiteY7" fmla="*/ 153382 h 994406"/>
              <a:gd name="connsiteX8" fmla="*/ 406629 w 547363"/>
              <a:gd name="connsiteY8" fmla="*/ 121875 h 994406"/>
              <a:gd name="connsiteX9" fmla="*/ 369636 w 547363"/>
              <a:gd name="connsiteY9" fmla="*/ 93867 h 994406"/>
              <a:gd name="connsiteX10" fmla="*/ 351777 w 547363"/>
              <a:gd name="connsiteY10" fmla="*/ 84065 h 994406"/>
              <a:gd name="connsiteX11" fmla="*/ 360706 w 547363"/>
              <a:gd name="connsiteY11" fmla="*/ 106471 h 994406"/>
              <a:gd name="connsiteX12" fmla="*/ 380478 w 547363"/>
              <a:gd name="connsiteY12" fmla="*/ 136578 h 994406"/>
              <a:gd name="connsiteX13" fmla="*/ 416196 w 547363"/>
              <a:gd name="connsiteY13" fmla="*/ 159684 h 994406"/>
              <a:gd name="connsiteX14" fmla="*/ 438519 w 547363"/>
              <a:gd name="connsiteY14" fmla="*/ 184190 h 994406"/>
              <a:gd name="connsiteX15" fmla="*/ 439587 w 547363"/>
              <a:gd name="connsiteY15" fmla="*/ 184362 h 994406"/>
              <a:gd name="connsiteX16" fmla="*/ 448725 w 547363"/>
              <a:gd name="connsiteY16" fmla="*/ 210098 h 994406"/>
              <a:gd name="connsiteX17" fmla="*/ 464670 w 547363"/>
              <a:gd name="connsiteY17" fmla="*/ 261211 h 994406"/>
              <a:gd name="connsiteX18" fmla="*/ 465411 w 547363"/>
              <a:gd name="connsiteY18" fmla="*/ 264366 h 994406"/>
              <a:gd name="connsiteX19" fmla="*/ 452551 w 547363"/>
              <a:gd name="connsiteY19" fmla="*/ 249308 h 994406"/>
              <a:gd name="connsiteX20" fmla="*/ 442346 w 547363"/>
              <a:gd name="connsiteY20" fmla="*/ 215699 h 994406"/>
              <a:gd name="connsiteX21" fmla="*/ 406628 w 547363"/>
              <a:gd name="connsiteY21" fmla="*/ 183491 h 994406"/>
              <a:gd name="connsiteX22" fmla="*/ 388770 w 547363"/>
              <a:gd name="connsiteY22" fmla="*/ 172288 h 994406"/>
              <a:gd name="connsiteX23" fmla="*/ 396423 w 547363"/>
              <a:gd name="connsiteY23" fmla="*/ 195394 h 994406"/>
              <a:gd name="connsiteX24" fmla="*/ 414282 w 547363"/>
              <a:gd name="connsiteY24" fmla="*/ 227602 h 994406"/>
              <a:gd name="connsiteX25" fmla="*/ 448724 w 547363"/>
              <a:gd name="connsiteY25" fmla="*/ 254910 h 994406"/>
              <a:gd name="connsiteX26" fmla="*/ 468496 w 547363"/>
              <a:gd name="connsiteY26" fmla="*/ 282917 h 994406"/>
              <a:gd name="connsiteX27" fmla="*/ 469861 w 547363"/>
              <a:gd name="connsiteY27" fmla="*/ 283322 h 994406"/>
              <a:gd name="connsiteX28" fmla="*/ 480615 w 547363"/>
              <a:gd name="connsiteY28" fmla="*/ 329129 h 994406"/>
              <a:gd name="connsiteX29" fmla="*/ 485008 w 547363"/>
              <a:gd name="connsiteY29" fmla="*/ 363972 h 994406"/>
              <a:gd name="connsiteX30" fmla="*/ 476151 w 547363"/>
              <a:gd name="connsiteY30" fmla="*/ 350134 h 994406"/>
              <a:gd name="connsiteX31" fmla="*/ 469772 w 547363"/>
              <a:gd name="connsiteY31" fmla="*/ 314425 h 994406"/>
              <a:gd name="connsiteX32" fmla="*/ 436606 w 547363"/>
              <a:gd name="connsiteY32" fmla="*/ 277315 h 994406"/>
              <a:gd name="connsiteX33" fmla="*/ 419386 w 547363"/>
              <a:gd name="connsiteY33" fmla="*/ 264012 h 994406"/>
              <a:gd name="connsiteX34" fmla="*/ 425126 w 547363"/>
              <a:gd name="connsiteY34" fmla="*/ 288518 h 994406"/>
              <a:gd name="connsiteX35" fmla="*/ 439158 w 547363"/>
              <a:gd name="connsiteY35" fmla="*/ 322827 h 994406"/>
              <a:gd name="connsiteX36" fmla="*/ 471048 w 547363"/>
              <a:gd name="connsiteY36" fmla="*/ 355036 h 994406"/>
              <a:gd name="connsiteX37" fmla="*/ 487631 w 547363"/>
              <a:gd name="connsiteY37" fmla="*/ 386543 h 994406"/>
              <a:gd name="connsiteX38" fmla="*/ 487929 w 547363"/>
              <a:gd name="connsiteY38" fmla="*/ 387139 h 994406"/>
              <a:gd name="connsiteX39" fmla="*/ 490900 w 547363"/>
              <a:gd name="connsiteY39" fmla="*/ 410700 h 994406"/>
              <a:gd name="connsiteX40" fmla="*/ 489167 w 547363"/>
              <a:gd name="connsiteY40" fmla="*/ 471328 h 994406"/>
              <a:gd name="connsiteX41" fmla="*/ 483804 w 547363"/>
              <a:gd name="connsiteY41" fmla="*/ 457262 h 994406"/>
              <a:gd name="connsiteX42" fmla="*/ 483804 w 547363"/>
              <a:gd name="connsiteY42" fmla="*/ 420152 h 994406"/>
              <a:gd name="connsiteX43" fmla="*/ 471686 w 547363"/>
              <a:gd name="connsiteY43" fmla="*/ 393545 h 994406"/>
              <a:gd name="connsiteX44" fmla="*/ 456378 w 547363"/>
              <a:gd name="connsiteY44" fmla="*/ 376741 h 994406"/>
              <a:gd name="connsiteX45" fmla="*/ 441071 w 547363"/>
              <a:gd name="connsiteY45" fmla="*/ 360637 h 994406"/>
              <a:gd name="connsiteX46" fmla="*/ 442984 w 547363"/>
              <a:gd name="connsiteY46" fmla="*/ 385843 h 994406"/>
              <a:gd name="connsiteX47" fmla="*/ 451913 w 547363"/>
              <a:gd name="connsiteY47" fmla="*/ 422253 h 994406"/>
              <a:gd name="connsiteX48" fmla="*/ 478064 w 547363"/>
              <a:gd name="connsiteY48" fmla="*/ 460762 h 994406"/>
              <a:gd name="connsiteX49" fmla="*/ 488269 w 547363"/>
              <a:gd name="connsiteY49" fmla="*/ 497172 h 994406"/>
              <a:gd name="connsiteX50" fmla="*/ 488413 w 547363"/>
              <a:gd name="connsiteY50" fmla="*/ 497735 h 994406"/>
              <a:gd name="connsiteX51" fmla="*/ 488269 w 547363"/>
              <a:gd name="connsiteY51" fmla="*/ 502774 h 994406"/>
              <a:gd name="connsiteX52" fmla="*/ 468745 w 547363"/>
              <a:gd name="connsiteY52" fmla="*/ 583148 h 994406"/>
              <a:gd name="connsiteX53" fmla="*/ 467381 w 547363"/>
              <a:gd name="connsiteY53" fmla="*/ 576906 h 994406"/>
              <a:gd name="connsiteX54" fmla="*/ 467859 w 547363"/>
              <a:gd name="connsiteY54" fmla="*/ 562990 h 994406"/>
              <a:gd name="connsiteX55" fmla="*/ 476788 w 547363"/>
              <a:gd name="connsiteY55" fmla="*/ 526580 h 994406"/>
              <a:gd name="connsiteX56" fmla="*/ 470410 w 547363"/>
              <a:gd name="connsiteY56" fmla="*/ 497173 h 994406"/>
              <a:gd name="connsiteX57" fmla="*/ 458292 w 547363"/>
              <a:gd name="connsiteY57" fmla="*/ 476867 h 994406"/>
              <a:gd name="connsiteX58" fmla="*/ 445536 w 547363"/>
              <a:gd name="connsiteY58" fmla="*/ 457962 h 994406"/>
              <a:gd name="connsiteX59" fmla="*/ 442985 w 547363"/>
              <a:gd name="connsiteY59" fmla="*/ 482468 h 994406"/>
              <a:gd name="connsiteX60" fmla="*/ 444260 w 547363"/>
              <a:gd name="connsiteY60" fmla="*/ 520278 h 994406"/>
              <a:gd name="connsiteX61" fmla="*/ 461481 w 547363"/>
              <a:gd name="connsiteY61" fmla="*/ 565790 h 994406"/>
              <a:gd name="connsiteX62" fmla="*/ 464431 w 547363"/>
              <a:gd name="connsiteY62" fmla="*/ 582857 h 994406"/>
              <a:gd name="connsiteX63" fmla="*/ 462151 w 547363"/>
              <a:gd name="connsiteY63" fmla="*/ 603315 h 994406"/>
              <a:gd name="connsiteX64" fmla="*/ 421544 w 547363"/>
              <a:gd name="connsiteY64" fmla="*/ 680707 h 994406"/>
              <a:gd name="connsiteX65" fmla="*/ 424487 w 547363"/>
              <a:gd name="connsiteY65" fmla="*/ 663115 h 994406"/>
              <a:gd name="connsiteX66" fmla="*/ 442983 w 547363"/>
              <a:gd name="connsiteY66" fmla="*/ 630207 h 994406"/>
              <a:gd name="connsiteX67" fmla="*/ 444259 w 547363"/>
              <a:gd name="connsiteY67" fmla="*/ 599399 h 994406"/>
              <a:gd name="connsiteX68" fmla="*/ 437881 w 547363"/>
              <a:gd name="connsiteY68" fmla="*/ 575593 h 994406"/>
              <a:gd name="connsiteX69" fmla="*/ 430227 w 547363"/>
              <a:gd name="connsiteY69" fmla="*/ 553187 h 994406"/>
              <a:gd name="connsiteX70" fmla="*/ 421298 w 547363"/>
              <a:gd name="connsiteY70" fmla="*/ 576292 h 994406"/>
              <a:gd name="connsiteX71" fmla="*/ 412368 w 547363"/>
              <a:gd name="connsiteY71" fmla="*/ 613403 h 994406"/>
              <a:gd name="connsiteX72" fmla="*/ 413644 w 547363"/>
              <a:gd name="connsiteY72" fmla="*/ 643510 h 994406"/>
              <a:gd name="connsiteX73" fmla="*/ 416833 w 547363"/>
              <a:gd name="connsiteY73" fmla="*/ 663816 h 994406"/>
              <a:gd name="connsiteX74" fmla="*/ 415159 w 547363"/>
              <a:gd name="connsiteY74" fmla="*/ 681583 h 994406"/>
              <a:gd name="connsiteX75" fmla="*/ 408921 w 547363"/>
              <a:gd name="connsiteY75" fmla="*/ 696869 h 994406"/>
              <a:gd name="connsiteX76" fmla="*/ 355684 w 547363"/>
              <a:gd name="connsiteY76" fmla="*/ 758165 h 994406"/>
              <a:gd name="connsiteX77" fmla="*/ 347173 w 547363"/>
              <a:gd name="connsiteY77" fmla="*/ 764898 h 994406"/>
              <a:gd name="connsiteX78" fmla="*/ 353691 w 547363"/>
              <a:gd name="connsiteY78" fmla="*/ 749938 h 994406"/>
              <a:gd name="connsiteX79" fmla="*/ 380479 w 547363"/>
              <a:gd name="connsiteY79" fmla="*/ 722630 h 994406"/>
              <a:gd name="connsiteX80" fmla="*/ 390046 w 547363"/>
              <a:gd name="connsiteY80" fmla="*/ 692523 h 994406"/>
              <a:gd name="connsiteX81" fmla="*/ 390684 w 547363"/>
              <a:gd name="connsiteY81" fmla="*/ 666616 h 994406"/>
              <a:gd name="connsiteX82" fmla="*/ 389408 w 547363"/>
              <a:gd name="connsiteY82" fmla="*/ 642110 h 994406"/>
              <a:gd name="connsiteX83" fmla="*/ 374101 w 547363"/>
              <a:gd name="connsiteY83" fmla="*/ 661715 h 994406"/>
              <a:gd name="connsiteX84" fmla="*/ 354966 w 547363"/>
              <a:gd name="connsiteY84" fmla="*/ 696023 h 994406"/>
              <a:gd name="connsiteX85" fmla="*/ 346037 w 547363"/>
              <a:gd name="connsiteY85" fmla="*/ 747837 h 994406"/>
              <a:gd name="connsiteX86" fmla="*/ 339898 w 547363"/>
              <a:gd name="connsiteY86" fmla="*/ 764817 h 994406"/>
              <a:gd name="connsiteX87" fmla="*/ 331156 w 547363"/>
              <a:gd name="connsiteY87" fmla="*/ 777571 h 994406"/>
              <a:gd name="connsiteX88" fmla="*/ 282894 w 547363"/>
              <a:gd name="connsiteY88" fmla="*/ 815755 h 994406"/>
              <a:gd name="connsiteX89" fmla="*/ 252045 w 547363"/>
              <a:gd name="connsiteY89" fmla="*/ 834280 h 994406"/>
              <a:gd name="connsiteX90" fmla="*/ 262484 w 547363"/>
              <a:gd name="connsiteY90" fmla="*/ 817855 h 994406"/>
              <a:gd name="connsiteX91" fmla="*/ 295013 w 547363"/>
              <a:gd name="connsiteY91" fmla="*/ 796150 h 994406"/>
              <a:gd name="connsiteX92" fmla="*/ 311596 w 547363"/>
              <a:gd name="connsiteY92" fmla="*/ 768142 h 994406"/>
              <a:gd name="connsiteX93" fmla="*/ 317974 w 547363"/>
              <a:gd name="connsiteY93" fmla="*/ 742235 h 994406"/>
              <a:gd name="connsiteX94" fmla="*/ 323076 w 547363"/>
              <a:gd name="connsiteY94" fmla="*/ 717029 h 994406"/>
              <a:gd name="connsiteX95" fmla="*/ 302666 w 547363"/>
              <a:gd name="connsiteY95" fmla="*/ 733133 h 994406"/>
              <a:gd name="connsiteX96" fmla="*/ 275240 w 547363"/>
              <a:gd name="connsiteY96" fmla="*/ 763941 h 994406"/>
              <a:gd name="connsiteX97" fmla="*/ 256106 w 547363"/>
              <a:gd name="connsiteY97" fmla="*/ 815054 h 994406"/>
              <a:gd name="connsiteX98" fmla="*/ 230593 w 547363"/>
              <a:gd name="connsiteY98" fmla="*/ 846563 h 994406"/>
              <a:gd name="connsiteX99" fmla="*/ 229773 w 547363"/>
              <a:gd name="connsiteY99" fmla="*/ 847655 h 994406"/>
              <a:gd name="connsiteX100" fmla="*/ 209147 w 547363"/>
              <a:gd name="connsiteY100" fmla="*/ 860041 h 994406"/>
              <a:gd name="connsiteX101" fmla="*/ 147699 w 547363"/>
              <a:gd name="connsiteY101" fmla="*/ 891296 h 994406"/>
              <a:gd name="connsiteX102" fmla="*/ 150547 w 547363"/>
              <a:gd name="connsiteY102" fmla="*/ 886473 h 994406"/>
              <a:gd name="connsiteX103" fmla="*/ 161708 w 547363"/>
              <a:gd name="connsiteY103" fmla="*/ 875970 h 994406"/>
              <a:gd name="connsiteX104" fmla="*/ 198064 w 547363"/>
              <a:gd name="connsiteY104" fmla="*/ 857765 h 994406"/>
              <a:gd name="connsiteX105" fmla="*/ 229316 w 547363"/>
              <a:gd name="connsiteY105" fmla="*/ 805952 h 994406"/>
              <a:gd name="connsiteX106" fmla="*/ 238884 w 547363"/>
              <a:gd name="connsiteY106" fmla="*/ 780746 h 994406"/>
              <a:gd name="connsiteX107" fmla="*/ 214647 w 547363"/>
              <a:gd name="connsiteY107" fmla="*/ 794049 h 994406"/>
              <a:gd name="connsiteX108" fmla="*/ 180843 w 547363"/>
              <a:gd name="connsiteY108" fmla="*/ 821356 h 994406"/>
              <a:gd name="connsiteX109" fmla="*/ 154693 w 547363"/>
              <a:gd name="connsiteY109" fmla="*/ 871069 h 994406"/>
              <a:gd name="connsiteX110" fmla="*/ 143770 w 547363"/>
              <a:gd name="connsiteY110" fmla="*/ 886823 h 994406"/>
              <a:gd name="connsiteX111" fmla="*/ 128846 w 547363"/>
              <a:gd name="connsiteY111" fmla="*/ 900539 h 994406"/>
              <a:gd name="connsiteX112" fmla="*/ 81504 w 547363"/>
              <a:gd name="connsiteY112" fmla="*/ 923233 h 994406"/>
              <a:gd name="connsiteX113" fmla="*/ 36698 w 547363"/>
              <a:gd name="connsiteY113" fmla="*/ 947389 h 994406"/>
              <a:gd name="connsiteX114" fmla="*/ 9272 w 547363"/>
              <a:gd name="connsiteY114" fmla="*/ 968395 h 994406"/>
              <a:gd name="connsiteX115" fmla="*/ 1619 w 547363"/>
              <a:gd name="connsiteY115" fmla="*/ 978897 h 994406"/>
              <a:gd name="connsiteX116" fmla="*/ 4170 w 547363"/>
              <a:gd name="connsiteY116" fmla="*/ 994301 h 994406"/>
              <a:gd name="connsiteX117" fmla="*/ 11185 w 547363"/>
              <a:gd name="connsiteY117" fmla="*/ 985899 h 994406"/>
              <a:gd name="connsiteX118" fmla="*/ 33509 w 547363"/>
              <a:gd name="connsiteY118" fmla="*/ 963493 h 994406"/>
              <a:gd name="connsiteX119" fmla="*/ 61573 w 547363"/>
              <a:gd name="connsiteY119" fmla="*/ 946689 h 994406"/>
              <a:gd name="connsiteX120" fmla="*/ 120890 w 547363"/>
              <a:gd name="connsiteY120" fmla="*/ 917281 h 994406"/>
              <a:gd name="connsiteX121" fmla="*/ 124938 w 547363"/>
              <a:gd name="connsiteY121" fmla="*/ 915190 h 994406"/>
              <a:gd name="connsiteX122" fmla="*/ 131094 w 547363"/>
              <a:gd name="connsiteY122" fmla="*/ 915181 h 994406"/>
              <a:gd name="connsiteX123" fmla="*/ 171914 w 547363"/>
              <a:gd name="connsiteY123" fmla="*/ 913080 h 994406"/>
              <a:gd name="connsiteX124" fmla="*/ 225490 w 547363"/>
              <a:gd name="connsiteY124" fmla="*/ 921483 h 994406"/>
              <a:gd name="connsiteX125" fmla="*/ 269500 w 547363"/>
              <a:gd name="connsiteY125" fmla="*/ 905379 h 994406"/>
              <a:gd name="connsiteX126" fmla="*/ 295650 w 547363"/>
              <a:gd name="connsiteY126" fmla="*/ 887174 h 994406"/>
              <a:gd name="connsiteX127" fmla="*/ 268861 w 547363"/>
              <a:gd name="connsiteY127" fmla="*/ 885073 h 994406"/>
              <a:gd name="connsiteX128" fmla="*/ 209545 w 547363"/>
              <a:gd name="connsiteY128" fmla="*/ 884373 h 994406"/>
              <a:gd name="connsiteX129" fmla="*/ 173190 w 547363"/>
              <a:gd name="connsiteY129" fmla="*/ 903978 h 994406"/>
              <a:gd name="connsiteX130" fmla="*/ 158520 w 547363"/>
              <a:gd name="connsiteY130" fmla="*/ 906779 h 994406"/>
              <a:gd name="connsiteX131" fmla="*/ 145532 w 547363"/>
              <a:gd name="connsiteY131" fmla="*/ 904551 h 994406"/>
              <a:gd name="connsiteX132" fmla="*/ 230273 w 547363"/>
              <a:gd name="connsiteY132" fmla="*/ 860773 h 994406"/>
              <a:gd name="connsiteX133" fmla="*/ 230174 w 547363"/>
              <a:gd name="connsiteY133" fmla="*/ 861255 h 994406"/>
              <a:gd name="connsiteX134" fmla="*/ 237609 w 547363"/>
              <a:gd name="connsiteY134" fmla="*/ 860566 h 994406"/>
              <a:gd name="connsiteX135" fmla="*/ 277153 w 547363"/>
              <a:gd name="connsiteY135" fmla="*/ 854265 h 994406"/>
              <a:gd name="connsiteX136" fmla="*/ 330092 w 547363"/>
              <a:gd name="connsiteY136" fmla="*/ 855665 h 994406"/>
              <a:gd name="connsiteX137" fmla="*/ 371549 w 547363"/>
              <a:gd name="connsiteY137" fmla="*/ 832559 h 994406"/>
              <a:gd name="connsiteX138" fmla="*/ 395148 w 547363"/>
              <a:gd name="connsiteY138" fmla="*/ 809454 h 994406"/>
              <a:gd name="connsiteX139" fmla="*/ 368360 w 547363"/>
              <a:gd name="connsiteY139" fmla="*/ 812254 h 994406"/>
              <a:gd name="connsiteX140" fmla="*/ 342210 w 547363"/>
              <a:gd name="connsiteY140" fmla="*/ 813655 h 994406"/>
              <a:gd name="connsiteX141" fmla="*/ 310957 w 547363"/>
              <a:gd name="connsiteY141" fmla="*/ 822057 h 994406"/>
              <a:gd name="connsiteX142" fmla="*/ 277791 w 547363"/>
              <a:gd name="connsiteY142" fmla="*/ 845162 h 994406"/>
              <a:gd name="connsiteX143" fmla="*/ 263998 w 547363"/>
              <a:gd name="connsiteY143" fmla="*/ 849451 h 994406"/>
              <a:gd name="connsiteX144" fmla="*/ 250305 w 547363"/>
              <a:gd name="connsiteY144" fmla="*/ 848433 h 994406"/>
              <a:gd name="connsiteX145" fmla="*/ 327498 w 547363"/>
              <a:gd name="connsiteY145" fmla="*/ 793400 h 994406"/>
              <a:gd name="connsiteX146" fmla="*/ 327350 w 547363"/>
              <a:gd name="connsiteY146" fmla="*/ 796117 h 994406"/>
              <a:gd name="connsiteX147" fmla="*/ 334555 w 547363"/>
              <a:gd name="connsiteY147" fmla="*/ 794049 h 994406"/>
              <a:gd name="connsiteX148" fmla="*/ 371548 w 547363"/>
              <a:gd name="connsiteY148" fmla="*/ 780746 h 994406"/>
              <a:gd name="connsiteX149" fmla="*/ 391958 w 547363"/>
              <a:gd name="connsiteY149" fmla="*/ 780046 h 994406"/>
              <a:gd name="connsiteX150" fmla="*/ 423211 w 547363"/>
              <a:gd name="connsiteY150" fmla="*/ 770243 h 994406"/>
              <a:gd name="connsiteX151" fmla="*/ 458929 w 547363"/>
              <a:gd name="connsiteY151" fmla="*/ 737335 h 994406"/>
              <a:gd name="connsiteX152" fmla="*/ 476788 w 547363"/>
              <a:gd name="connsiteY152" fmla="*/ 708627 h 994406"/>
              <a:gd name="connsiteX153" fmla="*/ 451913 w 547363"/>
              <a:gd name="connsiteY153" fmla="*/ 719130 h 994406"/>
              <a:gd name="connsiteX154" fmla="*/ 427038 w 547363"/>
              <a:gd name="connsiteY154" fmla="*/ 727532 h 994406"/>
              <a:gd name="connsiteX155" fmla="*/ 398975 w 547363"/>
              <a:gd name="connsiteY155" fmla="*/ 742936 h 994406"/>
              <a:gd name="connsiteX156" fmla="*/ 370911 w 547363"/>
              <a:gd name="connsiteY156" fmla="*/ 772344 h 994406"/>
              <a:gd name="connsiteX157" fmla="*/ 357995 w 547363"/>
              <a:gd name="connsiteY157" fmla="*/ 779258 h 994406"/>
              <a:gd name="connsiteX158" fmla="*/ 345357 w 547363"/>
              <a:gd name="connsiteY158" fmla="*/ 780668 h 994406"/>
              <a:gd name="connsiteX159" fmla="*/ 351140 w 547363"/>
              <a:gd name="connsiteY159" fmla="*/ 776545 h 994406"/>
              <a:gd name="connsiteX160" fmla="*/ 399932 w 547363"/>
              <a:gd name="connsiteY160" fmla="*/ 727269 h 994406"/>
              <a:gd name="connsiteX161" fmla="*/ 409617 w 547363"/>
              <a:gd name="connsiteY161" fmla="*/ 713815 h 994406"/>
              <a:gd name="connsiteX162" fmla="*/ 409669 w 547363"/>
              <a:gd name="connsiteY162" fmla="*/ 714162 h 994406"/>
              <a:gd name="connsiteX163" fmla="*/ 416197 w 547363"/>
              <a:gd name="connsiteY163" fmla="*/ 710727 h 994406"/>
              <a:gd name="connsiteX164" fmla="*/ 448725 w 547363"/>
              <a:gd name="connsiteY164" fmla="*/ 688321 h 994406"/>
              <a:gd name="connsiteX165" fmla="*/ 467859 w 547363"/>
              <a:gd name="connsiteY165" fmla="*/ 682720 h 994406"/>
              <a:gd name="connsiteX166" fmla="*/ 495285 w 547363"/>
              <a:gd name="connsiteY166" fmla="*/ 663814 h 994406"/>
              <a:gd name="connsiteX167" fmla="*/ 520159 w 547363"/>
              <a:gd name="connsiteY167" fmla="*/ 621104 h 994406"/>
              <a:gd name="connsiteX168" fmla="*/ 529089 w 547363"/>
              <a:gd name="connsiteY168" fmla="*/ 588896 h 994406"/>
              <a:gd name="connsiteX169" fmla="*/ 508679 w 547363"/>
              <a:gd name="connsiteY169" fmla="*/ 606400 h 994406"/>
              <a:gd name="connsiteX170" fmla="*/ 487631 w 547363"/>
              <a:gd name="connsiteY170" fmla="*/ 621804 h 994406"/>
              <a:gd name="connsiteX171" fmla="*/ 465308 w 547363"/>
              <a:gd name="connsiteY171" fmla="*/ 644910 h 994406"/>
              <a:gd name="connsiteX172" fmla="*/ 446173 w 547363"/>
              <a:gd name="connsiteY172" fmla="*/ 680619 h 994406"/>
              <a:gd name="connsiteX173" fmla="*/ 435411 w 547363"/>
              <a:gd name="connsiteY173" fmla="*/ 690334 h 994406"/>
              <a:gd name="connsiteX174" fmla="*/ 422983 w 547363"/>
              <a:gd name="connsiteY174" fmla="*/ 695245 h 994406"/>
              <a:gd name="connsiteX175" fmla="*/ 441071 w 547363"/>
              <a:gd name="connsiteY175" fmla="*/ 670116 h 994406"/>
              <a:gd name="connsiteX176" fmla="*/ 468780 w 547363"/>
              <a:gd name="connsiteY176" fmla="*/ 613593 h 994406"/>
              <a:gd name="connsiteX177" fmla="*/ 472961 w 547363"/>
              <a:gd name="connsiteY177" fmla="*/ 609201 h 994406"/>
              <a:gd name="connsiteX178" fmla="*/ 497198 w 547363"/>
              <a:gd name="connsiteY178" fmla="*/ 578393 h 994406"/>
              <a:gd name="connsiteX179" fmla="*/ 513781 w 547363"/>
              <a:gd name="connsiteY179" fmla="*/ 567190 h 994406"/>
              <a:gd name="connsiteX180" fmla="*/ 534191 w 547363"/>
              <a:gd name="connsiteY180" fmla="*/ 541284 h 994406"/>
              <a:gd name="connsiteX181" fmla="*/ 546310 w 547363"/>
              <a:gd name="connsiteY181" fmla="*/ 495072 h 994406"/>
              <a:gd name="connsiteX182" fmla="*/ 546947 w 547363"/>
              <a:gd name="connsiteY182" fmla="*/ 462864 h 994406"/>
              <a:gd name="connsiteX183" fmla="*/ 532278 w 547363"/>
              <a:gd name="connsiteY183" fmla="*/ 484569 h 994406"/>
              <a:gd name="connsiteX184" fmla="*/ 516332 w 547363"/>
              <a:gd name="connsiteY184" fmla="*/ 504874 h 994406"/>
              <a:gd name="connsiteX185" fmla="*/ 501025 w 547363"/>
              <a:gd name="connsiteY185" fmla="*/ 532882 h 994406"/>
              <a:gd name="connsiteX186" fmla="*/ 492733 w 547363"/>
              <a:gd name="connsiteY186" fmla="*/ 572092 h 994406"/>
              <a:gd name="connsiteX187" fmla="*/ 485159 w 547363"/>
              <a:gd name="connsiteY187" fmla="*/ 584345 h 994406"/>
              <a:gd name="connsiteX188" fmla="*/ 476621 w 547363"/>
              <a:gd name="connsiteY188" fmla="*/ 591438 h 994406"/>
              <a:gd name="connsiteX189" fmla="*/ 492096 w 547363"/>
              <a:gd name="connsiteY189" fmla="*/ 536382 h 994406"/>
              <a:gd name="connsiteX190" fmla="*/ 495732 w 547363"/>
              <a:gd name="connsiteY190" fmla="*/ 504094 h 994406"/>
              <a:gd name="connsiteX191" fmla="*/ 499112 w 547363"/>
              <a:gd name="connsiteY191" fmla="*/ 497872 h 994406"/>
              <a:gd name="connsiteX192" fmla="*/ 514418 w 547363"/>
              <a:gd name="connsiteY192" fmla="*/ 462163 h 994406"/>
              <a:gd name="connsiteX193" fmla="*/ 539931 w 547363"/>
              <a:gd name="connsiteY193" fmla="*/ 416652 h 994406"/>
              <a:gd name="connsiteX194" fmla="*/ 541845 w 547363"/>
              <a:gd name="connsiteY194" fmla="*/ 371140 h 994406"/>
              <a:gd name="connsiteX195" fmla="*/ 536105 w 547363"/>
              <a:gd name="connsiteY195" fmla="*/ 341732 h 994406"/>
              <a:gd name="connsiteX196" fmla="*/ 526537 w 547363"/>
              <a:gd name="connsiteY196" fmla="*/ 365538 h 994406"/>
              <a:gd name="connsiteX197" fmla="*/ 515695 w 547363"/>
              <a:gd name="connsiteY197" fmla="*/ 388644 h 994406"/>
              <a:gd name="connsiteX198" fmla="*/ 507403 w 547363"/>
              <a:gd name="connsiteY198" fmla="*/ 418752 h 994406"/>
              <a:gd name="connsiteX199" fmla="*/ 508678 w 547363"/>
              <a:gd name="connsiteY199" fmla="*/ 457262 h 994406"/>
              <a:gd name="connsiteX200" fmla="*/ 504692 w 547363"/>
              <a:gd name="connsiteY200" fmla="*/ 470915 h 994406"/>
              <a:gd name="connsiteX201" fmla="*/ 498429 w 547363"/>
              <a:gd name="connsiteY201" fmla="*/ 480151 h 994406"/>
              <a:gd name="connsiteX202" fmla="*/ 500228 w 547363"/>
              <a:gd name="connsiteY202" fmla="*/ 464176 h 994406"/>
              <a:gd name="connsiteX203" fmla="*/ 497836 w 547363"/>
              <a:gd name="connsiteY203" fmla="*/ 391445 h 994406"/>
              <a:gd name="connsiteX204" fmla="*/ 497158 w 547363"/>
              <a:gd name="connsiteY204" fmla="*/ 386905 h 994406"/>
              <a:gd name="connsiteX205" fmla="*/ 498473 w 547363"/>
              <a:gd name="connsiteY205" fmla="*/ 385843 h 994406"/>
              <a:gd name="connsiteX206" fmla="*/ 506127 w 547363"/>
              <a:gd name="connsiteY206" fmla="*/ 348734 h 994406"/>
              <a:gd name="connsiteX207" fmla="*/ 522710 w 547363"/>
              <a:gd name="connsiteY207" fmla="*/ 301821 h 994406"/>
              <a:gd name="connsiteX208" fmla="*/ 518245 w 547363"/>
              <a:gd name="connsiteY208" fmla="*/ 259111 h 994406"/>
              <a:gd name="connsiteX209" fmla="*/ 509316 w 547363"/>
              <a:gd name="connsiteY209" fmla="*/ 232504 h 994406"/>
              <a:gd name="connsiteX210" fmla="*/ 502937 w 547363"/>
              <a:gd name="connsiteY210" fmla="*/ 256310 h 994406"/>
              <a:gd name="connsiteX211" fmla="*/ 492095 w 547363"/>
              <a:gd name="connsiteY211" fmla="*/ 309524 h 994406"/>
              <a:gd name="connsiteX212" fmla="*/ 499749 w 547363"/>
              <a:gd name="connsiteY212" fmla="*/ 345933 h 994406"/>
              <a:gd name="connsiteX213" fmla="*/ 498712 w 547363"/>
              <a:gd name="connsiteY213" fmla="*/ 359236 h 994406"/>
              <a:gd name="connsiteX214" fmla="*/ 494531 w 547363"/>
              <a:gd name="connsiteY214" fmla="*/ 369323 h 994406"/>
              <a:gd name="connsiteX215" fmla="*/ 487153 w 547363"/>
              <a:gd name="connsiteY215" fmla="*/ 319939 h 994406"/>
              <a:gd name="connsiteX216" fmla="*/ 477565 w 547363"/>
              <a:gd name="connsiteY216" fmla="*/ 281364 h 994406"/>
              <a:gd name="connsiteX217" fmla="*/ 479339 w 547363"/>
              <a:gd name="connsiteY217" fmla="*/ 279416 h 994406"/>
              <a:gd name="connsiteX218" fmla="*/ 481891 w 547363"/>
              <a:gd name="connsiteY218" fmla="*/ 243007 h 994406"/>
              <a:gd name="connsiteX219" fmla="*/ 492096 w 547363"/>
              <a:gd name="connsiteY219" fmla="*/ 196095 h 994406"/>
              <a:gd name="connsiteX220" fmla="*/ 483804 w 547363"/>
              <a:gd name="connsiteY220" fmla="*/ 156184 h 994406"/>
              <a:gd name="connsiteX221" fmla="*/ 472961 w 547363"/>
              <a:gd name="connsiteY221" fmla="*/ 131678 h 994406"/>
              <a:gd name="connsiteX222" fmla="*/ 468497 w 547363"/>
              <a:gd name="connsiteY222" fmla="*/ 154784 h 994406"/>
              <a:gd name="connsiteX223" fmla="*/ 463394 w 547363"/>
              <a:gd name="connsiteY223" fmla="*/ 207298 h 994406"/>
              <a:gd name="connsiteX224" fmla="*/ 474875 w 547363"/>
              <a:gd name="connsiteY224" fmla="*/ 240906 h 994406"/>
              <a:gd name="connsiteX225" fmla="*/ 475592 w 547363"/>
              <a:gd name="connsiteY225" fmla="*/ 253947 h 994406"/>
              <a:gd name="connsiteX226" fmla="*/ 473137 w 547363"/>
              <a:gd name="connsiteY226" fmla="*/ 263547 h 994406"/>
              <a:gd name="connsiteX227" fmla="*/ 469772 w 547363"/>
              <a:gd name="connsiteY227" fmla="*/ 250009 h 994406"/>
              <a:gd name="connsiteX228" fmla="*/ 445268 w 547363"/>
              <a:gd name="connsiteY228" fmla="*/ 184138 h 994406"/>
              <a:gd name="connsiteX229" fmla="*/ 448087 w 547363"/>
              <a:gd name="connsiteY229" fmla="*/ 179991 h 994406"/>
              <a:gd name="connsiteX230" fmla="*/ 446811 w 547363"/>
              <a:gd name="connsiteY230" fmla="*/ 144982 h 994406"/>
              <a:gd name="connsiteX231" fmla="*/ 453190 w 547363"/>
              <a:gd name="connsiteY231" fmla="*/ 98069 h 994406"/>
              <a:gd name="connsiteX232" fmla="*/ 442346 w 547363"/>
              <a:gd name="connsiteY232" fmla="*/ 60259 h 994406"/>
              <a:gd name="connsiteX233" fmla="*/ 430228 w 547363"/>
              <a:gd name="connsiteY233" fmla="*/ 37853 h 994406"/>
              <a:gd name="connsiteX234" fmla="*/ 427677 w 547363"/>
              <a:gd name="connsiteY234" fmla="*/ 60960 h 994406"/>
              <a:gd name="connsiteX235" fmla="*/ 426401 w 547363"/>
              <a:gd name="connsiteY235" fmla="*/ 112073 h 994406"/>
              <a:gd name="connsiteX236" fmla="*/ 440433 w 547363"/>
              <a:gd name="connsiteY236" fmla="*/ 143581 h 994406"/>
              <a:gd name="connsiteX237" fmla="*/ 441709 w 547363"/>
              <a:gd name="connsiteY237" fmla="*/ 156009 h 994406"/>
              <a:gd name="connsiteX238" fmla="*/ 439779 w 547363"/>
              <a:gd name="connsiteY238" fmla="*/ 169382 h 994406"/>
              <a:gd name="connsiteX239" fmla="*/ 420023 w 547363"/>
              <a:gd name="connsiteY239" fmla="*/ 116274 h 994406"/>
              <a:gd name="connsiteX240" fmla="*/ 412369 w 547363"/>
              <a:gd name="connsiteY240" fmla="*/ 91768 h 994406"/>
              <a:gd name="connsiteX241" fmla="*/ 403440 w 547363"/>
              <a:gd name="connsiteY241" fmla="*/ 46955 h 994406"/>
              <a:gd name="connsiteX242" fmla="*/ 381755 w 547363"/>
              <a:gd name="connsiteY242" fmla="*/ 16147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896" y="44"/>
                  <a:pt x="367723" y="11946"/>
                  <a:pt x="368360" y="21749"/>
                </a:cubicBezTo>
                <a:cubicBezTo>
                  <a:pt x="368360" y="29451"/>
                  <a:pt x="373463" y="56758"/>
                  <a:pt x="382392" y="68661"/>
                </a:cubicBezTo>
                <a:cubicBezTo>
                  <a:pt x="388770" y="76363"/>
                  <a:pt x="395787" y="84065"/>
                  <a:pt x="405353" y="92467"/>
                </a:cubicBezTo>
                <a:cubicBezTo>
                  <a:pt x="407905" y="95268"/>
                  <a:pt x="410456" y="101569"/>
                  <a:pt x="412369" y="108571"/>
                </a:cubicBezTo>
                <a:cubicBezTo>
                  <a:pt x="412688" y="109622"/>
                  <a:pt x="414761" y="116273"/>
                  <a:pt x="418269" y="126514"/>
                </a:cubicBezTo>
                <a:lnTo>
                  <a:pt x="432708" y="165792"/>
                </a:lnTo>
                <a:lnTo>
                  <a:pt x="419385" y="153382"/>
                </a:lnTo>
                <a:cubicBezTo>
                  <a:pt x="415558" y="140779"/>
                  <a:pt x="411731" y="130977"/>
                  <a:pt x="406629" y="121875"/>
                </a:cubicBezTo>
                <a:cubicBezTo>
                  <a:pt x="398975" y="109271"/>
                  <a:pt x="376651" y="95968"/>
                  <a:pt x="369636" y="93867"/>
                </a:cubicBezTo>
                <a:cubicBezTo>
                  <a:pt x="361344" y="90366"/>
                  <a:pt x="351777" y="84065"/>
                  <a:pt x="351777" y="84065"/>
                </a:cubicBezTo>
                <a:cubicBezTo>
                  <a:pt x="351139" y="83364"/>
                  <a:pt x="355604" y="95268"/>
                  <a:pt x="360706" y="106471"/>
                </a:cubicBezTo>
                <a:cubicBezTo>
                  <a:pt x="363895" y="112772"/>
                  <a:pt x="367722" y="125375"/>
                  <a:pt x="380478" y="136578"/>
                </a:cubicBezTo>
                <a:cubicBezTo>
                  <a:pt x="398975" y="152683"/>
                  <a:pt x="405353" y="154783"/>
                  <a:pt x="416196" y="159684"/>
                </a:cubicBezTo>
                <a:cubicBezTo>
                  <a:pt x="424488" y="165986"/>
                  <a:pt x="430866" y="170187"/>
                  <a:pt x="438519" y="184190"/>
                </a:cubicBezTo>
                <a:lnTo>
                  <a:pt x="439587" y="184362"/>
                </a:lnTo>
                <a:lnTo>
                  <a:pt x="448725" y="210098"/>
                </a:lnTo>
                <a:cubicBezTo>
                  <a:pt x="453508" y="224102"/>
                  <a:pt x="459089" y="241256"/>
                  <a:pt x="464670" y="261211"/>
                </a:cubicBezTo>
                <a:lnTo>
                  <a:pt x="465411" y="264366"/>
                </a:lnTo>
                <a:lnTo>
                  <a:pt x="452551" y="249308"/>
                </a:lnTo>
                <a:cubicBezTo>
                  <a:pt x="450000" y="236004"/>
                  <a:pt x="446811" y="225502"/>
                  <a:pt x="442346" y="215699"/>
                </a:cubicBezTo>
                <a:cubicBezTo>
                  <a:pt x="435968" y="201696"/>
                  <a:pt x="413645" y="186292"/>
                  <a:pt x="406628" y="183491"/>
                </a:cubicBezTo>
                <a:cubicBezTo>
                  <a:pt x="398337" y="179290"/>
                  <a:pt x="388770" y="172288"/>
                  <a:pt x="388770" y="172288"/>
                </a:cubicBezTo>
                <a:cubicBezTo>
                  <a:pt x="388132" y="171587"/>
                  <a:pt x="391958" y="183491"/>
                  <a:pt x="396423" y="195394"/>
                </a:cubicBezTo>
                <a:cubicBezTo>
                  <a:pt x="398975" y="202395"/>
                  <a:pt x="402164" y="214999"/>
                  <a:pt x="414282" y="227602"/>
                </a:cubicBezTo>
                <a:cubicBezTo>
                  <a:pt x="431503" y="245807"/>
                  <a:pt x="437881" y="248608"/>
                  <a:pt x="448724" y="254910"/>
                </a:cubicBezTo>
                <a:cubicBezTo>
                  <a:pt x="456378" y="261911"/>
                  <a:pt x="462756" y="266812"/>
                  <a:pt x="468496" y="282917"/>
                </a:cubicBezTo>
                <a:lnTo>
                  <a:pt x="469861" y="283322"/>
                </a:lnTo>
                <a:lnTo>
                  <a:pt x="480615" y="329129"/>
                </a:lnTo>
                <a:lnTo>
                  <a:pt x="485008" y="363972"/>
                </a:lnTo>
                <a:lnTo>
                  <a:pt x="476151" y="350134"/>
                </a:lnTo>
                <a:cubicBezTo>
                  <a:pt x="475513" y="336130"/>
                  <a:pt x="472962" y="324928"/>
                  <a:pt x="469772" y="314425"/>
                </a:cubicBezTo>
                <a:cubicBezTo>
                  <a:pt x="464670" y="299021"/>
                  <a:pt x="443623" y="280817"/>
                  <a:pt x="436606" y="277315"/>
                </a:cubicBezTo>
                <a:cubicBezTo>
                  <a:pt x="428315" y="272415"/>
                  <a:pt x="419386" y="264012"/>
                  <a:pt x="419386" y="264012"/>
                </a:cubicBezTo>
                <a:cubicBezTo>
                  <a:pt x="419386" y="263312"/>
                  <a:pt x="421937" y="275915"/>
                  <a:pt x="425126" y="288518"/>
                </a:cubicBezTo>
                <a:cubicBezTo>
                  <a:pt x="427040" y="295520"/>
                  <a:pt x="428315" y="308824"/>
                  <a:pt x="439158" y="322827"/>
                </a:cubicBezTo>
                <a:cubicBezTo>
                  <a:pt x="455103" y="343132"/>
                  <a:pt x="460843" y="346634"/>
                  <a:pt x="471048" y="355036"/>
                </a:cubicBezTo>
                <a:cubicBezTo>
                  <a:pt x="478064" y="364138"/>
                  <a:pt x="483804" y="369739"/>
                  <a:pt x="487631" y="386543"/>
                </a:cubicBezTo>
                <a:lnTo>
                  <a:pt x="487929" y="387139"/>
                </a:lnTo>
                <a:lnTo>
                  <a:pt x="490900" y="410700"/>
                </a:lnTo>
                <a:lnTo>
                  <a:pt x="489167" y="471328"/>
                </a:lnTo>
                <a:lnTo>
                  <a:pt x="483804" y="457262"/>
                </a:lnTo>
                <a:cubicBezTo>
                  <a:pt x="485718" y="443258"/>
                  <a:pt x="485718" y="431355"/>
                  <a:pt x="483804" y="420152"/>
                </a:cubicBezTo>
                <a:cubicBezTo>
                  <a:pt x="482528" y="411750"/>
                  <a:pt x="477426" y="401947"/>
                  <a:pt x="471686" y="393545"/>
                </a:cubicBezTo>
                <a:cubicBezTo>
                  <a:pt x="465945" y="385843"/>
                  <a:pt x="459567" y="378842"/>
                  <a:pt x="456378" y="376741"/>
                </a:cubicBezTo>
                <a:cubicBezTo>
                  <a:pt x="449362" y="370439"/>
                  <a:pt x="441071" y="360637"/>
                  <a:pt x="441071" y="360637"/>
                </a:cubicBezTo>
                <a:cubicBezTo>
                  <a:pt x="441071" y="359936"/>
                  <a:pt x="441708" y="373240"/>
                  <a:pt x="442984" y="385843"/>
                </a:cubicBezTo>
                <a:cubicBezTo>
                  <a:pt x="443622" y="392845"/>
                  <a:pt x="442984" y="406148"/>
                  <a:pt x="451913" y="422253"/>
                </a:cubicBezTo>
                <a:cubicBezTo>
                  <a:pt x="464032" y="445358"/>
                  <a:pt x="469135" y="450260"/>
                  <a:pt x="478064" y="460762"/>
                </a:cubicBezTo>
                <a:cubicBezTo>
                  <a:pt x="483166" y="470565"/>
                  <a:pt x="487631" y="478267"/>
                  <a:pt x="488269" y="497172"/>
                </a:cubicBezTo>
                <a:lnTo>
                  <a:pt x="488413" y="497735"/>
                </a:lnTo>
                <a:lnTo>
                  <a:pt x="488269" y="502774"/>
                </a:lnTo>
                <a:lnTo>
                  <a:pt x="468745" y="583148"/>
                </a:lnTo>
                <a:lnTo>
                  <a:pt x="467381" y="576906"/>
                </a:lnTo>
                <a:cubicBezTo>
                  <a:pt x="466902" y="571042"/>
                  <a:pt x="467221" y="566141"/>
                  <a:pt x="467859" y="562990"/>
                </a:cubicBezTo>
                <a:cubicBezTo>
                  <a:pt x="473600" y="549686"/>
                  <a:pt x="476150" y="537783"/>
                  <a:pt x="476788" y="526580"/>
                </a:cubicBezTo>
                <a:cubicBezTo>
                  <a:pt x="477427" y="518178"/>
                  <a:pt x="474237" y="506975"/>
                  <a:pt x="470410" y="497173"/>
                </a:cubicBezTo>
                <a:cubicBezTo>
                  <a:pt x="465946" y="488070"/>
                  <a:pt x="460843" y="479668"/>
                  <a:pt x="458292" y="476867"/>
                </a:cubicBezTo>
                <a:cubicBezTo>
                  <a:pt x="451914" y="469165"/>
                  <a:pt x="445536" y="457962"/>
                  <a:pt x="445536" y="457962"/>
                </a:cubicBezTo>
                <a:cubicBezTo>
                  <a:pt x="445536" y="457262"/>
                  <a:pt x="444260" y="469865"/>
                  <a:pt x="442985" y="482468"/>
                </a:cubicBezTo>
                <a:cubicBezTo>
                  <a:pt x="442346" y="490171"/>
                  <a:pt x="439158" y="502774"/>
                  <a:pt x="444260" y="520278"/>
                </a:cubicBezTo>
                <a:cubicBezTo>
                  <a:pt x="451914" y="546185"/>
                  <a:pt x="455103" y="553187"/>
                  <a:pt x="461481" y="565790"/>
                </a:cubicBezTo>
                <a:cubicBezTo>
                  <a:pt x="462756" y="571742"/>
                  <a:pt x="464032" y="576993"/>
                  <a:pt x="464431" y="582857"/>
                </a:cubicBezTo>
                <a:lnTo>
                  <a:pt x="462151" y="603315"/>
                </a:lnTo>
                <a:lnTo>
                  <a:pt x="421544" y="680707"/>
                </a:lnTo>
                <a:lnTo>
                  <a:pt x="424487" y="663115"/>
                </a:lnTo>
                <a:cubicBezTo>
                  <a:pt x="433417" y="651912"/>
                  <a:pt x="439157" y="641410"/>
                  <a:pt x="442983" y="630207"/>
                </a:cubicBezTo>
                <a:cubicBezTo>
                  <a:pt x="445535" y="621805"/>
                  <a:pt x="445535" y="609901"/>
                  <a:pt x="444259" y="599399"/>
                </a:cubicBezTo>
                <a:cubicBezTo>
                  <a:pt x="442983" y="588896"/>
                  <a:pt x="439795" y="579093"/>
                  <a:pt x="437881" y="575593"/>
                </a:cubicBezTo>
                <a:cubicBezTo>
                  <a:pt x="434054" y="565790"/>
                  <a:pt x="430227" y="553187"/>
                  <a:pt x="430227" y="553187"/>
                </a:cubicBezTo>
                <a:cubicBezTo>
                  <a:pt x="430227" y="552486"/>
                  <a:pt x="425763" y="564390"/>
                  <a:pt x="421298" y="576292"/>
                </a:cubicBezTo>
                <a:cubicBezTo>
                  <a:pt x="418746" y="583294"/>
                  <a:pt x="412368" y="594497"/>
                  <a:pt x="412368" y="613403"/>
                </a:cubicBezTo>
                <a:cubicBezTo>
                  <a:pt x="413006" y="627406"/>
                  <a:pt x="413006" y="636508"/>
                  <a:pt x="413644" y="643510"/>
                </a:cubicBezTo>
                <a:cubicBezTo>
                  <a:pt x="414282" y="650512"/>
                  <a:pt x="415558" y="656113"/>
                  <a:pt x="416833" y="663816"/>
                </a:cubicBezTo>
                <a:cubicBezTo>
                  <a:pt x="416514" y="670117"/>
                  <a:pt x="416355" y="675719"/>
                  <a:pt x="415159" y="681583"/>
                </a:cubicBezTo>
                <a:lnTo>
                  <a:pt x="408921" y="696869"/>
                </a:lnTo>
                <a:lnTo>
                  <a:pt x="355684" y="758165"/>
                </a:lnTo>
                <a:lnTo>
                  <a:pt x="347173" y="764898"/>
                </a:lnTo>
                <a:lnTo>
                  <a:pt x="353691" y="749938"/>
                </a:lnTo>
                <a:cubicBezTo>
                  <a:pt x="365171" y="740835"/>
                  <a:pt x="373463" y="732433"/>
                  <a:pt x="380479" y="722630"/>
                </a:cubicBezTo>
                <a:cubicBezTo>
                  <a:pt x="384943" y="715628"/>
                  <a:pt x="388770" y="703726"/>
                  <a:pt x="390046" y="692523"/>
                </a:cubicBezTo>
                <a:cubicBezTo>
                  <a:pt x="391959" y="681320"/>
                  <a:pt x="391321" y="670817"/>
                  <a:pt x="390684" y="666616"/>
                </a:cubicBezTo>
                <a:cubicBezTo>
                  <a:pt x="389408" y="655413"/>
                  <a:pt x="389408" y="642110"/>
                  <a:pt x="389408" y="642110"/>
                </a:cubicBezTo>
                <a:cubicBezTo>
                  <a:pt x="390046" y="641409"/>
                  <a:pt x="381754" y="651212"/>
                  <a:pt x="374101" y="661715"/>
                </a:cubicBezTo>
                <a:cubicBezTo>
                  <a:pt x="369636" y="668016"/>
                  <a:pt x="360069" y="677119"/>
                  <a:pt x="354966" y="696023"/>
                </a:cubicBezTo>
                <a:cubicBezTo>
                  <a:pt x="347313" y="724031"/>
                  <a:pt x="347313" y="732433"/>
                  <a:pt x="346037" y="747837"/>
                </a:cubicBezTo>
                <a:cubicBezTo>
                  <a:pt x="344124" y="753789"/>
                  <a:pt x="342529" y="759215"/>
                  <a:pt x="339898" y="764817"/>
                </a:cubicBezTo>
                <a:lnTo>
                  <a:pt x="331156" y="777571"/>
                </a:lnTo>
                <a:lnTo>
                  <a:pt x="282894" y="815755"/>
                </a:lnTo>
                <a:lnTo>
                  <a:pt x="252045" y="834280"/>
                </a:lnTo>
                <a:lnTo>
                  <a:pt x="262484" y="817855"/>
                </a:lnTo>
                <a:cubicBezTo>
                  <a:pt x="275878" y="811554"/>
                  <a:pt x="286083" y="804552"/>
                  <a:pt x="295013" y="796150"/>
                </a:cubicBezTo>
                <a:cubicBezTo>
                  <a:pt x="302028" y="790548"/>
                  <a:pt x="307769" y="779346"/>
                  <a:pt x="311596" y="768142"/>
                </a:cubicBezTo>
                <a:cubicBezTo>
                  <a:pt x="315423" y="757639"/>
                  <a:pt x="317974" y="747137"/>
                  <a:pt x="317974" y="742235"/>
                </a:cubicBezTo>
                <a:cubicBezTo>
                  <a:pt x="319249" y="731032"/>
                  <a:pt x="323076" y="717029"/>
                  <a:pt x="323076" y="717029"/>
                </a:cubicBezTo>
                <a:cubicBezTo>
                  <a:pt x="323714" y="716329"/>
                  <a:pt x="312871" y="724731"/>
                  <a:pt x="302666" y="733133"/>
                </a:cubicBezTo>
                <a:cubicBezTo>
                  <a:pt x="296926" y="738735"/>
                  <a:pt x="284808" y="745036"/>
                  <a:pt x="275240" y="763941"/>
                </a:cubicBezTo>
                <a:cubicBezTo>
                  <a:pt x="261846" y="791248"/>
                  <a:pt x="259932" y="799650"/>
                  <a:pt x="256106" y="815054"/>
                </a:cubicBezTo>
                <a:cubicBezTo>
                  <a:pt x="250366" y="826958"/>
                  <a:pt x="246539" y="836060"/>
                  <a:pt x="230593" y="846563"/>
                </a:cubicBezTo>
                <a:lnTo>
                  <a:pt x="229773" y="847655"/>
                </a:lnTo>
                <a:lnTo>
                  <a:pt x="209147" y="860041"/>
                </a:lnTo>
                <a:lnTo>
                  <a:pt x="147699" y="891296"/>
                </a:lnTo>
                <a:lnTo>
                  <a:pt x="150547" y="886473"/>
                </a:lnTo>
                <a:cubicBezTo>
                  <a:pt x="154693" y="881571"/>
                  <a:pt x="158838" y="878071"/>
                  <a:pt x="161708" y="875970"/>
                </a:cubicBezTo>
                <a:cubicBezTo>
                  <a:pt x="176378" y="870369"/>
                  <a:pt x="187859" y="864767"/>
                  <a:pt x="198064" y="857765"/>
                </a:cubicBezTo>
                <a:cubicBezTo>
                  <a:pt x="212733" y="847262"/>
                  <a:pt x="227403" y="815755"/>
                  <a:pt x="229316" y="805952"/>
                </a:cubicBezTo>
                <a:cubicBezTo>
                  <a:pt x="232506" y="794049"/>
                  <a:pt x="238884" y="780746"/>
                  <a:pt x="238884" y="780746"/>
                </a:cubicBezTo>
                <a:cubicBezTo>
                  <a:pt x="239522" y="780746"/>
                  <a:pt x="227403" y="787047"/>
                  <a:pt x="214647" y="794049"/>
                </a:cubicBezTo>
                <a:cubicBezTo>
                  <a:pt x="206993" y="798250"/>
                  <a:pt x="193599" y="803151"/>
                  <a:pt x="180843" y="821356"/>
                </a:cubicBezTo>
                <a:cubicBezTo>
                  <a:pt x="162985" y="846563"/>
                  <a:pt x="160433" y="855665"/>
                  <a:pt x="154693" y="871069"/>
                </a:cubicBezTo>
                <a:cubicBezTo>
                  <a:pt x="150866" y="876670"/>
                  <a:pt x="147836" y="881746"/>
                  <a:pt x="143770" y="886823"/>
                </a:cubicBezTo>
                <a:lnTo>
                  <a:pt x="128846" y="900539"/>
                </a:lnTo>
                <a:lnTo>
                  <a:pt x="81504" y="923233"/>
                </a:lnTo>
                <a:cubicBezTo>
                  <a:pt x="63964" y="931810"/>
                  <a:pt x="48816" y="939687"/>
                  <a:pt x="36698" y="947389"/>
                </a:cubicBezTo>
                <a:cubicBezTo>
                  <a:pt x="23942" y="954391"/>
                  <a:pt x="15012" y="962093"/>
                  <a:pt x="9272" y="968395"/>
                </a:cubicBezTo>
                <a:cubicBezTo>
                  <a:pt x="3532" y="974696"/>
                  <a:pt x="1619" y="978897"/>
                  <a:pt x="1619" y="978897"/>
                </a:cubicBezTo>
                <a:cubicBezTo>
                  <a:pt x="-2208" y="987299"/>
                  <a:pt x="1619" y="992901"/>
                  <a:pt x="4170" y="994301"/>
                </a:cubicBezTo>
                <a:cubicBezTo>
                  <a:pt x="6721" y="995002"/>
                  <a:pt x="7997" y="992201"/>
                  <a:pt x="11185" y="985899"/>
                </a:cubicBezTo>
                <a:cubicBezTo>
                  <a:pt x="16288" y="976797"/>
                  <a:pt x="24580" y="969795"/>
                  <a:pt x="33509" y="963493"/>
                </a:cubicBezTo>
                <a:cubicBezTo>
                  <a:pt x="42439" y="957192"/>
                  <a:pt x="52005" y="952290"/>
                  <a:pt x="61573" y="946689"/>
                </a:cubicBezTo>
                <a:cubicBezTo>
                  <a:pt x="80707" y="936186"/>
                  <a:pt x="101117" y="927084"/>
                  <a:pt x="120890" y="917281"/>
                </a:cubicBezTo>
                <a:lnTo>
                  <a:pt x="124938" y="915190"/>
                </a:lnTo>
                <a:lnTo>
                  <a:pt x="131094" y="915181"/>
                </a:lnTo>
                <a:cubicBezTo>
                  <a:pt x="149591" y="909580"/>
                  <a:pt x="159158" y="911680"/>
                  <a:pt x="171914" y="913080"/>
                </a:cubicBezTo>
                <a:cubicBezTo>
                  <a:pt x="186584" y="918682"/>
                  <a:pt x="194238" y="922883"/>
                  <a:pt x="225490" y="921483"/>
                </a:cubicBezTo>
                <a:cubicBezTo>
                  <a:pt x="247814" y="920783"/>
                  <a:pt x="261208" y="910280"/>
                  <a:pt x="269500" y="905379"/>
                </a:cubicBezTo>
                <a:cubicBezTo>
                  <a:pt x="283531" y="896976"/>
                  <a:pt x="296288" y="886473"/>
                  <a:pt x="295650" y="887174"/>
                </a:cubicBezTo>
                <a:cubicBezTo>
                  <a:pt x="295650" y="887874"/>
                  <a:pt x="280342" y="887874"/>
                  <a:pt x="268861" y="885073"/>
                </a:cubicBezTo>
                <a:cubicBezTo>
                  <a:pt x="259932" y="882272"/>
                  <a:pt x="226766" y="878071"/>
                  <a:pt x="209545" y="884373"/>
                </a:cubicBezTo>
                <a:cubicBezTo>
                  <a:pt x="197427" y="889274"/>
                  <a:pt x="186584" y="894876"/>
                  <a:pt x="173190" y="903978"/>
                </a:cubicBezTo>
                <a:cubicBezTo>
                  <a:pt x="169682" y="905379"/>
                  <a:pt x="164579" y="906604"/>
                  <a:pt x="158520" y="906779"/>
                </a:cubicBezTo>
                <a:lnTo>
                  <a:pt x="145532" y="904551"/>
                </a:lnTo>
                <a:lnTo>
                  <a:pt x="230273" y="860773"/>
                </a:lnTo>
                <a:lnTo>
                  <a:pt x="230174" y="861255"/>
                </a:lnTo>
                <a:cubicBezTo>
                  <a:pt x="231031" y="862273"/>
                  <a:pt x="233304" y="862317"/>
                  <a:pt x="237609" y="860566"/>
                </a:cubicBezTo>
                <a:cubicBezTo>
                  <a:pt x="255467" y="852865"/>
                  <a:pt x="264397" y="854265"/>
                  <a:pt x="277153" y="854265"/>
                </a:cubicBezTo>
                <a:cubicBezTo>
                  <a:pt x="291823" y="857066"/>
                  <a:pt x="299477" y="860566"/>
                  <a:pt x="330092" y="855665"/>
                </a:cubicBezTo>
                <a:cubicBezTo>
                  <a:pt x="351777" y="852164"/>
                  <a:pt x="363895" y="838861"/>
                  <a:pt x="371549" y="832559"/>
                </a:cubicBezTo>
                <a:cubicBezTo>
                  <a:pt x="384305" y="821356"/>
                  <a:pt x="395786" y="808753"/>
                  <a:pt x="395148" y="809454"/>
                </a:cubicBezTo>
                <a:cubicBezTo>
                  <a:pt x="395148" y="809454"/>
                  <a:pt x="379841" y="812954"/>
                  <a:pt x="368360" y="812254"/>
                </a:cubicBezTo>
                <a:cubicBezTo>
                  <a:pt x="363895" y="811554"/>
                  <a:pt x="353690" y="812254"/>
                  <a:pt x="342210" y="813655"/>
                </a:cubicBezTo>
                <a:cubicBezTo>
                  <a:pt x="330729" y="815055"/>
                  <a:pt x="319248" y="817856"/>
                  <a:pt x="310957" y="822057"/>
                </a:cubicBezTo>
                <a:cubicBezTo>
                  <a:pt x="300114" y="827658"/>
                  <a:pt x="289909" y="835360"/>
                  <a:pt x="277791" y="845162"/>
                </a:cubicBezTo>
                <a:cubicBezTo>
                  <a:pt x="274602" y="846913"/>
                  <a:pt x="269818" y="848663"/>
                  <a:pt x="263998" y="849451"/>
                </a:cubicBezTo>
                <a:lnTo>
                  <a:pt x="250305" y="848433"/>
                </a:lnTo>
                <a:lnTo>
                  <a:pt x="327498" y="793400"/>
                </a:lnTo>
                <a:lnTo>
                  <a:pt x="327350" y="796117"/>
                </a:lnTo>
                <a:cubicBezTo>
                  <a:pt x="328337" y="796894"/>
                  <a:pt x="330569" y="796500"/>
                  <a:pt x="334555" y="794049"/>
                </a:cubicBezTo>
                <a:cubicBezTo>
                  <a:pt x="350501" y="784247"/>
                  <a:pt x="359430" y="782846"/>
                  <a:pt x="371548" y="780746"/>
                </a:cubicBezTo>
                <a:cubicBezTo>
                  <a:pt x="379202" y="780746"/>
                  <a:pt x="384943" y="781446"/>
                  <a:pt x="391958" y="780046"/>
                </a:cubicBezTo>
                <a:cubicBezTo>
                  <a:pt x="399612" y="778645"/>
                  <a:pt x="408541" y="776545"/>
                  <a:pt x="423211" y="770243"/>
                </a:cubicBezTo>
                <a:cubicBezTo>
                  <a:pt x="443621" y="761141"/>
                  <a:pt x="453188" y="745036"/>
                  <a:pt x="458929" y="737335"/>
                </a:cubicBezTo>
                <a:cubicBezTo>
                  <a:pt x="469134" y="723331"/>
                  <a:pt x="477425" y="707927"/>
                  <a:pt x="476788" y="708627"/>
                </a:cubicBezTo>
                <a:cubicBezTo>
                  <a:pt x="476788" y="708627"/>
                  <a:pt x="462756" y="716330"/>
                  <a:pt x="451913" y="719130"/>
                </a:cubicBezTo>
                <a:cubicBezTo>
                  <a:pt x="447448" y="719830"/>
                  <a:pt x="437243" y="723331"/>
                  <a:pt x="427038" y="727532"/>
                </a:cubicBezTo>
                <a:cubicBezTo>
                  <a:pt x="416833" y="731733"/>
                  <a:pt x="405990" y="736634"/>
                  <a:pt x="398975" y="742936"/>
                </a:cubicBezTo>
                <a:cubicBezTo>
                  <a:pt x="389407" y="751338"/>
                  <a:pt x="381116" y="760440"/>
                  <a:pt x="370911" y="772344"/>
                </a:cubicBezTo>
                <a:cubicBezTo>
                  <a:pt x="368040" y="774794"/>
                  <a:pt x="363576" y="777420"/>
                  <a:pt x="357995" y="779258"/>
                </a:cubicBezTo>
                <a:lnTo>
                  <a:pt x="345357" y="780668"/>
                </a:lnTo>
                <a:lnTo>
                  <a:pt x="351140" y="776545"/>
                </a:lnTo>
                <a:cubicBezTo>
                  <a:pt x="368361" y="761491"/>
                  <a:pt x="384784" y="745036"/>
                  <a:pt x="399932" y="727269"/>
                </a:cubicBezTo>
                <a:lnTo>
                  <a:pt x="409617" y="713815"/>
                </a:lnTo>
                <a:lnTo>
                  <a:pt x="409669" y="714162"/>
                </a:lnTo>
                <a:cubicBezTo>
                  <a:pt x="410775" y="714709"/>
                  <a:pt x="412848" y="713878"/>
                  <a:pt x="416197" y="710727"/>
                </a:cubicBezTo>
                <a:cubicBezTo>
                  <a:pt x="429590" y="697423"/>
                  <a:pt x="437882" y="693923"/>
                  <a:pt x="448725" y="688321"/>
                </a:cubicBezTo>
                <a:cubicBezTo>
                  <a:pt x="455741" y="686220"/>
                  <a:pt x="460843" y="684820"/>
                  <a:pt x="467859" y="682720"/>
                </a:cubicBezTo>
                <a:cubicBezTo>
                  <a:pt x="474875" y="679218"/>
                  <a:pt x="483166" y="674318"/>
                  <a:pt x="495285" y="663814"/>
                </a:cubicBezTo>
                <a:cubicBezTo>
                  <a:pt x="511868" y="648411"/>
                  <a:pt x="516971" y="630206"/>
                  <a:pt x="520159" y="621104"/>
                </a:cubicBezTo>
                <a:cubicBezTo>
                  <a:pt x="525900" y="604999"/>
                  <a:pt x="529089" y="588195"/>
                  <a:pt x="529089" y="588896"/>
                </a:cubicBezTo>
                <a:cubicBezTo>
                  <a:pt x="529089" y="588896"/>
                  <a:pt x="518246" y="600099"/>
                  <a:pt x="508679" y="606400"/>
                </a:cubicBezTo>
                <a:cubicBezTo>
                  <a:pt x="504852" y="608501"/>
                  <a:pt x="496561" y="614802"/>
                  <a:pt x="487631" y="621804"/>
                </a:cubicBezTo>
                <a:cubicBezTo>
                  <a:pt x="479339" y="628806"/>
                  <a:pt x="470410" y="637208"/>
                  <a:pt x="465308" y="644910"/>
                </a:cubicBezTo>
                <a:cubicBezTo>
                  <a:pt x="458929" y="655412"/>
                  <a:pt x="453190" y="666615"/>
                  <a:pt x="446173" y="680619"/>
                </a:cubicBezTo>
                <a:cubicBezTo>
                  <a:pt x="443941" y="683419"/>
                  <a:pt x="440274" y="687095"/>
                  <a:pt x="435411" y="690334"/>
                </a:cubicBezTo>
                <a:lnTo>
                  <a:pt x="422983" y="695245"/>
                </a:lnTo>
                <a:lnTo>
                  <a:pt x="441071" y="670116"/>
                </a:lnTo>
                <a:lnTo>
                  <a:pt x="468780" y="613593"/>
                </a:lnTo>
                <a:lnTo>
                  <a:pt x="472961" y="609201"/>
                </a:lnTo>
                <a:cubicBezTo>
                  <a:pt x="481890" y="592397"/>
                  <a:pt x="488268" y="587496"/>
                  <a:pt x="497198" y="578393"/>
                </a:cubicBezTo>
                <a:cubicBezTo>
                  <a:pt x="503576" y="574192"/>
                  <a:pt x="508041" y="571391"/>
                  <a:pt x="513781" y="567190"/>
                </a:cubicBezTo>
                <a:cubicBezTo>
                  <a:pt x="519522" y="562289"/>
                  <a:pt x="525900" y="554587"/>
                  <a:pt x="534191" y="541284"/>
                </a:cubicBezTo>
                <a:cubicBezTo>
                  <a:pt x="545672" y="522379"/>
                  <a:pt x="545672" y="504874"/>
                  <a:pt x="546310" y="495072"/>
                </a:cubicBezTo>
                <a:cubicBezTo>
                  <a:pt x="548223" y="478268"/>
                  <a:pt x="546947" y="462163"/>
                  <a:pt x="546947" y="462864"/>
                </a:cubicBezTo>
                <a:cubicBezTo>
                  <a:pt x="546947" y="462864"/>
                  <a:pt x="539932" y="476167"/>
                  <a:pt x="532278" y="484569"/>
                </a:cubicBezTo>
                <a:cubicBezTo>
                  <a:pt x="529088" y="487370"/>
                  <a:pt x="522710" y="495772"/>
                  <a:pt x="516332" y="504874"/>
                </a:cubicBezTo>
                <a:cubicBezTo>
                  <a:pt x="509954" y="513977"/>
                  <a:pt x="503576" y="524480"/>
                  <a:pt x="501025" y="532882"/>
                </a:cubicBezTo>
                <a:cubicBezTo>
                  <a:pt x="497836" y="544785"/>
                  <a:pt x="495285" y="556688"/>
                  <a:pt x="492733" y="572092"/>
                </a:cubicBezTo>
                <a:cubicBezTo>
                  <a:pt x="491458" y="575243"/>
                  <a:pt x="488906" y="579794"/>
                  <a:pt x="485159" y="584345"/>
                </a:cubicBezTo>
                <a:lnTo>
                  <a:pt x="476621" y="591438"/>
                </a:lnTo>
                <a:lnTo>
                  <a:pt x="492096" y="536382"/>
                </a:lnTo>
                <a:lnTo>
                  <a:pt x="495732" y="504094"/>
                </a:lnTo>
                <a:lnTo>
                  <a:pt x="499112" y="497872"/>
                </a:lnTo>
                <a:cubicBezTo>
                  <a:pt x="503576" y="479668"/>
                  <a:pt x="508040" y="472666"/>
                  <a:pt x="514418" y="462163"/>
                </a:cubicBezTo>
                <a:cubicBezTo>
                  <a:pt x="523986" y="450960"/>
                  <a:pt x="529726" y="446059"/>
                  <a:pt x="539931" y="416652"/>
                </a:cubicBezTo>
                <a:cubicBezTo>
                  <a:pt x="546947" y="396346"/>
                  <a:pt x="543120" y="380242"/>
                  <a:pt x="541845" y="371140"/>
                </a:cubicBezTo>
                <a:cubicBezTo>
                  <a:pt x="539931" y="355736"/>
                  <a:pt x="536105" y="341032"/>
                  <a:pt x="536105" y="341732"/>
                </a:cubicBezTo>
                <a:cubicBezTo>
                  <a:pt x="536105" y="342433"/>
                  <a:pt x="532277" y="355736"/>
                  <a:pt x="526537" y="365538"/>
                </a:cubicBezTo>
                <a:cubicBezTo>
                  <a:pt x="523986" y="369739"/>
                  <a:pt x="519521" y="378842"/>
                  <a:pt x="515695" y="388644"/>
                </a:cubicBezTo>
                <a:cubicBezTo>
                  <a:pt x="511868" y="399147"/>
                  <a:pt x="508040" y="410350"/>
                  <a:pt x="507403" y="418752"/>
                </a:cubicBezTo>
                <a:cubicBezTo>
                  <a:pt x="506765" y="430655"/>
                  <a:pt x="507403" y="442558"/>
                  <a:pt x="508678" y="457262"/>
                </a:cubicBezTo>
                <a:cubicBezTo>
                  <a:pt x="508359" y="460763"/>
                  <a:pt x="507084" y="465664"/>
                  <a:pt x="504692" y="470915"/>
                </a:cubicBezTo>
                <a:lnTo>
                  <a:pt x="498429" y="480151"/>
                </a:lnTo>
                <a:lnTo>
                  <a:pt x="500228" y="464176"/>
                </a:lnTo>
                <a:cubicBezTo>
                  <a:pt x="501025" y="439932"/>
                  <a:pt x="500068" y="415601"/>
                  <a:pt x="497836" y="391445"/>
                </a:cubicBezTo>
                <a:lnTo>
                  <a:pt x="497158" y="386905"/>
                </a:lnTo>
                <a:lnTo>
                  <a:pt x="498473" y="385843"/>
                </a:lnTo>
                <a:cubicBezTo>
                  <a:pt x="499111" y="367638"/>
                  <a:pt x="502300" y="359937"/>
                  <a:pt x="506127" y="348734"/>
                </a:cubicBezTo>
                <a:cubicBezTo>
                  <a:pt x="513143" y="336130"/>
                  <a:pt x="517608" y="330529"/>
                  <a:pt x="522710" y="301821"/>
                </a:cubicBezTo>
                <a:cubicBezTo>
                  <a:pt x="525899" y="281516"/>
                  <a:pt x="520159" y="267513"/>
                  <a:pt x="518245" y="259111"/>
                </a:cubicBezTo>
                <a:cubicBezTo>
                  <a:pt x="514418" y="245107"/>
                  <a:pt x="509316" y="231803"/>
                  <a:pt x="509316" y="232504"/>
                </a:cubicBezTo>
                <a:cubicBezTo>
                  <a:pt x="509316" y="232504"/>
                  <a:pt x="506764" y="246508"/>
                  <a:pt x="502937" y="256310"/>
                </a:cubicBezTo>
                <a:cubicBezTo>
                  <a:pt x="499111" y="264012"/>
                  <a:pt x="490819" y="292719"/>
                  <a:pt x="492095" y="309524"/>
                </a:cubicBezTo>
                <a:cubicBezTo>
                  <a:pt x="493371" y="320726"/>
                  <a:pt x="495922" y="331929"/>
                  <a:pt x="499749" y="345933"/>
                </a:cubicBezTo>
                <a:cubicBezTo>
                  <a:pt x="500067" y="349084"/>
                  <a:pt x="499908" y="353810"/>
                  <a:pt x="498712" y="359236"/>
                </a:cubicBezTo>
                <a:lnTo>
                  <a:pt x="494531" y="369323"/>
                </a:lnTo>
                <a:lnTo>
                  <a:pt x="487153" y="319939"/>
                </a:lnTo>
                <a:lnTo>
                  <a:pt x="477565" y="281364"/>
                </a:lnTo>
                <a:lnTo>
                  <a:pt x="479339" y="279416"/>
                </a:lnTo>
                <a:cubicBezTo>
                  <a:pt x="477426" y="262612"/>
                  <a:pt x="479339" y="254209"/>
                  <a:pt x="481891" y="243007"/>
                </a:cubicBezTo>
                <a:cubicBezTo>
                  <a:pt x="486356" y="230403"/>
                  <a:pt x="490182" y="223401"/>
                  <a:pt x="492096" y="196095"/>
                </a:cubicBezTo>
                <a:cubicBezTo>
                  <a:pt x="493371" y="176490"/>
                  <a:pt x="486356" y="163886"/>
                  <a:pt x="483804" y="156184"/>
                </a:cubicBezTo>
                <a:cubicBezTo>
                  <a:pt x="478702" y="142881"/>
                  <a:pt x="472961" y="130977"/>
                  <a:pt x="472961" y="131678"/>
                </a:cubicBezTo>
                <a:cubicBezTo>
                  <a:pt x="472961" y="131678"/>
                  <a:pt x="471685" y="144981"/>
                  <a:pt x="468497" y="154784"/>
                </a:cubicBezTo>
                <a:cubicBezTo>
                  <a:pt x="465945" y="162486"/>
                  <a:pt x="460205" y="191193"/>
                  <a:pt x="463394" y="207298"/>
                </a:cubicBezTo>
                <a:cubicBezTo>
                  <a:pt x="465945" y="217800"/>
                  <a:pt x="469772" y="228303"/>
                  <a:pt x="474875" y="240906"/>
                </a:cubicBezTo>
                <a:cubicBezTo>
                  <a:pt x="475513" y="244057"/>
                  <a:pt x="475991" y="248608"/>
                  <a:pt x="475592" y="253947"/>
                </a:cubicBezTo>
                <a:lnTo>
                  <a:pt x="473137" y="263547"/>
                </a:lnTo>
                <a:lnTo>
                  <a:pt x="469772" y="250009"/>
                </a:lnTo>
                <a:lnTo>
                  <a:pt x="445268" y="184138"/>
                </a:lnTo>
                <a:lnTo>
                  <a:pt x="448087" y="179991"/>
                </a:lnTo>
                <a:cubicBezTo>
                  <a:pt x="444260" y="163886"/>
                  <a:pt x="445536" y="156184"/>
                  <a:pt x="446811" y="144982"/>
                </a:cubicBezTo>
                <a:cubicBezTo>
                  <a:pt x="450638" y="131678"/>
                  <a:pt x="453190" y="125376"/>
                  <a:pt x="453190" y="98069"/>
                </a:cubicBezTo>
                <a:cubicBezTo>
                  <a:pt x="453190" y="79164"/>
                  <a:pt x="445536" y="67261"/>
                  <a:pt x="442346" y="60259"/>
                </a:cubicBezTo>
                <a:cubicBezTo>
                  <a:pt x="436606" y="48356"/>
                  <a:pt x="430228" y="37154"/>
                  <a:pt x="430228" y="37853"/>
                </a:cubicBezTo>
                <a:cubicBezTo>
                  <a:pt x="430228" y="38554"/>
                  <a:pt x="429590" y="51157"/>
                  <a:pt x="427677" y="60960"/>
                </a:cubicBezTo>
                <a:cubicBezTo>
                  <a:pt x="425126" y="68661"/>
                  <a:pt x="421936" y="97369"/>
                  <a:pt x="426401" y="112073"/>
                </a:cubicBezTo>
                <a:cubicBezTo>
                  <a:pt x="429590" y="121875"/>
                  <a:pt x="434055" y="132378"/>
                  <a:pt x="440433" y="143581"/>
                </a:cubicBezTo>
                <a:cubicBezTo>
                  <a:pt x="441071" y="146382"/>
                  <a:pt x="441709" y="150758"/>
                  <a:pt x="441709" y="156009"/>
                </a:cubicBezTo>
                <a:lnTo>
                  <a:pt x="439779" y="169382"/>
                </a:lnTo>
                <a:lnTo>
                  <a:pt x="420023" y="116274"/>
                </a:lnTo>
                <a:cubicBezTo>
                  <a:pt x="414921" y="107171"/>
                  <a:pt x="414283" y="100169"/>
                  <a:pt x="412369" y="91768"/>
                </a:cubicBezTo>
                <a:cubicBezTo>
                  <a:pt x="411732" y="78464"/>
                  <a:pt x="412369" y="71462"/>
                  <a:pt x="403440" y="46955"/>
                </a:cubicBezTo>
                <a:cubicBezTo>
                  <a:pt x="397700" y="29451"/>
                  <a:pt x="386857" y="21049"/>
                  <a:pt x="381755" y="16147"/>
                </a:cubicBezTo>
                <a:cubicBezTo>
                  <a:pt x="372825" y="7045"/>
                  <a:pt x="363258" y="-657"/>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2" name="任意多边形: 形状 51">
            <a:extLst>
              <a:ext uri="{FF2B5EF4-FFF2-40B4-BE49-F238E27FC236}">
                <a16:creationId xmlns:a16="http://schemas.microsoft.com/office/drawing/2014/main" xmlns="" id="{0E8E0CFD-3872-4D37-8D8E-7E34804C3504}"/>
              </a:ext>
            </a:extLst>
          </p:cNvPr>
          <p:cNvSpPr/>
          <p:nvPr/>
        </p:nvSpPr>
        <p:spPr>
          <a:xfrm>
            <a:off x="6812971" y="1562568"/>
            <a:ext cx="547363" cy="994406"/>
          </a:xfrm>
          <a:custGeom>
            <a:avLst/>
            <a:gdLst>
              <a:gd name="connsiteX0" fmla="*/ 363896 w 547363"/>
              <a:gd name="connsiteY0" fmla="*/ 44 h 994406"/>
              <a:gd name="connsiteX1" fmla="*/ 381755 w 547363"/>
              <a:gd name="connsiteY1" fmla="*/ 16147 h 994406"/>
              <a:gd name="connsiteX2" fmla="*/ 403440 w 547363"/>
              <a:gd name="connsiteY2" fmla="*/ 46955 h 994406"/>
              <a:gd name="connsiteX3" fmla="*/ 412369 w 547363"/>
              <a:gd name="connsiteY3" fmla="*/ 91768 h 994406"/>
              <a:gd name="connsiteX4" fmla="*/ 420023 w 547363"/>
              <a:gd name="connsiteY4" fmla="*/ 116274 h 994406"/>
              <a:gd name="connsiteX5" fmla="*/ 439779 w 547363"/>
              <a:gd name="connsiteY5" fmla="*/ 169382 h 994406"/>
              <a:gd name="connsiteX6" fmla="*/ 441709 w 547363"/>
              <a:gd name="connsiteY6" fmla="*/ 156009 h 994406"/>
              <a:gd name="connsiteX7" fmla="*/ 440433 w 547363"/>
              <a:gd name="connsiteY7" fmla="*/ 143581 h 994406"/>
              <a:gd name="connsiteX8" fmla="*/ 426401 w 547363"/>
              <a:gd name="connsiteY8" fmla="*/ 112073 h 994406"/>
              <a:gd name="connsiteX9" fmla="*/ 427677 w 547363"/>
              <a:gd name="connsiteY9" fmla="*/ 60960 h 994406"/>
              <a:gd name="connsiteX10" fmla="*/ 430228 w 547363"/>
              <a:gd name="connsiteY10" fmla="*/ 37853 h 994406"/>
              <a:gd name="connsiteX11" fmla="*/ 442346 w 547363"/>
              <a:gd name="connsiteY11" fmla="*/ 60259 h 994406"/>
              <a:gd name="connsiteX12" fmla="*/ 453190 w 547363"/>
              <a:gd name="connsiteY12" fmla="*/ 98069 h 994406"/>
              <a:gd name="connsiteX13" fmla="*/ 446811 w 547363"/>
              <a:gd name="connsiteY13" fmla="*/ 144982 h 994406"/>
              <a:gd name="connsiteX14" fmla="*/ 448087 w 547363"/>
              <a:gd name="connsiteY14" fmla="*/ 179991 h 994406"/>
              <a:gd name="connsiteX15" fmla="*/ 445268 w 547363"/>
              <a:gd name="connsiteY15" fmla="*/ 184138 h 994406"/>
              <a:gd name="connsiteX16" fmla="*/ 469772 w 547363"/>
              <a:gd name="connsiteY16" fmla="*/ 250009 h 994406"/>
              <a:gd name="connsiteX17" fmla="*/ 473137 w 547363"/>
              <a:gd name="connsiteY17" fmla="*/ 263547 h 994406"/>
              <a:gd name="connsiteX18" fmla="*/ 475592 w 547363"/>
              <a:gd name="connsiteY18" fmla="*/ 253947 h 994406"/>
              <a:gd name="connsiteX19" fmla="*/ 474875 w 547363"/>
              <a:gd name="connsiteY19" fmla="*/ 240906 h 994406"/>
              <a:gd name="connsiteX20" fmla="*/ 463394 w 547363"/>
              <a:gd name="connsiteY20" fmla="*/ 207298 h 994406"/>
              <a:gd name="connsiteX21" fmla="*/ 468497 w 547363"/>
              <a:gd name="connsiteY21" fmla="*/ 154784 h 994406"/>
              <a:gd name="connsiteX22" fmla="*/ 472961 w 547363"/>
              <a:gd name="connsiteY22" fmla="*/ 131678 h 994406"/>
              <a:gd name="connsiteX23" fmla="*/ 483804 w 547363"/>
              <a:gd name="connsiteY23" fmla="*/ 156184 h 994406"/>
              <a:gd name="connsiteX24" fmla="*/ 492096 w 547363"/>
              <a:gd name="connsiteY24" fmla="*/ 196095 h 994406"/>
              <a:gd name="connsiteX25" fmla="*/ 481891 w 547363"/>
              <a:gd name="connsiteY25" fmla="*/ 243007 h 994406"/>
              <a:gd name="connsiteX26" fmla="*/ 479339 w 547363"/>
              <a:gd name="connsiteY26" fmla="*/ 279416 h 994406"/>
              <a:gd name="connsiteX27" fmla="*/ 477565 w 547363"/>
              <a:gd name="connsiteY27" fmla="*/ 281364 h 994406"/>
              <a:gd name="connsiteX28" fmla="*/ 487153 w 547363"/>
              <a:gd name="connsiteY28" fmla="*/ 319939 h 994406"/>
              <a:gd name="connsiteX29" fmla="*/ 494531 w 547363"/>
              <a:gd name="connsiteY29" fmla="*/ 369325 h 994406"/>
              <a:gd name="connsiteX30" fmla="*/ 498713 w 547363"/>
              <a:gd name="connsiteY30" fmla="*/ 359236 h 994406"/>
              <a:gd name="connsiteX31" fmla="*/ 499750 w 547363"/>
              <a:gd name="connsiteY31" fmla="*/ 345933 h 994406"/>
              <a:gd name="connsiteX32" fmla="*/ 492096 w 547363"/>
              <a:gd name="connsiteY32" fmla="*/ 309524 h 994406"/>
              <a:gd name="connsiteX33" fmla="*/ 502938 w 547363"/>
              <a:gd name="connsiteY33" fmla="*/ 256310 h 994406"/>
              <a:gd name="connsiteX34" fmla="*/ 509317 w 547363"/>
              <a:gd name="connsiteY34" fmla="*/ 232504 h 994406"/>
              <a:gd name="connsiteX35" fmla="*/ 518246 w 547363"/>
              <a:gd name="connsiteY35" fmla="*/ 259111 h 994406"/>
              <a:gd name="connsiteX36" fmla="*/ 522711 w 547363"/>
              <a:gd name="connsiteY36" fmla="*/ 301821 h 994406"/>
              <a:gd name="connsiteX37" fmla="*/ 506128 w 547363"/>
              <a:gd name="connsiteY37" fmla="*/ 348734 h 994406"/>
              <a:gd name="connsiteX38" fmla="*/ 498474 w 547363"/>
              <a:gd name="connsiteY38" fmla="*/ 385843 h 994406"/>
              <a:gd name="connsiteX39" fmla="*/ 497158 w 547363"/>
              <a:gd name="connsiteY39" fmla="*/ 386905 h 994406"/>
              <a:gd name="connsiteX40" fmla="*/ 497836 w 547363"/>
              <a:gd name="connsiteY40" fmla="*/ 391445 h 994406"/>
              <a:gd name="connsiteX41" fmla="*/ 500228 w 547363"/>
              <a:gd name="connsiteY41" fmla="*/ 464176 h 994406"/>
              <a:gd name="connsiteX42" fmla="*/ 498429 w 547363"/>
              <a:gd name="connsiteY42" fmla="*/ 480151 h 994406"/>
              <a:gd name="connsiteX43" fmla="*/ 504692 w 547363"/>
              <a:gd name="connsiteY43" fmla="*/ 470915 h 994406"/>
              <a:gd name="connsiteX44" fmla="*/ 508678 w 547363"/>
              <a:gd name="connsiteY44" fmla="*/ 457262 h 994406"/>
              <a:gd name="connsiteX45" fmla="*/ 507403 w 547363"/>
              <a:gd name="connsiteY45" fmla="*/ 418752 h 994406"/>
              <a:gd name="connsiteX46" fmla="*/ 515695 w 547363"/>
              <a:gd name="connsiteY46" fmla="*/ 388644 h 994406"/>
              <a:gd name="connsiteX47" fmla="*/ 526537 w 547363"/>
              <a:gd name="connsiteY47" fmla="*/ 365538 h 994406"/>
              <a:gd name="connsiteX48" fmla="*/ 536105 w 547363"/>
              <a:gd name="connsiteY48" fmla="*/ 341732 h 994406"/>
              <a:gd name="connsiteX49" fmla="*/ 541845 w 547363"/>
              <a:gd name="connsiteY49" fmla="*/ 371140 h 994406"/>
              <a:gd name="connsiteX50" fmla="*/ 539931 w 547363"/>
              <a:gd name="connsiteY50" fmla="*/ 416652 h 994406"/>
              <a:gd name="connsiteX51" fmla="*/ 514418 w 547363"/>
              <a:gd name="connsiteY51" fmla="*/ 462163 h 994406"/>
              <a:gd name="connsiteX52" fmla="*/ 499112 w 547363"/>
              <a:gd name="connsiteY52" fmla="*/ 497872 h 994406"/>
              <a:gd name="connsiteX53" fmla="*/ 495732 w 547363"/>
              <a:gd name="connsiteY53" fmla="*/ 504094 h 994406"/>
              <a:gd name="connsiteX54" fmla="*/ 492096 w 547363"/>
              <a:gd name="connsiteY54" fmla="*/ 536382 h 994406"/>
              <a:gd name="connsiteX55" fmla="*/ 476621 w 547363"/>
              <a:gd name="connsiteY55" fmla="*/ 591438 h 994406"/>
              <a:gd name="connsiteX56" fmla="*/ 485159 w 547363"/>
              <a:gd name="connsiteY56" fmla="*/ 584345 h 994406"/>
              <a:gd name="connsiteX57" fmla="*/ 492733 w 547363"/>
              <a:gd name="connsiteY57" fmla="*/ 572092 h 994406"/>
              <a:gd name="connsiteX58" fmla="*/ 501025 w 547363"/>
              <a:gd name="connsiteY58" fmla="*/ 532882 h 994406"/>
              <a:gd name="connsiteX59" fmla="*/ 516332 w 547363"/>
              <a:gd name="connsiteY59" fmla="*/ 504874 h 994406"/>
              <a:gd name="connsiteX60" fmla="*/ 532278 w 547363"/>
              <a:gd name="connsiteY60" fmla="*/ 484569 h 994406"/>
              <a:gd name="connsiteX61" fmla="*/ 546947 w 547363"/>
              <a:gd name="connsiteY61" fmla="*/ 462864 h 994406"/>
              <a:gd name="connsiteX62" fmla="*/ 546310 w 547363"/>
              <a:gd name="connsiteY62" fmla="*/ 495072 h 994406"/>
              <a:gd name="connsiteX63" fmla="*/ 534191 w 547363"/>
              <a:gd name="connsiteY63" fmla="*/ 541284 h 994406"/>
              <a:gd name="connsiteX64" fmla="*/ 513781 w 547363"/>
              <a:gd name="connsiteY64" fmla="*/ 567190 h 994406"/>
              <a:gd name="connsiteX65" fmla="*/ 497198 w 547363"/>
              <a:gd name="connsiteY65" fmla="*/ 578393 h 994406"/>
              <a:gd name="connsiteX66" fmla="*/ 472961 w 547363"/>
              <a:gd name="connsiteY66" fmla="*/ 609201 h 994406"/>
              <a:gd name="connsiteX67" fmla="*/ 468780 w 547363"/>
              <a:gd name="connsiteY67" fmla="*/ 613593 h 994406"/>
              <a:gd name="connsiteX68" fmla="*/ 441071 w 547363"/>
              <a:gd name="connsiteY68" fmla="*/ 670116 h 994406"/>
              <a:gd name="connsiteX69" fmla="*/ 422983 w 547363"/>
              <a:gd name="connsiteY69" fmla="*/ 695245 h 994406"/>
              <a:gd name="connsiteX70" fmla="*/ 435411 w 547363"/>
              <a:gd name="connsiteY70" fmla="*/ 690334 h 994406"/>
              <a:gd name="connsiteX71" fmla="*/ 446173 w 547363"/>
              <a:gd name="connsiteY71" fmla="*/ 680619 h 994406"/>
              <a:gd name="connsiteX72" fmla="*/ 465308 w 547363"/>
              <a:gd name="connsiteY72" fmla="*/ 644910 h 994406"/>
              <a:gd name="connsiteX73" fmla="*/ 487631 w 547363"/>
              <a:gd name="connsiteY73" fmla="*/ 621804 h 994406"/>
              <a:gd name="connsiteX74" fmla="*/ 508679 w 547363"/>
              <a:gd name="connsiteY74" fmla="*/ 606400 h 994406"/>
              <a:gd name="connsiteX75" fmla="*/ 529089 w 547363"/>
              <a:gd name="connsiteY75" fmla="*/ 588896 h 994406"/>
              <a:gd name="connsiteX76" fmla="*/ 520159 w 547363"/>
              <a:gd name="connsiteY76" fmla="*/ 621104 h 994406"/>
              <a:gd name="connsiteX77" fmla="*/ 495285 w 547363"/>
              <a:gd name="connsiteY77" fmla="*/ 663814 h 994406"/>
              <a:gd name="connsiteX78" fmla="*/ 467859 w 547363"/>
              <a:gd name="connsiteY78" fmla="*/ 682720 h 994406"/>
              <a:gd name="connsiteX79" fmla="*/ 448725 w 547363"/>
              <a:gd name="connsiteY79" fmla="*/ 688321 h 994406"/>
              <a:gd name="connsiteX80" fmla="*/ 416197 w 547363"/>
              <a:gd name="connsiteY80" fmla="*/ 710727 h 994406"/>
              <a:gd name="connsiteX81" fmla="*/ 409669 w 547363"/>
              <a:gd name="connsiteY81" fmla="*/ 714162 h 994406"/>
              <a:gd name="connsiteX82" fmla="*/ 409617 w 547363"/>
              <a:gd name="connsiteY82" fmla="*/ 713815 h 994406"/>
              <a:gd name="connsiteX83" fmla="*/ 399932 w 547363"/>
              <a:gd name="connsiteY83" fmla="*/ 727269 h 994406"/>
              <a:gd name="connsiteX84" fmla="*/ 351140 w 547363"/>
              <a:gd name="connsiteY84" fmla="*/ 776545 h 994406"/>
              <a:gd name="connsiteX85" fmla="*/ 345357 w 547363"/>
              <a:gd name="connsiteY85" fmla="*/ 780668 h 994406"/>
              <a:gd name="connsiteX86" fmla="*/ 357996 w 547363"/>
              <a:gd name="connsiteY86" fmla="*/ 779258 h 994406"/>
              <a:gd name="connsiteX87" fmla="*/ 370912 w 547363"/>
              <a:gd name="connsiteY87" fmla="*/ 772344 h 994406"/>
              <a:gd name="connsiteX88" fmla="*/ 398976 w 547363"/>
              <a:gd name="connsiteY88" fmla="*/ 742936 h 994406"/>
              <a:gd name="connsiteX89" fmla="*/ 427039 w 547363"/>
              <a:gd name="connsiteY89" fmla="*/ 727532 h 994406"/>
              <a:gd name="connsiteX90" fmla="*/ 451914 w 547363"/>
              <a:gd name="connsiteY90" fmla="*/ 719130 h 994406"/>
              <a:gd name="connsiteX91" fmla="*/ 476789 w 547363"/>
              <a:gd name="connsiteY91" fmla="*/ 708627 h 994406"/>
              <a:gd name="connsiteX92" fmla="*/ 458930 w 547363"/>
              <a:gd name="connsiteY92" fmla="*/ 737335 h 994406"/>
              <a:gd name="connsiteX93" fmla="*/ 423212 w 547363"/>
              <a:gd name="connsiteY93" fmla="*/ 770243 h 994406"/>
              <a:gd name="connsiteX94" fmla="*/ 391959 w 547363"/>
              <a:gd name="connsiteY94" fmla="*/ 780046 h 994406"/>
              <a:gd name="connsiteX95" fmla="*/ 371549 w 547363"/>
              <a:gd name="connsiteY95" fmla="*/ 780746 h 994406"/>
              <a:gd name="connsiteX96" fmla="*/ 334556 w 547363"/>
              <a:gd name="connsiteY96" fmla="*/ 794049 h 994406"/>
              <a:gd name="connsiteX97" fmla="*/ 327351 w 547363"/>
              <a:gd name="connsiteY97" fmla="*/ 796117 h 994406"/>
              <a:gd name="connsiteX98" fmla="*/ 327499 w 547363"/>
              <a:gd name="connsiteY98" fmla="*/ 793400 h 994406"/>
              <a:gd name="connsiteX99" fmla="*/ 250305 w 547363"/>
              <a:gd name="connsiteY99" fmla="*/ 848433 h 994406"/>
              <a:gd name="connsiteX100" fmla="*/ 263998 w 547363"/>
              <a:gd name="connsiteY100" fmla="*/ 849451 h 994406"/>
              <a:gd name="connsiteX101" fmla="*/ 277791 w 547363"/>
              <a:gd name="connsiteY101" fmla="*/ 845162 h 994406"/>
              <a:gd name="connsiteX102" fmla="*/ 310957 w 547363"/>
              <a:gd name="connsiteY102" fmla="*/ 822057 h 994406"/>
              <a:gd name="connsiteX103" fmla="*/ 342210 w 547363"/>
              <a:gd name="connsiteY103" fmla="*/ 813655 h 994406"/>
              <a:gd name="connsiteX104" fmla="*/ 368360 w 547363"/>
              <a:gd name="connsiteY104" fmla="*/ 812254 h 994406"/>
              <a:gd name="connsiteX105" fmla="*/ 395148 w 547363"/>
              <a:gd name="connsiteY105" fmla="*/ 809454 h 994406"/>
              <a:gd name="connsiteX106" fmla="*/ 371549 w 547363"/>
              <a:gd name="connsiteY106" fmla="*/ 832559 h 994406"/>
              <a:gd name="connsiteX107" fmla="*/ 330092 w 547363"/>
              <a:gd name="connsiteY107" fmla="*/ 855665 h 994406"/>
              <a:gd name="connsiteX108" fmla="*/ 277153 w 547363"/>
              <a:gd name="connsiteY108" fmla="*/ 854265 h 994406"/>
              <a:gd name="connsiteX109" fmla="*/ 237609 w 547363"/>
              <a:gd name="connsiteY109" fmla="*/ 860566 h 994406"/>
              <a:gd name="connsiteX110" fmla="*/ 230174 w 547363"/>
              <a:gd name="connsiteY110" fmla="*/ 861255 h 994406"/>
              <a:gd name="connsiteX111" fmla="*/ 230273 w 547363"/>
              <a:gd name="connsiteY111" fmla="*/ 860773 h 994406"/>
              <a:gd name="connsiteX112" fmla="*/ 145532 w 547363"/>
              <a:gd name="connsiteY112" fmla="*/ 904551 h 994406"/>
              <a:gd name="connsiteX113" fmla="*/ 158520 w 547363"/>
              <a:gd name="connsiteY113" fmla="*/ 906779 h 994406"/>
              <a:gd name="connsiteX114" fmla="*/ 173190 w 547363"/>
              <a:gd name="connsiteY114" fmla="*/ 903978 h 994406"/>
              <a:gd name="connsiteX115" fmla="*/ 209545 w 547363"/>
              <a:gd name="connsiteY115" fmla="*/ 884373 h 994406"/>
              <a:gd name="connsiteX116" fmla="*/ 268861 w 547363"/>
              <a:gd name="connsiteY116" fmla="*/ 885073 h 994406"/>
              <a:gd name="connsiteX117" fmla="*/ 295650 w 547363"/>
              <a:gd name="connsiteY117" fmla="*/ 887174 h 994406"/>
              <a:gd name="connsiteX118" fmla="*/ 269500 w 547363"/>
              <a:gd name="connsiteY118" fmla="*/ 905379 h 994406"/>
              <a:gd name="connsiteX119" fmla="*/ 225490 w 547363"/>
              <a:gd name="connsiteY119" fmla="*/ 921483 h 994406"/>
              <a:gd name="connsiteX120" fmla="*/ 171914 w 547363"/>
              <a:gd name="connsiteY120" fmla="*/ 913080 h 994406"/>
              <a:gd name="connsiteX121" fmla="*/ 131094 w 547363"/>
              <a:gd name="connsiteY121" fmla="*/ 915181 h 994406"/>
              <a:gd name="connsiteX122" fmla="*/ 124938 w 547363"/>
              <a:gd name="connsiteY122" fmla="*/ 915190 h 994406"/>
              <a:gd name="connsiteX123" fmla="*/ 120890 w 547363"/>
              <a:gd name="connsiteY123" fmla="*/ 917281 h 994406"/>
              <a:gd name="connsiteX124" fmla="*/ 61573 w 547363"/>
              <a:gd name="connsiteY124" fmla="*/ 946689 h 994406"/>
              <a:gd name="connsiteX125" fmla="*/ 33509 w 547363"/>
              <a:gd name="connsiteY125" fmla="*/ 963493 h 994406"/>
              <a:gd name="connsiteX126" fmla="*/ 11185 w 547363"/>
              <a:gd name="connsiteY126" fmla="*/ 985899 h 994406"/>
              <a:gd name="connsiteX127" fmla="*/ 4170 w 547363"/>
              <a:gd name="connsiteY127" fmla="*/ 994301 h 994406"/>
              <a:gd name="connsiteX128" fmla="*/ 1619 w 547363"/>
              <a:gd name="connsiteY128" fmla="*/ 978897 h 994406"/>
              <a:gd name="connsiteX129" fmla="*/ 9272 w 547363"/>
              <a:gd name="connsiteY129" fmla="*/ 968395 h 994406"/>
              <a:gd name="connsiteX130" fmla="*/ 36698 w 547363"/>
              <a:gd name="connsiteY130" fmla="*/ 947389 h 994406"/>
              <a:gd name="connsiteX131" fmla="*/ 81504 w 547363"/>
              <a:gd name="connsiteY131" fmla="*/ 923233 h 994406"/>
              <a:gd name="connsiteX132" fmla="*/ 128846 w 547363"/>
              <a:gd name="connsiteY132" fmla="*/ 900539 h 994406"/>
              <a:gd name="connsiteX133" fmla="*/ 143770 w 547363"/>
              <a:gd name="connsiteY133" fmla="*/ 886823 h 994406"/>
              <a:gd name="connsiteX134" fmla="*/ 154693 w 547363"/>
              <a:gd name="connsiteY134" fmla="*/ 871069 h 994406"/>
              <a:gd name="connsiteX135" fmla="*/ 180843 w 547363"/>
              <a:gd name="connsiteY135" fmla="*/ 821356 h 994406"/>
              <a:gd name="connsiteX136" fmla="*/ 214647 w 547363"/>
              <a:gd name="connsiteY136" fmla="*/ 794049 h 994406"/>
              <a:gd name="connsiteX137" fmla="*/ 238884 w 547363"/>
              <a:gd name="connsiteY137" fmla="*/ 780746 h 994406"/>
              <a:gd name="connsiteX138" fmla="*/ 229316 w 547363"/>
              <a:gd name="connsiteY138" fmla="*/ 805952 h 994406"/>
              <a:gd name="connsiteX139" fmla="*/ 198064 w 547363"/>
              <a:gd name="connsiteY139" fmla="*/ 857765 h 994406"/>
              <a:gd name="connsiteX140" fmla="*/ 161708 w 547363"/>
              <a:gd name="connsiteY140" fmla="*/ 875970 h 994406"/>
              <a:gd name="connsiteX141" fmla="*/ 150547 w 547363"/>
              <a:gd name="connsiteY141" fmla="*/ 886473 h 994406"/>
              <a:gd name="connsiteX142" fmla="*/ 147699 w 547363"/>
              <a:gd name="connsiteY142" fmla="*/ 891296 h 994406"/>
              <a:gd name="connsiteX143" fmla="*/ 209147 w 547363"/>
              <a:gd name="connsiteY143" fmla="*/ 860041 h 994406"/>
              <a:gd name="connsiteX144" fmla="*/ 229773 w 547363"/>
              <a:gd name="connsiteY144" fmla="*/ 847655 h 994406"/>
              <a:gd name="connsiteX145" fmla="*/ 230593 w 547363"/>
              <a:gd name="connsiteY145" fmla="*/ 846563 h 994406"/>
              <a:gd name="connsiteX146" fmla="*/ 256106 w 547363"/>
              <a:gd name="connsiteY146" fmla="*/ 815054 h 994406"/>
              <a:gd name="connsiteX147" fmla="*/ 275240 w 547363"/>
              <a:gd name="connsiteY147" fmla="*/ 763941 h 994406"/>
              <a:gd name="connsiteX148" fmla="*/ 302666 w 547363"/>
              <a:gd name="connsiteY148" fmla="*/ 733133 h 994406"/>
              <a:gd name="connsiteX149" fmla="*/ 323076 w 547363"/>
              <a:gd name="connsiteY149" fmla="*/ 717029 h 994406"/>
              <a:gd name="connsiteX150" fmla="*/ 317974 w 547363"/>
              <a:gd name="connsiteY150" fmla="*/ 742235 h 994406"/>
              <a:gd name="connsiteX151" fmla="*/ 311596 w 547363"/>
              <a:gd name="connsiteY151" fmla="*/ 768142 h 994406"/>
              <a:gd name="connsiteX152" fmla="*/ 295013 w 547363"/>
              <a:gd name="connsiteY152" fmla="*/ 796150 h 994406"/>
              <a:gd name="connsiteX153" fmla="*/ 262484 w 547363"/>
              <a:gd name="connsiteY153" fmla="*/ 817855 h 994406"/>
              <a:gd name="connsiteX154" fmla="*/ 252045 w 547363"/>
              <a:gd name="connsiteY154" fmla="*/ 834280 h 994406"/>
              <a:gd name="connsiteX155" fmla="*/ 282894 w 547363"/>
              <a:gd name="connsiteY155" fmla="*/ 815755 h 994406"/>
              <a:gd name="connsiteX156" fmla="*/ 331156 w 547363"/>
              <a:gd name="connsiteY156" fmla="*/ 777571 h 994406"/>
              <a:gd name="connsiteX157" fmla="*/ 339898 w 547363"/>
              <a:gd name="connsiteY157" fmla="*/ 764817 h 994406"/>
              <a:gd name="connsiteX158" fmla="*/ 346037 w 547363"/>
              <a:gd name="connsiteY158" fmla="*/ 747837 h 994406"/>
              <a:gd name="connsiteX159" fmla="*/ 354966 w 547363"/>
              <a:gd name="connsiteY159" fmla="*/ 696023 h 994406"/>
              <a:gd name="connsiteX160" fmla="*/ 374101 w 547363"/>
              <a:gd name="connsiteY160" fmla="*/ 661715 h 994406"/>
              <a:gd name="connsiteX161" fmla="*/ 389408 w 547363"/>
              <a:gd name="connsiteY161" fmla="*/ 642110 h 994406"/>
              <a:gd name="connsiteX162" fmla="*/ 390684 w 547363"/>
              <a:gd name="connsiteY162" fmla="*/ 666616 h 994406"/>
              <a:gd name="connsiteX163" fmla="*/ 390046 w 547363"/>
              <a:gd name="connsiteY163" fmla="*/ 692523 h 994406"/>
              <a:gd name="connsiteX164" fmla="*/ 380479 w 547363"/>
              <a:gd name="connsiteY164" fmla="*/ 722630 h 994406"/>
              <a:gd name="connsiteX165" fmla="*/ 353691 w 547363"/>
              <a:gd name="connsiteY165" fmla="*/ 749938 h 994406"/>
              <a:gd name="connsiteX166" fmla="*/ 347173 w 547363"/>
              <a:gd name="connsiteY166" fmla="*/ 764898 h 994406"/>
              <a:gd name="connsiteX167" fmla="*/ 355684 w 547363"/>
              <a:gd name="connsiteY167" fmla="*/ 758165 h 994406"/>
              <a:gd name="connsiteX168" fmla="*/ 408923 w 547363"/>
              <a:gd name="connsiteY168" fmla="*/ 696867 h 994406"/>
              <a:gd name="connsiteX169" fmla="*/ 415160 w 547363"/>
              <a:gd name="connsiteY169" fmla="*/ 681583 h 994406"/>
              <a:gd name="connsiteX170" fmla="*/ 416834 w 547363"/>
              <a:gd name="connsiteY170" fmla="*/ 663816 h 994406"/>
              <a:gd name="connsiteX171" fmla="*/ 413645 w 547363"/>
              <a:gd name="connsiteY171" fmla="*/ 643510 h 994406"/>
              <a:gd name="connsiteX172" fmla="*/ 412369 w 547363"/>
              <a:gd name="connsiteY172" fmla="*/ 613403 h 994406"/>
              <a:gd name="connsiteX173" fmla="*/ 421299 w 547363"/>
              <a:gd name="connsiteY173" fmla="*/ 576292 h 994406"/>
              <a:gd name="connsiteX174" fmla="*/ 430228 w 547363"/>
              <a:gd name="connsiteY174" fmla="*/ 553187 h 994406"/>
              <a:gd name="connsiteX175" fmla="*/ 437882 w 547363"/>
              <a:gd name="connsiteY175" fmla="*/ 575593 h 994406"/>
              <a:gd name="connsiteX176" fmla="*/ 444260 w 547363"/>
              <a:gd name="connsiteY176" fmla="*/ 599399 h 994406"/>
              <a:gd name="connsiteX177" fmla="*/ 442984 w 547363"/>
              <a:gd name="connsiteY177" fmla="*/ 630207 h 994406"/>
              <a:gd name="connsiteX178" fmla="*/ 424488 w 547363"/>
              <a:gd name="connsiteY178" fmla="*/ 663115 h 994406"/>
              <a:gd name="connsiteX179" fmla="*/ 421545 w 547363"/>
              <a:gd name="connsiteY179" fmla="*/ 680704 h 994406"/>
              <a:gd name="connsiteX180" fmla="*/ 462151 w 547363"/>
              <a:gd name="connsiteY180" fmla="*/ 603315 h 994406"/>
              <a:gd name="connsiteX181" fmla="*/ 464431 w 547363"/>
              <a:gd name="connsiteY181" fmla="*/ 582857 h 994406"/>
              <a:gd name="connsiteX182" fmla="*/ 461481 w 547363"/>
              <a:gd name="connsiteY182" fmla="*/ 565790 h 994406"/>
              <a:gd name="connsiteX183" fmla="*/ 444260 w 547363"/>
              <a:gd name="connsiteY183" fmla="*/ 520278 h 994406"/>
              <a:gd name="connsiteX184" fmla="*/ 442985 w 547363"/>
              <a:gd name="connsiteY184" fmla="*/ 482468 h 994406"/>
              <a:gd name="connsiteX185" fmla="*/ 445536 w 547363"/>
              <a:gd name="connsiteY185" fmla="*/ 457962 h 994406"/>
              <a:gd name="connsiteX186" fmla="*/ 458292 w 547363"/>
              <a:gd name="connsiteY186" fmla="*/ 476867 h 994406"/>
              <a:gd name="connsiteX187" fmla="*/ 470410 w 547363"/>
              <a:gd name="connsiteY187" fmla="*/ 497173 h 994406"/>
              <a:gd name="connsiteX188" fmla="*/ 476788 w 547363"/>
              <a:gd name="connsiteY188" fmla="*/ 526580 h 994406"/>
              <a:gd name="connsiteX189" fmla="*/ 467859 w 547363"/>
              <a:gd name="connsiteY189" fmla="*/ 562990 h 994406"/>
              <a:gd name="connsiteX190" fmla="*/ 467381 w 547363"/>
              <a:gd name="connsiteY190" fmla="*/ 576906 h 994406"/>
              <a:gd name="connsiteX191" fmla="*/ 468745 w 547363"/>
              <a:gd name="connsiteY191" fmla="*/ 583148 h 994406"/>
              <a:gd name="connsiteX192" fmla="*/ 488269 w 547363"/>
              <a:gd name="connsiteY192" fmla="*/ 502774 h 994406"/>
              <a:gd name="connsiteX193" fmla="*/ 488413 w 547363"/>
              <a:gd name="connsiteY193" fmla="*/ 497735 h 994406"/>
              <a:gd name="connsiteX194" fmla="*/ 488269 w 547363"/>
              <a:gd name="connsiteY194" fmla="*/ 497172 h 994406"/>
              <a:gd name="connsiteX195" fmla="*/ 478064 w 547363"/>
              <a:gd name="connsiteY195" fmla="*/ 460762 h 994406"/>
              <a:gd name="connsiteX196" fmla="*/ 451913 w 547363"/>
              <a:gd name="connsiteY196" fmla="*/ 422253 h 994406"/>
              <a:gd name="connsiteX197" fmla="*/ 442984 w 547363"/>
              <a:gd name="connsiteY197" fmla="*/ 385843 h 994406"/>
              <a:gd name="connsiteX198" fmla="*/ 441071 w 547363"/>
              <a:gd name="connsiteY198" fmla="*/ 360637 h 994406"/>
              <a:gd name="connsiteX199" fmla="*/ 456378 w 547363"/>
              <a:gd name="connsiteY199" fmla="*/ 376741 h 994406"/>
              <a:gd name="connsiteX200" fmla="*/ 471686 w 547363"/>
              <a:gd name="connsiteY200" fmla="*/ 393545 h 994406"/>
              <a:gd name="connsiteX201" fmla="*/ 483804 w 547363"/>
              <a:gd name="connsiteY201" fmla="*/ 420152 h 994406"/>
              <a:gd name="connsiteX202" fmla="*/ 483804 w 547363"/>
              <a:gd name="connsiteY202" fmla="*/ 457262 h 994406"/>
              <a:gd name="connsiteX203" fmla="*/ 489167 w 547363"/>
              <a:gd name="connsiteY203" fmla="*/ 471328 h 994406"/>
              <a:gd name="connsiteX204" fmla="*/ 490900 w 547363"/>
              <a:gd name="connsiteY204" fmla="*/ 410700 h 994406"/>
              <a:gd name="connsiteX205" fmla="*/ 487930 w 547363"/>
              <a:gd name="connsiteY205" fmla="*/ 387142 h 994406"/>
              <a:gd name="connsiteX206" fmla="*/ 487630 w 547363"/>
              <a:gd name="connsiteY206" fmla="*/ 386543 h 994406"/>
              <a:gd name="connsiteX207" fmla="*/ 471047 w 547363"/>
              <a:gd name="connsiteY207" fmla="*/ 355036 h 994406"/>
              <a:gd name="connsiteX208" fmla="*/ 439157 w 547363"/>
              <a:gd name="connsiteY208" fmla="*/ 322827 h 994406"/>
              <a:gd name="connsiteX209" fmla="*/ 425125 w 547363"/>
              <a:gd name="connsiteY209" fmla="*/ 288518 h 994406"/>
              <a:gd name="connsiteX210" fmla="*/ 419385 w 547363"/>
              <a:gd name="connsiteY210" fmla="*/ 264012 h 994406"/>
              <a:gd name="connsiteX211" fmla="*/ 436605 w 547363"/>
              <a:gd name="connsiteY211" fmla="*/ 277315 h 994406"/>
              <a:gd name="connsiteX212" fmla="*/ 469771 w 547363"/>
              <a:gd name="connsiteY212" fmla="*/ 314425 h 994406"/>
              <a:gd name="connsiteX213" fmla="*/ 476150 w 547363"/>
              <a:gd name="connsiteY213" fmla="*/ 350134 h 994406"/>
              <a:gd name="connsiteX214" fmla="*/ 485009 w 547363"/>
              <a:gd name="connsiteY214" fmla="*/ 363974 h 994406"/>
              <a:gd name="connsiteX215" fmla="*/ 480615 w 547363"/>
              <a:gd name="connsiteY215" fmla="*/ 329129 h 994406"/>
              <a:gd name="connsiteX216" fmla="*/ 469861 w 547363"/>
              <a:gd name="connsiteY216" fmla="*/ 283321 h 994406"/>
              <a:gd name="connsiteX217" fmla="*/ 468497 w 547363"/>
              <a:gd name="connsiteY217" fmla="*/ 282917 h 994406"/>
              <a:gd name="connsiteX218" fmla="*/ 448725 w 547363"/>
              <a:gd name="connsiteY218" fmla="*/ 254910 h 994406"/>
              <a:gd name="connsiteX219" fmla="*/ 414283 w 547363"/>
              <a:gd name="connsiteY219" fmla="*/ 227602 h 994406"/>
              <a:gd name="connsiteX220" fmla="*/ 396424 w 547363"/>
              <a:gd name="connsiteY220" fmla="*/ 195394 h 994406"/>
              <a:gd name="connsiteX221" fmla="*/ 388771 w 547363"/>
              <a:gd name="connsiteY221" fmla="*/ 172288 h 994406"/>
              <a:gd name="connsiteX222" fmla="*/ 406629 w 547363"/>
              <a:gd name="connsiteY222" fmla="*/ 183491 h 994406"/>
              <a:gd name="connsiteX223" fmla="*/ 442347 w 547363"/>
              <a:gd name="connsiteY223" fmla="*/ 215699 h 994406"/>
              <a:gd name="connsiteX224" fmla="*/ 452552 w 547363"/>
              <a:gd name="connsiteY224" fmla="*/ 249308 h 994406"/>
              <a:gd name="connsiteX225" fmla="*/ 465411 w 547363"/>
              <a:gd name="connsiteY225" fmla="*/ 264365 h 994406"/>
              <a:gd name="connsiteX226" fmla="*/ 464670 w 547363"/>
              <a:gd name="connsiteY226" fmla="*/ 261211 h 994406"/>
              <a:gd name="connsiteX227" fmla="*/ 448725 w 547363"/>
              <a:gd name="connsiteY227" fmla="*/ 210098 h 994406"/>
              <a:gd name="connsiteX228" fmla="*/ 439587 w 547363"/>
              <a:gd name="connsiteY228" fmla="*/ 184362 h 994406"/>
              <a:gd name="connsiteX229" fmla="*/ 438519 w 547363"/>
              <a:gd name="connsiteY229" fmla="*/ 184190 h 994406"/>
              <a:gd name="connsiteX230" fmla="*/ 416196 w 547363"/>
              <a:gd name="connsiteY230" fmla="*/ 159684 h 994406"/>
              <a:gd name="connsiteX231" fmla="*/ 380478 w 547363"/>
              <a:gd name="connsiteY231" fmla="*/ 136578 h 994406"/>
              <a:gd name="connsiteX232" fmla="*/ 360706 w 547363"/>
              <a:gd name="connsiteY232" fmla="*/ 106471 h 994406"/>
              <a:gd name="connsiteX233" fmla="*/ 351777 w 547363"/>
              <a:gd name="connsiteY233" fmla="*/ 84065 h 994406"/>
              <a:gd name="connsiteX234" fmla="*/ 369636 w 547363"/>
              <a:gd name="connsiteY234" fmla="*/ 93867 h 994406"/>
              <a:gd name="connsiteX235" fmla="*/ 406629 w 547363"/>
              <a:gd name="connsiteY235" fmla="*/ 121875 h 994406"/>
              <a:gd name="connsiteX236" fmla="*/ 419385 w 547363"/>
              <a:gd name="connsiteY236" fmla="*/ 153382 h 994406"/>
              <a:gd name="connsiteX237" fmla="*/ 432708 w 547363"/>
              <a:gd name="connsiteY237" fmla="*/ 165792 h 994406"/>
              <a:gd name="connsiteX238" fmla="*/ 418269 w 547363"/>
              <a:gd name="connsiteY238" fmla="*/ 126514 h 994406"/>
              <a:gd name="connsiteX239" fmla="*/ 412369 w 547363"/>
              <a:gd name="connsiteY239" fmla="*/ 108571 h 994406"/>
              <a:gd name="connsiteX240" fmla="*/ 405353 w 547363"/>
              <a:gd name="connsiteY240" fmla="*/ 92467 h 994406"/>
              <a:gd name="connsiteX241" fmla="*/ 382392 w 547363"/>
              <a:gd name="connsiteY241" fmla="*/ 68661 h 994406"/>
              <a:gd name="connsiteX242" fmla="*/ 368360 w 547363"/>
              <a:gd name="connsiteY242" fmla="*/ 21749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258" y="-657"/>
                  <a:pt x="372825" y="7045"/>
                  <a:pt x="381755" y="16147"/>
                </a:cubicBezTo>
                <a:cubicBezTo>
                  <a:pt x="386857" y="21049"/>
                  <a:pt x="397700" y="29451"/>
                  <a:pt x="403440" y="46955"/>
                </a:cubicBezTo>
                <a:cubicBezTo>
                  <a:pt x="412369" y="71462"/>
                  <a:pt x="411732" y="78464"/>
                  <a:pt x="412369" y="91768"/>
                </a:cubicBezTo>
                <a:cubicBezTo>
                  <a:pt x="414283" y="100169"/>
                  <a:pt x="414921" y="107171"/>
                  <a:pt x="420023" y="116274"/>
                </a:cubicBezTo>
                <a:lnTo>
                  <a:pt x="439779" y="169382"/>
                </a:lnTo>
                <a:lnTo>
                  <a:pt x="441709" y="156009"/>
                </a:lnTo>
                <a:cubicBezTo>
                  <a:pt x="441709" y="150758"/>
                  <a:pt x="441071" y="146382"/>
                  <a:pt x="440433" y="143581"/>
                </a:cubicBezTo>
                <a:cubicBezTo>
                  <a:pt x="434055" y="132378"/>
                  <a:pt x="429590" y="121875"/>
                  <a:pt x="426401" y="112073"/>
                </a:cubicBezTo>
                <a:cubicBezTo>
                  <a:pt x="421936" y="97369"/>
                  <a:pt x="425126" y="68661"/>
                  <a:pt x="427677" y="60960"/>
                </a:cubicBezTo>
                <a:cubicBezTo>
                  <a:pt x="429590" y="51157"/>
                  <a:pt x="430228" y="38554"/>
                  <a:pt x="430228" y="37853"/>
                </a:cubicBezTo>
                <a:cubicBezTo>
                  <a:pt x="430228" y="37154"/>
                  <a:pt x="436606" y="48356"/>
                  <a:pt x="442346" y="60259"/>
                </a:cubicBezTo>
                <a:cubicBezTo>
                  <a:pt x="445536" y="67261"/>
                  <a:pt x="453190" y="79164"/>
                  <a:pt x="453190" y="98069"/>
                </a:cubicBezTo>
                <a:cubicBezTo>
                  <a:pt x="453190" y="125376"/>
                  <a:pt x="450638" y="131678"/>
                  <a:pt x="446811" y="144982"/>
                </a:cubicBezTo>
                <a:cubicBezTo>
                  <a:pt x="445536" y="156184"/>
                  <a:pt x="444260" y="163886"/>
                  <a:pt x="448087" y="179991"/>
                </a:cubicBezTo>
                <a:lnTo>
                  <a:pt x="445268" y="184138"/>
                </a:lnTo>
                <a:lnTo>
                  <a:pt x="469772" y="250009"/>
                </a:lnTo>
                <a:lnTo>
                  <a:pt x="473137" y="263547"/>
                </a:lnTo>
                <a:lnTo>
                  <a:pt x="475592" y="253947"/>
                </a:lnTo>
                <a:cubicBezTo>
                  <a:pt x="475991" y="248608"/>
                  <a:pt x="475513" y="244057"/>
                  <a:pt x="474875" y="240906"/>
                </a:cubicBezTo>
                <a:cubicBezTo>
                  <a:pt x="469772" y="228303"/>
                  <a:pt x="465945" y="217800"/>
                  <a:pt x="463394" y="207298"/>
                </a:cubicBezTo>
                <a:cubicBezTo>
                  <a:pt x="460205" y="191193"/>
                  <a:pt x="465945" y="162486"/>
                  <a:pt x="468497" y="154784"/>
                </a:cubicBezTo>
                <a:cubicBezTo>
                  <a:pt x="471685" y="144981"/>
                  <a:pt x="472961" y="131678"/>
                  <a:pt x="472961" y="131678"/>
                </a:cubicBezTo>
                <a:cubicBezTo>
                  <a:pt x="472961" y="130977"/>
                  <a:pt x="478702" y="142881"/>
                  <a:pt x="483804" y="156184"/>
                </a:cubicBezTo>
                <a:cubicBezTo>
                  <a:pt x="486356" y="163886"/>
                  <a:pt x="493371" y="176490"/>
                  <a:pt x="492096" y="196095"/>
                </a:cubicBezTo>
                <a:cubicBezTo>
                  <a:pt x="490182" y="223401"/>
                  <a:pt x="486356" y="230403"/>
                  <a:pt x="481891" y="243007"/>
                </a:cubicBezTo>
                <a:cubicBezTo>
                  <a:pt x="479339" y="254209"/>
                  <a:pt x="477426" y="262612"/>
                  <a:pt x="479339" y="279416"/>
                </a:cubicBezTo>
                <a:lnTo>
                  <a:pt x="477565" y="281364"/>
                </a:lnTo>
                <a:lnTo>
                  <a:pt x="487153" y="319939"/>
                </a:lnTo>
                <a:lnTo>
                  <a:pt x="494531" y="369325"/>
                </a:lnTo>
                <a:lnTo>
                  <a:pt x="498713" y="359236"/>
                </a:lnTo>
                <a:cubicBezTo>
                  <a:pt x="499909" y="353810"/>
                  <a:pt x="500068" y="349084"/>
                  <a:pt x="499750" y="345933"/>
                </a:cubicBezTo>
                <a:cubicBezTo>
                  <a:pt x="495923" y="331929"/>
                  <a:pt x="493372" y="320726"/>
                  <a:pt x="492096" y="309524"/>
                </a:cubicBezTo>
                <a:cubicBezTo>
                  <a:pt x="490820" y="292719"/>
                  <a:pt x="499112" y="264012"/>
                  <a:pt x="502938" y="256310"/>
                </a:cubicBezTo>
                <a:cubicBezTo>
                  <a:pt x="506765" y="246508"/>
                  <a:pt x="509317" y="232504"/>
                  <a:pt x="509317" y="232504"/>
                </a:cubicBezTo>
                <a:cubicBezTo>
                  <a:pt x="509317" y="231803"/>
                  <a:pt x="514419" y="245107"/>
                  <a:pt x="518246" y="259111"/>
                </a:cubicBezTo>
                <a:cubicBezTo>
                  <a:pt x="520160" y="267513"/>
                  <a:pt x="525900" y="281516"/>
                  <a:pt x="522711" y="301821"/>
                </a:cubicBezTo>
                <a:cubicBezTo>
                  <a:pt x="517609" y="330529"/>
                  <a:pt x="513144" y="336130"/>
                  <a:pt x="506128" y="348734"/>
                </a:cubicBezTo>
                <a:cubicBezTo>
                  <a:pt x="502301" y="359937"/>
                  <a:pt x="499112" y="367638"/>
                  <a:pt x="498474" y="385843"/>
                </a:cubicBezTo>
                <a:lnTo>
                  <a:pt x="497158" y="386905"/>
                </a:lnTo>
                <a:lnTo>
                  <a:pt x="497836" y="391445"/>
                </a:lnTo>
                <a:cubicBezTo>
                  <a:pt x="500069" y="415601"/>
                  <a:pt x="501025" y="439932"/>
                  <a:pt x="500228" y="464176"/>
                </a:cubicBezTo>
                <a:lnTo>
                  <a:pt x="498429" y="480151"/>
                </a:lnTo>
                <a:lnTo>
                  <a:pt x="504692" y="470915"/>
                </a:lnTo>
                <a:cubicBezTo>
                  <a:pt x="507084" y="465664"/>
                  <a:pt x="508359" y="460763"/>
                  <a:pt x="508678" y="457262"/>
                </a:cubicBezTo>
                <a:cubicBezTo>
                  <a:pt x="507403" y="442558"/>
                  <a:pt x="506765" y="430655"/>
                  <a:pt x="507403" y="418752"/>
                </a:cubicBezTo>
                <a:cubicBezTo>
                  <a:pt x="508040" y="410350"/>
                  <a:pt x="511868" y="399147"/>
                  <a:pt x="515695" y="388644"/>
                </a:cubicBezTo>
                <a:cubicBezTo>
                  <a:pt x="519521" y="378842"/>
                  <a:pt x="523986" y="369739"/>
                  <a:pt x="526537" y="365538"/>
                </a:cubicBezTo>
                <a:cubicBezTo>
                  <a:pt x="532277" y="355736"/>
                  <a:pt x="536105" y="342433"/>
                  <a:pt x="536105" y="341732"/>
                </a:cubicBezTo>
                <a:cubicBezTo>
                  <a:pt x="536105" y="341032"/>
                  <a:pt x="539931" y="355736"/>
                  <a:pt x="541845" y="371140"/>
                </a:cubicBezTo>
                <a:cubicBezTo>
                  <a:pt x="543120" y="380242"/>
                  <a:pt x="546947" y="396346"/>
                  <a:pt x="539931" y="416652"/>
                </a:cubicBezTo>
                <a:cubicBezTo>
                  <a:pt x="529726" y="446059"/>
                  <a:pt x="523986" y="450960"/>
                  <a:pt x="514418" y="462163"/>
                </a:cubicBezTo>
                <a:cubicBezTo>
                  <a:pt x="508040" y="472666"/>
                  <a:pt x="503576" y="479668"/>
                  <a:pt x="499112" y="497872"/>
                </a:cubicBezTo>
                <a:lnTo>
                  <a:pt x="495732" y="504094"/>
                </a:lnTo>
                <a:lnTo>
                  <a:pt x="492096" y="536382"/>
                </a:lnTo>
                <a:lnTo>
                  <a:pt x="476621" y="591438"/>
                </a:lnTo>
                <a:lnTo>
                  <a:pt x="485159" y="584345"/>
                </a:lnTo>
                <a:cubicBezTo>
                  <a:pt x="488906" y="579794"/>
                  <a:pt x="491458" y="575243"/>
                  <a:pt x="492733" y="572092"/>
                </a:cubicBezTo>
                <a:cubicBezTo>
                  <a:pt x="495285" y="556688"/>
                  <a:pt x="497836" y="544785"/>
                  <a:pt x="501025" y="532882"/>
                </a:cubicBezTo>
                <a:cubicBezTo>
                  <a:pt x="503576" y="524480"/>
                  <a:pt x="509954" y="513977"/>
                  <a:pt x="516332" y="504874"/>
                </a:cubicBezTo>
                <a:cubicBezTo>
                  <a:pt x="522710" y="495772"/>
                  <a:pt x="529088" y="487370"/>
                  <a:pt x="532278" y="484569"/>
                </a:cubicBezTo>
                <a:cubicBezTo>
                  <a:pt x="539932" y="476167"/>
                  <a:pt x="546947" y="462864"/>
                  <a:pt x="546947" y="462864"/>
                </a:cubicBezTo>
                <a:cubicBezTo>
                  <a:pt x="546947" y="462163"/>
                  <a:pt x="548223" y="478268"/>
                  <a:pt x="546310" y="495072"/>
                </a:cubicBezTo>
                <a:cubicBezTo>
                  <a:pt x="545672" y="504874"/>
                  <a:pt x="545672" y="522379"/>
                  <a:pt x="534191" y="541284"/>
                </a:cubicBezTo>
                <a:cubicBezTo>
                  <a:pt x="525900" y="554587"/>
                  <a:pt x="519522" y="562289"/>
                  <a:pt x="513781" y="567190"/>
                </a:cubicBezTo>
                <a:cubicBezTo>
                  <a:pt x="508041" y="571391"/>
                  <a:pt x="503576" y="574192"/>
                  <a:pt x="497198" y="578393"/>
                </a:cubicBezTo>
                <a:cubicBezTo>
                  <a:pt x="488268" y="587496"/>
                  <a:pt x="481890" y="592397"/>
                  <a:pt x="472961" y="609201"/>
                </a:cubicBezTo>
                <a:lnTo>
                  <a:pt x="468780" y="613593"/>
                </a:lnTo>
                <a:lnTo>
                  <a:pt x="441071" y="670116"/>
                </a:lnTo>
                <a:lnTo>
                  <a:pt x="422983" y="695245"/>
                </a:lnTo>
                <a:lnTo>
                  <a:pt x="435411" y="690334"/>
                </a:lnTo>
                <a:cubicBezTo>
                  <a:pt x="440274" y="687095"/>
                  <a:pt x="443941" y="683419"/>
                  <a:pt x="446173" y="680619"/>
                </a:cubicBezTo>
                <a:cubicBezTo>
                  <a:pt x="453190" y="666615"/>
                  <a:pt x="458929" y="655412"/>
                  <a:pt x="465308" y="644910"/>
                </a:cubicBezTo>
                <a:cubicBezTo>
                  <a:pt x="470410" y="637208"/>
                  <a:pt x="479339" y="628806"/>
                  <a:pt x="487631" y="621804"/>
                </a:cubicBezTo>
                <a:cubicBezTo>
                  <a:pt x="496561" y="614802"/>
                  <a:pt x="504852" y="608501"/>
                  <a:pt x="508679" y="606400"/>
                </a:cubicBezTo>
                <a:cubicBezTo>
                  <a:pt x="518246" y="600099"/>
                  <a:pt x="529089" y="588896"/>
                  <a:pt x="529089" y="588896"/>
                </a:cubicBezTo>
                <a:cubicBezTo>
                  <a:pt x="529089" y="588195"/>
                  <a:pt x="525900" y="604999"/>
                  <a:pt x="520159" y="621104"/>
                </a:cubicBezTo>
                <a:cubicBezTo>
                  <a:pt x="516971" y="630206"/>
                  <a:pt x="511868" y="648411"/>
                  <a:pt x="495285" y="663814"/>
                </a:cubicBezTo>
                <a:cubicBezTo>
                  <a:pt x="483166" y="674318"/>
                  <a:pt x="474875" y="679218"/>
                  <a:pt x="467859" y="682720"/>
                </a:cubicBezTo>
                <a:cubicBezTo>
                  <a:pt x="460843" y="684820"/>
                  <a:pt x="455741" y="686220"/>
                  <a:pt x="448725" y="688321"/>
                </a:cubicBezTo>
                <a:cubicBezTo>
                  <a:pt x="437882" y="693923"/>
                  <a:pt x="429590" y="697423"/>
                  <a:pt x="416197" y="710727"/>
                </a:cubicBezTo>
                <a:cubicBezTo>
                  <a:pt x="412848" y="713878"/>
                  <a:pt x="410775" y="714709"/>
                  <a:pt x="409669" y="714162"/>
                </a:cubicBezTo>
                <a:lnTo>
                  <a:pt x="409617" y="713815"/>
                </a:lnTo>
                <a:lnTo>
                  <a:pt x="399932" y="727269"/>
                </a:lnTo>
                <a:cubicBezTo>
                  <a:pt x="384784" y="745036"/>
                  <a:pt x="368361" y="761491"/>
                  <a:pt x="351140" y="776545"/>
                </a:cubicBezTo>
                <a:lnTo>
                  <a:pt x="345357" y="780668"/>
                </a:lnTo>
                <a:lnTo>
                  <a:pt x="357996" y="779258"/>
                </a:lnTo>
                <a:cubicBezTo>
                  <a:pt x="363577" y="777420"/>
                  <a:pt x="368042" y="774794"/>
                  <a:pt x="370912" y="772344"/>
                </a:cubicBezTo>
                <a:cubicBezTo>
                  <a:pt x="381117" y="760440"/>
                  <a:pt x="389408" y="751338"/>
                  <a:pt x="398976" y="742936"/>
                </a:cubicBezTo>
                <a:cubicBezTo>
                  <a:pt x="405991" y="736634"/>
                  <a:pt x="416834" y="731733"/>
                  <a:pt x="427039" y="727532"/>
                </a:cubicBezTo>
                <a:cubicBezTo>
                  <a:pt x="437244" y="723331"/>
                  <a:pt x="447449" y="719830"/>
                  <a:pt x="451914" y="719130"/>
                </a:cubicBezTo>
                <a:cubicBezTo>
                  <a:pt x="462757" y="716330"/>
                  <a:pt x="476789" y="708627"/>
                  <a:pt x="476789" y="708627"/>
                </a:cubicBezTo>
                <a:cubicBezTo>
                  <a:pt x="477426" y="707927"/>
                  <a:pt x="469135" y="723331"/>
                  <a:pt x="458930" y="737335"/>
                </a:cubicBezTo>
                <a:cubicBezTo>
                  <a:pt x="453189" y="745036"/>
                  <a:pt x="443622" y="761141"/>
                  <a:pt x="423212" y="770243"/>
                </a:cubicBezTo>
                <a:cubicBezTo>
                  <a:pt x="408542" y="776545"/>
                  <a:pt x="399613" y="778645"/>
                  <a:pt x="391959" y="780046"/>
                </a:cubicBezTo>
                <a:cubicBezTo>
                  <a:pt x="384944" y="781446"/>
                  <a:pt x="379203" y="780746"/>
                  <a:pt x="371549" y="780746"/>
                </a:cubicBezTo>
                <a:cubicBezTo>
                  <a:pt x="359431" y="782846"/>
                  <a:pt x="350502" y="784247"/>
                  <a:pt x="334556" y="794049"/>
                </a:cubicBezTo>
                <a:cubicBezTo>
                  <a:pt x="330570" y="796500"/>
                  <a:pt x="328338" y="796894"/>
                  <a:pt x="327351" y="796117"/>
                </a:cubicBezTo>
                <a:lnTo>
                  <a:pt x="327499" y="793400"/>
                </a:lnTo>
                <a:lnTo>
                  <a:pt x="250305" y="848433"/>
                </a:lnTo>
                <a:lnTo>
                  <a:pt x="263998" y="849451"/>
                </a:lnTo>
                <a:cubicBezTo>
                  <a:pt x="269818" y="848663"/>
                  <a:pt x="274602" y="846913"/>
                  <a:pt x="277791" y="845162"/>
                </a:cubicBezTo>
                <a:cubicBezTo>
                  <a:pt x="289909" y="835360"/>
                  <a:pt x="300114" y="827658"/>
                  <a:pt x="310957" y="822057"/>
                </a:cubicBezTo>
                <a:cubicBezTo>
                  <a:pt x="319248" y="817856"/>
                  <a:pt x="330729" y="815055"/>
                  <a:pt x="342210" y="813655"/>
                </a:cubicBezTo>
                <a:cubicBezTo>
                  <a:pt x="353690" y="812254"/>
                  <a:pt x="363895" y="811554"/>
                  <a:pt x="368360" y="812254"/>
                </a:cubicBezTo>
                <a:cubicBezTo>
                  <a:pt x="379841" y="812954"/>
                  <a:pt x="395148" y="809454"/>
                  <a:pt x="395148" y="809454"/>
                </a:cubicBezTo>
                <a:cubicBezTo>
                  <a:pt x="395786" y="808753"/>
                  <a:pt x="384305" y="821356"/>
                  <a:pt x="371549" y="832559"/>
                </a:cubicBezTo>
                <a:cubicBezTo>
                  <a:pt x="363895" y="838861"/>
                  <a:pt x="351777" y="852164"/>
                  <a:pt x="330092" y="855665"/>
                </a:cubicBezTo>
                <a:cubicBezTo>
                  <a:pt x="299477" y="860566"/>
                  <a:pt x="291823" y="857066"/>
                  <a:pt x="277153" y="854265"/>
                </a:cubicBezTo>
                <a:cubicBezTo>
                  <a:pt x="264397" y="854265"/>
                  <a:pt x="255467" y="852865"/>
                  <a:pt x="237609" y="860566"/>
                </a:cubicBezTo>
                <a:cubicBezTo>
                  <a:pt x="233304" y="862317"/>
                  <a:pt x="231031" y="862273"/>
                  <a:pt x="230174" y="861255"/>
                </a:cubicBezTo>
                <a:lnTo>
                  <a:pt x="230273" y="860773"/>
                </a:lnTo>
                <a:lnTo>
                  <a:pt x="145532" y="904551"/>
                </a:lnTo>
                <a:lnTo>
                  <a:pt x="158520" y="906779"/>
                </a:lnTo>
                <a:cubicBezTo>
                  <a:pt x="164580" y="906604"/>
                  <a:pt x="169682" y="905379"/>
                  <a:pt x="173190" y="903978"/>
                </a:cubicBezTo>
                <a:cubicBezTo>
                  <a:pt x="186584" y="894876"/>
                  <a:pt x="197427" y="889274"/>
                  <a:pt x="209545" y="884373"/>
                </a:cubicBezTo>
                <a:cubicBezTo>
                  <a:pt x="226766" y="878071"/>
                  <a:pt x="259932" y="882272"/>
                  <a:pt x="268861" y="885073"/>
                </a:cubicBezTo>
                <a:cubicBezTo>
                  <a:pt x="280342" y="887874"/>
                  <a:pt x="295650" y="887874"/>
                  <a:pt x="295650" y="887174"/>
                </a:cubicBezTo>
                <a:cubicBezTo>
                  <a:pt x="296288" y="886473"/>
                  <a:pt x="283531" y="896976"/>
                  <a:pt x="269500" y="905379"/>
                </a:cubicBezTo>
                <a:cubicBezTo>
                  <a:pt x="261208" y="910280"/>
                  <a:pt x="247814" y="920783"/>
                  <a:pt x="225490" y="921483"/>
                </a:cubicBezTo>
                <a:cubicBezTo>
                  <a:pt x="194238" y="922883"/>
                  <a:pt x="186584" y="918682"/>
                  <a:pt x="171914" y="913080"/>
                </a:cubicBezTo>
                <a:cubicBezTo>
                  <a:pt x="159158" y="911680"/>
                  <a:pt x="149591" y="909580"/>
                  <a:pt x="131094" y="915181"/>
                </a:cubicBezTo>
                <a:lnTo>
                  <a:pt x="124938" y="915190"/>
                </a:lnTo>
                <a:lnTo>
                  <a:pt x="120890" y="917281"/>
                </a:lnTo>
                <a:cubicBezTo>
                  <a:pt x="101117" y="927084"/>
                  <a:pt x="80707" y="936186"/>
                  <a:pt x="61573" y="946689"/>
                </a:cubicBezTo>
                <a:cubicBezTo>
                  <a:pt x="52005" y="952290"/>
                  <a:pt x="42439" y="957192"/>
                  <a:pt x="33509" y="963493"/>
                </a:cubicBezTo>
                <a:cubicBezTo>
                  <a:pt x="24580" y="969795"/>
                  <a:pt x="16288" y="976797"/>
                  <a:pt x="11185" y="985899"/>
                </a:cubicBezTo>
                <a:cubicBezTo>
                  <a:pt x="7997" y="992201"/>
                  <a:pt x="6721" y="995002"/>
                  <a:pt x="4170" y="994301"/>
                </a:cubicBezTo>
                <a:cubicBezTo>
                  <a:pt x="1619" y="992901"/>
                  <a:pt x="-2208" y="987299"/>
                  <a:pt x="1619" y="978897"/>
                </a:cubicBezTo>
                <a:cubicBezTo>
                  <a:pt x="1619" y="978897"/>
                  <a:pt x="3532" y="974696"/>
                  <a:pt x="9272" y="968395"/>
                </a:cubicBezTo>
                <a:cubicBezTo>
                  <a:pt x="15012" y="962093"/>
                  <a:pt x="23942" y="954391"/>
                  <a:pt x="36698" y="947389"/>
                </a:cubicBezTo>
                <a:cubicBezTo>
                  <a:pt x="48816" y="939687"/>
                  <a:pt x="63964" y="931810"/>
                  <a:pt x="81504" y="923233"/>
                </a:cubicBezTo>
                <a:lnTo>
                  <a:pt x="128846" y="900539"/>
                </a:lnTo>
                <a:lnTo>
                  <a:pt x="143770" y="886823"/>
                </a:lnTo>
                <a:cubicBezTo>
                  <a:pt x="147836" y="881746"/>
                  <a:pt x="150866" y="876670"/>
                  <a:pt x="154693" y="871069"/>
                </a:cubicBezTo>
                <a:cubicBezTo>
                  <a:pt x="160433" y="855665"/>
                  <a:pt x="162985" y="846563"/>
                  <a:pt x="180843" y="821356"/>
                </a:cubicBezTo>
                <a:cubicBezTo>
                  <a:pt x="193599" y="803151"/>
                  <a:pt x="206993" y="798250"/>
                  <a:pt x="214647" y="794049"/>
                </a:cubicBezTo>
                <a:cubicBezTo>
                  <a:pt x="227403" y="787047"/>
                  <a:pt x="239522" y="780746"/>
                  <a:pt x="238884" y="780746"/>
                </a:cubicBezTo>
                <a:cubicBezTo>
                  <a:pt x="238884" y="780746"/>
                  <a:pt x="232506" y="794049"/>
                  <a:pt x="229316" y="805952"/>
                </a:cubicBezTo>
                <a:cubicBezTo>
                  <a:pt x="227403" y="815755"/>
                  <a:pt x="212733" y="847262"/>
                  <a:pt x="198064" y="857765"/>
                </a:cubicBezTo>
                <a:cubicBezTo>
                  <a:pt x="187859" y="864767"/>
                  <a:pt x="176378" y="870369"/>
                  <a:pt x="161708" y="875970"/>
                </a:cubicBezTo>
                <a:cubicBezTo>
                  <a:pt x="158838" y="878071"/>
                  <a:pt x="154693" y="881571"/>
                  <a:pt x="150547" y="886473"/>
                </a:cubicBezTo>
                <a:lnTo>
                  <a:pt x="147699" y="891296"/>
                </a:lnTo>
                <a:lnTo>
                  <a:pt x="209147" y="860041"/>
                </a:lnTo>
                <a:lnTo>
                  <a:pt x="229773" y="847655"/>
                </a:lnTo>
                <a:lnTo>
                  <a:pt x="230593" y="846563"/>
                </a:lnTo>
                <a:cubicBezTo>
                  <a:pt x="246539" y="836060"/>
                  <a:pt x="250366" y="826958"/>
                  <a:pt x="256106" y="815054"/>
                </a:cubicBezTo>
                <a:cubicBezTo>
                  <a:pt x="259932" y="799650"/>
                  <a:pt x="261846" y="791248"/>
                  <a:pt x="275240" y="763941"/>
                </a:cubicBezTo>
                <a:cubicBezTo>
                  <a:pt x="284808" y="745036"/>
                  <a:pt x="296926" y="738735"/>
                  <a:pt x="302666" y="733133"/>
                </a:cubicBezTo>
                <a:cubicBezTo>
                  <a:pt x="312871" y="724731"/>
                  <a:pt x="323714" y="716329"/>
                  <a:pt x="323076" y="717029"/>
                </a:cubicBezTo>
                <a:cubicBezTo>
                  <a:pt x="323076" y="717029"/>
                  <a:pt x="319249" y="731032"/>
                  <a:pt x="317974" y="742235"/>
                </a:cubicBezTo>
                <a:cubicBezTo>
                  <a:pt x="317974" y="747137"/>
                  <a:pt x="315423" y="757639"/>
                  <a:pt x="311596" y="768142"/>
                </a:cubicBezTo>
                <a:cubicBezTo>
                  <a:pt x="307769" y="779346"/>
                  <a:pt x="302028" y="790548"/>
                  <a:pt x="295013" y="796150"/>
                </a:cubicBezTo>
                <a:cubicBezTo>
                  <a:pt x="286083" y="804552"/>
                  <a:pt x="275878" y="811554"/>
                  <a:pt x="262484" y="817855"/>
                </a:cubicBezTo>
                <a:lnTo>
                  <a:pt x="252045" y="834280"/>
                </a:lnTo>
                <a:lnTo>
                  <a:pt x="282894" y="815755"/>
                </a:lnTo>
                <a:lnTo>
                  <a:pt x="331156" y="777571"/>
                </a:lnTo>
                <a:lnTo>
                  <a:pt x="339898" y="764817"/>
                </a:lnTo>
                <a:cubicBezTo>
                  <a:pt x="342529" y="759215"/>
                  <a:pt x="344124" y="753789"/>
                  <a:pt x="346037" y="747837"/>
                </a:cubicBezTo>
                <a:cubicBezTo>
                  <a:pt x="347313" y="732433"/>
                  <a:pt x="347313" y="724031"/>
                  <a:pt x="354966" y="696023"/>
                </a:cubicBezTo>
                <a:cubicBezTo>
                  <a:pt x="360069" y="677119"/>
                  <a:pt x="369636" y="668016"/>
                  <a:pt x="374101" y="661715"/>
                </a:cubicBezTo>
                <a:cubicBezTo>
                  <a:pt x="381754" y="651212"/>
                  <a:pt x="390046" y="641409"/>
                  <a:pt x="389408" y="642110"/>
                </a:cubicBezTo>
                <a:cubicBezTo>
                  <a:pt x="389408" y="642110"/>
                  <a:pt x="389408" y="655413"/>
                  <a:pt x="390684" y="666616"/>
                </a:cubicBezTo>
                <a:cubicBezTo>
                  <a:pt x="391321" y="670817"/>
                  <a:pt x="391959" y="681320"/>
                  <a:pt x="390046" y="692523"/>
                </a:cubicBezTo>
                <a:cubicBezTo>
                  <a:pt x="388770" y="703726"/>
                  <a:pt x="384943" y="715628"/>
                  <a:pt x="380479" y="722630"/>
                </a:cubicBezTo>
                <a:cubicBezTo>
                  <a:pt x="373463" y="732433"/>
                  <a:pt x="365171" y="740835"/>
                  <a:pt x="353691" y="749938"/>
                </a:cubicBezTo>
                <a:lnTo>
                  <a:pt x="347173" y="764898"/>
                </a:lnTo>
                <a:lnTo>
                  <a:pt x="355684" y="758165"/>
                </a:lnTo>
                <a:lnTo>
                  <a:pt x="408923" y="696867"/>
                </a:lnTo>
                <a:lnTo>
                  <a:pt x="415160" y="681583"/>
                </a:lnTo>
                <a:cubicBezTo>
                  <a:pt x="416356" y="675719"/>
                  <a:pt x="416515" y="670117"/>
                  <a:pt x="416834" y="663816"/>
                </a:cubicBezTo>
                <a:cubicBezTo>
                  <a:pt x="415559" y="656113"/>
                  <a:pt x="414283" y="650512"/>
                  <a:pt x="413645" y="643510"/>
                </a:cubicBezTo>
                <a:cubicBezTo>
                  <a:pt x="413007" y="636508"/>
                  <a:pt x="413007" y="627406"/>
                  <a:pt x="412369" y="613403"/>
                </a:cubicBezTo>
                <a:cubicBezTo>
                  <a:pt x="412369" y="594497"/>
                  <a:pt x="418747" y="583294"/>
                  <a:pt x="421299" y="576292"/>
                </a:cubicBezTo>
                <a:cubicBezTo>
                  <a:pt x="425764" y="564390"/>
                  <a:pt x="430228" y="552486"/>
                  <a:pt x="430228" y="553187"/>
                </a:cubicBezTo>
                <a:cubicBezTo>
                  <a:pt x="430228" y="553187"/>
                  <a:pt x="434055" y="565790"/>
                  <a:pt x="437882" y="575593"/>
                </a:cubicBezTo>
                <a:cubicBezTo>
                  <a:pt x="439796" y="579093"/>
                  <a:pt x="442984" y="588896"/>
                  <a:pt x="444260" y="599399"/>
                </a:cubicBezTo>
                <a:cubicBezTo>
                  <a:pt x="445536" y="609901"/>
                  <a:pt x="445536" y="621805"/>
                  <a:pt x="442984" y="630207"/>
                </a:cubicBezTo>
                <a:cubicBezTo>
                  <a:pt x="439158" y="641410"/>
                  <a:pt x="433418" y="651912"/>
                  <a:pt x="424488" y="663115"/>
                </a:cubicBezTo>
                <a:lnTo>
                  <a:pt x="421545" y="680704"/>
                </a:lnTo>
                <a:lnTo>
                  <a:pt x="462151" y="603315"/>
                </a:lnTo>
                <a:lnTo>
                  <a:pt x="464431" y="582857"/>
                </a:lnTo>
                <a:cubicBezTo>
                  <a:pt x="464032" y="576993"/>
                  <a:pt x="462756" y="571742"/>
                  <a:pt x="461481" y="565790"/>
                </a:cubicBezTo>
                <a:cubicBezTo>
                  <a:pt x="455103" y="553187"/>
                  <a:pt x="451914" y="546185"/>
                  <a:pt x="444260" y="520278"/>
                </a:cubicBezTo>
                <a:cubicBezTo>
                  <a:pt x="439158" y="502774"/>
                  <a:pt x="442346" y="490171"/>
                  <a:pt x="442985" y="482468"/>
                </a:cubicBezTo>
                <a:cubicBezTo>
                  <a:pt x="444260" y="469865"/>
                  <a:pt x="445536" y="457262"/>
                  <a:pt x="445536" y="457962"/>
                </a:cubicBezTo>
                <a:cubicBezTo>
                  <a:pt x="445536" y="457962"/>
                  <a:pt x="451914" y="469165"/>
                  <a:pt x="458292" y="476867"/>
                </a:cubicBezTo>
                <a:cubicBezTo>
                  <a:pt x="460843" y="479668"/>
                  <a:pt x="465946" y="488070"/>
                  <a:pt x="470410" y="497173"/>
                </a:cubicBezTo>
                <a:cubicBezTo>
                  <a:pt x="474237" y="506975"/>
                  <a:pt x="477427" y="518178"/>
                  <a:pt x="476788" y="526580"/>
                </a:cubicBezTo>
                <a:cubicBezTo>
                  <a:pt x="476150" y="537783"/>
                  <a:pt x="473600" y="549686"/>
                  <a:pt x="467859" y="562990"/>
                </a:cubicBezTo>
                <a:cubicBezTo>
                  <a:pt x="467221" y="566141"/>
                  <a:pt x="466902" y="571042"/>
                  <a:pt x="467381" y="576906"/>
                </a:cubicBezTo>
                <a:lnTo>
                  <a:pt x="468745" y="583148"/>
                </a:lnTo>
                <a:lnTo>
                  <a:pt x="488269" y="502774"/>
                </a:lnTo>
                <a:lnTo>
                  <a:pt x="488413" y="497735"/>
                </a:lnTo>
                <a:lnTo>
                  <a:pt x="488269" y="497172"/>
                </a:lnTo>
                <a:cubicBezTo>
                  <a:pt x="487631" y="478267"/>
                  <a:pt x="483166" y="470565"/>
                  <a:pt x="478064" y="460762"/>
                </a:cubicBezTo>
                <a:cubicBezTo>
                  <a:pt x="469135" y="450260"/>
                  <a:pt x="464032" y="445358"/>
                  <a:pt x="451913" y="422253"/>
                </a:cubicBezTo>
                <a:cubicBezTo>
                  <a:pt x="442984" y="406148"/>
                  <a:pt x="443622" y="392845"/>
                  <a:pt x="442984" y="385843"/>
                </a:cubicBezTo>
                <a:cubicBezTo>
                  <a:pt x="441708" y="373240"/>
                  <a:pt x="441071" y="359936"/>
                  <a:pt x="441071" y="360637"/>
                </a:cubicBezTo>
                <a:cubicBezTo>
                  <a:pt x="441071" y="360637"/>
                  <a:pt x="449362" y="370439"/>
                  <a:pt x="456378" y="376741"/>
                </a:cubicBezTo>
                <a:cubicBezTo>
                  <a:pt x="459567" y="378842"/>
                  <a:pt x="465945" y="385843"/>
                  <a:pt x="471686" y="393545"/>
                </a:cubicBezTo>
                <a:cubicBezTo>
                  <a:pt x="477426" y="401947"/>
                  <a:pt x="482528" y="411750"/>
                  <a:pt x="483804" y="420152"/>
                </a:cubicBezTo>
                <a:cubicBezTo>
                  <a:pt x="485718" y="431355"/>
                  <a:pt x="485718" y="443258"/>
                  <a:pt x="483804" y="457262"/>
                </a:cubicBezTo>
                <a:lnTo>
                  <a:pt x="489167" y="471328"/>
                </a:lnTo>
                <a:lnTo>
                  <a:pt x="490900" y="410700"/>
                </a:lnTo>
                <a:lnTo>
                  <a:pt x="487930" y="387142"/>
                </a:lnTo>
                <a:lnTo>
                  <a:pt x="487630" y="386543"/>
                </a:lnTo>
                <a:cubicBezTo>
                  <a:pt x="483803" y="369739"/>
                  <a:pt x="478063" y="364138"/>
                  <a:pt x="471047" y="355036"/>
                </a:cubicBezTo>
                <a:cubicBezTo>
                  <a:pt x="460842" y="346634"/>
                  <a:pt x="455102" y="343132"/>
                  <a:pt x="439157" y="322827"/>
                </a:cubicBezTo>
                <a:cubicBezTo>
                  <a:pt x="428314" y="308824"/>
                  <a:pt x="427039" y="295520"/>
                  <a:pt x="425125" y="288518"/>
                </a:cubicBezTo>
                <a:cubicBezTo>
                  <a:pt x="421936" y="275915"/>
                  <a:pt x="419385" y="263312"/>
                  <a:pt x="419385" y="264012"/>
                </a:cubicBezTo>
                <a:cubicBezTo>
                  <a:pt x="419385" y="264012"/>
                  <a:pt x="428314" y="272415"/>
                  <a:pt x="436605" y="277315"/>
                </a:cubicBezTo>
                <a:cubicBezTo>
                  <a:pt x="443622" y="280817"/>
                  <a:pt x="464669" y="299021"/>
                  <a:pt x="469771" y="314425"/>
                </a:cubicBezTo>
                <a:cubicBezTo>
                  <a:pt x="472961" y="324928"/>
                  <a:pt x="475512" y="336130"/>
                  <a:pt x="476150" y="350134"/>
                </a:cubicBezTo>
                <a:lnTo>
                  <a:pt x="485009" y="363974"/>
                </a:lnTo>
                <a:lnTo>
                  <a:pt x="480615" y="329129"/>
                </a:lnTo>
                <a:lnTo>
                  <a:pt x="469861" y="283321"/>
                </a:lnTo>
                <a:lnTo>
                  <a:pt x="468497" y="282917"/>
                </a:lnTo>
                <a:cubicBezTo>
                  <a:pt x="462757" y="266812"/>
                  <a:pt x="456379" y="261911"/>
                  <a:pt x="448725" y="254910"/>
                </a:cubicBezTo>
                <a:cubicBezTo>
                  <a:pt x="437882" y="248608"/>
                  <a:pt x="431504" y="245807"/>
                  <a:pt x="414283" y="227602"/>
                </a:cubicBezTo>
                <a:cubicBezTo>
                  <a:pt x="402165" y="214999"/>
                  <a:pt x="398976" y="202395"/>
                  <a:pt x="396424" y="195394"/>
                </a:cubicBezTo>
                <a:cubicBezTo>
                  <a:pt x="391959" y="183491"/>
                  <a:pt x="388133" y="171587"/>
                  <a:pt x="388771" y="172288"/>
                </a:cubicBezTo>
                <a:cubicBezTo>
                  <a:pt x="388771" y="172288"/>
                  <a:pt x="398338" y="179290"/>
                  <a:pt x="406629" y="183491"/>
                </a:cubicBezTo>
                <a:cubicBezTo>
                  <a:pt x="413646" y="186292"/>
                  <a:pt x="435969" y="201696"/>
                  <a:pt x="442347" y="215699"/>
                </a:cubicBezTo>
                <a:cubicBezTo>
                  <a:pt x="446812" y="225502"/>
                  <a:pt x="450001" y="236004"/>
                  <a:pt x="452552" y="249308"/>
                </a:cubicBezTo>
                <a:lnTo>
                  <a:pt x="465411" y="264365"/>
                </a:lnTo>
                <a:lnTo>
                  <a:pt x="464670" y="261211"/>
                </a:lnTo>
                <a:cubicBezTo>
                  <a:pt x="459089" y="241256"/>
                  <a:pt x="453509" y="224102"/>
                  <a:pt x="448725" y="210098"/>
                </a:cubicBezTo>
                <a:lnTo>
                  <a:pt x="439587" y="184362"/>
                </a:lnTo>
                <a:lnTo>
                  <a:pt x="438519" y="184190"/>
                </a:lnTo>
                <a:cubicBezTo>
                  <a:pt x="430866" y="170187"/>
                  <a:pt x="424488" y="165986"/>
                  <a:pt x="416196" y="159684"/>
                </a:cubicBezTo>
                <a:cubicBezTo>
                  <a:pt x="405353" y="154783"/>
                  <a:pt x="398975" y="152683"/>
                  <a:pt x="380478" y="136578"/>
                </a:cubicBezTo>
                <a:cubicBezTo>
                  <a:pt x="367722" y="125375"/>
                  <a:pt x="363895" y="112772"/>
                  <a:pt x="360706" y="106471"/>
                </a:cubicBezTo>
                <a:cubicBezTo>
                  <a:pt x="355604" y="95268"/>
                  <a:pt x="351139" y="83364"/>
                  <a:pt x="351777" y="84065"/>
                </a:cubicBezTo>
                <a:cubicBezTo>
                  <a:pt x="351777" y="84065"/>
                  <a:pt x="361344" y="90366"/>
                  <a:pt x="369636" y="93867"/>
                </a:cubicBezTo>
                <a:cubicBezTo>
                  <a:pt x="376651" y="95968"/>
                  <a:pt x="398975" y="109271"/>
                  <a:pt x="406629" y="121875"/>
                </a:cubicBezTo>
                <a:cubicBezTo>
                  <a:pt x="411731" y="130977"/>
                  <a:pt x="415558" y="140779"/>
                  <a:pt x="419385" y="153382"/>
                </a:cubicBezTo>
                <a:lnTo>
                  <a:pt x="432708" y="165792"/>
                </a:lnTo>
                <a:lnTo>
                  <a:pt x="418269" y="126514"/>
                </a:lnTo>
                <a:cubicBezTo>
                  <a:pt x="414761" y="116273"/>
                  <a:pt x="412688" y="109622"/>
                  <a:pt x="412369" y="108571"/>
                </a:cubicBezTo>
                <a:cubicBezTo>
                  <a:pt x="410456" y="101569"/>
                  <a:pt x="407905" y="95268"/>
                  <a:pt x="405353" y="92467"/>
                </a:cubicBezTo>
                <a:cubicBezTo>
                  <a:pt x="395787" y="84065"/>
                  <a:pt x="388770" y="76363"/>
                  <a:pt x="382392" y="68661"/>
                </a:cubicBezTo>
                <a:cubicBezTo>
                  <a:pt x="373463" y="56758"/>
                  <a:pt x="368360" y="29451"/>
                  <a:pt x="368360" y="21749"/>
                </a:cubicBezTo>
                <a:cubicBezTo>
                  <a:pt x="367723" y="11946"/>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61" name="矩形 60">
            <a:extLst>
              <a:ext uri="{FF2B5EF4-FFF2-40B4-BE49-F238E27FC236}">
                <a16:creationId xmlns:a16="http://schemas.microsoft.com/office/drawing/2014/main" xmlns="" id="{826E99E8-1F96-48C3-AFFB-4696DE55A544}"/>
              </a:ext>
            </a:extLst>
          </p:cNvPr>
          <p:cNvSpPr/>
          <p:nvPr/>
        </p:nvSpPr>
        <p:spPr>
          <a:xfrm>
            <a:off x="2194802" y="1643609"/>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62" name="矩形 61">
            <a:extLst>
              <a:ext uri="{FF2B5EF4-FFF2-40B4-BE49-F238E27FC236}">
                <a16:creationId xmlns:a16="http://schemas.microsoft.com/office/drawing/2014/main" xmlns="" id="{BF5364AF-8639-4F37-A119-844E926EF09C}"/>
              </a:ext>
            </a:extLst>
          </p:cNvPr>
          <p:cNvSpPr/>
          <p:nvPr/>
        </p:nvSpPr>
        <p:spPr>
          <a:xfrm>
            <a:off x="2434070" y="1940759"/>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8" name="星形: 五角 57">
            <a:extLst>
              <a:ext uri="{FF2B5EF4-FFF2-40B4-BE49-F238E27FC236}">
                <a16:creationId xmlns:a16="http://schemas.microsoft.com/office/drawing/2014/main" xmlns="" id="{F058D884-DD40-4E0E-AD9E-1EA746E666B3}"/>
              </a:ext>
            </a:extLst>
          </p:cNvPr>
          <p:cNvSpPr/>
          <p:nvPr/>
        </p:nvSpPr>
        <p:spPr>
          <a:xfrm>
            <a:off x="2954293" y="2488963"/>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59" name="星形: 五角 58">
            <a:extLst>
              <a:ext uri="{FF2B5EF4-FFF2-40B4-BE49-F238E27FC236}">
                <a16:creationId xmlns:a16="http://schemas.microsoft.com/office/drawing/2014/main" xmlns="" id="{B1FF5746-9880-4A24-9D76-F51DFB5FE529}"/>
              </a:ext>
            </a:extLst>
          </p:cNvPr>
          <p:cNvSpPr/>
          <p:nvPr/>
        </p:nvSpPr>
        <p:spPr>
          <a:xfrm>
            <a:off x="2815513"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0" name="星形: 五角 59">
            <a:extLst>
              <a:ext uri="{FF2B5EF4-FFF2-40B4-BE49-F238E27FC236}">
                <a16:creationId xmlns:a16="http://schemas.microsoft.com/office/drawing/2014/main" xmlns="" id="{4AE0CC1B-6520-46B4-9CDC-4BF08F6530D7}"/>
              </a:ext>
            </a:extLst>
          </p:cNvPr>
          <p:cNvSpPr/>
          <p:nvPr/>
        </p:nvSpPr>
        <p:spPr>
          <a:xfrm>
            <a:off x="3136873"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6" name="任意多边形: 形状 55">
            <a:extLst>
              <a:ext uri="{FF2B5EF4-FFF2-40B4-BE49-F238E27FC236}">
                <a16:creationId xmlns:a16="http://schemas.microsoft.com/office/drawing/2014/main" xmlns="" id="{7A809443-3A40-403E-BA84-92675029B19E}"/>
              </a:ext>
            </a:extLst>
          </p:cNvPr>
          <p:cNvSpPr/>
          <p:nvPr/>
        </p:nvSpPr>
        <p:spPr>
          <a:xfrm flipH="1">
            <a:off x="1915947" y="1562568"/>
            <a:ext cx="547363" cy="994406"/>
          </a:xfrm>
          <a:custGeom>
            <a:avLst/>
            <a:gdLst>
              <a:gd name="connsiteX0" fmla="*/ 363896 w 547363"/>
              <a:gd name="connsiteY0" fmla="*/ 44 h 994406"/>
              <a:gd name="connsiteX1" fmla="*/ 368360 w 547363"/>
              <a:gd name="connsiteY1" fmla="*/ 21749 h 994406"/>
              <a:gd name="connsiteX2" fmla="*/ 382392 w 547363"/>
              <a:gd name="connsiteY2" fmla="*/ 68661 h 994406"/>
              <a:gd name="connsiteX3" fmla="*/ 405353 w 547363"/>
              <a:gd name="connsiteY3" fmla="*/ 92467 h 994406"/>
              <a:gd name="connsiteX4" fmla="*/ 412369 w 547363"/>
              <a:gd name="connsiteY4" fmla="*/ 108571 h 994406"/>
              <a:gd name="connsiteX5" fmla="*/ 418269 w 547363"/>
              <a:gd name="connsiteY5" fmla="*/ 126514 h 994406"/>
              <a:gd name="connsiteX6" fmla="*/ 432708 w 547363"/>
              <a:gd name="connsiteY6" fmla="*/ 165793 h 994406"/>
              <a:gd name="connsiteX7" fmla="*/ 419385 w 547363"/>
              <a:gd name="connsiteY7" fmla="*/ 153382 h 994406"/>
              <a:gd name="connsiteX8" fmla="*/ 406629 w 547363"/>
              <a:gd name="connsiteY8" fmla="*/ 121875 h 994406"/>
              <a:gd name="connsiteX9" fmla="*/ 369636 w 547363"/>
              <a:gd name="connsiteY9" fmla="*/ 93867 h 994406"/>
              <a:gd name="connsiteX10" fmla="*/ 351777 w 547363"/>
              <a:gd name="connsiteY10" fmla="*/ 84065 h 994406"/>
              <a:gd name="connsiteX11" fmla="*/ 360706 w 547363"/>
              <a:gd name="connsiteY11" fmla="*/ 106471 h 994406"/>
              <a:gd name="connsiteX12" fmla="*/ 380478 w 547363"/>
              <a:gd name="connsiteY12" fmla="*/ 136578 h 994406"/>
              <a:gd name="connsiteX13" fmla="*/ 416195 w 547363"/>
              <a:gd name="connsiteY13" fmla="*/ 159684 h 994406"/>
              <a:gd name="connsiteX14" fmla="*/ 438519 w 547363"/>
              <a:gd name="connsiteY14" fmla="*/ 184190 h 994406"/>
              <a:gd name="connsiteX15" fmla="*/ 439587 w 547363"/>
              <a:gd name="connsiteY15" fmla="*/ 184362 h 994406"/>
              <a:gd name="connsiteX16" fmla="*/ 448724 w 547363"/>
              <a:gd name="connsiteY16" fmla="*/ 210098 h 994406"/>
              <a:gd name="connsiteX17" fmla="*/ 464670 w 547363"/>
              <a:gd name="connsiteY17" fmla="*/ 261211 h 994406"/>
              <a:gd name="connsiteX18" fmla="*/ 465411 w 547363"/>
              <a:gd name="connsiteY18" fmla="*/ 264367 h 994406"/>
              <a:gd name="connsiteX19" fmla="*/ 452551 w 547363"/>
              <a:gd name="connsiteY19" fmla="*/ 249308 h 994406"/>
              <a:gd name="connsiteX20" fmla="*/ 442346 w 547363"/>
              <a:gd name="connsiteY20" fmla="*/ 215699 h 994406"/>
              <a:gd name="connsiteX21" fmla="*/ 406628 w 547363"/>
              <a:gd name="connsiteY21" fmla="*/ 183491 h 994406"/>
              <a:gd name="connsiteX22" fmla="*/ 388769 w 547363"/>
              <a:gd name="connsiteY22" fmla="*/ 172288 h 994406"/>
              <a:gd name="connsiteX23" fmla="*/ 396423 w 547363"/>
              <a:gd name="connsiteY23" fmla="*/ 195394 h 994406"/>
              <a:gd name="connsiteX24" fmla="*/ 414282 w 547363"/>
              <a:gd name="connsiteY24" fmla="*/ 227602 h 994406"/>
              <a:gd name="connsiteX25" fmla="*/ 448724 w 547363"/>
              <a:gd name="connsiteY25" fmla="*/ 254910 h 994406"/>
              <a:gd name="connsiteX26" fmla="*/ 468496 w 547363"/>
              <a:gd name="connsiteY26" fmla="*/ 282917 h 994406"/>
              <a:gd name="connsiteX27" fmla="*/ 469861 w 547363"/>
              <a:gd name="connsiteY27" fmla="*/ 283322 h 994406"/>
              <a:gd name="connsiteX28" fmla="*/ 480615 w 547363"/>
              <a:gd name="connsiteY28" fmla="*/ 329129 h 994406"/>
              <a:gd name="connsiteX29" fmla="*/ 485008 w 547363"/>
              <a:gd name="connsiteY29" fmla="*/ 363972 h 994406"/>
              <a:gd name="connsiteX30" fmla="*/ 476150 w 547363"/>
              <a:gd name="connsiteY30" fmla="*/ 350134 h 994406"/>
              <a:gd name="connsiteX31" fmla="*/ 469772 w 547363"/>
              <a:gd name="connsiteY31" fmla="*/ 314425 h 994406"/>
              <a:gd name="connsiteX32" fmla="*/ 436606 w 547363"/>
              <a:gd name="connsiteY32" fmla="*/ 277315 h 994406"/>
              <a:gd name="connsiteX33" fmla="*/ 419386 w 547363"/>
              <a:gd name="connsiteY33" fmla="*/ 264012 h 994406"/>
              <a:gd name="connsiteX34" fmla="*/ 425126 w 547363"/>
              <a:gd name="connsiteY34" fmla="*/ 288518 h 994406"/>
              <a:gd name="connsiteX35" fmla="*/ 439157 w 547363"/>
              <a:gd name="connsiteY35" fmla="*/ 322827 h 994406"/>
              <a:gd name="connsiteX36" fmla="*/ 471048 w 547363"/>
              <a:gd name="connsiteY36" fmla="*/ 355036 h 994406"/>
              <a:gd name="connsiteX37" fmla="*/ 487631 w 547363"/>
              <a:gd name="connsiteY37" fmla="*/ 386543 h 994406"/>
              <a:gd name="connsiteX38" fmla="*/ 487929 w 547363"/>
              <a:gd name="connsiteY38" fmla="*/ 387140 h 994406"/>
              <a:gd name="connsiteX39" fmla="*/ 490900 w 547363"/>
              <a:gd name="connsiteY39" fmla="*/ 410700 h 994406"/>
              <a:gd name="connsiteX40" fmla="*/ 489167 w 547363"/>
              <a:gd name="connsiteY40" fmla="*/ 471328 h 994406"/>
              <a:gd name="connsiteX41" fmla="*/ 483804 w 547363"/>
              <a:gd name="connsiteY41" fmla="*/ 457262 h 994406"/>
              <a:gd name="connsiteX42" fmla="*/ 483804 w 547363"/>
              <a:gd name="connsiteY42" fmla="*/ 420152 h 994406"/>
              <a:gd name="connsiteX43" fmla="*/ 471686 w 547363"/>
              <a:gd name="connsiteY43" fmla="*/ 393545 h 994406"/>
              <a:gd name="connsiteX44" fmla="*/ 456378 w 547363"/>
              <a:gd name="connsiteY44" fmla="*/ 376741 h 994406"/>
              <a:gd name="connsiteX45" fmla="*/ 441071 w 547363"/>
              <a:gd name="connsiteY45" fmla="*/ 360637 h 994406"/>
              <a:gd name="connsiteX46" fmla="*/ 442984 w 547363"/>
              <a:gd name="connsiteY46" fmla="*/ 385843 h 994406"/>
              <a:gd name="connsiteX47" fmla="*/ 451913 w 547363"/>
              <a:gd name="connsiteY47" fmla="*/ 422253 h 994406"/>
              <a:gd name="connsiteX48" fmla="*/ 478064 w 547363"/>
              <a:gd name="connsiteY48" fmla="*/ 460762 h 994406"/>
              <a:gd name="connsiteX49" fmla="*/ 488269 w 547363"/>
              <a:gd name="connsiteY49" fmla="*/ 497172 h 994406"/>
              <a:gd name="connsiteX50" fmla="*/ 488413 w 547363"/>
              <a:gd name="connsiteY50" fmla="*/ 497735 h 994406"/>
              <a:gd name="connsiteX51" fmla="*/ 488269 w 547363"/>
              <a:gd name="connsiteY51" fmla="*/ 502774 h 994406"/>
              <a:gd name="connsiteX52" fmla="*/ 468745 w 547363"/>
              <a:gd name="connsiteY52" fmla="*/ 583147 h 994406"/>
              <a:gd name="connsiteX53" fmla="*/ 467380 w 547363"/>
              <a:gd name="connsiteY53" fmla="*/ 576906 h 994406"/>
              <a:gd name="connsiteX54" fmla="*/ 467859 w 547363"/>
              <a:gd name="connsiteY54" fmla="*/ 562990 h 994406"/>
              <a:gd name="connsiteX55" fmla="*/ 476788 w 547363"/>
              <a:gd name="connsiteY55" fmla="*/ 526580 h 994406"/>
              <a:gd name="connsiteX56" fmla="*/ 470410 w 547363"/>
              <a:gd name="connsiteY56" fmla="*/ 497173 h 994406"/>
              <a:gd name="connsiteX57" fmla="*/ 458292 w 547363"/>
              <a:gd name="connsiteY57" fmla="*/ 476867 h 994406"/>
              <a:gd name="connsiteX58" fmla="*/ 445536 w 547363"/>
              <a:gd name="connsiteY58" fmla="*/ 457962 h 994406"/>
              <a:gd name="connsiteX59" fmla="*/ 442984 w 547363"/>
              <a:gd name="connsiteY59" fmla="*/ 482468 h 994406"/>
              <a:gd name="connsiteX60" fmla="*/ 444259 w 547363"/>
              <a:gd name="connsiteY60" fmla="*/ 520278 h 994406"/>
              <a:gd name="connsiteX61" fmla="*/ 461481 w 547363"/>
              <a:gd name="connsiteY61" fmla="*/ 565790 h 994406"/>
              <a:gd name="connsiteX62" fmla="*/ 464431 w 547363"/>
              <a:gd name="connsiteY62" fmla="*/ 582857 h 994406"/>
              <a:gd name="connsiteX63" fmla="*/ 462151 w 547363"/>
              <a:gd name="connsiteY63" fmla="*/ 603315 h 994406"/>
              <a:gd name="connsiteX64" fmla="*/ 421543 w 547363"/>
              <a:gd name="connsiteY64" fmla="*/ 680707 h 994406"/>
              <a:gd name="connsiteX65" fmla="*/ 424487 w 547363"/>
              <a:gd name="connsiteY65" fmla="*/ 663115 h 994406"/>
              <a:gd name="connsiteX66" fmla="*/ 442983 w 547363"/>
              <a:gd name="connsiteY66" fmla="*/ 630207 h 994406"/>
              <a:gd name="connsiteX67" fmla="*/ 444259 w 547363"/>
              <a:gd name="connsiteY67" fmla="*/ 599399 h 994406"/>
              <a:gd name="connsiteX68" fmla="*/ 437881 w 547363"/>
              <a:gd name="connsiteY68" fmla="*/ 575593 h 994406"/>
              <a:gd name="connsiteX69" fmla="*/ 430227 w 547363"/>
              <a:gd name="connsiteY69" fmla="*/ 553187 h 994406"/>
              <a:gd name="connsiteX70" fmla="*/ 421298 w 547363"/>
              <a:gd name="connsiteY70" fmla="*/ 576292 h 994406"/>
              <a:gd name="connsiteX71" fmla="*/ 412368 w 547363"/>
              <a:gd name="connsiteY71" fmla="*/ 613403 h 994406"/>
              <a:gd name="connsiteX72" fmla="*/ 413644 w 547363"/>
              <a:gd name="connsiteY72" fmla="*/ 643510 h 994406"/>
              <a:gd name="connsiteX73" fmla="*/ 416833 w 547363"/>
              <a:gd name="connsiteY73" fmla="*/ 663816 h 994406"/>
              <a:gd name="connsiteX74" fmla="*/ 415159 w 547363"/>
              <a:gd name="connsiteY74" fmla="*/ 681583 h 994406"/>
              <a:gd name="connsiteX75" fmla="*/ 408921 w 547363"/>
              <a:gd name="connsiteY75" fmla="*/ 696869 h 994406"/>
              <a:gd name="connsiteX76" fmla="*/ 355684 w 547363"/>
              <a:gd name="connsiteY76" fmla="*/ 758165 h 994406"/>
              <a:gd name="connsiteX77" fmla="*/ 347173 w 547363"/>
              <a:gd name="connsiteY77" fmla="*/ 764899 h 994406"/>
              <a:gd name="connsiteX78" fmla="*/ 353691 w 547363"/>
              <a:gd name="connsiteY78" fmla="*/ 749938 h 994406"/>
              <a:gd name="connsiteX79" fmla="*/ 380479 w 547363"/>
              <a:gd name="connsiteY79" fmla="*/ 722630 h 994406"/>
              <a:gd name="connsiteX80" fmla="*/ 390046 w 547363"/>
              <a:gd name="connsiteY80" fmla="*/ 692523 h 994406"/>
              <a:gd name="connsiteX81" fmla="*/ 390684 w 547363"/>
              <a:gd name="connsiteY81" fmla="*/ 666616 h 994406"/>
              <a:gd name="connsiteX82" fmla="*/ 389408 w 547363"/>
              <a:gd name="connsiteY82" fmla="*/ 642110 h 994406"/>
              <a:gd name="connsiteX83" fmla="*/ 374101 w 547363"/>
              <a:gd name="connsiteY83" fmla="*/ 661715 h 994406"/>
              <a:gd name="connsiteX84" fmla="*/ 354966 w 547363"/>
              <a:gd name="connsiteY84" fmla="*/ 696023 h 994406"/>
              <a:gd name="connsiteX85" fmla="*/ 346037 w 547363"/>
              <a:gd name="connsiteY85" fmla="*/ 747837 h 994406"/>
              <a:gd name="connsiteX86" fmla="*/ 339898 w 547363"/>
              <a:gd name="connsiteY86" fmla="*/ 764817 h 994406"/>
              <a:gd name="connsiteX87" fmla="*/ 331156 w 547363"/>
              <a:gd name="connsiteY87" fmla="*/ 777571 h 994406"/>
              <a:gd name="connsiteX88" fmla="*/ 282894 w 547363"/>
              <a:gd name="connsiteY88" fmla="*/ 815755 h 994406"/>
              <a:gd name="connsiteX89" fmla="*/ 252045 w 547363"/>
              <a:gd name="connsiteY89" fmla="*/ 834280 h 994406"/>
              <a:gd name="connsiteX90" fmla="*/ 262484 w 547363"/>
              <a:gd name="connsiteY90" fmla="*/ 817855 h 994406"/>
              <a:gd name="connsiteX91" fmla="*/ 295012 w 547363"/>
              <a:gd name="connsiteY91" fmla="*/ 796150 h 994406"/>
              <a:gd name="connsiteX92" fmla="*/ 311596 w 547363"/>
              <a:gd name="connsiteY92" fmla="*/ 768142 h 994406"/>
              <a:gd name="connsiteX93" fmla="*/ 317974 w 547363"/>
              <a:gd name="connsiteY93" fmla="*/ 742235 h 994406"/>
              <a:gd name="connsiteX94" fmla="*/ 323076 w 547363"/>
              <a:gd name="connsiteY94" fmla="*/ 717029 h 994406"/>
              <a:gd name="connsiteX95" fmla="*/ 302666 w 547363"/>
              <a:gd name="connsiteY95" fmla="*/ 733133 h 994406"/>
              <a:gd name="connsiteX96" fmla="*/ 275240 w 547363"/>
              <a:gd name="connsiteY96" fmla="*/ 763941 h 994406"/>
              <a:gd name="connsiteX97" fmla="*/ 256105 w 547363"/>
              <a:gd name="connsiteY97" fmla="*/ 815054 h 994406"/>
              <a:gd name="connsiteX98" fmla="*/ 230593 w 547363"/>
              <a:gd name="connsiteY98" fmla="*/ 846563 h 994406"/>
              <a:gd name="connsiteX99" fmla="*/ 229772 w 547363"/>
              <a:gd name="connsiteY99" fmla="*/ 847655 h 994406"/>
              <a:gd name="connsiteX100" fmla="*/ 209147 w 547363"/>
              <a:gd name="connsiteY100" fmla="*/ 860041 h 994406"/>
              <a:gd name="connsiteX101" fmla="*/ 147699 w 547363"/>
              <a:gd name="connsiteY101" fmla="*/ 891296 h 994406"/>
              <a:gd name="connsiteX102" fmla="*/ 150547 w 547363"/>
              <a:gd name="connsiteY102" fmla="*/ 886473 h 994406"/>
              <a:gd name="connsiteX103" fmla="*/ 161708 w 547363"/>
              <a:gd name="connsiteY103" fmla="*/ 875970 h 994406"/>
              <a:gd name="connsiteX104" fmla="*/ 198064 w 547363"/>
              <a:gd name="connsiteY104" fmla="*/ 857765 h 994406"/>
              <a:gd name="connsiteX105" fmla="*/ 229316 w 547363"/>
              <a:gd name="connsiteY105" fmla="*/ 805952 h 994406"/>
              <a:gd name="connsiteX106" fmla="*/ 238884 w 547363"/>
              <a:gd name="connsiteY106" fmla="*/ 780746 h 994406"/>
              <a:gd name="connsiteX107" fmla="*/ 214647 w 547363"/>
              <a:gd name="connsiteY107" fmla="*/ 794049 h 994406"/>
              <a:gd name="connsiteX108" fmla="*/ 180843 w 547363"/>
              <a:gd name="connsiteY108" fmla="*/ 821356 h 994406"/>
              <a:gd name="connsiteX109" fmla="*/ 154693 w 547363"/>
              <a:gd name="connsiteY109" fmla="*/ 871069 h 994406"/>
              <a:gd name="connsiteX110" fmla="*/ 143770 w 547363"/>
              <a:gd name="connsiteY110" fmla="*/ 886823 h 994406"/>
              <a:gd name="connsiteX111" fmla="*/ 128846 w 547363"/>
              <a:gd name="connsiteY111" fmla="*/ 900539 h 994406"/>
              <a:gd name="connsiteX112" fmla="*/ 81504 w 547363"/>
              <a:gd name="connsiteY112" fmla="*/ 923233 h 994406"/>
              <a:gd name="connsiteX113" fmla="*/ 36698 w 547363"/>
              <a:gd name="connsiteY113" fmla="*/ 947389 h 994406"/>
              <a:gd name="connsiteX114" fmla="*/ 9272 w 547363"/>
              <a:gd name="connsiteY114" fmla="*/ 968395 h 994406"/>
              <a:gd name="connsiteX115" fmla="*/ 1619 w 547363"/>
              <a:gd name="connsiteY115" fmla="*/ 978897 h 994406"/>
              <a:gd name="connsiteX116" fmla="*/ 4170 w 547363"/>
              <a:gd name="connsiteY116" fmla="*/ 994301 h 994406"/>
              <a:gd name="connsiteX117" fmla="*/ 11186 w 547363"/>
              <a:gd name="connsiteY117" fmla="*/ 985899 h 994406"/>
              <a:gd name="connsiteX118" fmla="*/ 33509 w 547363"/>
              <a:gd name="connsiteY118" fmla="*/ 963493 h 994406"/>
              <a:gd name="connsiteX119" fmla="*/ 61573 w 547363"/>
              <a:gd name="connsiteY119" fmla="*/ 946689 h 994406"/>
              <a:gd name="connsiteX120" fmla="*/ 120889 w 547363"/>
              <a:gd name="connsiteY120" fmla="*/ 917281 h 994406"/>
              <a:gd name="connsiteX121" fmla="*/ 124938 w 547363"/>
              <a:gd name="connsiteY121" fmla="*/ 915190 h 994406"/>
              <a:gd name="connsiteX122" fmla="*/ 131094 w 547363"/>
              <a:gd name="connsiteY122" fmla="*/ 915181 h 994406"/>
              <a:gd name="connsiteX123" fmla="*/ 171914 w 547363"/>
              <a:gd name="connsiteY123" fmla="*/ 913080 h 994406"/>
              <a:gd name="connsiteX124" fmla="*/ 225490 w 547363"/>
              <a:gd name="connsiteY124" fmla="*/ 921483 h 994406"/>
              <a:gd name="connsiteX125" fmla="*/ 269499 w 547363"/>
              <a:gd name="connsiteY125" fmla="*/ 905379 h 994406"/>
              <a:gd name="connsiteX126" fmla="*/ 295649 w 547363"/>
              <a:gd name="connsiteY126" fmla="*/ 887174 h 994406"/>
              <a:gd name="connsiteX127" fmla="*/ 268861 w 547363"/>
              <a:gd name="connsiteY127" fmla="*/ 885073 h 994406"/>
              <a:gd name="connsiteX128" fmla="*/ 209545 w 547363"/>
              <a:gd name="connsiteY128" fmla="*/ 884373 h 994406"/>
              <a:gd name="connsiteX129" fmla="*/ 173190 w 547363"/>
              <a:gd name="connsiteY129" fmla="*/ 903978 h 994406"/>
              <a:gd name="connsiteX130" fmla="*/ 158520 w 547363"/>
              <a:gd name="connsiteY130" fmla="*/ 906779 h 994406"/>
              <a:gd name="connsiteX131" fmla="*/ 145532 w 547363"/>
              <a:gd name="connsiteY131" fmla="*/ 904551 h 994406"/>
              <a:gd name="connsiteX132" fmla="*/ 230273 w 547363"/>
              <a:gd name="connsiteY132" fmla="*/ 860773 h 994406"/>
              <a:gd name="connsiteX133" fmla="*/ 230174 w 547363"/>
              <a:gd name="connsiteY133" fmla="*/ 861255 h 994406"/>
              <a:gd name="connsiteX134" fmla="*/ 237608 w 547363"/>
              <a:gd name="connsiteY134" fmla="*/ 860566 h 994406"/>
              <a:gd name="connsiteX135" fmla="*/ 277153 w 547363"/>
              <a:gd name="connsiteY135" fmla="*/ 854265 h 994406"/>
              <a:gd name="connsiteX136" fmla="*/ 330091 w 547363"/>
              <a:gd name="connsiteY136" fmla="*/ 855665 h 994406"/>
              <a:gd name="connsiteX137" fmla="*/ 371549 w 547363"/>
              <a:gd name="connsiteY137" fmla="*/ 832559 h 994406"/>
              <a:gd name="connsiteX138" fmla="*/ 395148 w 547363"/>
              <a:gd name="connsiteY138" fmla="*/ 809454 h 994406"/>
              <a:gd name="connsiteX139" fmla="*/ 368360 w 547363"/>
              <a:gd name="connsiteY139" fmla="*/ 812254 h 994406"/>
              <a:gd name="connsiteX140" fmla="*/ 342209 w 547363"/>
              <a:gd name="connsiteY140" fmla="*/ 813655 h 994406"/>
              <a:gd name="connsiteX141" fmla="*/ 310957 w 547363"/>
              <a:gd name="connsiteY141" fmla="*/ 822057 h 994406"/>
              <a:gd name="connsiteX142" fmla="*/ 277791 w 547363"/>
              <a:gd name="connsiteY142" fmla="*/ 845162 h 994406"/>
              <a:gd name="connsiteX143" fmla="*/ 263998 w 547363"/>
              <a:gd name="connsiteY143" fmla="*/ 849451 h 994406"/>
              <a:gd name="connsiteX144" fmla="*/ 250305 w 547363"/>
              <a:gd name="connsiteY144" fmla="*/ 848433 h 994406"/>
              <a:gd name="connsiteX145" fmla="*/ 327497 w 547363"/>
              <a:gd name="connsiteY145" fmla="*/ 793400 h 994406"/>
              <a:gd name="connsiteX146" fmla="*/ 327350 w 547363"/>
              <a:gd name="connsiteY146" fmla="*/ 796117 h 994406"/>
              <a:gd name="connsiteX147" fmla="*/ 334555 w 547363"/>
              <a:gd name="connsiteY147" fmla="*/ 794049 h 994406"/>
              <a:gd name="connsiteX148" fmla="*/ 371548 w 547363"/>
              <a:gd name="connsiteY148" fmla="*/ 780746 h 994406"/>
              <a:gd name="connsiteX149" fmla="*/ 391958 w 547363"/>
              <a:gd name="connsiteY149" fmla="*/ 780046 h 994406"/>
              <a:gd name="connsiteX150" fmla="*/ 423211 w 547363"/>
              <a:gd name="connsiteY150" fmla="*/ 770243 h 994406"/>
              <a:gd name="connsiteX151" fmla="*/ 458929 w 547363"/>
              <a:gd name="connsiteY151" fmla="*/ 737335 h 994406"/>
              <a:gd name="connsiteX152" fmla="*/ 476787 w 547363"/>
              <a:gd name="connsiteY152" fmla="*/ 708627 h 994406"/>
              <a:gd name="connsiteX153" fmla="*/ 451912 w 547363"/>
              <a:gd name="connsiteY153" fmla="*/ 719130 h 994406"/>
              <a:gd name="connsiteX154" fmla="*/ 427038 w 547363"/>
              <a:gd name="connsiteY154" fmla="*/ 727532 h 994406"/>
              <a:gd name="connsiteX155" fmla="*/ 398974 w 547363"/>
              <a:gd name="connsiteY155" fmla="*/ 742936 h 994406"/>
              <a:gd name="connsiteX156" fmla="*/ 370911 w 547363"/>
              <a:gd name="connsiteY156" fmla="*/ 772344 h 994406"/>
              <a:gd name="connsiteX157" fmla="*/ 357995 w 547363"/>
              <a:gd name="connsiteY157" fmla="*/ 779258 h 994406"/>
              <a:gd name="connsiteX158" fmla="*/ 345357 w 547363"/>
              <a:gd name="connsiteY158" fmla="*/ 780668 h 994406"/>
              <a:gd name="connsiteX159" fmla="*/ 351140 w 547363"/>
              <a:gd name="connsiteY159" fmla="*/ 776545 h 994406"/>
              <a:gd name="connsiteX160" fmla="*/ 399932 w 547363"/>
              <a:gd name="connsiteY160" fmla="*/ 727269 h 994406"/>
              <a:gd name="connsiteX161" fmla="*/ 409616 w 547363"/>
              <a:gd name="connsiteY161" fmla="*/ 713815 h 994406"/>
              <a:gd name="connsiteX162" fmla="*/ 409669 w 547363"/>
              <a:gd name="connsiteY162" fmla="*/ 714162 h 994406"/>
              <a:gd name="connsiteX163" fmla="*/ 416196 w 547363"/>
              <a:gd name="connsiteY163" fmla="*/ 710727 h 994406"/>
              <a:gd name="connsiteX164" fmla="*/ 448724 w 547363"/>
              <a:gd name="connsiteY164" fmla="*/ 688321 h 994406"/>
              <a:gd name="connsiteX165" fmla="*/ 467859 w 547363"/>
              <a:gd name="connsiteY165" fmla="*/ 682720 h 994406"/>
              <a:gd name="connsiteX166" fmla="*/ 495285 w 547363"/>
              <a:gd name="connsiteY166" fmla="*/ 663814 h 994406"/>
              <a:gd name="connsiteX167" fmla="*/ 520159 w 547363"/>
              <a:gd name="connsiteY167" fmla="*/ 621104 h 994406"/>
              <a:gd name="connsiteX168" fmla="*/ 529088 w 547363"/>
              <a:gd name="connsiteY168" fmla="*/ 588896 h 994406"/>
              <a:gd name="connsiteX169" fmla="*/ 508678 w 547363"/>
              <a:gd name="connsiteY169" fmla="*/ 606400 h 994406"/>
              <a:gd name="connsiteX170" fmla="*/ 487631 w 547363"/>
              <a:gd name="connsiteY170" fmla="*/ 621804 h 994406"/>
              <a:gd name="connsiteX171" fmla="*/ 465307 w 547363"/>
              <a:gd name="connsiteY171" fmla="*/ 644910 h 994406"/>
              <a:gd name="connsiteX172" fmla="*/ 446173 w 547363"/>
              <a:gd name="connsiteY172" fmla="*/ 680619 h 994406"/>
              <a:gd name="connsiteX173" fmla="*/ 435410 w 547363"/>
              <a:gd name="connsiteY173" fmla="*/ 690334 h 994406"/>
              <a:gd name="connsiteX174" fmla="*/ 422983 w 547363"/>
              <a:gd name="connsiteY174" fmla="*/ 695245 h 994406"/>
              <a:gd name="connsiteX175" fmla="*/ 441071 w 547363"/>
              <a:gd name="connsiteY175" fmla="*/ 670116 h 994406"/>
              <a:gd name="connsiteX176" fmla="*/ 468780 w 547363"/>
              <a:gd name="connsiteY176" fmla="*/ 613593 h 994406"/>
              <a:gd name="connsiteX177" fmla="*/ 472961 w 547363"/>
              <a:gd name="connsiteY177" fmla="*/ 609201 h 994406"/>
              <a:gd name="connsiteX178" fmla="*/ 497198 w 547363"/>
              <a:gd name="connsiteY178" fmla="*/ 578393 h 994406"/>
              <a:gd name="connsiteX179" fmla="*/ 513781 w 547363"/>
              <a:gd name="connsiteY179" fmla="*/ 567190 h 994406"/>
              <a:gd name="connsiteX180" fmla="*/ 534191 w 547363"/>
              <a:gd name="connsiteY180" fmla="*/ 541284 h 994406"/>
              <a:gd name="connsiteX181" fmla="*/ 546310 w 547363"/>
              <a:gd name="connsiteY181" fmla="*/ 495072 h 994406"/>
              <a:gd name="connsiteX182" fmla="*/ 546947 w 547363"/>
              <a:gd name="connsiteY182" fmla="*/ 462864 h 994406"/>
              <a:gd name="connsiteX183" fmla="*/ 532278 w 547363"/>
              <a:gd name="connsiteY183" fmla="*/ 484569 h 994406"/>
              <a:gd name="connsiteX184" fmla="*/ 516332 w 547363"/>
              <a:gd name="connsiteY184" fmla="*/ 504874 h 994406"/>
              <a:gd name="connsiteX185" fmla="*/ 501024 w 547363"/>
              <a:gd name="connsiteY185" fmla="*/ 532882 h 994406"/>
              <a:gd name="connsiteX186" fmla="*/ 492733 w 547363"/>
              <a:gd name="connsiteY186" fmla="*/ 572092 h 994406"/>
              <a:gd name="connsiteX187" fmla="*/ 485159 w 547363"/>
              <a:gd name="connsiteY187" fmla="*/ 584345 h 994406"/>
              <a:gd name="connsiteX188" fmla="*/ 476621 w 547363"/>
              <a:gd name="connsiteY188" fmla="*/ 591438 h 994406"/>
              <a:gd name="connsiteX189" fmla="*/ 492096 w 547363"/>
              <a:gd name="connsiteY189" fmla="*/ 536382 h 994406"/>
              <a:gd name="connsiteX190" fmla="*/ 495732 w 547363"/>
              <a:gd name="connsiteY190" fmla="*/ 504094 h 994406"/>
              <a:gd name="connsiteX191" fmla="*/ 499111 w 547363"/>
              <a:gd name="connsiteY191" fmla="*/ 497872 h 994406"/>
              <a:gd name="connsiteX192" fmla="*/ 514418 w 547363"/>
              <a:gd name="connsiteY192" fmla="*/ 462163 h 994406"/>
              <a:gd name="connsiteX193" fmla="*/ 539931 w 547363"/>
              <a:gd name="connsiteY193" fmla="*/ 416652 h 994406"/>
              <a:gd name="connsiteX194" fmla="*/ 541844 w 547363"/>
              <a:gd name="connsiteY194" fmla="*/ 371140 h 994406"/>
              <a:gd name="connsiteX195" fmla="*/ 536104 w 547363"/>
              <a:gd name="connsiteY195" fmla="*/ 341732 h 994406"/>
              <a:gd name="connsiteX196" fmla="*/ 526537 w 547363"/>
              <a:gd name="connsiteY196" fmla="*/ 365538 h 994406"/>
              <a:gd name="connsiteX197" fmla="*/ 515694 w 547363"/>
              <a:gd name="connsiteY197" fmla="*/ 388644 h 994406"/>
              <a:gd name="connsiteX198" fmla="*/ 507403 w 547363"/>
              <a:gd name="connsiteY198" fmla="*/ 418752 h 994406"/>
              <a:gd name="connsiteX199" fmla="*/ 508678 w 547363"/>
              <a:gd name="connsiteY199" fmla="*/ 457262 h 994406"/>
              <a:gd name="connsiteX200" fmla="*/ 504692 w 547363"/>
              <a:gd name="connsiteY200" fmla="*/ 470915 h 994406"/>
              <a:gd name="connsiteX201" fmla="*/ 498428 w 547363"/>
              <a:gd name="connsiteY201" fmla="*/ 480151 h 994406"/>
              <a:gd name="connsiteX202" fmla="*/ 500228 w 547363"/>
              <a:gd name="connsiteY202" fmla="*/ 464176 h 994406"/>
              <a:gd name="connsiteX203" fmla="*/ 497836 w 547363"/>
              <a:gd name="connsiteY203" fmla="*/ 391445 h 994406"/>
              <a:gd name="connsiteX204" fmla="*/ 497158 w 547363"/>
              <a:gd name="connsiteY204" fmla="*/ 386904 h 994406"/>
              <a:gd name="connsiteX205" fmla="*/ 498473 w 547363"/>
              <a:gd name="connsiteY205" fmla="*/ 385843 h 994406"/>
              <a:gd name="connsiteX206" fmla="*/ 506127 w 547363"/>
              <a:gd name="connsiteY206" fmla="*/ 348734 h 994406"/>
              <a:gd name="connsiteX207" fmla="*/ 522710 w 547363"/>
              <a:gd name="connsiteY207" fmla="*/ 301821 h 994406"/>
              <a:gd name="connsiteX208" fmla="*/ 518245 w 547363"/>
              <a:gd name="connsiteY208" fmla="*/ 259111 h 994406"/>
              <a:gd name="connsiteX209" fmla="*/ 509315 w 547363"/>
              <a:gd name="connsiteY209" fmla="*/ 232504 h 994406"/>
              <a:gd name="connsiteX210" fmla="*/ 502937 w 547363"/>
              <a:gd name="connsiteY210" fmla="*/ 256310 h 994406"/>
              <a:gd name="connsiteX211" fmla="*/ 492095 w 547363"/>
              <a:gd name="connsiteY211" fmla="*/ 309524 h 994406"/>
              <a:gd name="connsiteX212" fmla="*/ 499749 w 547363"/>
              <a:gd name="connsiteY212" fmla="*/ 345933 h 994406"/>
              <a:gd name="connsiteX213" fmla="*/ 498712 w 547363"/>
              <a:gd name="connsiteY213" fmla="*/ 359236 h 994406"/>
              <a:gd name="connsiteX214" fmla="*/ 494531 w 547363"/>
              <a:gd name="connsiteY214" fmla="*/ 369323 h 994406"/>
              <a:gd name="connsiteX215" fmla="*/ 487153 w 547363"/>
              <a:gd name="connsiteY215" fmla="*/ 319939 h 994406"/>
              <a:gd name="connsiteX216" fmla="*/ 477565 w 547363"/>
              <a:gd name="connsiteY216" fmla="*/ 281364 h 994406"/>
              <a:gd name="connsiteX217" fmla="*/ 479339 w 547363"/>
              <a:gd name="connsiteY217" fmla="*/ 279416 h 994406"/>
              <a:gd name="connsiteX218" fmla="*/ 481890 w 547363"/>
              <a:gd name="connsiteY218" fmla="*/ 243007 h 994406"/>
              <a:gd name="connsiteX219" fmla="*/ 492095 w 547363"/>
              <a:gd name="connsiteY219" fmla="*/ 196095 h 994406"/>
              <a:gd name="connsiteX220" fmla="*/ 483804 w 547363"/>
              <a:gd name="connsiteY220" fmla="*/ 156184 h 994406"/>
              <a:gd name="connsiteX221" fmla="*/ 472961 w 547363"/>
              <a:gd name="connsiteY221" fmla="*/ 131678 h 994406"/>
              <a:gd name="connsiteX222" fmla="*/ 468497 w 547363"/>
              <a:gd name="connsiteY222" fmla="*/ 154784 h 994406"/>
              <a:gd name="connsiteX223" fmla="*/ 463394 w 547363"/>
              <a:gd name="connsiteY223" fmla="*/ 207298 h 994406"/>
              <a:gd name="connsiteX224" fmla="*/ 474875 w 547363"/>
              <a:gd name="connsiteY224" fmla="*/ 240906 h 994406"/>
              <a:gd name="connsiteX225" fmla="*/ 475592 w 547363"/>
              <a:gd name="connsiteY225" fmla="*/ 253947 h 994406"/>
              <a:gd name="connsiteX226" fmla="*/ 473137 w 547363"/>
              <a:gd name="connsiteY226" fmla="*/ 263547 h 994406"/>
              <a:gd name="connsiteX227" fmla="*/ 469772 w 547363"/>
              <a:gd name="connsiteY227" fmla="*/ 250009 h 994406"/>
              <a:gd name="connsiteX228" fmla="*/ 445268 w 547363"/>
              <a:gd name="connsiteY228" fmla="*/ 184138 h 994406"/>
              <a:gd name="connsiteX229" fmla="*/ 448087 w 547363"/>
              <a:gd name="connsiteY229" fmla="*/ 179991 h 994406"/>
              <a:gd name="connsiteX230" fmla="*/ 446811 w 547363"/>
              <a:gd name="connsiteY230" fmla="*/ 144982 h 994406"/>
              <a:gd name="connsiteX231" fmla="*/ 453189 w 547363"/>
              <a:gd name="connsiteY231" fmla="*/ 98069 h 994406"/>
              <a:gd name="connsiteX232" fmla="*/ 442346 w 547363"/>
              <a:gd name="connsiteY232" fmla="*/ 60259 h 994406"/>
              <a:gd name="connsiteX233" fmla="*/ 430228 w 547363"/>
              <a:gd name="connsiteY233" fmla="*/ 37853 h 994406"/>
              <a:gd name="connsiteX234" fmla="*/ 427677 w 547363"/>
              <a:gd name="connsiteY234" fmla="*/ 60960 h 994406"/>
              <a:gd name="connsiteX235" fmla="*/ 426401 w 547363"/>
              <a:gd name="connsiteY235" fmla="*/ 112073 h 994406"/>
              <a:gd name="connsiteX236" fmla="*/ 440433 w 547363"/>
              <a:gd name="connsiteY236" fmla="*/ 143581 h 994406"/>
              <a:gd name="connsiteX237" fmla="*/ 441709 w 547363"/>
              <a:gd name="connsiteY237" fmla="*/ 156009 h 994406"/>
              <a:gd name="connsiteX238" fmla="*/ 439779 w 547363"/>
              <a:gd name="connsiteY238" fmla="*/ 169382 h 994406"/>
              <a:gd name="connsiteX239" fmla="*/ 420023 w 547363"/>
              <a:gd name="connsiteY239" fmla="*/ 116274 h 994406"/>
              <a:gd name="connsiteX240" fmla="*/ 412369 w 547363"/>
              <a:gd name="connsiteY240" fmla="*/ 91768 h 994406"/>
              <a:gd name="connsiteX241" fmla="*/ 403440 w 547363"/>
              <a:gd name="connsiteY241" fmla="*/ 46955 h 994406"/>
              <a:gd name="connsiteX242" fmla="*/ 381755 w 547363"/>
              <a:gd name="connsiteY242" fmla="*/ 16147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896" y="44"/>
                  <a:pt x="367723" y="11946"/>
                  <a:pt x="368360" y="21749"/>
                </a:cubicBezTo>
                <a:cubicBezTo>
                  <a:pt x="368360" y="29451"/>
                  <a:pt x="373463" y="56758"/>
                  <a:pt x="382392" y="68661"/>
                </a:cubicBezTo>
                <a:cubicBezTo>
                  <a:pt x="388770" y="76363"/>
                  <a:pt x="395786" y="84065"/>
                  <a:pt x="405353" y="92467"/>
                </a:cubicBezTo>
                <a:cubicBezTo>
                  <a:pt x="407904" y="95268"/>
                  <a:pt x="410456" y="101569"/>
                  <a:pt x="412369" y="108571"/>
                </a:cubicBezTo>
                <a:cubicBezTo>
                  <a:pt x="412688" y="109622"/>
                  <a:pt x="414761" y="116273"/>
                  <a:pt x="418269" y="126514"/>
                </a:cubicBezTo>
                <a:lnTo>
                  <a:pt x="432708" y="165793"/>
                </a:lnTo>
                <a:lnTo>
                  <a:pt x="419385" y="153382"/>
                </a:lnTo>
                <a:cubicBezTo>
                  <a:pt x="415558" y="140779"/>
                  <a:pt x="411731" y="130977"/>
                  <a:pt x="406629" y="121875"/>
                </a:cubicBezTo>
                <a:cubicBezTo>
                  <a:pt x="398975" y="109271"/>
                  <a:pt x="376651" y="95968"/>
                  <a:pt x="369636" y="93867"/>
                </a:cubicBezTo>
                <a:cubicBezTo>
                  <a:pt x="361344" y="90366"/>
                  <a:pt x="351777" y="84065"/>
                  <a:pt x="351777" y="84065"/>
                </a:cubicBezTo>
                <a:cubicBezTo>
                  <a:pt x="351139" y="83364"/>
                  <a:pt x="355604" y="95268"/>
                  <a:pt x="360706" y="106471"/>
                </a:cubicBezTo>
                <a:cubicBezTo>
                  <a:pt x="363895" y="112772"/>
                  <a:pt x="367722" y="125375"/>
                  <a:pt x="380478" y="136578"/>
                </a:cubicBezTo>
                <a:cubicBezTo>
                  <a:pt x="398975" y="152683"/>
                  <a:pt x="405353" y="154783"/>
                  <a:pt x="416195" y="159684"/>
                </a:cubicBezTo>
                <a:cubicBezTo>
                  <a:pt x="424487" y="165986"/>
                  <a:pt x="430866" y="170187"/>
                  <a:pt x="438519" y="184190"/>
                </a:cubicBezTo>
                <a:lnTo>
                  <a:pt x="439587" y="184362"/>
                </a:lnTo>
                <a:lnTo>
                  <a:pt x="448724" y="210098"/>
                </a:lnTo>
                <a:cubicBezTo>
                  <a:pt x="453508" y="224102"/>
                  <a:pt x="459089" y="241256"/>
                  <a:pt x="464670" y="261211"/>
                </a:cubicBezTo>
                <a:lnTo>
                  <a:pt x="465411" y="264367"/>
                </a:lnTo>
                <a:lnTo>
                  <a:pt x="452551" y="249308"/>
                </a:lnTo>
                <a:cubicBezTo>
                  <a:pt x="450000" y="236004"/>
                  <a:pt x="446811" y="225502"/>
                  <a:pt x="442346" y="215699"/>
                </a:cubicBezTo>
                <a:cubicBezTo>
                  <a:pt x="435968" y="201696"/>
                  <a:pt x="413645" y="186292"/>
                  <a:pt x="406628" y="183491"/>
                </a:cubicBezTo>
                <a:cubicBezTo>
                  <a:pt x="398336" y="179290"/>
                  <a:pt x="388769" y="172288"/>
                  <a:pt x="388769" y="172288"/>
                </a:cubicBezTo>
                <a:cubicBezTo>
                  <a:pt x="388132" y="171587"/>
                  <a:pt x="391958" y="183491"/>
                  <a:pt x="396423" y="195394"/>
                </a:cubicBezTo>
                <a:cubicBezTo>
                  <a:pt x="398975" y="202395"/>
                  <a:pt x="402164" y="214999"/>
                  <a:pt x="414282" y="227602"/>
                </a:cubicBezTo>
                <a:cubicBezTo>
                  <a:pt x="431503" y="245807"/>
                  <a:pt x="437881" y="248608"/>
                  <a:pt x="448724" y="254910"/>
                </a:cubicBezTo>
                <a:cubicBezTo>
                  <a:pt x="456378" y="261911"/>
                  <a:pt x="462756" y="266812"/>
                  <a:pt x="468496" y="282917"/>
                </a:cubicBezTo>
                <a:lnTo>
                  <a:pt x="469861" y="283322"/>
                </a:lnTo>
                <a:lnTo>
                  <a:pt x="480615" y="329129"/>
                </a:lnTo>
                <a:lnTo>
                  <a:pt x="485008" y="363972"/>
                </a:lnTo>
                <a:lnTo>
                  <a:pt x="476150" y="350134"/>
                </a:lnTo>
                <a:cubicBezTo>
                  <a:pt x="475513" y="336130"/>
                  <a:pt x="472962" y="324928"/>
                  <a:pt x="469772" y="314425"/>
                </a:cubicBezTo>
                <a:cubicBezTo>
                  <a:pt x="464670" y="299021"/>
                  <a:pt x="443622" y="280817"/>
                  <a:pt x="436606" y="277315"/>
                </a:cubicBezTo>
                <a:cubicBezTo>
                  <a:pt x="428315" y="272415"/>
                  <a:pt x="419386" y="264012"/>
                  <a:pt x="419386" y="264012"/>
                </a:cubicBezTo>
                <a:cubicBezTo>
                  <a:pt x="419386" y="263312"/>
                  <a:pt x="421937" y="275915"/>
                  <a:pt x="425126" y="288518"/>
                </a:cubicBezTo>
                <a:cubicBezTo>
                  <a:pt x="427039" y="295520"/>
                  <a:pt x="428315" y="308824"/>
                  <a:pt x="439157" y="322827"/>
                </a:cubicBezTo>
                <a:cubicBezTo>
                  <a:pt x="455103" y="343132"/>
                  <a:pt x="460843" y="346634"/>
                  <a:pt x="471048" y="355036"/>
                </a:cubicBezTo>
                <a:cubicBezTo>
                  <a:pt x="478064" y="364138"/>
                  <a:pt x="483804" y="369739"/>
                  <a:pt x="487631" y="386543"/>
                </a:cubicBezTo>
                <a:lnTo>
                  <a:pt x="487929" y="387140"/>
                </a:lnTo>
                <a:lnTo>
                  <a:pt x="490900" y="410700"/>
                </a:lnTo>
                <a:lnTo>
                  <a:pt x="489167" y="471328"/>
                </a:lnTo>
                <a:lnTo>
                  <a:pt x="483804" y="457262"/>
                </a:lnTo>
                <a:cubicBezTo>
                  <a:pt x="485718" y="443258"/>
                  <a:pt x="485718" y="431355"/>
                  <a:pt x="483804" y="420152"/>
                </a:cubicBezTo>
                <a:cubicBezTo>
                  <a:pt x="482528" y="411750"/>
                  <a:pt x="477426" y="401947"/>
                  <a:pt x="471686" y="393545"/>
                </a:cubicBezTo>
                <a:cubicBezTo>
                  <a:pt x="465945" y="385843"/>
                  <a:pt x="459567" y="378842"/>
                  <a:pt x="456378" y="376741"/>
                </a:cubicBezTo>
                <a:cubicBezTo>
                  <a:pt x="449362" y="370439"/>
                  <a:pt x="441071" y="360637"/>
                  <a:pt x="441071" y="360637"/>
                </a:cubicBezTo>
                <a:cubicBezTo>
                  <a:pt x="441071" y="359936"/>
                  <a:pt x="441708" y="373240"/>
                  <a:pt x="442984" y="385843"/>
                </a:cubicBezTo>
                <a:cubicBezTo>
                  <a:pt x="443622" y="392845"/>
                  <a:pt x="442984" y="406148"/>
                  <a:pt x="451913" y="422253"/>
                </a:cubicBezTo>
                <a:cubicBezTo>
                  <a:pt x="464032" y="445358"/>
                  <a:pt x="469134" y="450260"/>
                  <a:pt x="478064" y="460762"/>
                </a:cubicBezTo>
                <a:cubicBezTo>
                  <a:pt x="483166" y="470565"/>
                  <a:pt x="487631" y="478267"/>
                  <a:pt x="488269" y="497172"/>
                </a:cubicBezTo>
                <a:lnTo>
                  <a:pt x="488413" y="497735"/>
                </a:lnTo>
                <a:lnTo>
                  <a:pt x="488269" y="502774"/>
                </a:lnTo>
                <a:lnTo>
                  <a:pt x="468745" y="583147"/>
                </a:lnTo>
                <a:lnTo>
                  <a:pt x="467380" y="576906"/>
                </a:lnTo>
                <a:cubicBezTo>
                  <a:pt x="466902" y="571042"/>
                  <a:pt x="467221" y="566141"/>
                  <a:pt x="467859" y="562990"/>
                </a:cubicBezTo>
                <a:cubicBezTo>
                  <a:pt x="473600" y="549686"/>
                  <a:pt x="476150" y="537783"/>
                  <a:pt x="476788" y="526580"/>
                </a:cubicBezTo>
                <a:cubicBezTo>
                  <a:pt x="477426" y="518178"/>
                  <a:pt x="474237" y="506975"/>
                  <a:pt x="470410" y="497173"/>
                </a:cubicBezTo>
                <a:cubicBezTo>
                  <a:pt x="465946" y="488070"/>
                  <a:pt x="460843" y="479668"/>
                  <a:pt x="458292" y="476867"/>
                </a:cubicBezTo>
                <a:cubicBezTo>
                  <a:pt x="451914" y="469165"/>
                  <a:pt x="445536" y="457962"/>
                  <a:pt x="445536" y="457962"/>
                </a:cubicBezTo>
                <a:cubicBezTo>
                  <a:pt x="445536" y="457262"/>
                  <a:pt x="444259" y="469865"/>
                  <a:pt x="442984" y="482468"/>
                </a:cubicBezTo>
                <a:cubicBezTo>
                  <a:pt x="442346" y="490171"/>
                  <a:pt x="439158" y="502774"/>
                  <a:pt x="444259" y="520278"/>
                </a:cubicBezTo>
                <a:cubicBezTo>
                  <a:pt x="451914" y="546185"/>
                  <a:pt x="455103" y="553187"/>
                  <a:pt x="461481" y="565790"/>
                </a:cubicBezTo>
                <a:cubicBezTo>
                  <a:pt x="462756" y="571742"/>
                  <a:pt x="464032" y="576993"/>
                  <a:pt x="464431" y="582857"/>
                </a:cubicBezTo>
                <a:lnTo>
                  <a:pt x="462151" y="603315"/>
                </a:lnTo>
                <a:lnTo>
                  <a:pt x="421543" y="680707"/>
                </a:lnTo>
                <a:lnTo>
                  <a:pt x="424487" y="663115"/>
                </a:lnTo>
                <a:cubicBezTo>
                  <a:pt x="433416" y="651912"/>
                  <a:pt x="439156" y="641410"/>
                  <a:pt x="442983" y="630207"/>
                </a:cubicBezTo>
                <a:cubicBezTo>
                  <a:pt x="445534" y="621805"/>
                  <a:pt x="445534" y="609901"/>
                  <a:pt x="444259" y="599399"/>
                </a:cubicBezTo>
                <a:cubicBezTo>
                  <a:pt x="442983" y="588896"/>
                  <a:pt x="439794" y="579093"/>
                  <a:pt x="437881" y="575593"/>
                </a:cubicBezTo>
                <a:cubicBezTo>
                  <a:pt x="434054" y="565790"/>
                  <a:pt x="430227" y="553187"/>
                  <a:pt x="430227" y="553187"/>
                </a:cubicBezTo>
                <a:cubicBezTo>
                  <a:pt x="430227" y="552486"/>
                  <a:pt x="425763" y="564390"/>
                  <a:pt x="421298" y="576292"/>
                </a:cubicBezTo>
                <a:cubicBezTo>
                  <a:pt x="418746" y="583294"/>
                  <a:pt x="412368" y="594497"/>
                  <a:pt x="412368" y="613403"/>
                </a:cubicBezTo>
                <a:cubicBezTo>
                  <a:pt x="413006" y="627406"/>
                  <a:pt x="413006" y="636508"/>
                  <a:pt x="413644" y="643510"/>
                </a:cubicBezTo>
                <a:cubicBezTo>
                  <a:pt x="414282" y="650512"/>
                  <a:pt x="415558" y="656113"/>
                  <a:pt x="416833" y="663816"/>
                </a:cubicBezTo>
                <a:cubicBezTo>
                  <a:pt x="416514" y="670117"/>
                  <a:pt x="416355" y="675719"/>
                  <a:pt x="415159" y="681583"/>
                </a:cubicBezTo>
                <a:lnTo>
                  <a:pt x="408921" y="696869"/>
                </a:lnTo>
                <a:lnTo>
                  <a:pt x="355684" y="758165"/>
                </a:lnTo>
                <a:lnTo>
                  <a:pt x="347173" y="764899"/>
                </a:lnTo>
                <a:lnTo>
                  <a:pt x="353691" y="749938"/>
                </a:lnTo>
                <a:cubicBezTo>
                  <a:pt x="365171" y="740835"/>
                  <a:pt x="373463" y="732433"/>
                  <a:pt x="380479" y="722630"/>
                </a:cubicBezTo>
                <a:cubicBezTo>
                  <a:pt x="384943" y="715628"/>
                  <a:pt x="388770" y="703726"/>
                  <a:pt x="390046" y="692523"/>
                </a:cubicBezTo>
                <a:cubicBezTo>
                  <a:pt x="391959" y="681320"/>
                  <a:pt x="391321" y="670817"/>
                  <a:pt x="390684" y="666616"/>
                </a:cubicBezTo>
                <a:cubicBezTo>
                  <a:pt x="389408" y="655413"/>
                  <a:pt x="389408" y="642110"/>
                  <a:pt x="389408" y="642110"/>
                </a:cubicBezTo>
                <a:cubicBezTo>
                  <a:pt x="390046" y="641409"/>
                  <a:pt x="381754" y="651212"/>
                  <a:pt x="374101" y="661715"/>
                </a:cubicBezTo>
                <a:cubicBezTo>
                  <a:pt x="369636" y="668016"/>
                  <a:pt x="360069" y="677119"/>
                  <a:pt x="354966" y="696023"/>
                </a:cubicBezTo>
                <a:cubicBezTo>
                  <a:pt x="347313" y="724031"/>
                  <a:pt x="347313" y="732433"/>
                  <a:pt x="346037" y="747837"/>
                </a:cubicBezTo>
                <a:cubicBezTo>
                  <a:pt x="344124" y="753789"/>
                  <a:pt x="342529" y="759215"/>
                  <a:pt x="339898" y="764817"/>
                </a:cubicBezTo>
                <a:lnTo>
                  <a:pt x="331156" y="777571"/>
                </a:lnTo>
                <a:lnTo>
                  <a:pt x="282894" y="815755"/>
                </a:lnTo>
                <a:lnTo>
                  <a:pt x="252045" y="834280"/>
                </a:lnTo>
                <a:lnTo>
                  <a:pt x="262484" y="817855"/>
                </a:lnTo>
                <a:cubicBezTo>
                  <a:pt x="275878" y="811554"/>
                  <a:pt x="286083" y="804552"/>
                  <a:pt x="295012" y="796150"/>
                </a:cubicBezTo>
                <a:cubicBezTo>
                  <a:pt x="302028" y="790548"/>
                  <a:pt x="307769" y="779346"/>
                  <a:pt x="311596" y="768142"/>
                </a:cubicBezTo>
                <a:cubicBezTo>
                  <a:pt x="315422" y="757639"/>
                  <a:pt x="317974" y="747137"/>
                  <a:pt x="317974" y="742235"/>
                </a:cubicBezTo>
                <a:cubicBezTo>
                  <a:pt x="319249" y="731032"/>
                  <a:pt x="323076" y="717029"/>
                  <a:pt x="323076" y="717029"/>
                </a:cubicBezTo>
                <a:cubicBezTo>
                  <a:pt x="323714" y="716329"/>
                  <a:pt x="312871" y="724731"/>
                  <a:pt x="302666" y="733133"/>
                </a:cubicBezTo>
                <a:cubicBezTo>
                  <a:pt x="296925" y="738735"/>
                  <a:pt x="284807" y="745036"/>
                  <a:pt x="275240" y="763941"/>
                </a:cubicBezTo>
                <a:cubicBezTo>
                  <a:pt x="261846" y="791248"/>
                  <a:pt x="259932" y="799650"/>
                  <a:pt x="256105" y="815054"/>
                </a:cubicBezTo>
                <a:cubicBezTo>
                  <a:pt x="250366" y="826958"/>
                  <a:pt x="246539" y="836060"/>
                  <a:pt x="230593" y="846563"/>
                </a:cubicBezTo>
                <a:lnTo>
                  <a:pt x="229772" y="847655"/>
                </a:lnTo>
                <a:lnTo>
                  <a:pt x="209147" y="860041"/>
                </a:lnTo>
                <a:lnTo>
                  <a:pt x="147699" y="891296"/>
                </a:lnTo>
                <a:lnTo>
                  <a:pt x="150547" y="886473"/>
                </a:lnTo>
                <a:cubicBezTo>
                  <a:pt x="154693" y="881571"/>
                  <a:pt x="158838" y="878071"/>
                  <a:pt x="161708" y="875970"/>
                </a:cubicBezTo>
                <a:cubicBezTo>
                  <a:pt x="176378" y="870369"/>
                  <a:pt x="187859" y="864767"/>
                  <a:pt x="198064" y="857765"/>
                </a:cubicBezTo>
                <a:cubicBezTo>
                  <a:pt x="212733" y="847262"/>
                  <a:pt x="227403" y="815755"/>
                  <a:pt x="229316" y="805952"/>
                </a:cubicBezTo>
                <a:cubicBezTo>
                  <a:pt x="232506" y="794049"/>
                  <a:pt x="238884" y="780746"/>
                  <a:pt x="238884" y="780746"/>
                </a:cubicBezTo>
                <a:cubicBezTo>
                  <a:pt x="239522" y="780746"/>
                  <a:pt x="227403" y="787047"/>
                  <a:pt x="214647" y="794049"/>
                </a:cubicBezTo>
                <a:cubicBezTo>
                  <a:pt x="206993" y="798250"/>
                  <a:pt x="193599" y="803151"/>
                  <a:pt x="180843" y="821356"/>
                </a:cubicBezTo>
                <a:cubicBezTo>
                  <a:pt x="162984" y="846563"/>
                  <a:pt x="160433" y="855665"/>
                  <a:pt x="154693" y="871069"/>
                </a:cubicBezTo>
                <a:cubicBezTo>
                  <a:pt x="150866" y="876670"/>
                  <a:pt x="147836" y="881746"/>
                  <a:pt x="143770" y="886823"/>
                </a:cubicBezTo>
                <a:lnTo>
                  <a:pt x="128846" y="900539"/>
                </a:lnTo>
                <a:lnTo>
                  <a:pt x="81504" y="923233"/>
                </a:lnTo>
                <a:cubicBezTo>
                  <a:pt x="63965" y="931810"/>
                  <a:pt x="48817" y="939687"/>
                  <a:pt x="36698" y="947389"/>
                </a:cubicBezTo>
                <a:cubicBezTo>
                  <a:pt x="23942" y="954391"/>
                  <a:pt x="15012" y="962093"/>
                  <a:pt x="9272" y="968395"/>
                </a:cubicBezTo>
                <a:cubicBezTo>
                  <a:pt x="3532" y="974696"/>
                  <a:pt x="1619" y="978897"/>
                  <a:pt x="1619" y="978897"/>
                </a:cubicBezTo>
                <a:cubicBezTo>
                  <a:pt x="-2208" y="987299"/>
                  <a:pt x="1619" y="992901"/>
                  <a:pt x="4170" y="994301"/>
                </a:cubicBezTo>
                <a:cubicBezTo>
                  <a:pt x="6721" y="995002"/>
                  <a:pt x="7997" y="992201"/>
                  <a:pt x="11186" y="985899"/>
                </a:cubicBezTo>
                <a:cubicBezTo>
                  <a:pt x="16288" y="976797"/>
                  <a:pt x="24580" y="969795"/>
                  <a:pt x="33509" y="963493"/>
                </a:cubicBezTo>
                <a:cubicBezTo>
                  <a:pt x="42439" y="957192"/>
                  <a:pt x="52006" y="952290"/>
                  <a:pt x="61573" y="946689"/>
                </a:cubicBezTo>
                <a:cubicBezTo>
                  <a:pt x="80707" y="936186"/>
                  <a:pt x="101117" y="927084"/>
                  <a:pt x="120889" y="917281"/>
                </a:cubicBezTo>
                <a:lnTo>
                  <a:pt x="124938" y="915190"/>
                </a:lnTo>
                <a:lnTo>
                  <a:pt x="131094" y="915181"/>
                </a:lnTo>
                <a:cubicBezTo>
                  <a:pt x="149591" y="909580"/>
                  <a:pt x="159158" y="911680"/>
                  <a:pt x="171914" y="913080"/>
                </a:cubicBezTo>
                <a:cubicBezTo>
                  <a:pt x="186584" y="918682"/>
                  <a:pt x="194238" y="922883"/>
                  <a:pt x="225490" y="921483"/>
                </a:cubicBezTo>
                <a:cubicBezTo>
                  <a:pt x="247814" y="920783"/>
                  <a:pt x="261208" y="910280"/>
                  <a:pt x="269499" y="905379"/>
                </a:cubicBezTo>
                <a:cubicBezTo>
                  <a:pt x="283531" y="896976"/>
                  <a:pt x="296288" y="886473"/>
                  <a:pt x="295649" y="887174"/>
                </a:cubicBezTo>
                <a:cubicBezTo>
                  <a:pt x="295649" y="887874"/>
                  <a:pt x="280342" y="887874"/>
                  <a:pt x="268861" y="885073"/>
                </a:cubicBezTo>
                <a:cubicBezTo>
                  <a:pt x="259932" y="882272"/>
                  <a:pt x="226766" y="878071"/>
                  <a:pt x="209545" y="884373"/>
                </a:cubicBezTo>
                <a:cubicBezTo>
                  <a:pt x="197427" y="889274"/>
                  <a:pt x="186584" y="894876"/>
                  <a:pt x="173190" y="903978"/>
                </a:cubicBezTo>
                <a:cubicBezTo>
                  <a:pt x="169682" y="905379"/>
                  <a:pt x="164579" y="906604"/>
                  <a:pt x="158520" y="906779"/>
                </a:cubicBezTo>
                <a:lnTo>
                  <a:pt x="145532" y="904551"/>
                </a:lnTo>
                <a:lnTo>
                  <a:pt x="230273" y="860773"/>
                </a:lnTo>
                <a:lnTo>
                  <a:pt x="230174" y="861255"/>
                </a:lnTo>
                <a:cubicBezTo>
                  <a:pt x="231031" y="862273"/>
                  <a:pt x="233303" y="862317"/>
                  <a:pt x="237608" y="860566"/>
                </a:cubicBezTo>
                <a:cubicBezTo>
                  <a:pt x="255467" y="852865"/>
                  <a:pt x="264397" y="854265"/>
                  <a:pt x="277153" y="854265"/>
                </a:cubicBezTo>
                <a:cubicBezTo>
                  <a:pt x="291823" y="857066"/>
                  <a:pt x="299476" y="860566"/>
                  <a:pt x="330091" y="855665"/>
                </a:cubicBezTo>
                <a:cubicBezTo>
                  <a:pt x="351777" y="852164"/>
                  <a:pt x="363895" y="838861"/>
                  <a:pt x="371549" y="832559"/>
                </a:cubicBezTo>
                <a:cubicBezTo>
                  <a:pt x="384305" y="821356"/>
                  <a:pt x="395786" y="808753"/>
                  <a:pt x="395148" y="809454"/>
                </a:cubicBezTo>
                <a:cubicBezTo>
                  <a:pt x="395148" y="809454"/>
                  <a:pt x="379841" y="812954"/>
                  <a:pt x="368360" y="812254"/>
                </a:cubicBezTo>
                <a:cubicBezTo>
                  <a:pt x="363895" y="811554"/>
                  <a:pt x="353690" y="812254"/>
                  <a:pt x="342209" y="813655"/>
                </a:cubicBezTo>
                <a:cubicBezTo>
                  <a:pt x="330729" y="815055"/>
                  <a:pt x="319248" y="817856"/>
                  <a:pt x="310957" y="822057"/>
                </a:cubicBezTo>
                <a:cubicBezTo>
                  <a:pt x="300114" y="827658"/>
                  <a:pt x="289909" y="835360"/>
                  <a:pt x="277791" y="845162"/>
                </a:cubicBezTo>
                <a:cubicBezTo>
                  <a:pt x="274602" y="846913"/>
                  <a:pt x="269818" y="848663"/>
                  <a:pt x="263998" y="849451"/>
                </a:cubicBezTo>
                <a:lnTo>
                  <a:pt x="250305" y="848433"/>
                </a:lnTo>
                <a:lnTo>
                  <a:pt x="327497" y="793400"/>
                </a:lnTo>
                <a:lnTo>
                  <a:pt x="327350" y="796117"/>
                </a:lnTo>
                <a:cubicBezTo>
                  <a:pt x="328337" y="796894"/>
                  <a:pt x="330569" y="796500"/>
                  <a:pt x="334555" y="794049"/>
                </a:cubicBezTo>
                <a:cubicBezTo>
                  <a:pt x="350501" y="784247"/>
                  <a:pt x="359430" y="782846"/>
                  <a:pt x="371548" y="780746"/>
                </a:cubicBezTo>
                <a:cubicBezTo>
                  <a:pt x="379202" y="780746"/>
                  <a:pt x="384942" y="781446"/>
                  <a:pt x="391958" y="780046"/>
                </a:cubicBezTo>
                <a:cubicBezTo>
                  <a:pt x="399612" y="778645"/>
                  <a:pt x="408541" y="776545"/>
                  <a:pt x="423211" y="770243"/>
                </a:cubicBezTo>
                <a:cubicBezTo>
                  <a:pt x="443621" y="761141"/>
                  <a:pt x="453188" y="745036"/>
                  <a:pt x="458929" y="737335"/>
                </a:cubicBezTo>
                <a:cubicBezTo>
                  <a:pt x="469134" y="723331"/>
                  <a:pt x="477425" y="707927"/>
                  <a:pt x="476787" y="708627"/>
                </a:cubicBezTo>
                <a:cubicBezTo>
                  <a:pt x="476787" y="708627"/>
                  <a:pt x="462756" y="716330"/>
                  <a:pt x="451912" y="719130"/>
                </a:cubicBezTo>
                <a:cubicBezTo>
                  <a:pt x="447448" y="719830"/>
                  <a:pt x="437243" y="723331"/>
                  <a:pt x="427038" y="727532"/>
                </a:cubicBezTo>
                <a:cubicBezTo>
                  <a:pt x="416833" y="731733"/>
                  <a:pt x="405990" y="736634"/>
                  <a:pt x="398974" y="742936"/>
                </a:cubicBezTo>
                <a:cubicBezTo>
                  <a:pt x="389407" y="751338"/>
                  <a:pt x="381116" y="760440"/>
                  <a:pt x="370911" y="772344"/>
                </a:cubicBezTo>
                <a:cubicBezTo>
                  <a:pt x="368040" y="774794"/>
                  <a:pt x="363576" y="777420"/>
                  <a:pt x="357995" y="779258"/>
                </a:cubicBezTo>
                <a:lnTo>
                  <a:pt x="345357" y="780668"/>
                </a:lnTo>
                <a:lnTo>
                  <a:pt x="351140" y="776545"/>
                </a:lnTo>
                <a:cubicBezTo>
                  <a:pt x="368360" y="761491"/>
                  <a:pt x="384784" y="745036"/>
                  <a:pt x="399932" y="727269"/>
                </a:cubicBezTo>
                <a:lnTo>
                  <a:pt x="409616" y="713815"/>
                </a:lnTo>
                <a:lnTo>
                  <a:pt x="409669" y="714162"/>
                </a:lnTo>
                <a:cubicBezTo>
                  <a:pt x="410775" y="714709"/>
                  <a:pt x="412848" y="713878"/>
                  <a:pt x="416196" y="710727"/>
                </a:cubicBezTo>
                <a:cubicBezTo>
                  <a:pt x="429590" y="697423"/>
                  <a:pt x="437882" y="693923"/>
                  <a:pt x="448724" y="688321"/>
                </a:cubicBezTo>
                <a:cubicBezTo>
                  <a:pt x="455741" y="686220"/>
                  <a:pt x="460843" y="684820"/>
                  <a:pt x="467859" y="682720"/>
                </a:cubicBezTo>
                <a:cubicBezTo>
                  <a:pt x="474875" y="679218"/>
                  <a:pt x="483166" y="674318"/>
                  <a:pt x="495285" y="663814"/>
                </a:cubicBezTo>
                <a:cubicBezTo>
                  <a:pt x="511868" y="648411"/>
                  <a:pt x="516970" y="630206"/>
                  <a:pt x="520159" y="621104"/>
                </a:cubicBezTo>
                <a:cubicBezTo>
                  <a:pt x="525900" y="604999"/>
                  <a:pt x="529088" y="588195"/>
                  <a:pt x="529088" y="588896"/>
                </a:cubicBezTo>
                <a:cubicBezTo>
                  <a:pt x="529088" y="588896"/>
                  <a:pt x="518246" y="600099"/>
                  <a:pt x="508678" y="606400"/>
                </a:cubicBezTo>
                <a:cubicBezTo>
                  <a:pt x="504852" y="608501"/>
                  <a:pt x="496560" y="614802"/>
                  <a:pt x="487631" y="621804"/>
                </a:cubicBezTo>
                <a:cubicBezTo>
                  <a:pt x="479339" y="628806"/>
                  <a:pt x="470410" y="637208"/>
                  <a:pt x="465307" y="644910"/>
                </a:cubicBezTo>
                <a:cubicBezTo>
                  <a:pt x="458929" y="655412"/>
                  <a:pt x="453189" y="666615"/>
                  <a:pt x="446173" y="680619"/>
                </a:cubicBezTo>
                <a:cubicBezTo>
                  <a:pt x="443941" y="683419"/>
                  <a:pt x="440274" y="687095"/>
                  <a:pt x="435410" y="690334"/>
                </a:cubicBezTo>
                <a:lnTo>
                  <a:pt x="422983" y="695245"/>
                </a:lnTo>
                <a:lnTo>
                  <a:pt x="441071" y="670116"/>
                </a:lnTo>
                <a:lnTo>
                  <a:pt x="468780" y="613593"/>
                </a:lnTo>
                <a:lnTo>
                  <a:pt x="472961" y="609201"/>
                </a:lnTo>
                <a:cubicBezTo>
                  <a:pt x="481890" y="592397"/>
                  <a:pt x="488268" y="587496"/>
                  <a:pt x="497198" y="578393"/>
                </a:cubicBezTo>
                <a:cubicBezTo>
                  <a:pt x="503576" y="574192"/>
                  <a:pt x="508041" y="571391"/>
                  <a:pt x="513781" y="567190"/>
                </a:cubicBezTo>
                <a:cubicBezTo>
                  <a:pt x="519521" y="562289"/>
                  <a:pt x="525900" y="554587"/>
                  <a:pt x="534191" y="541284"/>
                </a:cubicBezTo>
                <a:cubicBezTo>
                  <a:pt x="545671" y="522379"/>
                  <a:pt x="545671" y="504874"/>
                  <a:pt x="546310" y="495072"/>
                </a:cubicBezTo>
                <a:cubicBezTo>
                  <a:pt x="548223" y="478268"/>
                  <a:pt x="546947" y="462163"/>
                  <a:pt x="546947" y="462864"/>
                </a:cubicBezTo>
                <a:cubicBezTo>
                  <a:pt x="546947" y="462864"/>
                  <a:pt x="539931" y="476167"/>
                  <a:pt x="532278" y="484569"/>
                </a:cubicBezTo>
                <a:cubicBezTo>
                  <a:pt x="529088" y="487370"/>
                  <a:pt x="522710" y="495772"/>
                  <a:pt x="516332" y="504874"/>
                </a:cubicBezTo>
                <a:cubicBezTo>
                  <a:pt x="509954" y="513977"/>
                  <a:pt x="503576" y="524480"/>
                  <a:pt x="501024" y="532882"/>
                </a:cubicBezTo>
                <a:cubicBezTo>
                  <a:pt x="497836" y="544785"/>
                  <a:pt x="495284" y="556688"/>
                  <a:pt x="492733" y="572092"/>
                </a:cubicBezTo>
                <a:cubicBezTo>
                  <a:pt x="491458" y="575243"/>
                  <a:pt x="488906" y="579794"/>
                  <a:pt x="485159" y="584345"/>
                </a:cubicBezTo>
                <a:lnTo>
                  <a:pt x="476621" y="591438"/>
                </a:lnTo>
                <a:lnTo>
                  <a:pt x="492096" y="536382"/>
                </a:lnTo>
                <a:lnTo>
                  <a:pt x="495732" y="504094"/>
                </a:lnTo>
                <a:lnTo>
                  <a:pt x="499111" y="497872"/>
                </a:lnTo>
                <a:cubicBezTo>
                  <a:pt x="503576" y="479668"/>
                  <a:pt x="508040" y="472666"/>
                  <a:pt x="514418" y="462163"/>
                </a:cubicBezTo>
                <a:cubicBezTo>
                  <a:pt x="523986" y="450960"/>
                  <a:pt x="529726" y="446059"/>
                  <a:pt x="539931" y="416652"/>
                </a:cubicBezTo>
                <a:cubicBezTo>
                  <a:pt x="546947" y="396346"/>
                  <a:pt x="543120" y="380242"/>
                  <a:pt x="541844" y="371140"/>
                </a:cubicBezTo>
                <a:cubicBezTo>
                  <a:pt x="539931" y="355736"/>
                  <a:pt x="536104" y="341032"/>
                  <a:pt x="536104" y="341732"/>
                </a:cubicBezTo>
                <a:cubicBezTo>
                  <a:pt x="536104" y="342433"/>
                  <a:pt x="532277" y="355736"/>
                  <a:pt x="526537" y="365538"/>
                </a:cubicBezTo>
                <a:cubicBezTo>
                  <a:pt x="523986" y="369739"/>
                  <a:pt x="519521" y="378842"/>
                  <a:pt x="515694" y="388644"/>
                </a:cubicBezTo>
                <a:cubicBezTo>
                  <a:pt x="511868" y="399147"/>
                  <a:pt x="508040" y="410350"/>
                  <a:pt x="507403" y="418752"/>
                </a:cubicBezTo>
                <a:cubicBezTo>
                  <a:pt x="506764" y="430655"/>
                  <a:pt x="507403" y="442558"/>
                  <a:pt x="508678" y="457262"/>
                </a:cubicBezTo>
                <a:cubicBezTo>
                  <a:pt x="508359" y="460763"/>
                  <a:pt x="507083" y="465664"/>
                  <a:pt x="504692" y="470915"/>
                </a:cubicBezTo>
                <a:lnTo>
                  <a:pt x="498428" y="480151"/>
                </a:lnTo>
                <a:lnTo>
                  <a:pt x="500228" y="464176"/>
                </a:lnTo>
                <a:cubicBezTo>
                  <a:pt x="501025" y="439932"/>
                  <a:pt x="500068" y="415601"/>
                  <a:pt x="497836" y="391445"/>
                </a:cubicBezTo>
                <a:lnTo>
                  <a:pt x="497158" y="386904"/>
                </a:lnTo>
                <a:lnTo>
                  <a:pt x="498473" y="385843"/>
                </a:lnTo>
                <a:cubicBezTo>
                  <a:pt x="499110" y="367638"/>
                  <a:pt x="502300" y="359937"/>
                  <a:pt x="506127" y="348734"/>
                </a:cubicBezTo>
                <a:cubicBezTo>
                  <a:pt x="513142" y="336130"/>
                  <a:pt x="517607" y="330529"/>
                  <a:pt x="522710" y="301821"/>
                </a:cubicBezTo>
                <a:cubicBezTo>
                  <a:pt x="525899" y="281516"/>
                  <a:pt x="520159" y="267513"/>
                  <a:pt x="518245" y="259111"/>
                </a:cubicBezTo>
                <a:cubicBezTo>
                  <a:pt x="514418" y="245107"/>
                  <a:pt x="509315" y="231803"/>
                  <a:pt x="509315" y="232504"/>
                </a:cubicBezTo>
                <a:cubicBezTo>
                  <a:pt x="509315" y="232504"/>
                  <a:pt x="506764" y="246508"/>
                  <a:pt x="502937" y="256310"/>
                </a:cubicBezTo>
                <a:cubicBezTo>
                  <a:pt x="499110" y="264012"/>
                  <a:pt x="490819" y="292719"/>
                  <a:pt x="492095" y="309524"/>
                </a:cubicBezTo>
                <a:cubicBezTo>
                  <a:pt x="493370" y="320726"/>
                  <a:pt x="495922" y="331929"/>
                  <a:pt x="499749" y="345933"/>
                </a:cubicBezTo>
                <a:cubicBezTo>
                  <a:pt x="500067" y="349084"/>
                  <a:pt x="499908" y="353810"/>
                  <a:pt x="498712" y="359236"/>
                </a:cubicBezTo>
                <a:lnTo>
                  <a:pt x="494531" y="369323"/>
                </a:lnTo>
                <a:lnTo>
                  <a:pt x="487153" y="319939"/>
                </a:lnTo>
                <a:lnTo>
                  <a:pt x="477565" y="281364"/>
                </a:lnTo>
                <a:lnTo>
                  <a:pt x="479339" y="279416"/>
                </a:lnTo>
                <a:cubicBezTo>
                  <a:pt x="477426" y="262612"/>
                  <a:pt x="479339" y="254209"/>
                  <a:pt x="481890" y="243007"/>
                </a:cubicBezTo>
                <a:cubicBezTo>
                  <a:pt x="486355" y="230403"/>
                  <a:pt x="490182" y="223401"/>
                  <a:pt x="492095" y="196095"/>
                </a:cubicBezTo>
                <a:cubicBezTo>
                  <a:pt x="493371" y="176490"/>
                  <a:pt x="486355" y="163886"/>
                  <a:pt x="483804" y="156184"/>
                </a:cubicBezTo>
                <a:cubicBezTo>
                  <a:pt x="478702" y="142881"/>
                  <a:pt x="472961" y="130977"/>
                  <a:pt x="472961" y="131678"/>
                </a:cubicBezTo>
                <a:cubicBezTo>
                  <a:pt x="472961" y="131678"/>
                  <a:pt x="471685" y="144981"/>
                  <a:pt x="468497" y="154784"/>
                </a:cubicBezTo>
                <a:cubicBezTo>
                  <a:pt x="465945" y="162486"/>
                  <a:pt x="460205" y="191193"/>
                  <a:pt x="463394" y="207298"/>
                </a:cubicBezTo>
                <a:cubicBezTo>
                  <a:pt x="465945" y="217800"/>
                  <a:pt x="469772" y="228303"/>
                  <a:pt x="474875" y="240906"/>
                </a:cubicBezTo>
                <a:cubicBezTo>
                  <a:pt x="475512" y="244057"/>
                  <a:pt x="475991" y="248608"/>
                  <a:pt x="475592" y="253947"/>
                </a:cubicBezTo>
                <a:lnTo>
                  <a:pt x="473137" y="263547"/>
                </a:lnTo>
                <a:lnTo>
                  <a:pt x="469772" y="250009"/>
                </a:lnTo>
                <a:lnTo>
                  <a:pt x="445268" y="184138"/>
                </a:lnTo>
                <a:lnTo>
                  <a:pt x="448087" y="179991"/>
                </a:lnTo>
                <a:cubicBezTo>
                  <a:pt x="444260" y="163886"/>
                  <a:pt x="445536" y="156184"/>
                  <a:pt x="446811" y="144982"/>
                </a:cubicBezTo>
                <a:cubicBezTo>
                  <a:pt x="450638" y="131678"/>
                  <a:pt x="453189" y="125376"/>
                  <a:pt x="453189" y="98069"/>
                </a:cubicBezTo>
                <a:cubicBezTo>
                  <a:pt x="453189" y="79164"/>
                  <a:pt x="445536" y="67261"/>
                  <a:pt x="442346" y="60259"/>
                </a:cubicBezTo>
                <a:cubicBezTo>
                  <a:pt x="436606" y="48356"/>
                  <a:pt x="430228" y="37154"/>
                  <a:pt x="430228" y="37853"/>
                </a:cubicBezTo>
                <a:cubicBezTo>
                  <a:pt x="430228" y="38554"/>
                  <a:pt x="429590" y="51157"/>
                  <a:pt x="427677" y="60960"/>
                </a:cubicBezTo>
                <a:cubicBezTo>
                  <a:pt x="425125" y="68661"/>
                  <a:pt x="421936" y="97369"/>
                  <a:pt x="426401" y="112073"/>
                </a:cubicBezTo>
                <a:cubicBezTo>
                  <a:pt x="429590" y="121875"/>
                  <a:pt x="434055" y="132378"/>
                  <a:pt x="440433" y="143581"/>
                </a:cubicBezTo>
                <a:cubicBezTo>
                  <a:pt x="441071" y="146382"/>
                  <a:pt x="441709" y="150758"/>
                  <a:pt x="441709" y="156009"/>
                </a:cubicBezTo>
                <a:lnTo>
                  <a:pt x="439779" y="169382"/>
                </a:lnTo>
                <a:lnTo>
                  <a:pt x="420023" y="116274"/>
                </a:lnTo>
                <a:cubicBezTo>
                  <a:pt x="414921" y="107171"/>
                  <a:pt x="414283" y="100169"/>
                  <a:pt x="412369" y="91768"/>
                </a:cubicBezTo>
                <a:cubicBezTo>
                  <a:pt x="411731" y="78464"/>
                  <a:pt x="412369" y="71462"/>
                  <a:pt x="403440" y="46955"/>
                </a:cubicBezTo>
                <a:cubicBezTo>
                  <a:pt x="397700" y="29451"/>
                  <a:pt x="386857" y="21049"/>
                  <a:pt x="381755" y="16147"/>
                </a:cubicBezTo>
                <a:cubicBezTo>
                  <a:pt x="372825" y="7045"/>
                  <a:pt x="363258" y="-657"/>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7" name="任意多边形: 形状 56">
            <a:extLst>
              <a:ext uri="{FF2B5EF4-FFF2-40B4-BE49-F238E27FC236}">
                <a16:creationId xmlns:a16="http://schemas.microsoft.com/office/drawing/2014/main" xmlns="" id="{CE6E6065-A582-48DD-8242-42A6EBD912E2}"/>
              </a:ext>
            </a:extLst>
          </p:cNvPr>
          <p:cNvSpPr/>
          <p:nvPr/>
        </p:nvSpPr>
        <p:spPr>
          <a:xfrm>
            <a:off x="3592999" y="1562568"/>
            <a:ext cx="547363" cy="994406"/>
          </a:xfrm>
          <a:custGeom>
            <a:avLst/>
            <a:gdLst>
              <a:gd name="connsiteX0" fmla="*/ 363896 w 547363"/>
              <a:gd name="connsiteY0" fmla="*/ 44 h 994406"/>
              <a:gd name="connsiteX1" fmla="*/ 381755 w 547363"/>
              <a:gd name="connsiteY1" fmla="*/ 16147 h 994406"/>
              <a:gd name="connsiteX2" fmla="*/ 403440 w 547363"/>
              <a:gd name="connsiteY2" fmla="*/ 46955 h 994406"/>
              <a:gd name="connsiteX3" fmla="*/ 412369 w 547363"/>
              <a:gd name="connsiteY3" fmla="*/ 91768 h 994406"/>
              <a:gd name="connsiteX4" fmla="*/ 420023 w 547363"/>
              <a:gd name="connsiteY4" fmla="*/ 116274 h 994406"/>
              <a:gd name="connsiteX5" fmla="*/ 439779 w 547363"/>
              <a:gd name="connsiteY5" fmla="*/ 169381 h 994406"/>
              <a:gd name="connsiteX6" fmla="*/ 441709 w 547363"/>
              <a:gd name="connsiteY6" fmla="*/ 156009 h 994406"/>
              <a:gd name="connsiteX7" fmla="*/ 440433 w 547363"/>
              <a:gd name="connsiteY7" fmla="*/ 143581 h 994406"/>
              <a:gd name="connsiteX8" fmla="*/ 426401 w 547363"/>
              <a:gd name="connsiteY8" fmla="*/ 112073 h 994406"/>
              <a:gd name="connsiteX9" fmla="*/ 427677 w 547363"/>
              <a:gd name="connsiteY9" fmla="*/ 60960 h 994406"/>
              <a:gd name="connsiteX10" fmla="*/ 430228 w 547363"/>
              <a:gd name="connsiteY10" fmla="*/ 37853 h 994406"/>
              <a:gd name="connsiteX11" fmla="*/ 442346 w 547363"/>
              <a:gd name="connsiteY11" fmla="*/ 60259 h 994406"/>
              <a:gd name="connsiteX12" fmla="*/ 453189 w 547363"/>
              <a:gd name="connsiteY12" fmla="*/ 98069 h 994406"/>
              <a:gd name="connsiteX13" fmla="*/ 446811 w 547363"/>
              <a:gd name="connsiteY13" fmla="*/ 144982 h 994406"/>
              <a:gd name="connsiteX14" fmla="*/ 448087 w 547363"/>
              <a:gd name="connsiteY14" fmla="*/ 179991 h 994406"/>
              <a:gd name="connsiteX15" fmla="*/ 445268 w 547363"/>
              <a:gd name="connsiteY15" fmla="*/ 184138 h 994406"/>
              <a:gd name="connsiteX16" fmla="*/ 469772 w 547363"/>
              <a:gd name="connsiteY16" fmla="*/ 250009 h 994406"/>
              <a:gd name="connsiteX17" fmla="*/ 473137 w 547363"/>
              <a:gd name="connsiteY17" fmla="*/ 263547 h 994406"/>
              <a:gd name="connsiteX18" fmla="*/ 475592 w 547363"/>
              <a:gd name="connsiteY18" fmla="*/ 253947 h 994406"/>
              <a:gd name="connsiteX19" fmla="*/ 474875 w 547363"/>
              <a:gd name="connsiteY19" fmla="*/ 240906 h 994406"/>
              <a:gd name="connsiteX20" fmla="*/ 463394 w 547363"/>
              <a:gd name="connsiteY20" fmla="*/ 207298 h 994406"/>
              <a:gd name="connsiteX21" fmla="*/ 468497 w 547363"/>
              <a:gd name="connsiteY21" fmla="*/ 154784 h 994406"/>
              <a:gd name="connsiteX22" fmla="*/ 472961 w 547363"/>
              <a:gd name="connsiteY22" fmla="*/ 131678 h 994406"/>
              <a:gd name="connsiteX23" fmla="*/ 483804 w 547363"/>
              <a:gd name="connsiteY23" fmla="*/ 156184 h 994406"/>
              <a:gd name="connsiteX24" fmla="*/ 492095 w 547363"/>
              <a:gd name="connsiteY24" fmla="*/ 196095 h 994406"/>
              <a:gd name="connsiteX25" fmla="*/ 481890 w 547363"/>
              <a:gd name="connsiteY25" fmla="*/ 243007 h 994406"/>
              <a:gd name="connsiteX26" fmla="*/ 479339 w 547363"/>
              <a:gd name="connsiteY26" fmla="*/ 279416 h 994406"/>
              <a:gd name="connsiteX27" fmla="*/ 477565 w 547363"/>
              <a:gd name="connsiteY27" fmla="*/ 281364 h 994406"/>
              <a:gd name="connsiteX28" fmla="*/ 487153 w 547363"/>
              <a:gd name="connsiteY28" fmla="*/ 319939 h 994406"/>
              <a:gd name="connsiteX29" fmla="*/ 494531 w 547363"/>
              <a:gd name="connsiteY29" fmla="*/ 369325 h 994406"/>
              <a:gd name="connsiteX30" fmla="*/ 498713 w 547363"/>
              <a:gd name="connsiteY30" fmla="*/ 359236 h 994406"/>
              <a:gd name="connsiteX31" fmla="*/ 499750 w 547363"/>
              <a:gd name="connsiteY31" fmla="*/ 345933 h 994406"/>
              <a:gd name="connsiteX32" fmla="*/ 492096 w 547363"/>
              <a:gd name="connsiteY32" fmla="*/ 309524 h 994406"/>
              <a:gd name="connsiteX33" fmla="*/ 502938 w 547363"/>
              <a:gd name="connsiteY33" fmla="*/ 256310 h 994406"/>
              <a:gd name="connsiteX34" fmla="*/ 509317 w 547363"/>
              <a:gd name="connsiteY34" fmla="*/ 232504 h 994406"/>
              <a:gd name="connsiteX35" fmla="*/ 518246 w 547363"/>
              <a:gd name="connsiteY35" fmla="*/ 259111 h 994406"/>
              <a:gd name="connsiteX36" fmla="*/ 522711 w 547363"/>
              <a:gd name="connsiteY36" fmla="*/ 301821 h 994406"/>
              <a:gd name="connsiteX37" fmla="*/ 506128 w 547363"/>
              <a:gd name="connsiteY37" fmla="*/ 348734 h 994406"/>
              <a:gd name="connsiteX38" fmla="*/ 498474 w 547363"/>
              <a:gd name="connsiteY38" fmla="*/ 385843 h 994406"/>
              <a:gd name="connsiteX39" fmla="*/ 497158 w 547363"/>
              <a:gd name="connsiteY39" fmla="*/ 386905 h 994406"/>
              <a:gd name="connsiteX40" fmla="*/ 497836 w 547363"/>
              <a:gd name="connsiteY40" fmla="*/ 391445 h 994406"/>
              <a:gd name="connsiteX41" fmla="*/ 500228 w 547363"/>
              <a:gd name="connsiteY41" fmla="*/ 464176 h 994406"/>
              <a:gd name="connsiteX42" fmla="*/ 498428 w 547363"/>
              <a:gd name="connsiteY42" fmla="*/ 480152 h 994406"/>
              <a:gd name="connsiteX43" fmla="*/ 504692 w 547363"/>
              <a:gd name="connsiteY43" fmla="*/ 470915 h 994406"/>
              <a:gd name="connsiteX44" fmla="*/ 508678 w 547363"/>
              <a:gd name="connsiteY44" fmla="*/ 457262 h 994406"/>
              <a:gd name="connsiteX45" fmla="*/ 507403 w 547363"/>
              <a:gd name="connsiteY45" fmla="*/ 418752 h 994406"/>
              <a:gd name="connsiteX46" fmla="*/ 515695 w 547363"/>
              <a:gd name="connsiteY46" fmla="*/ 388644 h 994406"/>
              <a:gd name="connsiteX47" fmla="*/ 526537 w 547363"/>
              <a:gd name="connsiteY47" fmla="*/ 365538 h 994406"/>
              <a:gd name="connsiteX48" fmla="*/ 536104 w 547363"/>
              <a:gd name="connsiteY48" fmla="*/ 341732 h 994406"/>
              <a:gd name="connsiteX49" fmla="*/ 541844 w 547363"/>
              <a:gd name="connsiteY49" fmla="*/ 371140 h 994406"/>
              <a:gd name="connsiteX50" fmla="*/ 539931 w 547363"/>
              <a:gd name="connsiteY50" fmla="*/ 416652 h 994406"/>
              <a:gd name="connsiteX51" fmla="*/ 514418 w 547363"/>
              <a:gd name="connsiteY51" fmla="*/ 462163 h 994406"/>
              <a:gd name="connsiteX52" fmla="*/ 499111 w 547363"/>
              <a:gd name="connsiteY52" fmla="*/ 497872 h 994406"/>
              <a:gd name="connsiteX53" fmla="*/ 495732 w 547363"/>
              <a:gd name="connsiteY53" fmla="*/ 504094 h 994406"/>
              <a:gd name="connsiteX54" fmla="*/ 492096 w 547363"/>
              <a:gd name="connsiteY54" fmla="*/ 536382 h 994406"/>
              <a:gd name="connsiteX55" fmla="*/ 476621 w 547363"/>
              <a:gd name="connsiteY55" fmla="*/ 591438 h 994406"/>
              <a:gd name="connsiteX56" fmla="*/ 485159 w 547363"/>
              <a:gd name="connsiteY56" fmla="*/ 584345 h 994406"/>
              <a:gd name="connsiteX57" fmla="*/ 492733 w 547363"/>
              <a:gd name="connsiteY57" fmla="*/ 572092 h 994406"/>
              <a:gd name="connsiteX58" fmla="*/ 501025 w 547363"/>
              <a:gd name="connsiteY58" fmla="*/ 532882 h 994406"/>
              <a:gd name="connsiteX59" fmla="*/ 516332 w 547363"/>
              <a:gd name="connsiteY59" fmla="*/ 504874 h 994406"/>
              <a:gd name="connsiteX60" fmla="*/ 532278 w 547363"/>
              <a:gd name="connsiteY60" fmla="*/ 484569 h 994406"/>
              <a:gd name="connsiteX61" fmla="*/ 546947 w 547363"/>
              <a:gd name="connsiteY61" fmla="*/ 462864 h 994406"/>
              <a:gd name="connsiteX62" fmla="*/ 546310 w 547363"/>
              <a:gd name="connsiteY62" fmla="*/ 495072 h 994406"/>
              <a:gd name="connsiteX63" fmla="*/ 534191 w 547363"/>
              <a:gd name="connsiteY63" fmla="*/ 541284 h 994406"/>
              <a:gd name="connsiteX64" fmla="*/ 513781 w 547363"/>
              <a:gd name="connsiteY64" fmla="*/ 567190 h 994406"/>
              <a:gd name="connsiteX65" fmla="*/ 497198 w 547363"/>
              <a:gd name="connsiteY65" fmla="*/ 578393 h 994406"/>
              <a:gd name="connsiteX66" fmla="*/ 472961 w 547363"/>
              <a:gd name="connsiteY66" fmla="*/ 609201 h 994406"/>
              <a:gd name="connsiteX67" fmla="*/ 468780 w 547363"/>
              <a:gd name="connsiteY67" fmla="*/ 613593 h 994406"/>
              <a:gd name="connsiteX68" fmla="*/ 441071 w 547363"/>
              <a:gd name="connsiteY68" fmla="*/ 670116 h 994406"/>
              <a:gd name="connsiteX69" fmla="*/ 422983 w 547363"/>
              <a:gd name="connsiteY69" fmla="*/ 695245 h 994406"/>
              <a:gd name="connsiteX70" fmla="*/ 435410 w 547363"/>
              <a:gd name="connsiteY70" fmla="*/ 690334 h 994406"/>
              <a:gd name="connsiteX71" fmla="*/ 446173 w 547363"/>
              <a:gd name="connsiteY71" fmla="*/ 680619 h 994406"/>
              <a:gd name="connsiteX72" fmla="*/ 465307 w 547363"/>
              <a:gd name="connsiteY72" fmla="*/ 644910 h 994406"/>
              <a:gd name="connsiteX73" fmla="*/ 487631 w 547363"/>
              <a:gd name="connsiteY73" fmla="*/ 621804 h 994406"/>
              <a:gd name="connsiteX74" fmla="*/ 508679 w 547363"/>
              <a:gd name="connsiteY74" fmla="*/ 606400 h 994406"/>
              <a:gd name="connsiteX75" fmla="*/ 529088 w 547363"/>
              <a:gd name="connsiteY75" fmla="*/ 588896 h 994406"/>
              <a:gd name="connsiteX76" fmla="*/ 520159 w 547363"/>
              <a:gd name="connsiteY76" fmla="*/ 621104 h 994406"/>
              <a:gd name="connsiteX77" fmla="*/ 495285 w 547363"/>
              <a:gd name="connsiteY77" fmla="*/ 663814 h 994406"/>
              <a:gd name="connsiteX78" fmla="*/ 467859 w 547363"/>
              <a:gd name="connsiteY78" fmla="*/ 682720 h 994406"/>
              <a:gd name="connsiteX79" fmla="*/ 448724 w 547363"/>
              <a:gd name="connsiteY79" fmla="*/ 688321 h 994406"/>
              <a:gd name="connsiteX80" fmla="*/ 416196 w 547363"/>
              <a:gd name="connsiteY80" fmla="*/ 710727 h 994406"/>
              <a:gd name="connsiteX81" fmla="*/ 409669 w 547363"/>
              <a:gd name="connsiteY81" fmla="*/ 714162 h 994406"/>
              <a:gd name="connsiteX82" fmla="*/ 409616 w 547363"/>
              <a:gd name="connsiteY82" fmla="*/ 713815 h 994406"/>
              <a:gd name="connsiteX83" fmla="*/ 399932 w 547363"/>
              <a:gd name="connsiteY83" fmla="*/ 727269 h 994406"/>
              <a:gd name="connsiteX84" fmla="*/ 351140 w 547363"/>
              <a:gd name="connsiteY84" fmla="*/ 776545 h 994406"/>
              <a:gd name="connsiteX85" fmla="*/ 345356 w 547363"/>
              <a:gd name="connsiteY85" fmla="*/ 780668 h 994406"/>
              <a:gd name="connsiteX86" fmla="*/ 357996 w 547363"/>
              <a:gd name="connsiteY86" fmla="*/ 779258 h 994406"/>
              <a:gd name="connsiteX87" fmla="*/ 370912 w 547363"/>
              <a:gd name="connsiteY87" fmla="*/ 772344 h 994406"/>
              <a:gd name="connsiteX88" fmla="*/ 398975 w 547363"/>
              <a:gd name="connsiteY88" fmla="*/ 742936 h 994406"/>
              <a:gd name="connsiteX89" fmla="*/ 427039 w 547363"/>
              <a:gd name="connsiteY89" fmla="*/ 727532 h 994406"/>
              <a:gd name="connsiteX90" fmla="*/ 451913 w 547363"/>
              <a:gd name="connsiteY90" fmla="*/ 719130 h 994406"/>
              <a:gd name="connsiteX91" fmla="*/ 476788 w 547363"/>
              <a:gd name="connsiteY91" fmla="*/ 708627 h 994406"/>
              <a:gd name="connsiteX92" fmla="*/ 458930 w 547363"/>
              <a:gd name="connsiteY92" fmla="*/ 737335 h 994406"/>
              <a:gd name="connsiteX93" fmla="*/ 423212 w 547363"/>
              <a:gd name="connsiteY93" fmla="*/ 770243 h 994406"/>
              <a:gd name="connsiteX94" fmla="*/ 391959 w 547363"/>
              <a:gd name="connsiteY94" fmla="*/ 780046 h 994406"/>
              <a:gd name="connsiteX95" fmla="*/ 371549 w 547363"/>
              <a:gd name="connsiteY95" fmla="*/ 780746 h 994406"/>
              <a:gd name="connsiteX96" fmla="*/ 334556 w 547363"/>
              <a:gd name="connsiteY96" fmla="*/ 794049 h 994406"/>
              <a:gd name="connsiteX97" fmla="*/ 327351 w 547363"/>
              <a:gd name="connsiteY97" fmla="*/ 796117 h 994406"/>
              <a:gd name="connsiteX98" fmla="*/ 327498 w 547363"/>
              <a:gd name="connsiteY98" fmla="*/ 793400 h 994406"/>
              <a:gd name="connsiteX99" fmla="*/ 250305 w 547363"/>
              <a:gd name="connsiteY99" fmla="*/ 848433 h 994406"/>
              <a:gd name="connsiteX100" fmla="*/ 263998 w 547363"/>
              <a:gd name="connsiteY100" fmla="*/ 849451 h 994406"/>
              <a:gd name="connsiteX101" fmla="*/ 277791 w 547363"/>
              <a:gd name="connsiteY101" fmla="*/ 845162 h 994406"/>
              <a:gd name="connsiteX102" fmla="*/ 310957 w 547363"/>
              <a:gd name="connsiteY102" fmla="*/ 822057 h 994406"/>
              <a:gd name="connsiteX103" fmla="*/ 342209 w 547363"/>
              <a:gd name="connsiteY103" fmla="*/ 813655 h 994406"/>
              <a:gd name="connsiteX104" fmla="*/ 368360 w 547363"/>
              <a:gd name="connsiteY104" fmla="*/ 812254 h 994406"/>
              <a:gd name="connsiteX105" fmla="*/ 395148 w 547363"/>
              <a:gd name="connsiteY105" fmla="*/ 809454 h 994406"/>
              <a:gd name="connsiteX106" fmla="*/ 371549 w 547363"/>
              <a:gd name="connsiteY106" fmla="*/ 832559 h 994406"/>
              <a:gd name="connsiteX107" fmla="*/ 330091 w 547363"/>
              <a:gd name="connsiteY107" fmla="*/ 855665 h 994406"/>
              <a:gd name="connsiteX108" fmla="*/ 277153 w 547363"/>
              <a:gd name="connsiteY108" fmla="*/ 854265 h 994406"/>
              <a:gd name="connsiteX109" fmla="*/ 237608 w 547363"/>
              <a:gd name="connsiteY109" fmla="*/ 860566 h 994406"/>
              <a:gd name="connsiteX110" fmla="*/ 230174 w 547363"/>
              <a:gd name="connsiteY110" fmla="*/ 861255 h 994406"/>
              <a:gd name="connsiteX111" fmla="*/ 230273 w 547363"/>
              <a:gd name="connsiteY111" fmla="*/ 860773 h 994406"/>
              <a:gd name="connsiteX112" fmla="*/ 145532 w 547363"/>
              <a:gd name="connsiteY112" fmla="*/ 904551 h 994406"/>
              <a:gd name="connsiteX113" fmla="*/ 158520 w 547363"/>
              <a:gd name="connsiteY113" fmla="*/ 906779 h 994406"/>
              <a:gd name="connsiteX114" fmla="*/ 173190 w 547363"/>
              <a:gd name="connsiteY114" fmla="*/ 903978 h 994406"/>
              <a:gd name="connsiteX115" fmla="*/ 209545 w 547363"/>
              <a:gd name="connsiteY115" fmla="*/ 884373 h 994406"/>
              <a:gd name="connsiteX116" fmla="*/ 268861 w 547363"/>
              <a:gd name="connsiteY116" fmla="*/ 885073 h 994406"/>
              <a:gd name="connsiteX117" fmla="*/ 295649 w 547363"/>
              <a:gd name="connsiteY117" fmla="*/ 887174 h 994406"/>
              <a:gd name="connsiteX118" fmla="*/ 269499 w 547363"/>
              <a:gd name="connsiteY118" fmla="*/ 905379 h 994406"/>
              <a:gd name="connsiteX119" fmla="*/ 225490 w 547363"/>
              <a:gd name="connsiteY119" fmla="*/ 921483 h 994406"/>
              <a:gd name="connsiteX120" fmla="*/ 171914 w 547363"/>
              <a:gd name="connsiteY120" fmla="*/ 913080 h 994406"/>
              <a:gd name="connsiteX121" fmla="*/ 131094 w 547363"/>
              <a:gd name="connsiteY121" fmla="*/ 915181 h 994406"/>
              <a:gd name="connsiteX122" fmla="*/ 124938 w 547363"/>
              <a:gd name="connsiteY122" fmla="*/ 915190 h 994406"/>
              <a:gd name="connsiteX123" fmla="*/ 120889 w 547363"/>
              <a:gd name="connsiteY123" fmla="*/ 917281 h 994406"/>
              <a:gd name="connsiteX124" fmla="*/ 61573 w 547363"/>
              <a:gd name="connsiteY124" fmla="*/ 946689 h 994406"/>
              <a:gd name="connsiteX125" fmla="*/ 33509 w 547363"/>
              <a:gd name="connsiteY125" fmla="*/ 963493 h 994406"/>
              <a:gd name="connsiteX126" fmla="*/ 11186 w 547363"/>
              <a:gd name="connsiteY126" fmla="*/ 985899 h 994406"/>
              <a:gd name="connsiteX127" fmla="*/ 4170 w 547363"/>
              <a:gd name="connsiteY127" fmla="*/ 994301 h 994406"/>
              <a:gd name="connsiteX128" fmla="*/ 1619 w 547363"/>
              <a:gd name="connsiteY128" fmla="*/ 978897 h 994406"/>
              <a:gd name="connsiteX129" fmla="*/ 9272 w 547363"/>
              <a:gd name="connsiteY129" fmla="*/ 968395 h 994406"/>
              <a:gd name="connsiteX130" fmla="*/ 36698 w 547363"/>
              <a:gd name="connsiteY130" fmla="*/ 947389 h 994406"/>
              <a:gd name="connsiteX131" fmla="*/ 81504 w 547363"/>
              <a:gd name="connsiteY131" fmla="*/ 923233 h 994406"/>
              <a:gd name="connsiteX132" fmla="*/ 128846 w 547363"/>
              <a:gd name="connsiteY132" fmla="*/ 900539 h 994406"/>
              <a:gd name="connsiteX133" fmla="*/ 143770 w 547363"/>
              <a:gd name="connsiteY133" fmla="*/ 886823 h 994406"/>
              <a:gd name="connsiteX134" fmla="*/ 154693 w 547363"/>
              <a:gd name="connsiteY134" fmla="*/ 871069 h 994406"/>
              <a:gd name="connsiteX135" fmla="*/ 180843 w 547363"/>
              <a:gd name="connsiteY135" fmla="*/ 821356 h 994406"/>
              <a:gd name="connsiteX136" fmla="*/ 214647 w 547363"/>
              <a:gd name="connsiteY136" fmla="*/ 794049 h 994406"/>
              <a:gd name="connsiteX137" fmla="*/ 238884 w 547363"/>
              <a:gd name="connsiteY137" fmla="*/ 780746 h 994406"/>
              <a:gd name="connsiteX138" fmla="*/ 229316 w 547363"/>
              <a:gd name="connsiteY138" fmla="*/ 805952 h 994406"/>
              <a:gd name="connsiteX139" fmla="*/ 198064 w 547363"/>
              <a:gd name="connsiteY139" fmla="*/ 857765 h 994406"/>
              <a:gd name="connsiteX140" fmla="*/ 161708 w 547363"/>
              <a:gd name="connsiteY140" fmla="*/ 875970 h 994406"/>
              <a:gd name="connsiteX141" fmla="*/ 150547 w 547363"/>
              <a:gd name="connsiteY141" fmla="*/ 886473 h 994406"/>
              <a:gd name="connsiteX142" fmla="*/ 147699 w 547363"/>
              <a:gd name="connsiteY142" fmla="*/ 891296 h 994406"/>
              <a:gd name="connsiteX143" fmla="*/ 209147 w 547363"/>
              <a:gd name="connsiteY143" fmla="*/ 860041 h 994406"/>
              <a:gd name="connsiteX144" fmla="*/ 229772 w 547363"/>
              <a:gd name="connsiteY144" fmla="*/ 847655 h 994406"/>
              <a:gd name="connsiteX145" fmla="*/ 230593 w 547363"/>
              <a:gd name="connsiteY145" fmla="*/ 846563 h 994406"/>
              <a:gd name="connsiteX146" fmla="*/ 256105 w 547363"/>
              <a:gd name="connsiteY146" fmla="*/ 815054 h 994406"/>
              <a:gd name="connsiteX147" fmla="*/ 275240 w 547363"/>
              <a:gd name="connsiteY147" fmla="*/ 763941 h 994406"/>
              <a:gd name="connsiteX148" fmla="*/ 302666 w 547363"/>
              <a:gd name="connsiteY148" fmla="*/ 733133 h 994406"/>
              <a:gd name="connsiteX149" fmla="*/ 323076 w 547363"/>
              <a:gd name="connsiteY149" fmla="*/ 717029 h 994406"/>
              <a:gd name="connsiteX150" fmla="*/ 317974 w 547363"/>
              <a:gd name="connsiteY150" fmla="*/ 742235 h 994406"/>
              <a:gd name="connsiteX151" fmla="*/ 311596 w 547363"/>
              <a:gd name="connsiteY151" fmla="*/ 768142 h 994406"/>
              <a:gd name="connsiteX152" fmla="*/ 295012 w 547363"/>
              <a:gd name="connsiteY152" fmla="*/ 796150 h 994406"/>
              <a:gd name="connsiteX153" fmla="*/ 262484 w 547363"/>
              <a:gd name="connsiteY153" fmla="*/ 817855 h 994406"/>
              <a:gd name="connsiteX154" fmla="*/ 252045 w 547363"/>
              <a:gd name="connsiteY154" fmla="*/ 834280 h 994406"/>
              <a:gd name="connsiteX155" fmla="*/ 282894 w 547363"/>
              <a:gd name="connsiteY155" fmla="*/ 815755 h 994406"/>
              <a:gd name="connsiteX156" fmla="*/ 331156 w 547363"/>
              <a:gd name="connsiteY156" fmla="*/ 777571 h 994406"/>
              <a:gd name="connsiteX157" fmla="*/ 339898 w 547363"/>
              <a:gd name="connsiteY157" fmla="*/ 764817 h 994406"/>
              <a:gd name="connsiteX158" fmla="*/ 346037 w 547363"/>
              <a:gd name="connsiteY158" fmla="*/ 747837 h 994406"/>
              <a:gd name="connsiteX159" fmla="*/ 354966 w 547363"/>
              <a:gd name="connsiteY159" fmla="*/ 696023 h 994406"/>
              <a:gd name="connsiteX160" fmla="*/ 374101 w 547363"/>
              <a:gd name="connsiteY160" fmla="*/ 661715 h 994406"/>
              <a:gd name="connsiteX161" fmla="*/ 389408 w 547363"/>
              <a:gd name="connsiteY161" fmla="*/ 642110 h 994406"/>
              <a:gd name="connsiteX162" fmla="*/ 390684 w 547363"/>
              <a:gd name="connsiteY162" fmla="*/ 666616 h 994406"/>
              <a:gd name="connsiteX163" fmla="*/ 390046 w 547363"/>
              <a:gd name="connsiteY163" fmla="*/ 692523 h 994406"/>
              <a:gd name="connsiteX164" fmla="*/ 380479 w 547363"/>
              <a:gd name="connsiteY164" fmla="*/ 722630 h 994406"/>
              <a:gd name="connsiteX165" fmla="*/ 353691 w 547363"/>
              <a:gd name="connsiteY165" fmla="*/ 749938 h 994406"/>
              <a:gd name="connsiteX166" fmla="*/ 347173 w 547363"/>
              <a:gd name="connsiteY166" fmla="*/ 764899 h 994406"/>
              <a:gd name="connsiteX167" fmla="*/ 355684 w 547363"/>
              <a:gd name="connsiteY167" fmla="*/ 758165 h 994406"/>
              <a:gd name="connsiteX168" fmla="*/ 408923 w 547363"/>
              <a:gd name="connsiteY168" fmla="*/ 696867 h 994406"/>
              <a:gd name="connsiteX169" fmla="*/ 415160 w 547363"/>
              <a:gd name="connsiteY169" fmla="*/ 681583 h 994406"/>
              <a:gd name="connsiteX170" fmla="*/ 416834 w 547363"/>
              <a:gd name="connsiteY170" fmla="*/ 663816 h 994406"/>
              <a:gd name="connsiteX171" fmla="*/ 413645 w 547363"/>
              <a:gd name="connsiteY171" fmla="*/ 643510 h 994406"/>
              <a:gd name="connsiteX172" fmla="*/ 412369 w 547363"/>
              <a:gd name="connsiteY172" fmla="*/ 613403 h 994406"/>
              <a:gd name="connsiteX173" fmla="*/ 421299 w 547363"/>
              <a:gd name="connsiteY173" fmla="*/ 576292 h 994406"/>
              <a:gd name="connsiteX174" fmla="*/ 430228 w 547363"/>
              <a:gd name="connsiteY174" fmla="*/ 553187 h 994406"/>
              <a:gd name="connsiteX175" fmla="*/ 437882 w 547363"/>
              <a:gd name="connsiteY175" fmla="*/ 575593 h 994406"/>
              <a:gd name="connsiteX176" fmla="*/ 444260 w 547363"/>
              <a:gd name="connsiteY176" fmla="*/ 599399 h 994406"/>
              <a:gd name="connsiteX177" fmla="*/ 442984 w 547363"/>
              <a:gd name="connsiteY177" fmla="*/ 630207 h 994406"/>
              <a:gd name="connsiteX178" fmla="*/ 424488 w 547363"/>
              <a:gd name="connsiteY178" fmla="*/ 663115 h 994406"/>
              <a:gd name="connsiteX179" fmla="*/ 421545 w 547363"/>
              <a:gd name="connsiteY179" fmla="*/ 680704 h 994406"/>
              <a:gd name="connsiteX180" fmla="*/ 462151 w 547363"/>
              <a:gd name="connsiteY180" fmla="*/ 603315 h 994406"/>
              <a:gd name="connsiteX181" fmla="*/ 464431 w 547363"/>
              <a:gd name="connsiteY181" fmla="*/ 582857 h 994406"/>
              <a:gd name="connsiteX182" fmla="*/ 461481 w 547363"/>
              <a:gd name="connsiteY182" fmla="*/ 565790 h 994406"/>
              <a:gd name="connsiteX183" fmla="*/ 444259 w 547363"/>
              <a:gd name="connsiteY183" fmla="*/ 520278 h 994406"/>
              <a:gd name="connsiteX184" fmla="*/ 442984 w 547363"/>
              <a:gd name="connsiteY184" fmla="*/ 482468 h 994406"/>
              <a:gd name="connsiteX185" fmla="*/ 445536 w 547363"/>
              <a:gd name="connsiteY185" fmla="*/ 457962 h 994406"/>
              <a:gd name="connsiteX186" fmla="*/ 458292 w 547363"/>
              <a:gd name="connsiteY186" fmla="*/ 476867 h 994406"/>
              <a:gd name="connsiteX187" fmla="*/ 470410 w 547363"/>
              <a:gd name="connsiteY187" fmla="*/ 497173 h 994406"/>
              <a:gd name="connsiteX188" fmla="*/ 476788 w 547363"/>
              <a:gd name="connsiteY188" fmla="*/ 526580 h 994406"/>
              <a:gd name="connsiteX189" fmla="*/ 467859 w 547363"/>
              <a:gd name="connsiteY189" fmla="*/ 562990 h 994406"/>
              <a:gd name="connsiteX190" fmla="*/ 467381 w 547363"/>
              <a:gd name="connsiteY190" fmla="*/ 576906 h 994406"/>
              <a:gd name="connsiteX191" fmla="*/ 468745 w 547363"/>
              <a:gd name="connsiteY191" fmla="*/ 583147 h 994406"/>
              <a:gd name="connsiteX192" fmla="*/ 488269 w 547363"/>
              <a:gd name="connsiteY192" fmla="*/ 502774 h 994406"/>
              <a:gd name="connsiteX193" fmla="*/ 488413 w 547363"/>
              <a:gd name="connsiteY193" fmla="*/ 497735 h 994406"/>
              <a:gd name="connsiteX194" fmla="*/ 488269 w 547363"/>
              <a:gd name="connsiteY194" fmla="*/ 497172 h 994406"/>
              <a:gd name="connsiteX195" fmla="*/ 478064 w 547363"/>
              <a:gd name="connsiteY195" fmla="*/ 460762 h 994406"/>
              <a:gd name="connsiteX196" fmla="*/ 451913 w 547363"/>
              <a:gd name="connsiteY196" fmla="*/ 422253 h 994406"/>
              <a:gd name="connsiteX197" fmla="*/ 442984 w 547363"/>
              <a:gd name="connsiteY197" fmla="*/ 385843 h 994406"/>
              <a:gd name="connsiteX198" fmla="*/ 441071 w 547363"/>
              <a:gd name="connsiteY198" fmla="*/ 360637 h 994406"/>
              <a:gd name="connsiteX199" fmla="*/ 456378 w 547363"/>
              <a:gd name="connsiteY199" fmla="*/ 376741 h 994406"/>
              <a:gd name="connsiteX200" fmla="*/ 471686 w 547363"/>
              <a:gd name="connsiteY200" fmla="*/ 393545 h 994406"/>
              <a:gd name="connsiteX201" fmla="*/ 483804 w 547363"/>
              <a:gd name="connsiteY201" fmla="*/ 420152 h 994406"/>
              <a:gd name="connsiteX202" fmla="*/ 483804 w 547363"/>
              <a:gd name="connsiteY202" fmla="*/ 457262 h 994406"/>
              <a:gd name="connsiteX203" fmla="*/ 489167 w 547363"/>
              <a:gd name="connsiteY203" fmla="*/ 471328 h 994406"/>
              <a:gd name="connsiteX204" fmla="*/ 490900 w 547363"/>
              <a:gd name="connsiteY204" fmla="*/ 410700 h 994406"/>
              <a:gd name="connsiteX205" fmla="*/ 487930 w 547363"/>
              <a:gd name="connsiteY205" fmla="*/ 387143 h 994406"/>
              <a:gd name="connsiteX206" fmla="*/ 487630 w 547363"/>
              <a:gd name="connsiteY206" fmla="*/ 386543 h 994406"/>
              <a:gd name="connsiteX207" fmla="*/ 471047 w 547363"/>
              <a:gd name="connsiteY207" fmla="*/ 355036 h 994406"/>
              <a:gd name="connsiteX208" fmla="*/ 439157 w 547363"/>
              <a:gd name="connsiteY208" fmla="*/ 322827 h 994406"/>
              <a:gd name="connsiteX209" fmla="*/ 425125 w 547363"/>
              <a:gd name="connsiteY209" fmla="*/ 288518 h 994406"/>
              <a:gd name="connsiteX210" fmla="*/ 419385 w 547363"/>
              <a:gd name="connsiteY210" fmla="*/ 264012 h 994406"/>
              <a:gd name="connsiteX211" fmla="*/ 436605 w 547363"/>
              <a:gd name="connsiteY211" fmla="*/ 277315 h 994406"/>
              <a:gd name="connsiteX212" fmla="*/ 469771 w 547363"/>
              <a:gd name="connsiteY212" fmla="*/ 314425 h 994406"/>
              <a:gd name="connsiteX213" fmla="*/ 476149 w 547363"/>
              <a:gd name="connsiteY213" fmla="*/ 350134 h 994406"/>
              <a:gd name="connsiteX214" fmla="*/ 485009 w 547363"/>
              <a:gd name="connsiteY214" fmla="*/ 363975 h 994406"/>
              <a:gd name="connsiteX215" fmla="*/ 480615 w 547363"/>
              <a:gd name="connsiteY215" fmla="*/ 329129 h 994406"/>
              <a:gd name="connsiteX216" fmla="*/ 469861 w 547363"/>
              <a:gd name="connsiteY216" fmla="*/ 283321 h 994406"/>
              <a:gd name="connsiteX217" fmla="*/ 468497 w 547363"/>
              <a:gd name="connsiteY217" fmla="*/ 282917 h 994406"/>
              <a:gd name="connsiteX218" fmla="*/ 448725 w 547363"/>
              <a:gd name="connsiteY218" fmla="*/ 254910 h 994406"/>
              <a:gd name="connsiteX219" fmla="*/ 414283 w 547363"/>
              <a:gd name="connsiteY219" fmla="*/ 227602 h 994406"/>
              <a:gd name="connsiteX220" fmla="*/ 396424 w 547363"/>
              <a:gd name="connsiteY220" fmla="*/ 195394 h 994406"/>
              <a:gd name="connsiteX221" fmla="*/ 388771 w 547363"/>
              <a:gd name="connsiteY221" fmla="*/ 172288 h 994406"/>
              <a:gd name="connsiteX222" fmla="*/ 406629 w 547363"/>
              <a:gd name="connsiteY222" fmla="*/ 183491 h 994406"/>
              <a:gd name="connsiteX223" fmla="*/ 442347 w 547363"/>
              <a:gd name="connsiteY223" fmla="*/ 215699 h 994406"/>
              <a:gd name="connsiteX224" fmla="*/ 452552 w 547363"/>
              <a:gd name="connsiteY224" fmla="*/ 249308 h 994406"/>
              <a:gd name="connsiteX225" fmla="*/ 465410 w 547363"/>
              <a:gd name="connsiteY225" fmla="*/ 264365 h 994406"/>
              <a:gd name="connsiteX226" fmla="*/ 464670 w 547363"/>
              <a:gd name="connsiteY226" fmla="*/ 261211 h 994406"/>
              <a:gd name="connsiteX227" fmla="*/ 448724 w 547363"/>
              <a:gd name="connsiteY227" fmla="*/ 210098 h 994406"/>
              <a:gd name="connsiteX228" fmla="*/ 439587 w 547363"/>
              <a:gd name="connsiteY228" fmla="*/ 184362 h 994406"/>
              <a:gd name="connsiteX229" fmla="*/ 438519 w 547363"/>
              <a:gd name="connsiteY229" fmla="*/ 184190 h 994406"/>
              <a:gd name="connsiteX230" fmla="*/ 416196 w 547363"/>
              <a:gd name="connsiteY230" fmla="*/ 159684 h 994406"/>
              <a:gd name="connsiteX231" fmla="*/ 380478 w 547363"/>
              <a:gd name="connsiteY231" fmla="*/ 136578 h 994406"/>
              <a:gd name="connsiteX232" fmla="*/ 360706 w 547363"/>
              <a:gd name="connsiteY232" fmla="*/ 106471 h 994406"/>
              <a:gd name="connsiteX233" fmla="*/ 351777 w 547363"/>
              <a:gd name="connsiteY233" fmla="*/ 84065 h 994406"/>
              <a:gd name="connsiteX234" fmla="*/ 369636 w 547363"/>
              <a:gd name="connsiteY234" fmla="*/ 93867 h 994406"/>
              <a:gd name="connsiteX235" fmla="*/ 406629 w 547363"/>
              <a:gd name="connsiteY235" fmla="*/ 121875 h 994406"/>
              <a:gd name="connsiteX236" fmla="*/ 419385 w 547363"/>
              <a:gd name="connsiteY236" fmla="*/ 153382 h 994406"/>
              <a:gd name="connsiteX237" fmla="*/ 432708 w 547363"/>
              <a:gd name="connsiteY237" fmla="*/ 165793 h 994406"/>
              <a:gd name="connsiteX238" fmla="*/ 418269 w 547363"/>
              <a:gd name="connsiteY238" fmla="*/ 126514 h 994406"/>
              <a:gd name="connsiteX239" fmla="*/ 412369 w 547363"/>
              <a:gd name="connsiteY239" fmla="*/ 108571 h 994406"/>
              <a:gd name="connsiteX240" fmla="*/ 405353 w 547363"/>
              <a:gd name="connsiteY240" fmla="*/ 92467 h 994406"/>
              <a:gd name="connsiteX241" fmla="*/ 382392 w 547363"/>
              <a:gd name="connsiteY241" fmla="*/ 68661 h 994406"/>
              <a:gd name="connsiteX242" fmla="*/ 368360 w 547363"/>
              <a:gd name="connsiteY242" fmla="*/ 21749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258" y="-657"/>
                  <a:pt x="372825" y="7045"/>
                  <a:pt x="381755" y="16147"/>
                </a:cubicBezTo>
                <a:cubicBezTo>
                  <a:pt x="386857" y="21049"/>
                  <a:pt x="397700" y="29451"/>
                  <a:pt x="403440" y="46955"/>
                </a:cubicBezTo>
                <a:cubicBezTo>
                  <a:pt x="412369" y="71462"/>
                  <a:pt x="411731" y="78464"/>
                  <a:pt x="412369" y="91768"/>
                </a:cubicBezTo>
                <a:cubicBezTo>
                  <a:pt x="414283" y="100169"/>
                  <a:pt x="414921" y="107171"/>
                  <a:pt x="420023" y="116274"/>
                </a:cubicBezTo>
                <a:lnTo>
                  <a:pt x="439779" y="169381"/>
                </a:lnTo>
                <a:lnTo>
                  <a:pt x="441709" y="156009"/>
                </a:lnTo>
                <a:cubicBezTo>
                  <a:pt x="441709" y="150758"/>
                  <a:pt x="441071" y="146382"/>
                  <a:pt x="440433" y="143581"/>
                </a:cubicBezTo>
                <a:cubicBezTo>
                  <a:pt x="434055" y="132378"/>
                  <a:pt x="429590" y="121875"/>
                  <a:pt x="426401" y="112073"/>
                </a:cubicBezTo>
                <a:cubicBezTo>
                  <a:pt x="421936" y="97369"/>
                  <a:pt x="425125" y="68661"/>
                  <a:pt x="427677" y="60960"/>
                </a:cubicBezTo>
                <a:cubicBezTo>
                  <a:pt x="429590" y="51157"/>
                  <a:pt x="430228" y="38554"/>
                  <a:pt x="430228" y="37853"/>
                </a:cubicBezTo>
                <a:cubicBezTo>
                  <a:pt x="430228" y="37154"/>
                  <a:pt x="436606" y="48356"/>
                  <a:pt x="442346" y="60259"/>
                </a:cubicBezTo>
                <a:cubicBezTo>
                  <a:pt x="445536" y="67261"/>
                  <a:pt x="453189" y="79164"/>
                  <a:pt x="453189" y="98069"/>
                </a:cubicBezTo>
                <a:cubicBezTo>
                  <a:pt x="453189" y="125376"/>
                  <a:pt x="450638" y="131678"/>
                  <a:pt x="446811" y="144982"/>
                </a:cubicBezTo>
                <a:cubicBezTo>
                  <a:pt x="445536" y="156184"/>
                  <a:pt x="444260" y="163886"/>
                  <a:pt x="448087" y="179991"/>
                </a:cubicBezTo>
                <a:lnTo>
                  <a:pt x="445268" y="184138"/>
                </a:lnTo>
                <a:lnTo>
                  <a:pt x="469772" y="250009"/>
                </a:lnTo>
                <a:lnTo>
                  <a:pt x="473137" y="263547"/>
                </a:lnTo>
                <a:lnTo>
                  <a:pt x="475592" y="253947"/>
                </a:lnTo>
                <a:cubicBezTo>
                  <a:pt x="475991" y="248608"/>
                  <a:pt x="475513" y="244057"/>
                  <a:pt x="474875" y="240906"/>
                </a:cubicBezTo>
                <a:cubicBezTo>
                  <a:pt x="469772" y="228303"/>
                  <a:pt x="465945" y="217800"/>
                  <a:pt x="463394" y="207298"/>
                </a:cubicBezTo>
                <a:cubicBezTo>
                  <a:pt x="460205" y="191193"/>
                  <a:pt x="465945" y="162486"/>
                  <a:pt x="468497" y="154784"/>
                </a:cubicBezTo>
                <a:cubicBezTo>
                  <a:pt x="471685" y="144981"/>
                  <a:pt x="472961" y="131678"/>
                  <a:pt x="472961" y="131678"/>
                </a:cubicBezTo>
                <a:cubicBezTo>
                  <a:pt x="472961" y="130977"/>
                  <a:pt x="478702" y="142881"/>
                  <a:pt x="483804" y="156184"/>
                </a:cubicBezTo>
                <a:cubicBezTo>
                  <a:pt x="486355" y="163886"/>
                  <a:pt x="493371" y="176490"/>
                  <a:pt x="492095" y="196095"/>
                </a:cubicBezTo>
                <a:cubicBezTo>
                  <a:pt x="490182" y="223401"/>
                  <a:pt x="486355" y="230403"/>
                  <a:pt x="481890" y="243007"/>
                </a:cubicBezTo>
                <a:cubicBezTo>
                  <a:pt x="479339" y="254209"/>
                  <a:pt x="477426" y="262612"/>
                  <a:pt x="479339" y="279416"/>
                </a:cubicBezTo>
                <a:lnTo>
                  <a:pt x="477565" y="281364"/>
                </a:lnTo>
                <a:lnTo>
                  <a:pt x="487153" y="319939"/>
                </a:lnTo>
                <a:lnTo>
                  <a:pt x="494531" y="369325"/>
                </a:lnTo>
                <a:lnTo>
                  <a:pt x="498713" y="359236"/>
                </a:lnTo>
                <a:cubicBezTo>
                  <a:pt x="499909" y="353810"/>
                  <a:pt x="500068" y="349084"/>
                  <a:pt x="499750" y="345933"/>
                </a:cubicBezTo>
                <a:cubicBezTo>
                  <a:pt x="495923" y="331929"/>
                  <a:pt x="493371" y="320726"/>
                  <a:pt x="492096" y="309524"/>
                </a:cubicBezTo>
                <a:cubicBezTo>
                  <a:pt x="490820" y="292719"/>
                  <a:pt x="499111" y="264012"/>
                  <a:pt x="502938" y="256310"/>
                </a:cubicBezTo>
                <a:cubicBezTo>
                  <a:pt x="506765" y="246508"/>
                  <a:pt x="509317" y="232504"/>
                  <a:pt x="509317" y="232504"/>
                </a:cubicBezTo>
                <a:cubicBezTo>
                  <a:pt x="509317" y="231803"/>
                  <a:pt x="514419" y="245107"/>
                  <a:pt x="518246" y="259111"/>
                </a:cubicBezTo>
                <a:cubicBezTo>
                  <a:pt x="520160" y="267513"/>
                  <a:pt x="525900" y="281516"/>
                  <a:pt x="522711" y="301821"/>
                </a:cubicBezTo>
                <a:cubicBezTo>
                  <a:pt x="517608" y="330529"/>
                  <a:pt x="513143" y="336130"/>
                  <a:pt x="506128" y="348734"/>
                </a:cubicBezTo>
                <a:cubicBezTo>
                  <a:pt x="502301" y="359937"/>
                  <a:pt x="499111" y="367638"/>
                  <a:pt x="498474" y="385843"/>
                </a:cubicBezTo>
                <a:lnTo>
                  <a:pt x="497158" y="386905"/>
                </a:lnTo>
                <a:lnTo>
                  <a:pt x="497836" y="391445"/>
                </a:lnTo>
                <a:cubicBezTo>
                  <a:pt x="500069" y="415601"/>
                  <a:pt x="501025" y="439932"/>
                  <a:pt x="500228" y="464176"/>
                </a:cubicBezTo>
                <a:lnTo>
                  <a:pt x="498428" y="480152"/>
                </a:lnTo>
                <a:lnTo>
                  <a:pt x="504692" y="470915"/>
                </a:lnTo>
                <a:cubicBezTo>
                  <a:pt x="507084" y="465664"/>
                  <a:pt x="508359" y="460763"/>
                  <a:pt x="508678" y="457262"/>
                </a:cubicBezTo>
                <a:cubicBezTo>
                  <a:pt x="507403" y="442558"/>
                  <a:pt x="506764" y="430655"/>
                  <a:pt x="507403" y="418752"/>
                </a:cubicBezTo>
                <a:cubicBezTo>
                  <a:pt x="508040" y="410350"/>
                  <a:pt x="511868" y="399147"/>
                  <a:pt x="515695" y="388644"/>
                </a:cubicBezTo>
                <a:cubicBezTo>
                  <a:pt x="519521" y="378842"/>
                  <a:pt x="523986" y="369739"/>
                  <a:pt x="526537" y="365538"/>
                </a:cubicBezTo>
                <a:cubicBezTo>
                  <a:pt x="532277" y="355736"/>
                  <a:pt x="536104" y="342433"/>
                  <a:pt x="536104" y="341732"/>
                </a:cubicBezTo>
                <a:cubicBezTo>
                  <a:pt x="536104" y="341032"/>
                  <a:pt x="539931" y="355736"/>
                  <a:pt x="541844" y="371140"/>
                </a:cubicBezTo>
                <a:cubicBezTo>
                  <a:pt x="543120" y="380242"/>
                  <a:pt x="546947" y="396346"/>
                  <a:pt x="539931" y="416652"/>
                </a:cubicBezTo>
                <a:cubicBezTo>
                  <a:pt x="529726" y="446059"/>
                  <a:pt x="523986" y="450960"/>
                  <a:pt x="514418" y="462163"/>
                </a:cubicBezTo>
                <a:cubicBezTo>
                  <a:pt x="508040" y="472666"/>
                  <a:pt x="503576" y="479668"/>
                  <a:pt x="499111" y="497872"/>
                </a:cubicBezTo>
                <a:lnTo>
                  <a:pt x="495732" y="504094"/>
                </a:lnTo>
                <a:lnTo>
                  <a:pt x="492096" y="536382"/>
                </a:lnTo>
                <a:lnTo>
                  <a:pt x="476621" y="591438"/>
                </a:lnTo>
                <a:lnTo>
                  <a:pt x="485159" y="584345"/>
                </a:lnTo>
                <a:cubicBezTo>
                  <a:pt x="488906" y="579794"/>
                  <a:pt x="491458" y="575243"/>
                  <a:pt x="492733" y="572092"/>
                </a:cubicBezTo>
                <a:cubicBezTo>
                  <a:pt x="495285" y="556688"/>
                  <a:pt x="497836" y="544785"/>
                  <a:pt x="501025" y="532882"/>
                </a:cubicBezTo>
                <a:cubicBezTo>
                  <a:pt x="503576" y="524480"/>
                  <a:pt x="509954" y="513977"/>
                  <a:pt x="516332" y="504874"/>
                </a:cubicBezTo>
                <a:cubicBezTo>
                  <a:pt x="522710" y="495772"/>
                  <a:pt x="529088" y="487370"/>
                  <a:pt x="532278" y="484569"/>
                </a:cubicBezTo>
                <a:cubicBezTo>
                  <a:pt x="539932" y="476167"/>
                  <a:pt x="546947" y="462864"/>
                  <a:pt x="546947" y="462864"/>
                </a:cubicBezTo>
                <a:cubicBezTo>
                  <a:pt x="546947" y="462163"/>
                  <a:pt x="548223" y="478268"/>
                  <a:pt x="546310" y="495072"/>
                </a:cubicBezTo>
                <a:cubicBezTo>
                  <a:pt x="545672" y="504874"/>
                  <a:pt x="545672" y="522379"/>
                  <a:pt x="534191" y="541284"/>
                </a:cubicBezTo>
                <a:cubicBezTo>
                  <a:pt x="525900" y="554587"/>
                  <a:pt x="519521" y="562289"/>
                  <a:pt x="513781" y="567190"/>
                </a:cubicBezTo>
                <a:cubicBezTo>
                  <a:pt x="508041" y="571391"/>
                  <a:pt x="503576" y="574192"/>
                  <a:pt x="497198" y="578393"/>
                </a:cubicBezTo>
                <a:cubicBezTo>
                  <a:pt x="488268" y="587496"/>
                  <a:pt x="481890" y="592397"/>
                  <a:pt x="472961" y="609201"/>
                </a:cubicBezTo>
                <a:lnTo>
                  <a:pt x="468780" y="613593"/>
                </a:lnTo>
                <a:lnTo>
                  <a:pt x="441071" y="670116"/>
                </a:lnTo>
                <a:lnTo>
                  <a:pt x="422983" y="695245"/>
                </a:lnTo>
                <a:lnTo>
                  <a:pt x="435410" y="690334"/>
                </a:lnTo>
                <a:cubicBezTo>
                  <a:pt x="440274" y="687095"/>
                  <a:pt x="443941" y="683419"/>
                  <a:pt x="446173" y="680619"/>
                </a:cubicBezTo>
                <a:cubicBezTo>
                  <a:pt x="453189" y="666615"/>
                  <a:pt x="458929" y="655412"/>
                  <a:pt x="465307" y="644910"/>
                </a:cubicBezTo>
                <a:cubicBezTo>
                  <a:pt x="470410" y="637208"/>
                  <a:pt x="479339" y="628806"/>
                  <a:pt x="487631" y="621804"/>
                </a:cubicBezTo>
                <a:cubicBezTo>
                  <a:pt x="496561" y="614802"/>
                  <a:pt x="504852" y="608501"/>
                  <a:pt x="508679" y="606400"/>
                </a:cubicBezTo>
                <a:cubicBezTo>
                  <a:pt x="518246" y="600099"/>
                  <a:pt x="529088" y="588896"/>
                  <a:pt x="529088" y="588896"/>
                </a:cubicBezTo>
                <a:cubicBezTo>
                  <a:pt x="529088" y="588195"/>
                  <a:pt x="525900" y="604999"/>
                  <a:pt x="520159" y="621104"/>
                </a:cubicBezTo>
                <a:cubicBezTo>
                  <a:pt x="516970" y="630206"/>
                  <a:pt x="511868" y="648411"/>
                  <a:pt x="495285" y="663814"/>
                </a:cubicBezTo>
                <a:cubicBezTo>
                  <a:pt x="483166" y="674318"/>
                  <a:pt x="474875" y="679218"/>
                  <a:pt x="467859" y="682720"/>
                </a:cubicBezTo>
                <a:cubicBezTo>
                  <a:pt x="460843" y="684820"/>
                  <a:pt x="455741" y="686220"/>
                  <a:pt x="448724" y="688321"/>
                </a:cubicBezTo>
                <a:cubicBezTo>
                  <a:pt x="437882" y="693923"/>
                  <a:pt x="429590" y="697423"/>
                  <a:pt x="416196" y="710727"/>
                </a:cubicBezTo>
                <a:cubicBezTo>
                  <a:pt x="412848" y="713878"/>
                  <a:pt x="410775" y="714709"/>
                  <a:pt x="409669" y="714162"/>
                </a:cubicBezTo>
                <a:lnTo>
                  <a:pt x="409616" y="713815"/>
                </a:lnTo>
                <a:lnTo>
                  <a:pt x="399932" y="727269"/>
                </a:lnTo>
                <a:cubicBezTo>
                  <a:pt x="384784" y="745036"/>
                  <a:pt x="368361" y="761491"/>
                  <a:pt x="351140" y="776545"/>
                </a:cubicBezTo>
                <a:lnTo>
                  <a:pt x="345356" y="780668"/>
                </a:lnTo>
                <a:lnTo>
                  <a:pt x="357996" y="779258"/>
                </a:lnTo>
                <a:cubicBezTo>
                  <a:pt x="363577" y="777420"/>
                  <a:pt x="368041" y="774794"/>
                  <a:pt x="370912" y="772344"/>
                </a:cubicBezTo>
                <a:cubicBezTo>
                  <a:pt x="381117" y="760440"/>
                  <a:pt x="389408" y="751338"/>
                  <a:pt x="398975" y="742936"/>
                </a:cubicBezTo>
                <a:cubicBezTo>
                  <a:pt x="405991" y="736634"/>
                  <a:pt x="416834" y="731733"/>
                  <a:pt x="427039" y="727532"/>
                </a:cubicBezTo>
                <a:cubicBezTo>
                  <a:pt x="437244" y="723331"/>
                  <a:pt x="447449" y="719830"/>
                  <a:pt x="451913" y="719130"/>
                </a:cubicBezTo>
                <a:cubicBezTo>
                  <a:pt x="462757" y="716330"/>
                  <a:pt x="476788" y="708627"/>
                  <a:pt x="476788" y="708627"/>
                </a:cubicBezTo>
                <a:cubicBezTo>
                  <a:pt x="477426" y="707927"/>
                  <a:pt x="469135" y="723331"/>
                  <a:pt x="458930" y="737335"/>
                </a:cubicBezTo>
                <a:cubicBezTo>
                  <a:pt x="453189" y="745036"/>
                  <a:pt x="443622" y="761141"/>
                  <a:pt x="423212" y="770243"/>
                </a:cubicBezTo>
                <a:cubicBezTo>
                  <a:pt x="408542" y="776545"/>
                  <a:pt x="399613" y="778645"/>
                  <a:pt x="391959" y="780046"/>
                </a:cubicBezTo>
                <a:cubicBezTo>
                  <a:pt x="384944" y="781446"/>
                  <a:pt x="379203" y="780746"/>
                  <a:pt x="371549" y="780746"/>
                </a:cubicBezTo>
                <a:cubicBezTo>
                  <a:pt x="359431" y="782846"/>
                  <a:pt x="350502" y="784247"/>
                  <a:pt x="334556" y="794049"/>
                </a:cubicBezTo>
                <a:cubicBezTo>
                  <a:pt x="330570" y="796500"/>
                  <a:pt x="328338" y="796894"/>
                  <a:pt x="327351" y="796117"/>
                </a:cubicBezTo>
                <a:lnTo>
                  <a:pt x="327498" y="793400"/>
                </a:lnTo>
                <a:lnTo>
                  <a:pt x="250305" y="848433"/>
                </a:lnTo>
                <a:lnTo>
                  <a:pt x="263998" y="849451"/>
                </a:lnTo>
                <a:cubicBezTo>
                  <a:pt x="269818" y="848663"/>
                  <a:pt x="274602" y="846913"/>
                  <a:pt x="277791" y="845162"/>
                </a:cubicBezTo>
                <a:cubicBezTo>
                  <a:pt x="289909" y="835360"/>
                  <a:pt x="300114" y="827658"/>
                  <a:pt x="310957" y="822057"/>
                </a:cubicBezTo>
                <a:cubicBezTo>
                  <a:pt x="319248" y="817856"/>
                  <a:pt x="330729" y="815055"/>
                  <a:pt x="342209" y="813655"/>
                </a:cubicBezTo>
                <a:cubicBezTo>
                  <a:pt x="353690" y="812254"/>
                  <a:pt x="363895" y="811554"/>
                  <a:pt x="368360" y="812254"/>
                </a:cubicBezTo>
                <a:cubicBezTo>
                  <a:pt x="379841" y="812954"/>
                  <a:pt x="395148" y="809454"/>
                  <a:pt x="395148" y="809454"/>
                </a:cubicBezTo>
                <a:cubicBezTo>
                  <a:pt x="395786" y="808753"/>
                  <a:pt x="384305" y="821356"/>
                  <a:pt x="371549" y="832559"/>
                </a:cubicBezTo>
                <a:cubicBezTo>
                  <a:pt x="363895" y="838861"/>
                  <a:pt x="351777" y="852164"/>
                  <a:pt x="330091" y="855665"/>
                </a:cubicBezTo>
                <a:cubicBezTo>
                  <a:pt x="299476" y="860566"/>
                  <a:pt x="291823" y="857066"/>
                  <a:pt x="277153" y="854265"/>
                </a:cubicBezTo>
                <a:cubicBezTo>
                  <a:pt x="264397" y="854265"/>
                  <a:pt x="255467" y="852865"/>
                  <a:pt x="237608" y="860566"/>
                </a:cubicBezTo>
                <a:cubicBezTo>
                  <a:pt x="233303" y="862317"/>
                  <a:pt x="231031" y="862273"/>
                  <a:pt x="230174" y="861255"/>
                </a:cubicBezTo>
                <a:lnTo>
                  <a:pt x="230273" y="860773"/>
                </a:lnTo>
                <a:lnTo>
                  <a:pt x="145532" y="904551"/>
                </a:lnTo>
                <a:lnTo>
                  <a:pt x="158520" y="906779"/>
                </a:lnTo>
                <a:cubicBezTo>
                  <a:pt x="164579" y="906604"/>
                  <a:pt x="169682" y="905379"/>
                  <a:pt x="173190" y="903978"/>
                </a:cubicBezTo>
                <a:cubicBezTo>
                  <a:pt x="186584" y="894876"/>
                  <a:pt x="197427" y="889274"/>
                  <a:pt x="209545" y="884373"/>
                </a:cubicBezTo>
                <a:cubicBezTo>
                  <a:pt x="226766" y="878071"/>
                  <a:pt x="259932" y="882272"/>
                  <a:pt x="268861" y="885073"/>
                </a:cubicBezTo>
                <a:cubicBezTo>
                  <a:pt x="280342" y="887874"/>
                  <a:pt x="295649" y="887874"/>
                  <a:pt x="295649" y="887174"/>
                </a:cubicBezTo>
                <a:cubicBezTo>
                  <a:pt x="296288" y="886473"/>
                  <a:pt x="283531" y="896976"/>
                  <a:pt x="269499" y="905379"/>
                </a:cubicBezTo>
                <a:cubicBezTo>
                  <a:pt x="261208" y="910280"/>
                  <a:pt x="247814" y="920783"/>
                  <a:pt x="225490" y="921483"/>
                </a:cubicBezTo>
                <a:cubicBezTo>
                  <a:pt x="194238" y="922883"/>
                  <a:pt x="186584" y="918682"/>
                  <a:pt x="171914" y="913080"/>
                </a:cubicBezTo>
                <a:cubicBezTo>
                  <a:pt x="159158" y="911680"/>
                  <a:pt x="149591" y="909580"/>
                  <a:pt x="131094" y="915181"/>
                </a:cubicBezTo>
                <a:lnTo>
                  <a:pt x="124938" y="915190"/>
                </a:lnTo>
                <a:lnTo>
                  <a:pt x="120889" y="917281"/>
                </a:lnTo>
                <a:cubicBezTo>
                  <a:pt x="101117" y="927084"/>
                  <a:pt x="80707" y="936186"/>
                  <a:pt x="61573" y="946689"/>
                </a:cubicBezTo>
                <a:cubicBezTo>
                  <a:pt x="52006" y="952290"/>
                  <a:pt x="42439" y="957192"/>
                  <a:pt x="33509" y="963493"/>
                </a:cubicBezTo>
                <a:cubicBezTo>
                  <a:pt x="24580" y="969795"/>
                  <a:pt x="16288" y="976797"/>
                  <a:pt x="11186" y="985899"/>
                </a:cubicBezTo>
                <a:cubicBezTo>
                  <a:pt x="7997" y="992201"/>
                  <a:pt x="6721" y="995002"/>
                  <a:pt x="4170" y="994301"/>
                </a:cubicBezTo>
                <a:cubicBezTo>
                  <a:pt x="1619" y="992901"/>
                  <a:pt x="-2208" y="987299"/>
                  <a:pt x="1619" y="978897"/>
                </a:cubicBezTo>
                <a:cubicBezTo>
                  <a:pt x="1619" y="978897"/>
                  <a:pt x="3532" y="974696"/>
                  <a:pt x="9272" y="968395"/>
                </a:cubicBezTo>
                <a:cubicBezTo>
                  <a:pt x="15012" y="962093"/>
                  <a:pt x="23942" y="954391"/>
                  <a:pt x="36698" y="947389"/>
                </a:cubicBezTo>
                <a:cubicBezTo>
                  <a:pt x="48817" y="939687"/>
                  <a:pt x="63965" y="931810"/>
                  <a:pt x="81504" y="923233"/>
                </a:cubicBezTo>
                <a:lnTo>
                  <a:pt x="128846" y="900539"/>
                </a:lnTo>
                <a:lnTo>
                  <a:pt x="143770" y="886823"/>
                </a:lnTo>
                <a:cubicBezTo>
                  <a:pt x="147836" y="881746"/>
                  <a:pt x="150866" y="876670"/>
                  <a:pt x="154693" y="871069"/>
                </a:cubicBezTo>
                <a:cubicBezTo>
                  <a:pt x="160433" y="855665"/>
                  <a:pt x="162984" y="846563"/>
                  <a:pt x="180843" y="821356"/>
                </a:cubicBezTo>
                <a:cubicBezTo>
                  <a:pt x="193599" y="803151"/>
                  <a:pt x="206993" y="798250"/>
                  <a:pt x="214647" y="794049"/>
                </a:cubicBezTo>
                <a:cubicBezTo>
                  <a:pt x="227403" y="787047"/>
                  <a:pt x="239522" y="780746"/>
                  <a:pt x="238884" y="780746"/>
                </a:cubicBezTo>
                <a:cubicBezTo>
                  <a:pt x="238884" y="780746"/>
                  <a:pt x="232506" y="794049"/>
                  <a:pt x="229316" y="805952"/>
                </a:cubicBezTo>
                <a:cubicBezTo>
                  <a:pt x="227403" y="815755"/>
                  <a:pt x="212733" y="847262"/>
                  <a:pt x="198064" y="857765"/>
                </a:cubicBezTo>
                <a:cubicBezTo>
                  <a:pt x="187859" y="864767"/>
                  <a:pt x="176378" y="870369"/>
                  <a:pt x="161708" y="875970"/>
                </a:cubicBezTo>
                <a:cubicBezTo>
                  <a:pt x="158838" y="878071"/>
                  <a:pt x="154693" y="881571"/>
                  <a:pt x="150547" y="886473"/>
                </a:cubicBezTo>
                <a:lnTo>
                  <a:pt x="147699" y="891296"/>
                </a:lnTo>
                <a:lnTo>
                  <a:pt x="209147" y="860041"/>
                </a:lnTo>
                <a:lnTo>
                  <a:pt x="229772" y="847655"/>
                </a:lnTo>
                <a:lnTo>
                  <a:pt x="230593" y="846563"/>
                </a:lnTo>
                <a:cubicBezTo>
                  <a:pt x="246539" y="836060"/>
                  <a:pt x="250366" y="826958"/>
                  <a:pt x="256105" y="815054"/>
                </a:cubicBezTo>
                <a:cubicBezTo>
                  <a:pt x="259932" y="799650"/>
                  <a:pt x="261846" y="791248"/>
                  <a:pt x="275240" y="763941"/>
                </a:cubicBezTo>
                <a:cubicBezTo>
                  <a:pt x="284807" y="745036"/>
                  <a:pt x="296925" y="738735"/>
                  <a:pt x="302666" y="733133"/>
                </a:cubicBezTo>
                <a:cubicBezTo>
                  <a:pt x="312871" y="724731"/>
                  <a:pt x="323714" y="716329"/>
                  <a:pt x="323076" y="717029"/>
                </a:cubicBezTo>
                <a:cubicBezTo>
                  <a:pt x="323076" y="717029"/>
                  <a:pt x="319249" y="731032"/>
                  <a:pt x="317974" y="742235"/>
                </a:cubicBezTo>
                <a:cubicBezTo>
                  <a:pt x="317974" y="747137"/>
                  <a:pt x="315422" y="757639"/>
                  <a:pt x="311596" y="768142"/>
                </a:cubicBezTo>
                <a:cubicBezTo>
                  <a:pt x="307769" y="779346"/>
                  <a:pt x="302028" y="790548"/>
                  <a:pt x="295012" y="796150"/>
                </a:cubicBezTo>
                <a:cubicBezTo>
                  <a:pt x="286083" y="804552"/>
                  <a:pt x="275878" y="811554"/>
                  <a:pt x="262484" y="817855"/>
                </a:cubicBezTo>
                <a:lnTo>
                  <a:pt x="252045" y="834280"/>
                </a:lnTo>
                <a:lnTo>
                  <a:pt x="282894" y="815755"/>
                </a:lnTo>
                <a:lnTo>
                  <a:pt x="331156" y="777571"/>
                </a:lnTo>
                <a:lnTo>
                  <a:pt x="339898" y="764817"/>
                </a:lnTo>
                <a:cubicBezTo>
                  <a:pt x="342529" y="759215"/>
                  <a:pt x="344124" y="753789"/>
                  <a:pt x="346037" y="747837"/>
                </a:cubicBezTo>
                <a:cubicBezTo>
                  <a:pt x="347313" y="732433"/>
                  <a:pt x="347313" y="724031"/>
                  <a:pt x="354966" y="696023"/>
                </a:cubicBezTo>
                <a:cubicBezTo>
                  <a:pt x="360069" y="677119"/>
                  <a:pt x="369636" y="668016"/>
                  <a:pt x="374101" y="661715"/>
                </a:cubicBezTo>
                <a:cubicBezTo>
                  <a:pt x="381754" y="651212"/>
                  <a:pt x="390046" y="641409"/>
                  <a:pt x="389408" y="642110"/>
                </a:cubicBezTo>
                <a:cubicBezTo>
                  <a:pt x="389408" y="642110"/>
                  <a:pt x="389408" y="655413"/>
                  <a:pt x="390684" y="666616"/>
                </a:cubicBezTo>
                <a:cubicBezTo>
                  <a:pt x="391321" y="670817"/>
                  <a:pt x="391959" y="681320"/>
                  <a:pt x="390046" y="692523"/>
                </a:cubicBezTo>
                <a:cubicBezTo>
                  <a:pt x="388770" y="703726"/>
                  <a:pt x="384943" y="715628"/>
                  <a:pt x="380479" y="722630"/>
                </a:cubicBezTo>
                <a:cubicBezTo>
                  <a:pt x="373463" y="732433"/>
                  <a:pt x="365171" y="740835"/>
                  <a:pt x="353691" y="749938"/>
                </a:cubicBezTo>
                <a:lnTo>
                  <a:pt x="347173" y="764899"/>
                </a:lnTo>
                <a:lnTo>
                  <a:pt x="355684" y="758165"/>
                </a:lnTo>
                <a:lnTo>
                  <a:pt x="408923" y="696867"/>
                </a:lnTo>
                <a:lnTo>
                  <a:pt x="415160" y="681583"/>
                </a:lnTo>
                <a:cubicBezTo>
                  <a:pt x="416356" y="675719"/>
                  <a:pt x="416515" y="670117"/>
                  <a:pt x="416834" y="663816"/>
                </a:cubicBezTo>
                <a:cubicBezTo>
                  <a:pt x="415559" y="656113"/>
                  <a:pt x="414283" y="650512"/>
                  <a:pt x="413645" y="643510"/>
                </a:cubicBezTo>
                <a:cubicBezTo>
                  <a:pt x="413007" y="636508"/>
                  <a:pt x="413007" y="627406"/>
                  <a:pt x="412369" y="613403"/>
                </a:cubicBezTo>
                <a:cubicBezTo>
                  <a:pt x="412369" y="594497"/>
                  <a:pt x="418747" y="583294"/>
                  <a:pt x="421299" y="576292"/>
                </a:cubicBezTo>
                <a:cubicBezTo>
                  <a:pt x="425764" y="564390"/>
                  <a:pt x="430228" y="552486"/>
                  <a:pt x="430228" y="553187"/>
                </a:cubicBezTo>
                <a:cubicBezTo>
                  <a:pt x="430228" y="553187"/>
                  <a:pt x="434055" y="565790"/>
                  <a:pt x="437882" y="575593"/>
                </a:cubicBezTo>
                <a:cubicBezTo>
                  <a:pt x="439796" y="579093"/>
                  <a:pt x="442984" y="588896"/>
                  <a:pt x="444260" y="599399"/>
                </a:cubicBezTo>
                <a:cubicBezTo>
                  <a:pt x="445536" y="609901"/>
                  <a:pt x="445536" y="621805"/>
                  <a:pt x="442984" y="630207"/>
                </a:cubicBezTo>
                <a:cubicBezTo>
                  <a:pt x="439157" y="641410"/>
                  <a:pt x="433417" y="651912"/>
                  <a:pt x="424488" y="663115"/>
                </a:cubicBezTo>
                <a:lnTo>
                  <a:pt x="421545" y="680704"/>
                </a:lnTo>
                <a:lnTo>
                  <a:pt x="462151" y="603315"/>
                </a:lnTo>
                <a:lnTo>
                  <a:pt x="464431" y="582857"/>
                </a:lnTo>
                <a:cubicBezTo>
                  <a:pt x="464032" y="576993"/>
                  <a:pt x="462756" y="571742"/>
                  <a:pt x="461481" y="565790"/>
                </a:cubicBezTo>
                <a:cubicBezTo>
                  <a:pt x="455103" y="553187"/>
                  <a:pt x="451914" y="546185"/>
                  <a:pt x="444259" y="520278"/>
                </a:cubicBezTo>
                <a:cubicBezTo>
                  <a:pt x="439158" y="502774"/>
                  <a:pt x="442346" y="490171"/>
                  <a:pt x="442984" y="482468"/>
                </a:cubicBezTo>
                <a:cubicBezTo>
                  <a:pt x="444259" y="469865"/>
                  <a:pt x="445536" y="457262"/>
                  <a:pt x="445536" y="457962"/>
                </a:cubicBezTo>
                <a:cubicBezTo>
                  <a:pt x="445536" y="457962"/>
                  <a:pt x="451914" y="469165"/>
                  <a:pt x="458292" y="476867"/>
                </a:cubicBezTo>
                <a:cubicBezTo>
                  <a:pt x="460843" y="479668"/>
                  <a:pt x="465946" y="488070"/>
                  <a:pt x="470410" y="497173"/>
                </a:cubicBezTo>
                <a:cubicBezTo>
                  <a:pt x="474237" y="506975"/>
                  <a:pt x="477426" y="518178"/>
                  <a:pt x="476788" y="526580"/>
                </a:cubicBezTo>
                <a:cubicBezTo>
                  <a:pt x="476150" y="537783"/>
                  <a:pt x="473600" y="549686"/>
                  <a:pt x="467859" y="562990"/>
                </a:cubicBezTo>
                <a:cubicBezTo>
                  <a:pt x="467221" y="566141"/>
                  <a:pt x="466902" y="571042"/>
                  <a:pt x="467381" y="576906"/>
                </a:cubicBezTo>
                <a:lnTo>
                  <a:pt x="468745" y="583147"/>
                </a:lnTo>
                <a:lnTo>
                  <a:pt x="488269" y="502774"/>
                </a:lnTo>
                <a:lnTo>
                  <a:pt x="488413" y="497735"/>
                </a:lnTo>
                <a:lnTo>
                  <a:pt x="488269" y="497172"/>
                </a:lnTo>
                <a:cubicBezTo>
                  <a:pt x="487631" y="478267"/>
                  <a:pt x="483166" y="470565"/>
                  <a:pt x="478064" y="460762"/>
                </a:cubicBezTo>
                <a:cubicBezTo>
                  <a:pt x="469135" y="450260"/>
                  <a:pt x="464032" y="445358"/>
                  <a:pt x="451913" y="422253"/>
                </a:cubicBezTo>
                <a:cubicBezTo>
                  <a:pt x="442984" y="406148"/>
                  <a:pt x="443622" y="392845"/>
                  <a:pt x="442984" y="385843"/>
                </a:cubicBezTo>
                <a:cubicBezTo>
                  <a:pt x="441708" y="373240"/>
                  <a:pt x="441071" y="359936"/>
                  <a:pt x="441071" y="360637"/>
                </a:cubicBezTo>
                <a:cubicBezTo>
                  <a:pt x="441071" y="360637"/>
                  <a:pt x="449362" y="370439"/>
                  <a:pt x="456378" y="376741"/>
                </a:cubicBezTo>
                <a:cubicBezTo>
                  <a:pt x="459567" y="378842"/>
                  <a:pt x="465945" y="385843"/>
                  <a:pt x="471686" y="393545"/>
                </a:cubicBezTo>
                <a:cubicBezTo>
                  <a:pt x="477426" y="401947"/>
                  <a:pt x="482528" y="411750"/>
                  <a:pt x="483804" y="420152"/>
                </a:cubicBezTo>
                <a:cubicBezTo>
                  <a:pt x="485718" y="431355"/>
                  <a:pt x="485718" y="443258"/>
                  <a:pt x="483804" y="457262"/>
                </a:cubicBezTo>
                <a:lnTo>
                  <a:pt x="489167" y="471328"/>
                </a:lnTo>
                <a:lnTo>
                  <a:pt x="490900" y="410700"/>
                </a:lnTo>
                <a:lnTo>
                  <a:pt x="487930" y="387143"/>
                </a:lnTo>
                <a:lnTo>
                  <a:pt x="487630" y="386543"/>
                </a:lnTo>
                <a:cubicBezTo>
                  <a:pt x="483803" y="369739"/>
                  <a:pt x="478063" y="364138"/>
                  <a:pt x="471047" y="355036"/>
                </a:cubicBezTo>
                <a:cubicBezTo>
                  <a:pt x="460842" y="346634"/>
                  <a:pt x="455102" y="343132"/>
                  <a:pt x="439157" y="322827"/>
                </a:cubicBezTo>
                <a:cubicBezTo>
                  <a:pt x="428314" y="308824"/>
                  <a:pt x="427039" y="295520"/>
                  <a:pt x="425125" y="288518"/>
                </a:cubicBezTo>
                <a:cubicBezTo>
                  <a:pt x="421936" y="275915"/>
                  <a:pt x="419385" y="263312"/>
                  <a:pt x="419385" y="264012"/>
                </a:cubicBezTo>
                <a:cubicBezTo>
                  <a:pt x="419385" y="264012"/>
                  <a:pt x="428314" y="272415"/>
                  <a:pt x="436605" y="277315"/>
                </a:cubicBezTo>
                <a:cubicBezTo>
                  <a:pt x="443622" y="280817"/>
                  <a:pt x="464669" y="299021"/>
                  <a:pt x="469771" y="314425"/>
                </a:cubicBezTo>
                <a:cubicBezTo>
                  <a:pt x="472961" y="324928"/>
                  <a:pt x="475512" y="336130"/>
                  <a:pt x="476149" y="350134"/>
                </a:cubicBezTo>
                <a:lnTo>
                  <a:pt x="485009" y="363975"/>
                </a:lnTo>
                <a:lnTo>
                  <a:pt x="480615" y="329129"/>
                </a:lnTo>
                <a:lnTo>
                  <a:pt x="469861" y="283321"/>
                </a:lnTo>
                <a:lnTo>
                  <a:pt x="468497" y="282917"/>
                </a:lnTo>
                <a:cubicBezTo>
                  <a:pt x="462757" y="266812"/>
                  <a:pt x="456379" y="261911"/>
                  <a:pt x="448725" y="254910"/>
                </a:cubicBezTo>
                <a:cubicBezTo>
                  <a:pt x="437882" y="248608"/>
                  <a:pt x="431504" y="245807"/>
                  <a:pt x="414283" y="227602"/>
                </a:cubicBezTo>
                <a:cubicBezTo>
                  <a:pt x="402165" y="214999"/>
                  <a:pt x="398976" y="202395"/>
                  <a:pt x="396424" y="195394"/>
                </a:cubicBezTo>
                <a:cubicBezTo>
                  <a:pt x="391959" y="183491"/>
                  <a:pt x="388133" y="171587"/>
                  <a:pt x="388771" y="172288"/>
                </a:cubicBezTo>
                <a:cubicBezTo>
                  <a:pt x="388771" y="172288"/>
                  <a:pt x="398337" y="179290"/>
                  <a:pt x="406629" y="183491"/>
                </a:cubicBezTo>
                <a:cubicBezTo>
                  <a:pt x="413646" y="186292"/>
                  <a:pt x="435969" y="201696"/>
                  <a:pt x="442347" y="215699"/>
                </a:cubicBezTo>
                <a:cubicBezTo>
                  <a:pt x="446812" y="225502"/>
                  <a:pt x="450001" y="236004"/>
                  <a:pt x="452552" y="249308"/>
                </a:cubicBezTo>
                <a:lnTo>
                  <a:pt x="465410" y="264365"/>
                </a:lnTo>
                <a:lnTo>
                  <a:pt x="464670" y="261211"/>
                </a:lnTo>
                <a:cubicBezTo>
                  <a:pt x="459089" y="241256"/>
                  <a:pt x="453508" y="224102"/>
                  <a:pt x="448724" y="210098"/>
                </a:cubicBezTo>
                <a:lnTo>
                  <a:pt x="439587" y="184362"/>
                </a:lnTo>
                <a:lnTo>
                  <a:pt x="438519" y="184190"/>
                </a:lnTo>
                <a:cubicBezTo>
                  <a:pt x="430866" y="170187"/>
                  <a:pt x="424487" y="165986"/>
                  <a:pt x="416196" y="159684"/>
                </a:cubicBezTo>
                <a:cubicBezTo>
                  <a:pt x="405353" y="154783"/>
                  <a:pt x="398975" y="152683"/>
                  <a:pt x="380478" y="136578"/>
                </a:cubicBezTo>
                <a:cubicBezTo>
                  <a:pt x="367722" y="125375"/>
                  <a:pt x="363895" y="112772"/>
                  <a:pt x="360706" y="106471"/>
                </a:cubicBezTo>
                <a:cubicBezTo>
                  <a:pt x="355604" y="95268"/>
                  <a:pt x="351139" y="83364"/>
                  <a:pt x="351777" y="84065"/>
                </a:cubicBezTo>
                <a:cubicBezTo>
                  <a:pt x="351777" y="84065"/>
                  <a:pt x="361344" y="90366"/>
                  <a:pt x="369636" y="93867"/>
                </a:cubicBezTo>
                <a:cubicBezTo>
                  <a:pt x="376651" y="95968"/>
                  <a:pt x="398975" y="109271"/>
                  <a:pt x="406629" y="121875"/>
                </a:cubicBezTo>
                <a:cubicBezTo>
                  <a:pt x="411731" y="130977"/>
                  <a:pt x="415558" y="140779"/>
                  <a:pt x="419385" y="153382"/>
                </a:cubicBezTo>
                <a:lnTo>
                  <a:pt x="432708" y="165793"/>
                </a:lnTo>
                <a:lnTo>
                  <a:pt x="418269" y="126514"/>
                </a:lnTo>
                <a:cubicBezTo>
                  <a:pt x="414761" y="116273"/>
                  <a:pt x="412688" y="109622"/>
                  <a:pt x="412369" y="108571"/>
                </a:cubicBezTo>
                <a:cubicBezTo>
                  <a:pt x="410456" y="101569"/>
                  <a:pt x="407905" y="95268"/>
                  <a:pt x="405353" y="92467"/>
                </a:cubicBezTo>
                <a:cubicBezTo>
                  <a:pt x="395786" y="84065"/>
                  <a:pt x="388770" y="76363"/>
                  <a:pt x="382392" y="68661"/>
                </a:cubicBezTo>
                <a:cubicBezTo>
                  <a:pt x="373463" y="56758"/>
                  <a:pt x="368360" y="29451"/>
                  <a:pt x="368360" y="21749"/>
                </a:cubicBezTo>
                <a:cubicBezTo>
                  <a:pt x="367723" y="11946"/>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71" name="矩形 70">
            <a:extLst>
              <a:ext uri="{FF2B5EF4-FFF2-40B4-BE49-F238E27FC236}">
                <a16:creationId xmlns:a16="http://schemas.microsoft.com/office/drawing/2014/main" xmlns="" id="{430A5A9E-CDD0-4103-A9D9-9B77A8AEB582}"/>
              </a:ext>
            </a:extLst>
          </p:cNvPr>
          <p:cNvSpPr/>
          <p:nvPr/>
        </p:nvSpPr>
        <p:spPr>
          <a:xfrm>
            <a:off x="8330494" y="1643609"/>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72" name="矩形 71">
            <a:extLst>
              <a:ext uri="{FF2B5EF4-FFF2-40B4-BE49-F238E27FC236}">
                <a16:creationId xmlns:a16="http://schemas.microsoft.com/office/drawing/2014/main" xmlns="" id="{0B518A9D-0970-466F-AA7E-FF77D7E7E4FB}"/>
              </a:ext>
            </a:extLst>
          </p:cNvPr>
          <p:cNvSpPr/>
          <p:nvPr/>
        </p:nvSpPr>
        <p:spPr>
          <a:xfrm>
            <a:off x="8569762" y="1940759"/>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8" name="星形: 五角 67">
            <a:extLst>
              <a:ext uri="{FF2B5EF4-FFF2-40B4-BE49-F238E27FC236}">
                <a16:creationId xmlns:a16="http://schemas.microsoft.com/office/drawing/2014/main" xmlns="" id="{BBFC9517-A4E1-4F19-8C5D-70D2DD3B2A9C}"/>
              </a:ext>
            </a:extLst>
          </p:cNvPr>
          <p:cNvSpPr/>
          <p:nvPr/>
        </p:nvSpPr>
        <p:spPr>
          <a:xfrm>
            <a:off x="9089985" y="2488963"/>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69" name="星形: 五角 68">
            <a:extLst>
              <a:ext uri="{FF2B5EF4-FFF2-40B4-BE49-F238E27FC236}">
                <a16:creationId xmlns:a16="http://schemas.microsoft.com/office/drawing/2014/main" xmlns="" id="{11F82CF0-9F64-4514-899A-01024386DB08}"/>
              </a:ext>
            </a:extLst>
          </p:cNvPr>
          <p:cNvSpPr/>
          <p:nvPr/>
        </p:nvSpPr>
        <p:spPr>
          <a:xfrm>
            <a:off x="8951205"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70" name="星形: 五角 69">
            <a:extLst>
              <a:ext uri="{FF2B5EF4-FFF2-40B4-BE49-F238E27FC236}">
                <a16:creationId xmlns:a16="http://schemas.microsoft.com/office/drawing/2014/main" xmlns="" id="{AFB1498F-F9FA-4C97-8958-6C3A8DD550CC}"/>
              </a:ext>
            </a:extLst>
          </p:cNvPr>
          <p:cNvSpPr/>
          <p:nvPr/>
        </p:nvSpPr>
        <p:spPr>
          <a:xfrm>
            <a:off x="9272565" y="2463992"/>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6" name="任意多边形: 形状 65">
            <a:extLst>
              <a:ext uri="{FF2B5EF4-FFF2-40B4-BE49-F238E27FC236}">
                <a16:creationId xmlns:a16="http://schemas.microsoft.com/office/drawing/2014/main" xmlns="" id="{469E5E43-D73F-436D-AA3B-5B060096B68B}"/>
              </a:ext>
            </a:extLst>
          </p:cNvPr>
          <p:cNvSpPr/>
          <p:nvPr/>
        </p:nvSpPr>
        <p:spPr>
          <a:xfrm flipH="1">
            <a:off x="8051639" y="1562568"/>
            <a:ext cx="547363" cy="994406"/>
          </a:xfrm>
          <a:custGeom>
            <a:avLst/>
            <a:gdLst>
              <a:gd name="connsiteX0" fmla="*/ 363896 w 547363"/>
              <a:gd name="connsiteY0" fmla="*/ 44 h 994406"/>
              <a:gd name="connsiteX1" fmla="*/ 368360 w 547363"/>
              <a:gd name="connsiteY1" fmla="*/ 21749 h 994406"/>
              <a:gd name="connsiteX2" fmla="*/ 382392 w 547363"/>
              <a:gd name="connsiteY2" fmla="*/ 68661 h 994406"/>
              <a:gd name="connsiteX3" fmla="*/ 405353 w 547363"/>
              <a:gd name="connsiteY3" fmla="*/ 92467 h 994406"/>
              <a:gd name="connsiteX4" fmla="*/ 412369 w 547363"/>
              <a:gd name="connsiteY4" fmla="*/ 108571 h 994406"/>
              <a:gd name="connsiteX5" fmla="*/ 418269 w 547363"/>
              <a:gd name="connsiteY5" fmla="*/ 126514 h 994406"/>
              <a:gd name="connsiteX6" fmla="*/ 432708 w 547363"/>
              <a:gd name="connsiteY6" fmla="*/ 165792 h 994406"/>
              <a:gd name="connsiteX7" fmla="*/ 419385 w 547363"/>
              <a:gd name="connsiteY7" fmla="*/ 153382 h 994406"/>
              <a:gd name="connsiteX8" fmla="*/ 406629 w 547363"/>
              <a:gd name="connsiteY8" fmla="*/ 121875 h 994406"/>
              <a:gd name="connsiteX9" fmla="*/ 369636 w 547363"/>
              <a:gd name="connsiteY9" fmla="*/ 93867 h 994406"/>
              <a:gd name="connsiteX10" fmla="*/ 351777 w 547363"/>
              <a:gd name="connsiteY10" fmla="*/ 84065 h 994406"/>
              <a:gd name="connsiteX11" fmla="*/ 360706 w 547363"/>
              <a:gd name="connsiteY11" fmla="*/ 106471 h 994406"/>
              <a:gd name="connsiteX12" fmla="*/ 380478 w 547363"/>
              <a:gd name="connsiteY12" fmla="*/ 136578 h 994406"/>
              <a:gd name="connsiteX13" fmla="*/ 416196 w 547363"/>
              <a:gd name="connsiteY13" fmla="*/ 159684 h 994406"/>
              <a:gd name="connsiteX14" fmla="*/ 438519 w 547363"/>
              <a:gd name="connsiteY14" fmla="*/ 184190 h 994406"/>
              <a:gd name="connsiteX15" fmla="*/ 439587 w 547363"/>
              <a:gd name="connsiteY15" fmla="*/ 184362 h 994406"/>
              <a:gd name="connsiteX16" fmla="*/ 448725 w 547363"/>
              <a:gd name="connsiteY16" fmla="*/ 210098 h 994406"/>
              <a:gd name="connsiteX17" fmla="*/ 464670 w 547363"/>
              <a:gd name="connsiteY17" fmla="*/ 261211 h 994406"/>
              <a:gd name="connsiteX18" fmla="*/ 465411 w 547363"/>
              <a:gd name="connsiteY18" fmla="*/ 264366 h 994406"/>
              <a:gd name="connsiteX19" fmla="*/ 452551 w 547363"/>
              <a:gd name="connsiteY19" fmla="*/ 249308 h 994406"/>
              <a:gd name="connsiteX20" fmla="*/ 442346 w 547363"/>
              <a:gd name="connsiteY20" fmla="*/ 215699 h 994406"/>
              <a:gd name="connsiteX21" fmla="*/ 406628 w 547363"/>
              <a:gd name="connsiteY21" fmla="*/ 183491 h 994406"/>
              <a:gd name="connsiteX22" fmla="*/ 388770 w 547363"/>
              <a:gd name="connsiteY22" fmla="*/ 172288 h 994406"/>
              <a:gd name="connsiteX23" fmla="*/ 396423 w 547363"/>
              <a:gd name="connsiteY23" fmla="*/ 195394 h 994406"/>
              <a:gd name="connsiteX24" fmla="*/ 414282 w 547363"/>
              <a:gd name="connsiteY24" fmla="*/ 227602 h 994406"/>
              <a:gd name="connsiteX25" fmla="*/ 448724 w 547363"/>
              <a:gd name="connsiteY25" fmla="*/ 254910 h 994406"/>
              <a:gd name="connsiteX26" fmla="*/ 468496 w 547363"/>
              <a:gd name="connsiteY26" fmla="*/ 282917 h 994406"/>
              <a:gd name="connsiteX27" fmla="*/ 469861 w 547363"/>
              <a:gd name="connsiteY27" fmla="*/ 283322 h 994406"/>
              <a:gd name="connsiteX28" fmla="*/ 480615 w 547363"/>
              <a:gd name="connsiteY28" fmla="*/ 329129 h 994406"/>
              <a:gd name="connsiteX29" fmla="*/ 485008 w 547363"/>
              <a:gd name="connsiteY29" fmla="*/ 363972 h 994406"/>
              <a:gd name="connsiteX30" fmla="*/ 476151 w 547363"/>
              <a:gd name="connsiteY30" fmla="*/ 350134 h 994406"/>
              <a:gd name="connsiteX31" fmla="*/ 469772 w 547363"/>
              <a:gd name="connsiteY31" fmla="*/ 314425 h 994406"/>
              <a:gd name="connsiteX32" fmla="*/ 436606 w 547363"/>
              <a:gd name="connsiteY32" fmla="*/ 277315 h 994406"/>
              <a:gd name="connsiteX33" fmla="*/ 419386 w 547363"/>
              <a:gd name="connsiteY33" fmla="*/ 264012 h 994406"/>
              <a:gd name="connsiteX34" fmla="*/ 425126 w 547363"/>
              <a:gd name="connsiteY34" fmla="*/ 288518 h 994406"/>
              <a:gd name="connsiteX35" fmla="*/ 439158 w 547363"/>
              <a:gd name="connsiteY35" fmla="*/ 322827 h 994406"/>
              <a:gd name="connsiteX36" fmla="*/ 471048 w 547363"/>
              <a:gd name="connsiteY36" fmla="*/ 355036 h 994406"/>
              <a:gd name="connsiteX37" fmla="*/ 487631 w 547363"/>
              <a:gd name="connsiteY37" fmla="*/ 386543 h 994406"/>
              <a:gd name="connsiteX38" fmla="*/ 487929 w 547363"/>
              <a:gd name="connsiteY38" fmla="*/ 387139 h 994406"/>
              <a:gd name="connsiteX39" fmla="*/ 490900 w 547363"/>
              <a:gd name="connsiteY39" fmla="*/ 410700 h 994406"/>
              <a:gd name="connsiteX40" fmla="*/ 489167 w 547363"/>
              <a:gd name="connsiteY40" fmla="*/ 471328 h 994406"/>
              <a:gd name="connsiteX41" fmla="*/ 483804 w 547363"/>
              <a:gd name="connsiteY41" fmla="*/ 457262 h 994406"/>
              <a:gd name="connsiteX42" fmla="*/ 483804 w 547363"/>
              <a:gd name="connsiteY42" fmla="*/ 420152 h 994406"/>
              <a:gd name="connsiteX43" fmla="*/ 471686 w 547363"/>
              <a:gd name="connsiteY43" fmla="*/ 393545 h 994406"/>
              <a:gd name="connsiteX44" fmla="*/ 456378 w 547363"/>
              <a:gd name="connsiteY44" fmla="*/ 376741 h 994406"/>
              <a:gd name="connsiteX45" fmla="*/ 441071 w 547363"/>
              <a:gd name="connsiteY45" fmla="*/ 360637 h 994406"/>
              <a:gd name="connsiteX46" fmla="*/ 442984 w 547363"/>
              <a:gd name="connsiteY46" fmla="*/ 385843 h 994406"/>
              <a:gd name="connsiteX47" fmla="*/ 451913 w 547363"/>
              <a:gd name="connsiteY47" fmla="*/ 422253 h 994406"/>
              <a:gd name="connsiteX48" fmla="*/ 478064 w 547363"/>
              <a:gd name="connsiteY48" fmla="*/ 460762 h 994406"/>
              <a:gd name="connsiteX49" fmla="*/ 488269 w 547363"/>
              <a:gd name="connsiteY49" fmla="*/ 497172 h 994406"/>
              <a:gd name="connsiteX50" fmla="*/ 488413 w 547363"/>
              <a:gd name="connsiteY50" fmla="*/ 497735 h 994406"/>
              <a:gd name="connsiteX51" fmla="*/ 488269 w 547363"/>
              <a:gd name="connsiteY51" fmla="*/ 502774 h 994406"/>
              <a:gd name="connsiteX52" fmla="*/ 468745 w 547363"/>
              <a:gd name="connsiteY52" fmla="*/ 583148 h 994406"/>
              <a:gd name="connsiteX53" fmla="*/ 467381 w 547363"/>
              <a:gd name="connsiteY53" fmla="*/ 576906 h 994406"/>
              <a:gd name="connsiteX54" fmla="*/ 467859 w 547363"/>
              <a:gd name="connsiteY54" fmla="*/ 562990 h 994406"/>
              <a:gd name="connsiteX55" fmla="*/ 476788 w 547363"/>
              <a:gd name="connsiteY55" fmla="*/ 526580 h 994406"/>
              <a:gd name="connsiteX56" fmla="*/ 470410 w 547363"/>
              <a:gd name="connsiteY56" fmla="*/ 497173 h 994406"/>
              <a:gd name="connsiteX57" fmla="*/ 458292 w 547363"/>
              <a:gd name="connsiteY57" fmla="*/ 476867 h 994406"/>
              <a:gd name="connsiteX58" fmla="*/ 445536 w 547363"/>
              <a:gd name="connsiteY58" fmla="*/ 457962 h 994406"/>
              <a:gd name="connsiteX59" fmla="*/ 442985 w 547363"/>
              <a:gd name="connsiteY59" fmla="*/ 482468 h 994406"/>
              <a:gd name="connsiteX60" fmla="*/ 444260 w 547363"/>
              <a:gd name="connsiteY60" fmla="*/ 520278 h 994406"/>
              <a:gd name="connsiteX61" fmla="*/ 461481 w 547363"/>
              <a:gd name="connsiteY61" fmla="*/ 565790 h 994406"/>
              <a:gd name="connsiteX62" fmla="*/ 464431 w 547363"/>
              <a:gd name="connsiteY62" fmla="*/ 582857 h 994406"/>
              <a:gd name="connsiteX63" fmla="*/ 462151 w 547363"/>
              <a:gd name="connsiteY63" fmla="*/ 603315 h 994406"/>
              <a:gd name="connsiteX64" fmla="*/ 421544 w 547363"/>
              <a:gd name="connsiteY64" fmla="*/ 680707 h 994406"/>
              <a:gd name="connsiteX65" fmla="*/ 424487 w 547363"/>
              <a:gd name="connsiteY65" fmla="*/ 663115 h 994406"/>
              <a:gd name="connsiteX66" fmla="*/ 442983 w 547363"/>
              <a:gd name="connsiteY66" fmla="*/ 630207 h 994406"/>
              <a:gd name="connsiteX67" fmla="*/ 444259 w 547363"/>
              <a:gd name="connsiteY67" fmla="*/ 599399 h 994406"/>
              <a:gd name="connsiteX68" fmla="*/ 437881 w 547363"/>
              <a:gd name="connsiteY68" fmla="*/ 575593 h 994406"/>
              <a:gd name="connsiteX69" fmla="*/ 430227 w 547363"/>
              <a:gd name="connsiteY69" fmla="*/ 553187 h 994406"/>
              <a:gd name="connsiteX70" fmla="*/ 421298 w 547363"/>
              <a:gd name="connsiteY70" fmla="*/ 576292 h 994406"/>
              <a:gd name="connsiteX71" fmla="*/ 412368 w 547363"/>
              <a:gd name="connsiteY71" fmla="*/ 613403 h 994406"/>
              <a:gd name="connsiteX72" fmla="*/ 413644 w 547363"/>
              <a:gd name="connsiteY72" fmla="*/ 643510 h 994406"/>
              <a:gd name="connsiteX73" fmla="*/ 416833 w 547363"/>
              <a:gd name="connsiteY73" fmla="*/ 663816 h 994406"/>
              <a:gd name="connsiteX74" fmla="*/ 415159 w 547363"/>
              <a:gd name="connsiteY74" fmla="*/ 681583 h 994406"/>
              <a:gd name="connsiteX75" fmla="*/ 408921 w 547363"/>
              <a:gd name="connsiteY75" fmla="*/ 696869 h 994406"/>
              <a:gd name="connsiteX76" fmla="*/ 355684 w 547363"/>
              <a:gd name="connsiteY76" fmla="*/ 758165 h 994406"/>
              <a:gd name="connsiteX77" fmla="*/ 347173 w 547363"/>
              <a:gd name="connsiteY77" fmla="*/ 764898 h 994406"/>
              <a:gd name="connsiteX78" fmla="*/ 353691 w 547363"/>
              <a:gd name="connsiteY78" fmla="*/ 749938 h 994406"/>
              <a:gd name="connsiteX79" fmla="*/ 380479 w 547363"/>
              <a:gd name="connsiteY79" fmla="*/ 722630 h 994406"/>
              <a:gd name="connsiteX80" fmla="*/ 390046 w 547363"/>
              <a:gd name="connsiteY80" fmla="*/ 692523 h 994406"/>
              <a:gd name="connsiteX81" fmla="*/ 390684 w 547363"/>
              <a:gd name="connsiteY81" fmla="*/ 666616 h 994406"/>
              <a:gd name="connsiteX82" fmla="*/ 389408 w 547363"/>
              <a:gd name="connsiteY82" fmla="*/ 642110 h 994406"/>
              <a:gd name="connsiteX83" fmla="*/ 374101 w 547363"/>
              <a:gd name="connsiteY83" fmla="*/ 661715 h 994406"/>
              <a:gd name="connsiteX84" fmla="*/ 354966 w 547363"/>
              <a:gd name="connsiteY84" fmla="*/ 696023 h 994406"/>
              <a:gd name="connsiteX85" fmla="*/ 346037 w 547363"/>
              <a:gd name="connsiteY85" fmla="*/ 747837 h 994406"/>
              <a:gd name="connsiteX86" fmla="*/ 339898 w 547363"/>
              <a:gd name="connsiteY86" fmla="*/ 764817 h 994406"/>
              <a:gd name="connsiteX87" fmla="*/ 331156 w 547363"/>
              <a:gd name="connsiteY87" fmla="*/ 777571 h 994406"/>
              <a:gd name="connsiteX88" fmla="*/ 282894 w 547363"/>
              <a:gd name="connsiteY88" fmla="*/ 815755 h 994406"/>
              <a:gd name="connsiteX89" fmla="*/ 252045 w 547363"/>
              <a:gd name="connsiteY89" fmla="*/ 834280 h 994406"/>
              <a:gd name="connsiteX90" fmla="*/ 262484 w 547363"/>
              <a:gd name="connsiteY90" fmla="*/ 817855 h 994406"/>
              <a:gd name="connsiteX91" fmla="*/ 295013 w 547363"/>
              <a:gd name="connsiteY91" fmla="*/ 796150 h 994406"/>
              <a:gd name="connsiteX92" fmla="*/ 311596 w 547363"/>
              <a:gd name="connsiteY92" fmla="*/ 768142 h 994406"/>
              <a:gd name="connsiteX93" fmla="*/ 317974 w 547363"/>
              <a:gd name="connsiteY93" fmla="*/ 742235 h 994406"/>
              <a:gd name="connsiteX94" fmla="*/ 323076 w 547363"/>
              <a:gd name="connsiteY94" fmla="*/ 717029 h 994406"/>
              <a:gd name="connsiteX95" fmla="*/ 302666 w 547363"/>
              <a:gd name="connsiteY95" fmla="*/ 733133 h 994406"/>
              <a:gd name="connsiteX96" fmla="*/ 275240 w 547363"/>
              <a:gd name="connsiteY96" fmla="*/ 763941 h 994406"/>
              <a:gd name="connsiteX97" fmla="*/ 256106 w 547363"/>
              <a:gd name="connsiteY97" fmla="*/ 815054 h 994406"/>
              <a:gd name="connsiteX98" fmla="*/ 230593 w 547363"/>
              <a:gd name="connsiteY98" fmla="*/ 846563 h 994406"/>
              <a:gd name="connsiteX99" fmla="*/ 229773 w 547363"/>
              <a:gd name="connsiteY99" fmla="*/ 847655 h 994406"/>
              <a:gd name="connsiteX100" fmla="*/ 209147 w 547363"/>
              <a:gd name="connsiteY100" fmla="*/ 860041 h 994406"/>
              <a:gd name="connsiteX101" fmla="*/ 147699 w 547363"/>
              <a:gd name="connsiteY101" fmla="*/ 891296 h 994406"/>
              <a:gd name="connsiteX102" fmla="*/ 150547 w 547363"/>
              <a:gd name="connsiteY102" fmla="*/ 886473 h 994406"/>
              <a:gd name="connsiteX103" fmla="*/ 161708 w 547363"/>
              <a:gd name="connsiteY103" fmla="*/ 875970 h 994406"/>
              <a:gd name="connsiteX104" fmla="*/ 198064 w 547363"/>
              <a:gd name="connsiteY104" fmla="*/ 857765 h 994406"/>
              <a:gd name="connsiteX105" fmla="*/ 229316 w 547363"/>
              <a:gd name="connsiteY105" fmla="*/ 805952 h 994406"/>
              <a:gd name="connsiteX106" fmla="*/ 238884 w 547363"/>
              <a:gd name="connsiteY106" fmla="*/ 780746 h 994406"/>
              <a:gd name="connsiteX107" fmla="*/ 214647 w 547363"/>
              <a:gd name="connsiteY107" fmla="*/ 794049 h 994406"/>
              <a:gd name="connsiteX108" fmla="*/ 180842 w 547363"/>
              <a:gd name="connsiteY108" fmla="*/ 821356 h 994406"/>
              <a:gd name="connsiteX109" fmla="*/ 154692 w 547363"/>
              <a:gd name="connsiteY109" fmla="*/ 871069 h 994406"/>
              <a:gd name="connsiteX110" fmla="*/ 143770 w 547363"/>
              <a:gd name="connsiteY110" fmla="*/ 886823 h 994406"/>
              <a:gd name="connsiteX111" fmla="*/ 128846 w 547363"/>
              <a:gd name="connsiteY111" fmla="*/ 900539 h 994406"/>
              <a:gd name="connsiteX112" fmla="*/ 81505 w 547363"/>
              <a:gd name="connsiteY112" fmla="*/ 923233 h 994406"/>
              <a:gd name="connsiteX113" fmla="*/ 36698 w 547363"/>
              <a:gd name="connsiteY113" fmla="*/ 947389 h 994406"/>
              <a:gd name="connsiteX114" fmla="*/ 9272 w 547363"/>
              <a:gd name="connsiteY114" fmla="*/ 968395 h 994406"/>
              <a:gd name="connsiteX115" fmla="*/ 1619 w 547363"/>
              <a:gd name="connsiteY115" fmla="*/ 978897 h 994406"/>
              <a:gd name="connsiteX116" fmla="*/ 4170 w 547363"/>
              <a:gd name="connsiteY116" fmla="*/ 994301 h 994406"/>
              <a:gd name="connsiteX117" fmla="*/ 11186 w 547363"/>
              <a:gd name="connsiteY117" fmla="*/ 985899 h 994406"/>
              <a:gd name="connsiteX118" fmla="*/ 33509 w 547363"/>
              <a:gd name="connsiteY118" fmla="*/ 963493 h 994406"/>
              <a:gd name="connsiteX119" fmla="*/ 61573 w 547363"/>
              <a:gd name="connsiteY119" fmla="*/ 946689 h 994406"/>
              <a:gd name="connsiteX120" fmla="*/ 120889 w 547363"/>
              <a:gd name="connsiteY120" fmla="*/ 917281 h 994406"/>
              <a:gd name="connsiteX121" fmla="*/ 124937 w 547363"/>
              <a:gd name="connsiteY121" fmla="*/ 915190 h 994406"/>
              <a:gd name="connsiteX122" fmla="*/ 131094 w 547363"/>
              <a:gd name="connsiteY122" fmla="*/ 915181 h 994406"/>
              <a:gd name="connsiteX123" fmla="*/ 171914 w 547363"/>
              <a:gd name="connsiteY123" fmla="*/ 913080 h 994406"/>
              <a:gd name="connsiteX124" fmla="*/ 225490 w 547363"/>
              <a:gd name="connsiteY124" fmla="*/ 921483 h 994406"/>
              <a:gd name="connsiteX125" fmla="*/ 269500 w 547363"/>
              <a:gd name="connsiteY125" fmla="*/ 905379 h 994406"/>
              <a:gd name="connsiteX126" fmla="*/ 295650 w 547363"/>
              <a:gd name="connsiteY126" fmla="*/ 887174 h 994406"/>
              <a:gd name="connsiteX127" fmla="*/ 268861 w 547363"/>
              <a:gd name="connsiteY127" fmla="*/ 885073 h 994406"/>
              <a:gd name="connsiteX128" fmla="*/ 209545 w 547363"/>
              <a:gd name="connsiteY128" fmla="*/ 884373 h 994406"/>
              <a:gd name="connsiteX129" fmla="*/ 173190 w 547363"/>
              <a:gd name="connsiteY129" fmla="*/ 903978 h 994406"/>
              <a:gd name="connsiteX130" fmla="*/ 158520 w 547363"/>
              <a:gd name="connsiteY130" fmla="*/ 906779 h 994406"/>
              <a:gd name="connsiteX131" fmla="*/ 145531 w 547363"/>
              <a:gd name="connsiteY131" fmla="*/ 904551 h 994406"/>
              <a:gd name="connsiteX132" fmla="*/ 230273 w 547363"/>
              <a:gd name="connsiteY132" fmla="*/ 860773 h 994406"/>
              <a:gd name="connsiteX133" fmla="*/ 230174 w 547363"/>
              <a:gd name="connsiteY133" fmla="*/ 861255 h 994406"/>
              <a:gd name="connsiteX134" fmla="*/ 237609 w 547363"/>
              <a:gd name="connsiteY134" fmla="*/ 860566 h 994406"/>
              <a:gd name="connsiteX135" fmla="*/ 277153 w 547363"/>
              <a:gd name="connsiteY135" fmla="*/ 854265 h 994406"/>
              <a:gd name="connsiteX136" fmla="*/ 330092 w 547363"/>
              <a:gd name="connsiteY136" fmla="*/ 855665 h 994406"/>
              <a:gd name="connsiteX137" fmla="*/ 371549 w 547363"/>
              <a:gd name="connsiteY137" fmla="*/ 832559 h 994406"/>
              <a:gd name="connsiteX138" fmla="*/ 395148 w 547363"/>
              <a:gd name="connsiteY138" fmla="*/ 809454 h 994406"/>
              <a:gd name="connsiteX139" fmla="*/ 368360 w 547363"/>
              <a:gd name="connsiteY139" fmla="*/ 812254 h 994406"/>
              <a:gd name="connsiteX140" fmla="*/ 342210 w 547363"/>
              <a:gd name="connsiteY140" fmla="*/ 813655 h 994406"/>
              <a:gd name="connsiteX141" fmla="*/ 310957 w 547363"/>
              <a:gd name="connsiteY141" fmla="*/ 822057 h 994406"/>
              <a:gd name="connsiteX142" fmla="*/ 277791 w 547363"/>
              <a:gd name="connsiteY142" fmla="*/ 845162 h 994406"/>
              <a:gd name="connsiteX143" fmla="*/ 263998 w 547363"/>
              <a:gd name="connsiteY143" fmla="*/ 849451 h 994406"/>
              <a:gd name="connsiteX144" fmla="*/ 250305 w 547363"/>
              <a:gd name="connsiteY144" fmla="*/ 848433 h 994406"/>
              <a:gd name="connsiteX145" fmla="*/ 327498 w 547363"/>
              <a:gd name="connsiteY145" fmla="*/ 793400 h 994406"/>
              <a:gd name="connsiteX146" fmla="*/ 327350 w 547363"/>
              <a:gd name="connsiteY146" fmla="*/ 796117 h 994406"/>
              <a:gd name="connsiteX147" fmla="*/ 334555 w 547363"/>
              <a:gd name="connsiteY147" fmla="*/ 794049 h 994406"/>
              <a:gd name="connsiteX148" fmla="*/ 371548 w 547363"/>
              <a:gd name="connsiteY148" fmla="*/ 780746 h 994406"/>
              <a:gd name="connsiteX149" fmla="*/ 391958 w 547363"/>
              <a:gd name="connsiteY149" fmla="*/ 780046 h 994406"/>
              <a:gd name="connsiteX150" fmla="*/ 423211 w 547363"/>
              <a:gd name="connsiteY150" fmla="*/ 770243 h 994406"/>
              <a:gd name="connsiteX151" fmla="*/ 458929 w 547363"/>
              <a:gd name="connsiteY151" fmla="*/ 737335 h 994406"/>
              <a:gd name="connsiteX152" fmla="*/ 476788 w 547363"/>
              <a:gd name="connsiteY152" fmla="*/ 708627 h 994406"/>
              <a:gd name="connsiteX153" fmla="*/ 451913 w 547363"/>
              <a:gd name="connsiteY153" fmla="*/ 719130 h 994406"/>
              <a:gd name="connsiteX154" fmla="*/ 427038 w 547363"/>
              <a:gd name="connsiteY154" fmla="*/ 727532 h 994406"/>
              <a:gd name="connsiteX155" fmla="*/ 398975 w 547363"/>
              <a:gd name="connsiteY155" fmla="*/ 742936 h 994406"/>
              <a:gd name="connsiteX156" fmla="*/ 370911 w 547363"/>
              <a:gd name="connsiteY156" fmla="*/ 772344 h 994406"/>
              <a:gd name="connsiteX157" fmla="*/ 357995 w 547363"/>
              <a:gd name="connsiteY157" fmla="*/ 779258 h 994406"/>
              <a:gd name="connsiteX158" fmla="*/ 345357 w 547363"/>
              <a:gd name="connsiteY158" fmla="*/ 780668 h 994406"/>
              <a:gd name="connsiteX159" fmla="*/ 351140 w 547363"/>
              <a:gd name="connsiteY159" fmla="*/ 776545 h 994406"/>
              <a:gd name="connsiteX160" fmla="*/ 399932 w 547363"/>
              <a:gd name="connsiteY160" fmla="*/ 727269 h 994406"/>
              <a:gd name="connsiteX161" fmla="*/ 409617 w 547363"/>
              <a:gd name="connsiteY161" fmla="*/ 713815 h 994406"/>
              <a:gd name="connsiteX162" fmla="*/ 409669 w 547363"/>
              <a:gd name="connsiteY162" fmla="*/ 714162 h 994406"/>
              <a:gd name="connsiteX163" fmla="*/ 416197 w 547363"/>
              <a:gd name="connsiteY163" fmla="*/ 710727 h 994406"/>
              <a:gd name="connsiteX164" fmla="*/ 448725 w 547363"/>
              <a:gd name="connsiteY164" fmla="*/ 688321 h 994406"/>
              <a:gd name="connsiteX165" fmla="*/ 467859 w 547363"/>
              <a:gd name="connsiteY165" fmla="*/ 682720 h 994406"/>
              <a:gd name="connsiteX166" fmla="*/ 495285 w 547363"/>
              <a:gd name="connsiteY166" fmla="*/ 663814 h 994406"/>
              <a:gd name="connsiteX167" fmla="*/ 520159 w 547363"/>
              <a:gd name="connsiteY167" fmla="*/ 621104 h 994406"/>
              <a:gd name="connsiteX168" fmla="*/ 529089 w 547363"/>
              <a:gd name="connsiteY168" fmla="*/ 588896 h 994406"/>
              <a:gd name="connsiteX169" fmla="*/ 508679 w 547363"/>
              <a:gd name="connsiteY169" fmla="*/ 606400 h 994406"/>
              <a:gd name="connsiteX170" fmla="*/ 487631 w 547363"/>
              <a:gd name="connsiteY170" fmla="*/ 621804 h 994406"/>
              <a:gd name="connsiteX171" fmla="*/ 465308 w 547363"/>
              <a:gd name="connsiteY171" fmla="*/ 644910 h 994406"/>
              <a:gd name="connsiteX172" fmla="*/ 446173 w 547363"/>
              <a:gd name="connsiteY172" fmla="*/ 680619 h 994406"/>
              <a:gd name="connsiteX173" fmla="*/ 435411 w 547363"/>
              <a:gd name="connsiteY173" fmla="*/ 690334 h 994406"/>
              <a:gd name="connsiteX174" fmla="*/ 422983 w 547363"/>
              <a:gd name="connsiteY174" fmla="*/ 695245 h 994406"/>
              <a:gd name="connsiteX175" fmla="*/ 441071 w 547363"/>
              <a:gd name="connsiteY175" fmla="*/ 670116 h 994406"/>
              <a:gd name="connsiteX176" fmla="*/ 468780 w 547363"/>
              <a:gd name="connsiteY176" fmla="*/ 613593 h 994406"/>
              <a:gd name="connsiteX177" fmla="*/ 472961 w 547363"/>
              <a:gd name="connsiteY177" fmla="*/ 609201 h 994406"/>
              <a:gd name="connsiteX178" fmla="*/ 497198 w 547363"/>
              <a:gd name="connsiteY178" fmla="*/ 578393 h 994406"/>
              <a:gd name="connsiteX179" fmla="*/ 513781 w 547363"/>
              <a:gd name="connsiteY179" fmla="*/ 567190 h 994406"/>
              <a:gd name="connsiteX180" fmla="*/ 534191 w 547363"/>
              <a:gd name="connsiteY180" fmla="*/ 541284 h 994406"/>
              <a:gd name="connsiteX181" fmla="*/ 546310 w 547363"/>
              <a:gd name="connsiteY181" fmla="*/ 495072 h 994406"/>
              <a:gd name="connsiteX182" fmla="*/ 546947 w 547363"/>
              <a:gd name="connsiteY182" fmla="*/ 462864 h 994406"/>
              <a:gd name="connsiteX183" fmla="*/ 532278 w 547363"/>
              <a:gd name="connsiteY183" fmla="*/ 484569 h 994406"/>
              <a:gd name="connsiteX184" fmla="*/ 516332 w 547363"/>
              <a:gd name="connsiteY184" fmla="*/ 504874 h 994406"/>
              <a:gd name="connsiteX185" fmla="*/ 501025 w 547363"/>
              <a:gd name="connsiteY185" fmla="*/ 532882 h 994406"/>
              <a:gd name="connsiteX186" fmla="*/ 492733 w 547363"/>
              <a:gd name="connsiteY186" fmla="*/ 572092 h 994406"/>
              <a:gd name="connsiteX187" fmla="*/ 485159 w 547363"/>
              <a:gd name="connsiteY187" fmla="*/ 584345 h 994406"/>
              <a:gd name="connsiteX188" fmla="*/ 476621 w 547363"/>
              <a:gd name="connsiteY188" fmla="*/ 591438 h 994406"/>
              <a:gd name="connsiteX189" fmla="*/ 492096 w 547363"/>
              <a:gd name="connsiteY189" fmla="*/ 536382 h 994406"/>
              <a:gd name="connsiteX190" fmla="*/ 495732 w 547363"/>
              <a:gd name="connsiteY190" fmla="*/ 504094 h 994406"/>
              <a:gd name="connsiteX191" fmla="*/ 499112 w 547363"/>
              <a:gd name="connsiteY191" fmla="*/ 497872 h 994406"/>
              <a:gd name="connsiteX192" fmla="*/ 514418 w 547363"/>
              <a:gd name="connsiteY192" fmla="*/ 462163 h 994406"/>
              <a:gd name="connsiteX193" fmla="*/ 539931 w 547363"/>
              <a:gd name="connsiteY193" fmla="*/ 416652 h 994406"/>
              <a:gd name="connsiteX194" fmla="*/ 541845 w 547363"/>
              <a:gd name="connsiteY194" fmla="*/ 371140 h 994406"/>
              <a:gd name="connsiteX195" fmla="*/ 536105 w 547363"/>
              <a:gd name="connsiteY195" fmla="*/ 341732 h 994406"/>
              <a:gd name="connsiteX196" fmla="*/ 526537 w 547363"/>
              <a:gd name="connsiteY196" fmla="*/ 365538 h 994406"/>
              <a:gd name="connsiteX197" fmla="*/ 515695 w 547363"/>
              <a:gd name="connsiteY197" fmla="*/ 388644 h 994406"/>
              <a:gd name="connsiteX198" fmla="*/ 507403 w 547363"/>
              <a:gd name="connsiteY198" fmla="*/ 418752 h 994406"/>
              <a:gd name="connsiteX199" fmla="*/ 508678 w 547363"/>
              <a:gd name="connsiteY199" fmla="*/ 457262 h 994406"/>
              <a:gd name="connsiteX200" fmla="*/ 504692 w 547363"/>
              <a:gd name="connsiteY200" fmla="*/ 470915 h 994406"/>
              <a:gd name="connsiteX201" fmla="*/ 498429 w 547363"/>
              <a:gd name="connsiteY201" fmla="*/ 480151 h 994406"/>
              <a:gd name="connsiteX202" fmla="*/ 500228 w 547363"/>
              <a:gd name="connsiteY202" fmla="*/ 464176 h 994406"/>
              <a:gd name="connsiteX203" fmla="*/ 497836 w 547363"/>
              <a:gd name="connsiteY203" fmla="*/ 391445 h 994406"/>
              <a:gd name="connsiteX204" fmla="*/ 497158 w 547363"/>
              <a:gd name="connsiteY204" fmla="*/ 386905 h 994406"/>
              <a:gd name="connsiteX205" fmla="*/ 498473 w 547363"/>
              <a:gd name="connsiteY205" fmla="*/ 385843 h 994406"/>
              <a:gd name="connsiteX206" fmla="*/ 506127 w 547363"/>
              <a:gd name="connsiteY206" fmla="*/ 348734 h 994406"/>
              <a:gd name="connsiteX207" fmla="*/ 522710 w 547363"/>
              <a:gd name="connsiteY207" fmla="*/ 301821 h 994406"/>
              <a:gd name="connsiteX208" fmla="*/ 518245 w 547363"/>
              <a:gd name="connsiteY208" fmla="*/ 259111 h 994406"/>
              <a:gd name="connsiteX209" fmla="*/ 509316 w 547363"/>
              <a:gd name="connsiteY209" fmla="*/ 232504 h 994406"/>
              <a:gd name="connsiteX210" fmla="*/ 502937 w 547363"/>
              <a:gd name="connsiteY210" fmla="*/ 256310 h 994406"/>
              <a:gd name="connsiteX211" fmla="*/ 492095 w 547363"/>
              <a:gd name="connsiteY211" fmla="*/ 309524 h 994406"/>
              <a:gd name="connsiteX212" fmla="*/ 499749 w 547363"/>
              <a:gd name="connsiteY212" fmla="*/ 345933 h 994406"/>
              <a:gd name="connsiteX213" fmla="*/ 498712 w 547363"/>
              <a:gd name="connsiteY213" fmla="*/ 359236 h 994406"/>
              <a:gd name="connsiteX214" fmla="*/ 494531 w 547363"/>
              <a:gd name="connsiteY214" fmla="*/ 369323 h 994406"/>
              <a:gd name="connsiteX215" fmla="*/ 487153 w 547363"/>
              <a:gd name="connsiteY215" fmla="*/ 319939 h 994406"/>
              <a:gd name="connsiteX216" fmla="*/ 477565 w 547363"/>
              <a:gd name="connsiteY216" fmla="*/ 281364 h 994406"/>
              <a:gd name="connsiteX217" fmla="*/ 479339 w 547363"/>
              <a:gd name="connsiteY217" fmla="*/ 279416 h 994406"/>
              <a:gd name="connsiteX218" fmla="*/ 481891 w 547363"/>
              <a:gd name="connsiteY218" fmla="*/ 243007 h 994406"/>
              <a:gd name="connsiteX219" fmla="*/ 492096 w 547363"/>
              <a:gd name="connsiteY219" fmla="*/ 196095 h 994406"/>
              <a:gd name="connsiteX220" fmla="*/ 483804 w 547363"/>
              <a:gd name="connsiteY220" fmla="*/ 156184 h 994406"/>
              <a:gd name="connsiteX221" fmla="*/ 472961 w 547363"/>
              <a:gd name="connsiteY221" fmla="*/ 131678 h 994406"/>
              <a:gd name="connsiteX222" fmla="*/ 468497 w 547363"/>
              <a:gd name="connsiteY222" fmla="*/ 154784 h 994406"/>
              <a:gd name="connsiteX223" fmla="*/ 463394 w 547363"/>
              <a:gd name="connsiteY223" fmla="*/ 207298 h 994406"/>
              <a:gd name="connsiteX224" fmla="*/ 474875 w 547363"/>
              <a:gd name="connsiteY224" fmla="*/ 240906 h 994406"/>
              <a:gd name="connsiteX225" fmla="*/ 475592 w 547363"/>
              <a:gd name="connsiteY225" fmla="*/ 253947 h 994406"/>
              <a:gd name="connsiteX226" fmla="*/ 473137 w 547363"/>
              <a:gd name="connsiteY226" fmla="*/ 263547 h 994406"/>
              <a:gd name="connsiteX227" fmla="*/ 469772 w 547363"/>
              <a:gd name="connsiteY227" fmla="*/ 250009 h 994406"/>
              <a:gd name="connsiteX228" fmla="*/ 445268 w 547363"/>
              <a:gd name="connsiteY228" fmla="*/ 184138 h 994406"/>
              <a:gd name="connsiteX229" fmla="*/ 448087 w 547363"/>
              <a:gd name="connsiteY229" fmla="*/ 179991 h 994406"/>
              <a:gd name="connsiteX230" fmla="*/ 446811 w 547363"/>
              <a:gd name="connsiteY230" fmla="*/ 144982 h 994406"/>
              <a:gd name="connsiteX231" fmla="*/ 453190 w 547363"/>
              <a:gd name="connsiteY231" fmla="*/ 98069 h 994406"/>
              <a:gd name="connsiteX232" fmla="*/ 442346 w 547363"/>
              <a:gd name="connsiteY232" fmla="*/ 60259 h 994406"/>
              <a:gd name="connsiteX233" fmla="*/ 430228 w 547363"/>
              <a:gd name="connsiteY233" fmla="*/ 37853 h 994406"/>
              <a:gd name="connsiteX234" fmla="*/ 427677 w 547363"/>
              <a:gd name="connsiteY234" fmla="*/ 60960 h 994406"/>
              <a:gd name="connsiteX235" fmla="*/ 426401 w 547363"/>
              <a:gd name="connsiteY235" fmla="*/ 112073 h 994406"/>
              <a:gd name="connsiteX236" fmla="*/ 440433 w 547363"/>
              <a:gd name="connsiteY236" fmla="*/ 143581 h 994406"/>
              <a:gd name="connsiteX237" fmla="*/ 441709 w 547363"/>
              <a:gd name="connsiteY237" fmla="*/ 156009 h 994406"/>
              <a:gd name="connsiteX238" fmla="*/ 439779 w 547363"/>
              <a:gd name="connsiteY238" fmla="*/ 169382 h 994406"/>
              <a:gd name="connsiteX239" fmla="*/ 420023 w 547363"/>
              <a:gd name="connsiteY239" fmla="*/ 116274 h 994406"/>
              <a:gd name="connsiteX240" fmla="*/ 412369 w 547363"/>
              <a:gd name="connsiteY240" fmla="*/ 91768 h 994406"/>
              <a:gd name="connsiteX241" fmla="*/ 403440 w 547363"/>
              <a:gd name="connsiteY241" fmla="*/ 46955 h 994406"/>
              <a:gd name="connsiteX242" fmla="*/ 381755 w 547363"/>
              <a:gd name="connsiteY242" fmla="*/ 16147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896" y="44"/>
                  <a:pt x="367723" y="11946"/>
                  <a:pt x="368360" y="21749"/>
                </a:cubicBezTo>
                <a:cubicBezTo>
                  <a:pt x="368360" y="29451"/>
                  <a:pt x="373463" y="56758"/>
                  <a:pt x="382392" y="68661"/>
                </a:cubicBezTo>
                <a:cubicBezTo>
                  <a:pt x="388770" y="76363"/>
                  <a:pt x="395787" y="84065"/>
                  <a:pt x="405353" y="92467"/>
                </a:cubicBezTo>
                <a:cubicBezTo>
                  <a:pt x="407905" y="95268"/>
                  <a:pt x="410456" y="101569"/>
                  <a:pt x="412369" y="108571"/>
                </a:cubicBezTo>
                <a:cubicBezTo>
                  <a:pt x="412688" y="109622"/>
                  <a:pt x="414761" y="116273"/>
                  <a:pt x="418269" y="126514"/>
                </a:cubicBezTo>
                <a:lnTo>
                  <a:pt x="432708" y="165792"/>
                </a:lnTo>
                <a:lnTo>
                  <a:pt x="419385" y="153382"/>
                </a:lnTo>
                <a:cubicBezTo>
                  <a:pt x="415558" y="140779"/>
                  <a:pt x="411731" y="130977"/>
                  <a:pt x="406629" y="121875"/>
                </a:cubicBezTo>
                <a:cubicBezTo>
                  <a:pt x="398975" y="109271"/>
                  <a:pt x="376651" y="95968"/>
                  <a:pt x="369636" y="93867"/>
                </a:cubicBezTo>
                <a:cubicBezTo>
                  <a:pt x="361344" y="90366"/>
                  <a:pt x="351777" y="84065"/>
                  <a:pt x="351777" y="84065"/>
                </a:cubicBezTo>
                <a:cubicBezTo>
                  <a:pt x="351139" y="83364"/>
                  <a:pt x="355604" y="95268"/>
                  <a:pt x="360706" y="106471"/>
                </a:cubicBezTo>
                <a:cubicBezTo>
                  <a:pt x="363895" y="112772"/>
                  <a:pt x="367722" y="125375"/>
                  <a:pt x="380478" y="136578"/>
                </a:cubicBezTo>
                <a:cubicBezTo>
                  <a:pt x="398975" y="152683"/>
                  <a:pt x="405353" y="154783"/>
                  <a:pt x="416196" y="159684"/>
                </a:cubicBezTo>
                <a:cubicBezTo>
                  <a:pt x="424488" y="165986"/>
                  <a:pt x="430866" y="170187"/>
                  <a:pt x="438519" y="184190"/>
                </a:cubicBezTo>
                <a:lnTo>
                  <a:pt x="439587" y="184362"/>
                </a:lnTo>
                <a:lnTo>
                  <a:pt x="448725" y="210098"/>
                </a:lnTo>
                <a:cubicBezTo>
                  <a:pt x="453508" y="224102"/>
                  <a:pt x="459089" y="241256"/>
                  <a:pt x="464670" y="261211"/>
                </a:cubicBezTo>
                <a:lnTo>
                  <a:pt x="465411" y="264366"/>
                </a:lnTo>
                <a:lnTo>
                  <a:pt x="452551" y="249308"/>
                </a:lnTo>
                <a:cubicBezTo>
                  <a:pt x="450000" y="236004"/>
                  <a:pt x="446811" y="225502"/>
                  <a:pt x="442346" y="215699"/>
                </a:cubicBezTo>
                <a:cubicBezTo>
                  <a:pt x="435968" y="201696"/>
                  <a:pt x="413645" y="186292"/>
                  <a:pt x="406628" y="183491"/>
                </a:cubicBezTo>
                <a:cubicBezTo>
                  <a:pt x="398337" y="179290"/>
                  <a:pt x="388770" y="172288"/>
                  <a:pt x="388770" y="172288"/>
                </a:cubicBezTo>
                <a:cubicBezTo>
                  <a:pt x="388132" y="171587"/>
                  <a:pt x="391958" y="183491"/>
                  <a:pt x="396423" y="195394"/>
                </a:cubicBezTo>
                <a:cubicBezTo>
                  <a:pt x="398975" y="202395"/>
                  <a:pt x="402164" y="214999"/>
                  <a:pt x="414282" y="227602"/>
                </a:cubicBezTo>
                <a:cubicBezTo>
                  <a:pt x="431503" y="245807"/>
                  <a:pt x="437881" y="248608"/>
                  <a:pt x="448724" y="254910"/>
                </a:cubicBezTo>
                <a:cubicBezTo>
                  <a:pt x="456378" y="261911"/>
                  <a:pt x="462756" y="266812"/>
                  <a:pt x="468496" y="282917"/>
                </a:cubicBezTo>
                <a:lnTo>
                  <a:pt x="469861" y="283322"/>
                </a:lnTo>
                <a:lnTo>
                  <a:pt x="480615" y="329129"/>
                </a:lnTo>
                <a:lnTo>
                  <a:pt x="485008" y="363972"/>
                </a:lnTo>
                <a:lnTo>
                  <a:pt x="476151" y="350134"/>
                </a:lnTo>
                <a:cubicBezTo>
                  <a:pt x="475513" y="336130"/>
                  <a:pt x="472962" y="324928"/>
                  <a:pt x="469772" y="314425"/>
                </a:cubicBezTo>
                <a:cubicBezTo>
                  <a:pt x="464670" y="299021"/>
                  <a:pt x="443623" y="280817"/>
                  <a:pt x="436606" y="277315"/>
                </a:cubicBezTo>
                <a:cubicBezTo>
                  <a:pt x="428315" y="272415"/>
                  <a:pt x="419386" y="264012"/>
                  <a:pt x="419386" y="264012"/>
                </a:cubicBezTo>
                <a:cubicBezTo>
                  <a:pt x="419386" y="263312"/>
                  <a:pt x="421937" y="275915"/>
                  <a:pt x="425126" y="288518"/>
                </a:cubicBezTo>
                <a:cubicBezTo>
                  <a:pt x="427040" y="295520"/>
                  <a:pt x="428315" y="308824"/>
                  <a:pt x="439158" y="322827"/>
                </a:cubicBezTo>
                <a:cubicBezTo>
                  <a:pt x="455103" y="343132"/>
                  <a:pt x="460843" y="346634"/>
                  <a:pt x="471048" y="355036"/>
                </a:cubicBezTo>
                <a:cubicBezTo>
                  <a:pt x="478064" y="364138"/>
                  <a:pt x="483804" y="369739"/>
                  <a:pt x="487631" y="386543"/>
                </a:cubicBezTo>
                <a:lnTo>
                  <a:pt x="487929" y="387139"/>
                </a:lnTo>
                <a:lnTo>
                  <a:pt x="490900" y="410700"/>
                </a:lnTo>
                <a:lnTo>
                  <a:pt x="489167" y="471328"/>
                </a:lnTo>
                <a:lnTo>
                  <a:pt x="483804" y="457262"/>
                </a:lnTo>
                <a:cubicBezTo>
                  <a:pt x="485718" y="443258"/>
                  <a:pt x="485718" y="431355"/>
                  <a:pt x="483804" y="420152"/>
                </a:cubicBezTo>
                <a:cubicBezTo>
                  <a:pt x="482528" y="411750"/>
                  <a:pt x="477426" y="401947"/>
                  <a:pt x="471686" y="393545"/>
                </a:cubicBezTo>
                <a:cubicBezTo>
                  <a:pt x="465945" y="385843"/>
                  <a:pt x="459567" y="378842"/>
                  <a:pt x="456378" y="376741"/>
                </a:cubicBezTo>
                <a:cubicBezTo>
                  <a:pt x="449362" y="370439"/>
                  <a:pt x="441071" y="360637"/>
                  <a:pt x="441071" y="360637"/>
                </a:cubicBezTo>
                <a:cubicBezTo>
                  <a:pt x="441071" y="359936"/>
                  <a:pt x="441708" y="373240"/>
                  <a:pt x="442984" y="385843"/>
                </a:cubicBezTo>
                <a:cubicBezTo>
                  <a:pt x="443622" y="392845"/>
                  <a:pt x="442984" y="406148"/>
                  <a:pt x="451913" y="422253"/>
                </a:cubicBezTo>
                <a:cubicBezTo>
                  <a:pt x="464032" y="445358"/>
                  <a:pt x="469135" y="450260"/>
                  <a:pt x="478064" y="460762"/>
                </a:cubicBezTo>
                <a:cubicBezTo>
                  <a:pt x="483166" y="470565"/>
                  <a:pt x="487631" y="478267"/>
                  <a:pt x="488269" y="497172"/>
                </a:cubicBezTo>
                <a:lnTo>
                  <a:pt x="488413" y="497735"/>
                </a:lnTo>
                <a:lnTo>
                  <a:pt x="488269" y="502774"/>
                </a:lnTo>
                <a:lnTo>
                  <a:pt x="468745" y="583148"/>
                </a:lnTo>
                <a:lnTo>
                  <a:pt x="467381" y="576906"/>
                </a:lnTo>
                <a:cubicBezTo>
                  <a:pt x="466902" y="571042"/>
                  <a:pt x="467221" y="566141"/>
                  <a:pt x="467859" y="562990"/>
                </a:cubicBezTo>
                <a:cubicBezTo>
                  <a:pt x="473600" y="549686"/>
                  <a:pt x="476150" y="537783"/>
                  <a:pt x="476788" y="526580"/>
                </a:cubicBezTo>
                <a:cubicBezTo>
                  <a:pt x="477427" y="518178"/>
                  <a:pt x="474237" y="506975"/>
                  <a:pt x="470410" y="497173"/>
                </a:cubicBezTo>
                <a:cubicBezTo>
                  <a:pt x="465946" y="488070"/>
                  <a:pt x="460843" y="479668"/>
                  <a:pt x="458292" y="476867"/>
                </a:cubicBezTo>
                <a:cubicBezTo>
                  <a:pt x="451914" y="469165"/>
                  <a:pt x="445536" y="457962"/>
                  <a:pt x="445536" y="457962"/>
                </a:cubicBezTo>
                <a:cubicBezTo>
                  <a:pt x="445536" y="457262"/>
                  <a:pt x="444260" y="469865"/>
                  <a:pt x="442985" y="482468"/>
                </a:cubicBezTo>
                <a:cubicBezTo>
                  <a:pt x="442346" y="490171"/>
                  <a:pt x="439158" y="502774"/>
                  <a:pt x="444260" y="520278"/>
                </a:cubicBezTo>
                <a:cubicBezTo>
                  <a:pt x="451914" y="546185"/>
                  <a:pt x="455103" y="553187"/>
                  <a:pt x="461481" y="565790"/>
                </a:cubicBezTo>
                <a:cubicBezTo>
                  <a:pt x="462756" y="571742"/>
                  <a:pt x="464032" y="576993"/>
                  <a:pt x="464431" y="582857"/>
                </a:cubicBezTo>
                <a:lnTo>
                  <a:pt x="462151" y="603315"/>
                </a:lnTo>
                <a:lnTo>
                  <a:pt x="421544" y="680707"/>
                </a:lnTo>
                <a:lnTo>
                  <a:pt x="424487" y="663115"/>
                </a:lnTo>
                <a:cubicBezTo>
                  <a:pt x="433417" y="651912"/>
                  <a:pt x="439157" y="641410"/>
                  <a:pt x="442983" y="630207"/>
                </a:cubicBezTo>
                <a:cubicBezTo>
                  <a:pt x="445535" y="621805"/>
                  <a:pt x="445535" y="609901"/>
                  <a:pt x="444259" y="599399"/>
                </a:cubicBezTo>
                <a:cubicBezTo>
                  <a:pt x="442983" y="588896"/>
                  <a:pt x="439795" y="579093"/>
                  <a:pt x="437881" y="575593"/>
                </a:cubicBezTo>
                <a:cubicBezTo>
                  <a:pt x="434054" y="565790"/>
                  <a:pt x="430227" y="553187"/>
                  <a:pt x="430227" y="553187"/>
                </a:cubicBezTo>
                <a:cubicBezTo>
                  <a:pt x="430227" y="552486"/>
                  <a:pt x="425763" y="564390"/>
                  <a:pt x="421298" y="576292"/>
                </a:cubicBezTo>
                <a:cubicBezTo>
                  <a:pt x="418746" y="583294"/>
                  <a:pt x="412368" y="594497"/>
                  <a:pt x="412368" y="613403"/>
                </a:cubicBezTo>
                <a:cubicBezTo>
                  <a:pt x="413006" y="627406"/>
                  <a:pt x="413006" y="636508"/>
                  <a:pt x="413644" y="643510"/>
                </a:cubicBezTo>
                <a:cubicBezTo>
                  <a:pt x="414282" y="650512"/>
                  <a:pt x="415558" y="656113"/>
                  <a:pt x="416833" y="663816"/>
                </a:cubicBezTo>
                <a:cubicBezTo>
                  <a:pt x="416514" y="670117"/>
                  <a:pt x="416355" y="675719"/>
                  <a:pt x="415159" y="681583"/>
                </a:cubicBezTo>
                <a:lnTo>
                  <a:pt x="408921" y="696869"/>
                </a:lnTo>
                <a:lnTo>
                  <a:pt x="355684" y="758165"/>
                </a:lnTo>
                <a:lnTo>
                  <a:pt x="347173" y="764898"/>
                </a:lnTo>
                <a:lnTo>
                  <a:pt x="353691" y="749938"/>
                </a:lnTo>
                <a:cubicBezTo>
                  <a:pt x="365171" y="740835"/>
                  <a:pt x="373463" y="732433"/>
                  <a:pt x="380479" y="722630"/>
                </a:cubicBezTo>
                <a:cubicBezTo>
                  <a:pt x="384943" y="715628"/>
                  <a:pt x="388770" y="703726"/>
                  <a:pt x="390046" y="692523"/>
                </a:cubicBezTo>
                <a:cubicBezTo>
                  <a:pt x="391959" y="681320"/>
                  <a:pt x="391321" y="670817"/>
                  <a:pt x="390684" y="666616"/>
                </a:cubicBezTo>
                <a:cubicBezTo>
                  <a:pt x="389408" y="655413"/>
                  <a:pt x="389408" y="642110"/>
                  <a:pt x="389408" y="642110"/>
                </a:cubicBezTo>
                <a:cubicBezTo>
                  <a:pt x="390046" y="641409"/>
                  <a:pt x="381754" y="651212"/>
                  <a:pt x="374101" y="661715"/>
                </a:cubicBezTo>
                <a:cubicBezTo>
                  <a:pt x="369636" y="668016"/>
                  <a:pt x="360069" y="677119"/>
                  <a:pt x="354966" y="696023"/>
                </a:cubicBezTo>
                <a:cubicBezTo>
                  <a:pt x="347313" y="724031"/>
                  <a:pt x="347313" y="732433"/>
                  <a:pt x="346037" y="747837"/>
                </a:cubicBezTo>
                <a:cubicBezTo>
                  <a:pt x="344124" y="753789"/>
                  <a:pt x="342529" y="759215"/>
                  <a:pt x="339898" y="764817"/>
                </a:cubicBezTo>
                <a:lnTo>
                  <a:pt x="331156" y="777571"/>
                </a:lnTo>
                <a:lnTo>
                  <a:pt x="282894" y="815755"/>
                </a:lnTo>
                <a:lnTo>
                  <a:pt x="252045" y="834280"/>
                </a:lnTo>
                <a:lnTo>
                  <a:pt x="262484" y="817855"/>
                </a:lnTo>
                <a:cubicBezTo>
                  <a:pt x="275878" y="811554"/>
                  <a:pt x="286083" y="804552"/>
                  <a:pt x="295013" y="796150"/>
                </a:cubicBezTo>
                <a:cubicBezTo>
                  <a:pt x="302028" y="790548"/>
                  <a:pt x="307769" y="779346"/>
                  <a:pt x="311596" y="768142"/>
                </a:cubicBezTo>
                <a:cubicBezTo>
                  <a:pt x="315423" y="757639"/>
                  <a:pt x="317974" y="747137"/>
                  <a:pt x="317974" y="742235"/>
                </a:cubicBezTo>
                <a:cubicBezTo>
                  <a:pt x="319249" y="731032"/>
                  <a:pt x="323076" y="717029"/>
                  <a:pt x="323076" y="717029"/>
                </a:cubicBezTo>
                <a:cubicBezTo>
                  <a:pt x="323714" y="716329"/>
                  <a:pt x="312871" y="724731"/>
                  <a:pt x="302666" y="733133"/>
                </a:cubicBezTo>
                <a:cubicBezTo>
                  <a:pt x="296926" y="738735"/>
                  <a:pt x="284808" y="745036"/>
                  <a:pt x="275240" y="763941"/>
                </a:cubicBezTo>
                <a:cubicBezTo>
                  <a:pt x="261846" y="791248"/>
                  <a:pt x="259932" y="799650"/>
                  <a:pt x="256106" y="815054"/>
                </a:cubicBezTo>
                <a:cubicBezTo>
                  <a:pt x="250366" y="826958"/>
                  <a:pt x="246539" y="836060"/>
                  <a:pt x="230593" y="846563"/>
                </a:cubicBezTo>
                <a:lnTo>
                  <a:pt x="229773" y="847655"/>
                </a:lnTo>
                <a:lnTo>
                  <a:pt x="209147" y="860041"/>
                </a:lnTo>
                <a:lnTo>
                  <a:pt x="147699" y="891296"/>
                </a:lnTo>
                <a:lnTo>
                  <a:pt x="150547" y="886473"/>
                </a:lnTo>
                <a:cubicBezTo>
                  <a:pt x="154692" y="881571"/>
                  <a:pt x="158838" y="878071"/>
                  <a:pt x="161708" y="875970"/>
                </a:cubicBezTo>
                <a:cubicBezTo>
                  <a:pt x="176378" y="870369"/>
                  <a:pt x="187859" y="864767"/>
                  <a:pt x="198064" y="857765"/>
                </a:cubicBezTo>
                <a:cubicBezTo>
                  <a:pt x="212733" y="847262"/>
                  <a:pt x="227403" y="815755"/>
                  <a:pt x="229316" y="805952"/>
                </a:cubicBezTo>
                <a:cubicBezTo>
                  <a:pt x="232506" y="794049"/>
                  <a:pt x="238884" y="780746"/>
                  <a:pt x="238884" y="780746"/>
                </a:cubicBezTo>
                <a:cubicBezTo>
                  <a:pt x="239522" y="780746"/>
                  <a:pt x="227403" y="787047"/>
                  <a:pt x="214647" y="794049"/>
                </a:cubicBezTo>
                <a:cubicBezTo>
                  <a:pt x="206993" y="798250"/>
                  <a:pt x="193599" y="803151"/>
                  <a:pt x="180842" y="821356"/>
                </a:cubicBezTo>
                <a:cubicBezTo>
                  <a:pt x="162984" y="846563"/>
                  <a:pt x="160433" y="855665"/>
                  <a:pt x="154692" y="871069"/>
                </a:cubicBezTo>
                <a:cubicBezTo>
                  <a:pt x="150865" y="876670"/>
                  <a:pt x="147836" y="881746"/>
                  <a:pt x="143770" y="886823"/>
                </a:cubicBezTo>
                <a:lnTo>
                  <a:pt x="128846" y="900539"/>
                </a:lnTo>
                <a:lnTo>
                  <a:pt x="81505" y="923233"/>
                </a:lnTo>
                <a:cubicBezTo>
                  <a:pt x="63965" y="931810"/>
                  <a:pt x="48817" y="939687"/>
                  <a:pt x="36698" y="947389"/>
                </a:cubicBezTo>
                <a:cubicBezTo>
                  <a:pt x="23942" y="954391"/>
                  <a:pt x="15013" y="962093"/>
                  <a:pt x="9272" y="968395"/>
                </a:cubicBezTo>
                <a:cubicBezTo>
                  <a:pt x="3532" y="974696"/>
                  <a:pt x="1619" y="978897"/>
                  <a:pt x="1619" y="978897"/>
                </a:cubicBezTo>
                <a:cubicBezTo>
                  <a:pt x="-2208" y="987299"/>
                  <a:pt x="1619" y="992901"/>
                  <a:pt x="4170" y="994301"/>
                </a:cubicBezTo>
                <a:cubicBezTo>
                  <a:pt x="6721" y="995002"/>
                  <a:pt x="7997" y="992201"/>
                  <a:pt x="11186" y="985899"/>
                </a:cubicBezTo>
                <a:cubicBezTo>
                  <a:pt x="16288" y="976797"/>
                  <a:pt x="24580" y="969795"/>
                  <a:pt x="33509" y="963493"/>
                </a:cubicBezTo>
                <a:cubicBezTo>
                  <a:pt x="42439" y="957192"/>
                  <a:pt x="52006" y="952290"/>
                  <a:pt x="61573" y="946689"/>
                </a:cubicBezTo>
                <a:cubicBezTo>
                  <a:pt x="80708" y="936186"/>
                  <a:pt x="101117" y="927084"/>
                  <a:pt x="120889" y="917281"/>
                </a:cubicBezTo>
                <a:lnTo>
                  <a:pt x="124937" y="915190"/>
                </a:lnTo>
                <a:lnTo>
                  <a:pt x="131094" y="915181"/>
                </a:lnTo>
                <a:cubicBezTo>
                  <a:pt x="149591" y="909580"/>
                  <a:pt x="159158" y="911680"/>
                  <a:pt x="171914" y="913080"/>
                </a:cubicBezTo>
                <a:cubicBezTo>
                  <a:pt x="186584" y="918682"/>
                  <a:pt x="194238" y="922883"/>
                  <a:pt x="225490" y="921483"/>
                </a:cubicBezTo>
                <a:cubicBezTo>
                  <a:pt x="247814" y="920783"/>
                  <a:pt x="261208" y="910280"/>
                  <a:pt x="269500" y="905379"/>
                </a:cubicBezTo>
                <a:cubicBezTo>
                  <a:pt x="283531" y="896976"/>
                  <a:pt x="296288" y="886473"/>
                  <a:pt x="295650" y="887174"/>
                </a:cubicBezTo>
                <a:cubicBezTo>
                  <a:pt x="295650" y="887874"/>
                  <a:pt x="280342" y="887874"/>
                  <a:pt x="268861" y="885073"/>
                </a:cubicBezTo>
                <a:cubicBezTo>
                  <a:pt x="259932" y="882272"/>
                  <a:pt x="226766" y="878071"/>
                  <a:pt x="209545" y="884373"/>
                </a:cubicBezTo>
                <a:cubicBezTo>
                  <a:pt x="197426" y="889274"/>
                  <a:pt x="186584" y="894876"/>
                  <a:pt x="173190" y="903978"/>
                </a:cubicBezTo>
                <a:cubicBezTo>
                  <a:pt x="169682" y="905379"/>
                  <a:pt x="164579" y="906604"/>
                  <a:pt x="158520" y="906779"/>
                </a:cubicBezTo>
                <a:lnTo>
                  <a:pt x="145531" y="904551"/>
                </a:lnTo>
                <a:lnTo>
                  <a:pt x="230273" y="860773"/>
                </a:lnTo>
                <a:lnTo>
                  <a:pt x="230174" y="861255"/>
                </a:lnTo>
                <a:cubicBezTo>
                  <a:pt x="231031" y="862273"/>
                  <a:pt x="233304" y="862317"/>
                  <a:pt x="237609" y="860566"/>
                </a:cubicBezTo>
                <a:cubicBezTo>
                  <a:pt x="255467" y="852865"/>
                  <a:pt x="264397" y="854265"/>
                  <a:pt x="277153" y="854265"/>
                </a:cubicBezTo>
                <a:cubicBezTo>
                  <a:pt x="291823" y="857066"/>
                  <a:pt x="299477" y="860566"/>
                  <a:pt x="330092" y="855665"/>
                </a:cubicBezTo>
                <a:cubicBezTo>
                  <a:pt x="351777" y="852164"/>
                  <a:pt x="363895" y="838861"/>
                  <a:pt x="371549" y="832559"/>
                </a:cubicBezTo>
                <a:cubicBezTo>
                  <a:pt x="384305" y="821356"/>
                  <a:pt x="395786" y="808753"/>
                  <a:pt x="395148" y="809454"/>
                </a:cubicBezTo>
                <a:cubicBezTo>
                  <a:pt x="395148" y="809454"/>
                  <a:pt x="379841" y="812954"/>
                  <a:pt x="368360" y="812254"/>
                </a:cubicBezTo>
                <a:cubicBezTo>
                  <a:pt x="363895" y="811554"/>
                  <a:pt x="353690" y="812254"/>
                  <a:pt x="342210" y="813655"/>
                </a:cubicBezTo>
                <a:cubicBezTo>
                  <a:pt x="330729" y="815055"/>
                  <a:pt x="319248" y="817856"/>
                  <a:pt x="310957" y="822057"/>
                </a:cubicBezTo>
                <a:cubicBezTo>
                  <a:pt x="300114" y="827658"/>
                  <a:pt x="289909" y="835360"/>
                  <a:pt x="277791" y="845162"/>
                </a:cubicBezTo>
                <a:cubicBezTo>
                  <a:pt x="274602" y="846913"/>
                  <a:pt x="269818" y="848663"/>
                  <a:pt x="263998" y="849451"/>
                </a:cubicBezTo>
                <a:lnTo>
                  <a:pt x="250305" y="848433"/>
                </a:lnTo>
                <a:lnTo>
                  <a:pt x="327498" y="793400"/>
                </a:lnTo>
                <a:lnTo>
                  <a:pt x="327350" y="796117"/>
                </a:lnTo>
                <a:cubicBezTo>
                  <a:pt x="328337" y="796894"/>
                  <a:pt x="330569" y="796500"/>
                  <a:pt x="334555" y="794049"/>
                </a:cubicBezTo>
                <a:cubicBezTo>
                  <a:pt x="350501" y="784247"/>
                  <a:pt x="359430" y="782846"/>
                  <a:pt x="371548" y="780746"/>
                </a:cubicBezTo>
                <a:cubicBezTo>
                  <a:pt x="379202" y="780746"/>
                  <a:pt x="384943" y="781446"/>
                  <a:pt x="391958" y="780046"/>
                </a:cubicBezTo>
                <a:cubicBezTo>
                  <a:pt x="399612" y="778645"/>
                  <a:pt x="408541" y="776545"/>
                  <a:pt x="423211" y="770243"/>
                </a:cubicBezTo>
                <a:cubicBezTo>
                  <a:pt x="443621" y="761141"/>
                  <a:pt x="453188" y="745036"/>
                  <a:pt x="458929" y="737335"/>
                </a:cubicBezTo>
                <a:cubicBezTo>
                  <a:pt x="469134" y="723331"/>
                  <a:pt x="477425" y="707927"/>
                  <a:pt x="476788" y="708627"/>
                </a:cubicBezTo>
                <a:cubicBezTo>
                  <a:pt x="476788" y="708627"/>
                  <a:pt x="462756" y="716330"/>
                  <a:pt x="451913" y="719130"/>
                </a:cubicBezTo>
                <a:cubicBezTo>
                  <a:pt x="447448" y="719830"/>
                  <a:pt x="437243" y="723331"/>
                  <a:pt x="427038" y="727532"/>
                </a:cubicBezTo>
                <a:cubicBezTo>
                  <a:pt x="416833" y="731733"/>
                  <a:pt x="405990" y="736634"/>
                  <a:pt x="398975" y="742936"/>
                </a:cubicBezTo>
                <a:cubicBezTo>
                  <a:pt x="389407" y="751338"/>
                  <a:pt x="381116" y="760440"/>
                  <a:pt x="370911" y="772344"/>
                </a:cubicBezTo>
                <a:cubicBezTo>
                  <a:pt x="368040" y="774794"/>
                  <a:pt x="363576" y="777420"/>
                  <a:pt x="357995" y="779258"/>
                </a:cubicBezTo>
                <a:lnTo>
                  <a:pt x="345357" y="780668"/>
                </a:lnTo>
                <a:lnTo>
                  <a:pt x="351140" y="776545"/>
                </a:lnTo>
                <a:cubicBezTo>
                  <a:pt x="368361" y="761491"/>
                  <a:pt x="384784" y="745036"/>
                  <a:pt x="399932" y="727269"/>
                </a:cubicBezTo>
                <a:lnTo>
                  <a:pt x="409617" y="713815"/>
                </a:lnTo>
                <a:lnTo>
                  <a:pt x="409669" y="714162"/>
                </a:lnTo>
                <a:cubicBezTo>
                  <a:pt x="410775" y="714709"/>
                  <a:pt x="412848" y="713878"/>
                  <a:pt x="416197" y="710727"/>
                </a:cubicBezTo>
                <a:cubicBezTo>
                  <a:pt x="429590" y="697423"/>
                  <a:pt x="437882" y="693923"/>
                  <a:pt x="448725" y="688321"/>
                </a:cubicBezTo>
                <a:cubicBezTo>
                  <a:pt x="455741" y="686220"/>
                  <a:pt x="460843" y="684820"/>
                  <a:pt x="467859" y="682720"/>
                </a:cubicBezTo>
                <a:cubicBezTo>
                  <a:pt x="474875" y="679218"/>
                  <a:pt x="483166" y="674318"/>
                  <a:pt x="495285" y="663814"/>
                </a:cubicBezTo>
                <a:cubicBezTo>
                  <a:pt x="511868" y="648411"/>
                  <a:pt x="516971" y="630206"/>
                  <a:pt x="520159" y="621104"/>
                </a:cubicBezTo>
                <a:cubicBezTo>
                  <a:pt x="525900" y="604999"/>
                  <a:pt x="529089" y="588195"/>
                  <a:pt x="529089" y="588896"/>
                </a:cubicBezTo>
                <a:cubicBezTo>
                  <a:pt x="529089" y="588896"/>
                  <a:pt x="518246" y="600099"/>
                  <a:pt x="508679" y="606400"/>
                </a:cubicBezTo>
                <a:cubicBezTo>
                  <a:pt x="504852" y="608501"/>
                  <a:pt x="496561" y="614802"/>
                  <a:pt x="487631" y="621804"/>
                </a:cubicBezTo>
                <a:cubicBezTo>
                  <a:pt x="479339" y="628806"/>
                  <a:pt x="470410" y="637208"/>
                  <a:pt x="465308" y="644910"/>
                </a:cubicBezTo>
                <a:cubicBezTo>
                  <a:pt x="458929" y="655412"/>
                  <a:pt x="453190" y="666615"/>
                  <a:pt x="446173" y="680619"/>
                </a:cubicBezTo>
                <a:cubicBezTo>
                  <a:pt x="443941" y="683419"/>
                  <a:pt x="440274" y="687095"/>
                  <a:pt x="435411" y="690334"/>
                </a:cubicBezTo>
                <a:lnTo>
                  <a:pt x="422983" y="695245"/>
                </a:lnTo>
                <a:lnTo>
                  <a:pt x="441071" y="670116"/>
                </a:lnTo>
                <a:lnTo>
                  <a:pt x="468780" y="613593"/>
                </a:lnTo>
                <a:lnTo>
                  <a:pt x="472961" y="609201"/>
                </a:lnTo>
                <a:cubicBezTo>
                  <a:pt x="481890" y="592397"/>
                  <a:pt x="488268" y="587496"/>
                  <a:pt x="497198" y="578393"/>
                </a:cubicBezTo>
                <a:cubicBezTo>
                  <a:pt x="503576" y="574192"/>
                  <a:pt x="508041" y="571391"/>
                  <a:pt x="513781" y="567190"/>
                </a:cubicBezTo>
                <a:cubicBezTo>
                  <a:pt x="519522" y="562289"/>
                  <a:pt x="525900" y="554587"/>
                  <a:pt x="534191" y="541284"/>
                </a:cubicBezTo>
                <a:cubicBezTo>
                  <a:pt x="545672" y="522379"/>
                  <a:pt x="545672" y="504874"/>
                  <a:pt x="546310" y="495072"/>
                </a:cubicBezTo>
                <a:cubicBezTo>
                  <a:pt x="548223" y="478268"/>
                  <a:pt x="546947" y="462163"/>
                  <a:pt x="546947" y="462864"/>
                </a:cubicBezTo>
                <a:cubicBezTo>
                  <a:pt x="546947" y="462864"/>
                  <a:pt x="539932" y="476167"/>
                  <a:pt x="532278" y="484569"/>
                </a:cubicBezTo>
                <a:cubicBezTo>
                  <a:pt x="529088" y="487370"/>
                  <a:pt x="522710" y="495772"/>
                  <a:pt x="516332" y="504874"/>
                </a:cubicBezTo>
                <a:cubicBezTo>
                  <a:pt x="509954" y="513977"/>
                  <a:pt x="503576" y="524480"/>
                  <a:pt x="501025" y="532882"/>
                </a:cubicBezTo>
                <a:cubicBezTo>
                  <a:pt x="497836" y="544785"/>
                  <a:pt x="495285" y="556688"/>
                  <a:pt x="492733" y="572092"/>
                </a:cubicBezTo>
                <a:cubicBezTo>
                  <a:pt x="491458" y="575243"/>
                  <a:pt x="488906" y="579794"/>
                  <a:pt x="485159" y="584345"/>
                </a:cubicBezTo>
                <a:lnTo>
                  <a:pt x="476621" y="591438"/>
                </a:lnTo>
                <a:lnTo>
                  <a:pt x="492096" y="536382"/>
                </a:lnTo>
                <a:lnTo>
                  <a:pt x="495732" y="504094"/>
                </a:lnTo>
                <a:lnTo>
                  <a:pt x="499112" y="497872"/>
                </a:lnTo>
                <a:cubicBezTo>
                  <a:pt x="503576" y="479668"/>
                  <a:pt x="508040" y="472666"/>
                  <a:pt x="514418" y="462163"/>
                </a:cubicBezTo>
                <a:cubicBezTo>
                  <a:pt x="523986" y="450960"/>
                  <a:pt x="529726" y="446059"/>
                  <a:pt x="539931" y="416652"/>
                </a:cubicBezTo>
                <a:cubicBezTo>
                  <a:pt x="546947" y="396346"/>
                  <a:pt x="543120" y="380242"/>
                  <a:pt x="541845" y="371140"/>
                </a:cubicBezTo>
                <a:cubicBezTo>
                  <a:pt x="539931" y="355736"/>
                  <a:pt x="536105" y="341032"/>
                  <a:pt x="536105" y="341732"/>
                </a:cubicBezTo>
                <a:cubicBezTo>
                  <a:pt x="536105" y="342433"/>
                  <a:pt x="532277" y="355736"/>
                  <a:pt x="526537" y="365538"/>
                </a:cubicBezTo>
                <a:cubicBezTo>
                  <a:pt x="523986" y="369739"/>
                  <a:pt x="519521" y="378842"/>
                  <a:pt x="515695" y="388644"/>
                </a:cubicBezTo>
                <a:cubicBezTo>
                  <a:pt x="511868" y="399147"/>
                  <a:pt x="508040" y="410350"/>
                  <a:pt x="507403" y="418752"/>
                </a:cubicBezTo>
                <a:cubicBezTo>
                  <a:pt x="506765" y="430655"/>
                  <a:pt x="507403" y="442558"/>
                  <a:pt x="508678" y="457262"/>
                </a:cubicBezTo>
                <a:cubicBezTo>
                  <a:pt x="508359" y="460763"/>
                  <a:pt x="507084" y="465664"/>
                  <a:pt x="504692" y="470915"/>
                </a:cubicBezTo>
                <a:lnTo>
                  <a:pt x="498429" y="480151"/>
                </a:lnTo>
                <a:lnTo>
                  <a:pt x="500228" y="464176"/>
                </a:lnTo>
                <a:cubicBezTo>
                  <a:pt x="501025" y="439932"/>
                  <a:pt x="500068" y="415601"/>
                  <a:pt x="497836" y="391445"/>
                </a:cubicBezTo>
                <a:lnTo>
                  <a:pt x="497158" y="386905"/>
                </a:lnTo>
                <a:lnTo>
                  <a:pt x="498473" y="385843"/>
                </a:lnTo>
                <a:cubicBezTo>
                  <a:pt x="499111" y="367638"/>
                  <a:pt x="502300" y="359937"/>
                  <a:pt x="506127" y="348734"/>
                </a:cubicBezTo>
                <a:cubicBezTo>
                  <a:pt x="513143" y="336130"/>
                  <a:pt x="517608" y="330529"/>
                  <a:pt x="522710" y="301821"/>
                </a:cubicBezTo>
                <a:cubicBezTo>
                  <a:pt x="525899" y="281516"/>
                  <a:pt x="520159" y="267513"/>
                  <a:pt x="518245" y="259111"/>
                </a:cubicBezTo>
                <a:cubicBezTo>
                  <a:pt x="514418" y="245107"/>
                  <a:pt x="509316" y="231803"/>
                  <a:pt x="509316" y="232504"/>
                </a:cubicBezTo>
                <a:cubicBezTo>
                  <a:pt x="509316" y="232504"/>
                  <a:pt x="506764" y="246508"/>
                  <a:pt x="502937" y="256310"/>
                </a:cubicBezTo>
                <a:cubicBezTo>
                  <a:pt x="499111" y="264012"/>
                  <a:pt x="490819" y="292719"/>
                  <a:pt x="492095" y="309524"/>
                </a:cubicBezTo>
                <a:cubicBezTo>
                  <a:pt x="493371" y="320726"/>
                  <a:pt x="495922" y="331929"/>
                  <a:pt x="499749" y="345933"/>
                </a:cubicBezTo>
                <a:cubicBezTo>
                  <a:pt x="500067" y="349084"/>
                  <a:pt x="499908" y="353810"/>
                  <a:pt x="498712" y="359236"/>
                </a:cubicBezTo>
                <a:lnTo>
                  <a:pt x="494531" y="369323"/>
                </a:lnTo>
                <a:lnTo>
                  <a:pt x="487153" y="319939"/>
                </a:lnTo>
                <a:lnTo>
                  <a:pt x="477565" y="281364"/>
                </a:lnTo>
                <a:lnTo>
                  <a:pt x="479339" y="279416"/>
                </a:lnTo>
                <a:cubicBezTo>
                  <a:pt x="477426" y="262612"/>
                  <a:pt x="479339" y="254209"/>
                  <a:pt x="481891" y="243007"/>
                </a:cubicBezTo>
                <a:cubicBezTo>
                  <a:pt x="486356" y="230403"/>
                  <a:pt x="490182" y="223401"/>
                  <a:pt x="492096" y="196095"/>
                </a:cubicBezTo>
                <a:cubicBezTo>
                  <a:pt x="493371" y="176490"/>
                  <a:pt x="486356" y="163886"/>
                  <a:pt x="483804" y="156184"/>
                </a:cubicBezTo>
                <a:cubicBezTo>
                  <a:pt x="478702" y="142881"/>
                  <a:pt x="472961" y="130977"/>
                  <a:pt x="472961" y="131678"/>
                </a:cubicBezTo>
                <a:cubicBezTo>
                  <a:pt x="472961" y="131678"/>
                  <a:pt x="471685" y="144981"/>
                  <a:pt x="468497" y="154784"/>
                </a:cubicBezTo>
                <a:cubicBezTo>
                  <a:pt x="465945" y="162486"/>
                  <a:pt x="460205" y="191193"/>
                  <a:pt x="463394" y="207298"/>
                </a:cubicBezTo>
                <a:cubicBezTo>
                  <a:pt x="465945" y="217800"/>
                  <a:pt x="469772" y="228303"/>
                  <a:pt x="474875" y="240906"/>
                </a:cubicBezTo>
                <a:cubicBezTo>
                  <a:pt x="475513" y="244057"/>
                  <a:pt x="475991" y="248608"/>
                  <a:pt x="475592" y="253947"/>
                </a:cubicBezTo>
                <a:lnTo>
                  <a:pt x="473137" y="263547"/>
                </a:lnTo>
                <a:lnTo>
                  <a:pt x="469772" y="250009"/>
                </a:lnTo>
                <a:lnTo>
                  <a:pt x="445268" y="184138"/>
                </a:lnTo>
                <a:lnTo>
                  <a:pt x="448087" y="179991"/>
                </a:lnTo>
                <a:cubicBezTo>
                  <a:pt x="444260" y="163886"/>
                  <a:pt x="445536" y="156184"/>
                  <a:pt x="446811" y="144982"/>
                </a:cubicBezTo>
                <a:cubicBezTo>
                  <a:pt x="450638" y="131678"/>
                  <a:pt x="453190" y="125376"/>
                  <a:pt x="453190" y="98069"/>
                </a:cubicBezTo>
                <a:cubicBezTo>
                  <a:pt x="453190" y="79164"/>
                  <a:pt x="445536" y="67261"/>
                  <a:pt x="442346" y="60259"/>
                </a:cubicBezTo>
                <a:cubicBezTo>
                  <a:pt x="436606" y="48356"/>
                  <a:pt x="430228" y="37154"/>
                  <a:pt x="430228" y="37853"/>
                </a:cubicBezTo>
                <a:cubicBezTo>
                  <a:pt x="430228" y="38554"/>
                  <a:pt x="429590" y="51157"/>
                  <a:pt x="427677" y="60960"/>
                </a:cubicBezTo>
                <a:cubicBezTo>
                  <a:pt x="425126" y="68661"/>
                  <a:pt x="421936" y="97369"/>
                  <a:pt x="426401" y="112073"/>
                </a:cubicBezTo>
                <a:cubicBezTo>
                  <a:pt x="429590" y="121875"/>
                  <a:pt x="434055" y="132378"/>
                  <a:pt x="440433" y="143581"/>
                </a:cubicBezTo>
                <a:cubicBezTo>
                  <a:pt x="441071" y="146382"/>
                  <a:pt x="441709" y="150758"/>
                  <a:pt x="441709" y="156009"/>
                </a:cubicBezTo>
                <a:lnTo>
                  <a:pt x="439779" y="169382"/>
                </a:lnTo>
                <a:lnTo>
                  <a:pt x="420023" y="116274"/>
                </a:lnTo>
                <a:cubicBezTo>
                  <a:pt x="414921" y="107171"/>
                  <a:pt x="414283" y="100169"/>
                  <a:pt x="412369" y="91768"/>
                </a:cubicBezTo>
                <a:cubicBezTo>
                  <a:pt x="411732" y="78464"/>
                  <a:pt x="412369" y="71462"/>
                  <a:pt x="403440" y="46955"/>
                </a:cubicBezTo>
                <a:cubicBezTo>
                  <a:pt x="397700" y="29451"/>
                  <a:pt x="386857" y="21049"/>
                  <a:pt x="381755" y="16147"/>
                </a:cubicBezTo>
                <a:cubicBezTo>
                  <a:pt x="372825" y="7045"/>
                  <a:pt x="363258" y="-657"/>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67" name="任意多边形: 形状 66">
            <a:extLst>
              <a:ext uri="{FF2B5EF4-FFF2-40B4-BE49-F238E27FC236}">
                <a16:creationId xmlns:a16="http://schemas.microsoft.com/office/drawing/2014/main" xmlns="" id="{236D5FAA-4FBE-443D-A1FF-A48D1499A6F4}"/>
              </a:ext>
            </a:extLst>
          </p:cNvPr>
          <p:cNvSpPr/>
          <p:nvPr/>
        </p:nvSpPr>
        <p:spPr>
          <a:xfrm>
            <a:off x="9728691" y="1562568"/>
            <a:ext cx="547363" cy="994406"/>
          </a:xfrm>
          <a:custGeom>
            <a:avLst/>
            <a:gdLst>
              <a:gd name="connsiteX0" fmla="*/ 363896 w 547363"/>
              <a:gd name="connsiteY0" fmla="*/ 44 h 994406"/>
              <a:gd name="connsiteX1" fmla="*/ 381754 w 547363"/>
              <a:gd name="connsiteY1" fmla="*/ 16147 h 994406"/>
              <a:gd name="connsiteX2" fmla="*/ 403440 w 547363"/>
              <a:gd name="connsiteY2" fmla="*/ 46955 h 994406"/>
              <a:gd name="connsiteX3" fmla="*/ 412369 w 547363"/>
              <a:gd name="connsiteY3" fmla="*/ 91768 h 994406"/>
              <a:gd name="connsiteX4" fmla="*/ 420023 w 547363"/>
              <a:gd name="connsiteY4" fmla="*/ 116274 h 994406"/>
              <a:gd name="connsiteX5" fmla="*/ 439779 w 547363"/>
              <a:gd name="connsiteY5" fmla="*/ 169381 h 994406"/>
              <a:gd name="connsiteX6" fmla="*/ 441709 w 547363"/>
              <a:gd name="connsiteY6" fmla="*/ 156009 h 994406"/>
              <a:gd name="connsiteX7" fmla="*/ 440433 w 547363"/>
              <a:gd name="connsiteY7" fmla="*/ 143581 h 994406"/>
              <a:gd name="connsiteX8" fmla="*/ 426401 w 547363"/>
              <a:gd name="connsiteY8" fmla="*/ 112073 h 994406"/>
              <a:gd name="connsiteX9" fmla="*/ 427677 w 547363"/>
              <a:gd name="connsiteY9" fmla="*/ 60960 h 994406"/>
              <a:gd name="connsiteX10" fmla="*/ 430228 w 547363"/>
              <a:gd name="connsiteY10" fmla="*/ 37853 h 994406"/>
              <a:gd name="connsiteX11" fmla="*/ 442346 w 547363"/>
              <a:gd name="connsiteY11" fmla="*/ 60259 h 994406"/>
              <a:gd name="connsiteX12" fmla="*/ 453189 w 547363"/>
              <a:gd name="connsiteY12" fmla="*/ 98069 h 994406"/>
              <a:gd name="connsiteX13" fmla="*/ 446811 w 547363"/>
              <a:gd name="connsiteY13" fmla="*/ 144982 h 994406"/>
              <a:gd name="connsiteX14" fmla="*/ 448087 w 547363"/>
              <a:gd name="connsiteY14" fmla="*/ 179991 h 994406"/>
              <a:gd name="connsiteX15" fmla="*/ 445268 w 547363"/>
              <a:gd name="connsiteY15" fmla="*/ 184138 h 994406"/>
              <a:gd name="connsiteX16" fmla="*/ 469772 w 547363"/>
              <a:gd name="connsiteY16" fmla="*/ 250009 h 994406"/>
              <a:gd name="connsiteX17" fmla="*/ 473137 w 547363"/>
              <a:gd name="connsiteY17" fmla="*/ 263547 h 994406"/>
              <a:gd name="connsiteX18" fmla="*/ 475592 w 547363"/>
              <a:gd name="connsiteY18" fmla="*/ 253947 h 994406"/>
              <a:gd name="connsiteX19" fmla="*/ 474875 w 547363"/>
              <a:gd name="connsiteY19" fmla="*/ 240906 h 994406"/>
              <a:gd name="connsiteX20" fmla="*/ 463394 w 547363"/>
              <a:gd name="connsiteY20" fmla="*/ 207298 h 994406"/>
              <a:gd name="connsiteX21" fmla="*/ 468496 w 547363"/>
              <a:gd name="connsiteY21" fmla="*/ 154784 h 994406"/>
              <a:gd name="connsiteX22" fmla="*/ 472961 w 547363"/>
              <a:gd name="connsiteY22" fmla="*/ 131678 h 994406"/>
              <a:gd name="connsiteX23" fmla="*/ 483804 w 547363"/>
              <a:gd name="connsiteY23" fmla="*/ 156184 h 994406"/>
              <a:gd name="connsiteX24" fmla="*/ 492095 w 547363"/>
              <a:gd name="connsiteY24" fmla="*/ 196095 h 994406"/>
              <a:gd name="connsiteX25" fmla="*/ 481890 w 547363"/>
              <a:gd name="connsiteY25" fmla="*/ 243007 h 994406"/>
              <a:gd name="connsiteX26" fmla="*/ 479339 w 547363"/>
              <a:gd name="connsiteY26" fmla="*/ 279416 h 994406"/>
              <a:gd name="connsiteX27" fmla="*/ 477565 w 547363"/>
              <a:gd name="connsiteY27" fmla="*/ 281364 h 994406"/>
              <a:gd name="connsiteX28" fmla="*/ 487152 w 547363"/>
              <a:gd name="connsiteY28" fmla="*/ 319939 h 994406"/>
              <a:gd name="connsiteX29" fmla="*/ 494531 w 547363"/>
              <a:gd name="connsiteY29" fmla="*/ 369326 h 994406"/>
              <a:gd name="connsiteX30" fmla="*/ 498713 w 547363"/>
              <a:gd name="connsiteY30" fmla="*/ 359236 h 994406"/>
              <a:gd name="connsiteX31" fmla="*/ 499749 w 547363"/>
              <a:gd name="connsiteY31" fmla="*/ 345933 h 994406"/>
              <a:gd name="connsiteX32" fmla="*/ 492096 w 547363"/>
              <a:gd name="connsiteY32" fmla="*/ 309524 h 994406"/>
              <a:gd name="connsiteX33" fmla="*/ 502938 w 547363"/>
              <a:gd name="connsiteY33" fmla="*/ 256310 h 994406"/>
              <a:gd name="connsiteX34" fmla="*/ 509316 w 547363"/>
              <a:gd name="connsiteY34" fmla="*/ 232504 h 994406"/>
              <a:gd name="connsiteX35" fmla="*/ 518246 w 547363"/>
              <a:gd name="connsiteY35" fmla="*/ 259111 h 994406"/>
              <a:gd name="connsiteX36" fmla="*/ 522711 w 547363"/>
              <a:gd name="connsiteY36" fmla="*/ 301821 h 994406"/>
              <a:gd name="connsiteX37" fmla="*/ 506128 w 547363"/>
              <a:gd name="connsiteY37" fmla="*/ 348734 h 994406"/>
              <a:gd name="connsiteX38" fmla="*/ 498474 w 547363"/>
              <a:gd name="connsiteY38" fmla="*/ 385843 h 994406"/>
              <a:gd name="connsiteX39" fmla="*/ 497158 w 547363"/>
              <a:gd name="connsiteY39" fmla="*/ 386905 h 994406"/>
              <a:gd name="connsiteX40" fmla="*/ 497836 w 547363"/>
              <a:gd name="connsiteY40" fmla="*/ 391445 h 994406"/>
              <a:gd name="connsiteX41" fmla="*/ 500228 w 547363"/>
              <a:gd name="connsiteY41" fmla="*/ 464176 h 994406"/>
              <a:gd name="connsiteX42" fmla="*/ 498429 w 547363"/>
              <a:gd name="connsiteY42" fmla="*/ 480151 h 994406"/>
              <a:gd name="connsiteX43" fmla="*/ 504692 w 547363"/>
              <a:gd name="connsiteY43" fmla="*/ 470915 h 994406"/>
              <a:gd name="connsiteX44" fmla="*/ 508678 w 547363"/>
              <a:gd name="connsiteY44" fmla="*/ 457262 h 994406"/>
              <a:gd name="connsiteX45" fmla="*/ 507402 w 547363"/>
              <a:gd name="connsiteY45" fmla="*/ 418752 h 994406"/>
              <a:gd name="connsiteX46" fmla="*/ 515694 w 547363"/>
              <a:gd name="connsiteY46" fmla="*/ 388644 h 994406"/>
              <a:gd name="connsiteX47" fmla="*/ 526537 w 547363"/>
              <a:gd name="connsiteY47" fmla="*/ 365538 h 994406"/>
              <a:gd name="connsiteX48" fmla="*/ 536104 w 547363"/>
              <a:gd name="connsiteY48" fmla="*/ 341732 h 994406"/>
              <a:gd name="connsiteX49" fmla="*/ 541844 w 547363"/>
              <a:gd name="connsiteY49" fmla="*/ 371140 h 994406"/>
              <a:gd name="connsiteX50" fmla="*/ 539931 w 547363"/>
              <a:gd name="connsiteY50" fmla="*/ 416652 h 994406"/>
              <a:gd name="connsiteX51" fmla="*/ 514418 w 547363"/>
              <a:gd name="connsiteY51" fmla="*/ 462163 h 994406"/>
              <a:gd name="connsiteX52" fmla="*/ 499111 w 547363"/>
              <a:gd name="connsiteY52" fmla="*/ 497872 h 994406"/>
              <a:gd name="connsiteX53" fmla="*/ 495732 w 547363"/>
              <a:gd name="connsiteY53" fmla="*/ 504092 h 994406"/>
              <a:gd name="connsiteX54" fmla="*/ 492096 w 547363"/>
              <a:gd name="connsiteY54" fmla="*/ 536382 h 994406"/>
              <a:gd name="connsiteX55" fmla="*/ 476621 w 547363"/>
              <a:gd name="connsiteY55" fmla="*/ 591437 h 994406"/>
              <a:gd name="connsiteX56" fmla="*/ 485159 w 547363"/>
              <a:gd name="connsiteY56" fmla="*/ 584345 h 994406"/>
              <a:gd name="connsiteX57" fmla="*/ 492733 w 547363"/>
              <a:gd name="connsiteY57" fmla="*/ 572092 h 994406"/>
              <a:gd name="connsiteX58" fmla="*/ 501024 w 547363"/>
              <a:gd name="connsiteY58" fmla="*/ 532882 h 994406"/>
              <a:gd name="connsiteX59" fmla="*/ 516332 w 547363"/>
              <a:gd name="connsiteY59" fmla="*/ 504874 h 994406"/>
              <a:gd name="connsiteX60" fmla="*/ 532278 w 547363"/>
              <a:gd name="connsiteY60" fmla="*/ 484569 h 994406"/>
              <a:gd name="connsiteX61" fmla="*/ 546947 w 547363"/>
              <a:gd name="connsiteY61" fmla="*/ 462864 h 994406"/>
              <a:gd name="connsiteX62" fmla="*/ 546310 w 547363"/>
              <a:gd name="connsiteY62" fmla="*/ 495072 h 994406"/>
              <a:gd name="connsiteX63" fmla="*/ 534191 w 547363"/>
              <a:gd name="connsiteY63" fmla="*/ 541284 h 994406"/>
              <a:gd name="connsiteX64" fmla="*/ 513781 w 547363"/>
              <a:gd name="connsiteY64" fmla="*/ 567190 h 994406"/>
              <a:gd name="connsiteX65" fmla="*/ 497198 w 547363"/>
              <a:gd name="connsiteY65" fmla="*/ 578393 h 994406"/>
              <a:gd name="connsiteX66" fmla="*/ 472961 w 547363"/>
              <a:gd name="connsiteY66" fmla="*/ 609201 h 994406"/>
              <a:gd name="connsiteX67" fmla="*/ 468780 w 547363"/>
              <a:gd name="connsiteY67" fmla="*/ 613592 h 994406"/>
              <a:gd name="connsiteX68" fmla="*/ 441071 w 547363"/>
              <a:gd name="connsiteY68" fmla="*/ 670116 h 994406"/>
              <a:gd name="connsiteX69" fmla="*/ 422983 w 547363"/>
              <a:gd name="connsiteY69" fmla="*/ 695245 h 994406"/>
              <a:gd name="connsiteX70" fmla="*/ 435411 w 547363"/>
              <a:gd name="connsiteY70" fmla="*/ 690334 h 994406"/>
              <a:gd name="connsiteX71" fmla="*/ 446173 w 547363"/>
              <a:gd name="connsiteY71" fmla="*/ 680619 h 994406"/>
              <a:gd name="connsiteX72" fmla="*/ 465307 w 547363"/>
              <a:gd name="connsiteY72" fmla="*/ 644910 h 994406"/>
              <a:gd name="connsiteX73" fmla="*/ 487631 w 547363"/>
              <a:gd name="connsiteY73" fmla="*/ 621804 h 994406"/>
              <a:gd name="connsiteX74" fmla="*/ 508678 w 547363"/>
              <a:gd name="connsiteY74" fmla="*/ 606400 h 994406"/>
              <a:gd name="connsiteX75" fmla="*/ 529088 w 547363"/>
              <a:gd name="connsiteY75" fmla="*/ 588896 h 994406"/>
              <a:gd name="connsiteX76" fmla="*/ 520159 w 547363"/>
              <a:gd name="connsiteY76" fmla="*/ 621104 h 994406"/>
              <a:gd name="connsiteX77" fmla="*/ 495285 w 547363"/>
              <a:gd name="connsiteY77" fmla="*/ 663814 h 994406"/>
              <a:gd name="connsiteX78" fmla="*/ 467859 w 547363"/>
              <a:gd name="connsiteY78" fmla="*/ 682720 h 994406"/>
              <a:gd name="connsiteX79" fmla="*/ 448724 w 547363"/>
              <a:gd name="connsiteY79" fmla="*/ 688321 h 994406"/>
              <a:gd name="connsiteX80" fmla="*/ 416196 w 547363"/>
              <a:gd name="connsiteY80" fmla="*/ 710727 h 994406"/>
              <a:gd name="connsiteX81" fmla="*/ 409668 w 547363"/>
              <a:gd name="connsiteY81" fmla="*/ 714162 h 994406"/>
              <a:gd name="connsiteX82" fmla="*/ 409616 w 547363"/>
              <a:gd name="connsiteY82" fmla="*/ 713815 h 994406"/>
              <a:gd name="connsiteX83" fmla="*/ 399932 w 547363"/>
              <a:gd name="connsiteY83" fmla="*/ 727269 h 994406"/>
              <a:gd name="connsiteX84" fmla="*/ 351140 w 547363"/>
              <a:gd name="connsiteY84" fmla="*/ 776545 h 994406"/>
              <a:gd name="connsiteX85" fmla="*/ 345357 w 547363"/>
              <a:gd name="connsiteY85" fmla="*/ 780668 h 994406"/>
              <a:gd name="connsiteX86" fmla="*/ 357996 w 547363"/>
              <a:gd name="connsiteY86" fmla="*/ 779258 h 994406"/>
              <a:gd name="connsiteX87" fmla="*/ 370912 w 547363"/>
              <a:gd name="connsiteY87" fmla="*/ 772344 h 994406"/>
              <a:gd name="connsiteX88" fmla="*/ 398975 w 547363"/>
              <a:gd name="connsiteY88" fmla="*/ 742936 h 994406"/>
              <a:gd name="connsiteX89" fmla="*/ 427039 w 547363"/>
              <a:gd name="connsiteY89" fmla="*/ 727532 h 994406"/>
              <a:gd name="connsiteX90" fmla="*/ 451913 w 547363"/>
              <a:gd name="connsiteY90" fmla="*/ 719130 h 994406"/>
              <a:gd name="connsiteX91" fmla="*/ 476788 w 547363"/>
              <a:gd name="connsiteY91" fmla="*/ 708627 h 994406"/>
              <a:gd name="connsiteX92" fmla="*/ 458930 w 547363"/>
              <a:gd name="connsiteY92" fmla="*/ 737335 h 994406"/>
              <a:gd name="connsiteX93" fmla="*/ 423212 w 547363"/>
              <a:gd name="connsiteY93" fmla="*/ 770243 h 994406"/>
              <a:gd name="connsiteX94" fmla="*/ 391959 w 547363"/>
              <a:gd name="connsiteY94" fmla="*/ 780046 h 994406"/>
              <a:gd name="connsiteX95" fmla="*/ 371549 w 547363"/>
              <a:gd name="connsiteY95" fmla="*/ 780746 h 994406"/>
              <a:gd name="connsiteX96" fmla="*/ 334556 w 547363"/>
              <a:gd name="connsiteY96" fmla="*/ 794049 h 994406"/>
              <a:gd name="connsiteX97" fmla="*/ 327351 w 547363"/>
              <a:gd name="connsiteY97" fmla="*/ 796117 h 994406"/>
              <a:gd name="connsiteX98" fmla="*/ 327498 w 547363"/>
              <a:gd name="connsiteY98" fmla="*/ 793400 h 994406"/>
              <a:gd name="connsiteX99" fmla="*/ 250305 w 547363"/>
              <a:gd name="connsiteY99" fmla="*/ 848433 h 994406"/>
              <a:gd name="connsiteX100" fmla="*/ 263998 w 547363"/>
              <a:gd name="connsiteY100" fmla="*/ 849451 h 994406"/>
              <a:gd name="connsiteX101" fmla="*/ 277791 w 547363"/>
              <a:gd name="connsiteY101" fmla="*/ 845162 h 994406"/>
              <a:gd name="connsiteX102" fmla="*/ 310957 w 547363"/>
              <a:gd name="connsiteY102" fmla="*/ 822057 h 994406"/>
              <a:gd name="connsiteX103" fmla="*/ 342209 w 547363"/>
              <a:gd name="connsiteY103" fmla="*/ 813655 h 994406"/>
              <a:gd name="connsiteX104" fmla="*/ 368360 w 547363"/>
              <a:gd name="connsiteY104" fmla="*/ 812254 h 994406"/>
              <a:gd name="connsiteX105" fmla="*/ 395148 w 547363"/>
              <a:gd name="connsiteY105" fmla="*/ 809454 h 994406"/>
              <a:gd name="connsiteX106" fmla="*/ 371549 w 547363"/>
              <a:gd name="connsiteY106" fmla="*/ 832559 h 994406"/>
              <a:gd name="connsiteX107" fmla="*/ 330091 w 547363"/>
              <a:gd name="connsiteY107" fmla="*/ 855665 h 994406"/>
              <a:gd name="connsiteX108" fmla="*/ 277153 w 547363"/>
              <a:gd name="connsiteY108" fmla="*/ 854265 h 994406"/>
              <a:gd name="connsiteX109" fmla="*/ 237608 w 547363"/>
              <a:gd name="connsiteY109" fmla="*/ 860566 h 994406"/>
              <a:gd name="connsiteX110" fmla="*/ 230174 w 547363"/>
              <a:gd name="connsiteY110" fmla="*/ 861255 h 994406"/>
              <a:gd name="connsiteX111" fmla="*/ 230273 w 547363"/>
              <a:gd name="connsiteY111" fmla="*/ 860773 h 994406"/>
              <a:gd name="connsiteX112" fmla="*/ 145531 w 547363"/>
              <a:gd name="connsiteY112" fmla="*/ 904551 h 994406"/>
              <a:gd name="connsiteX113" fmla="*/ 158520 w 547363"/>
              <a:gd name="connsiteY113" fmla="*/ 906779 h 994406"/>
              <a:gd name="connsiteX114" fmla="*/ 173190 w 547363"/>
              <a:gd name="connsiteY114" fmla="*/ 903978 h 994406"/>
              <a:gd name="connsiteX115" fmla="*/ 209545 w 547363"/>
              <a:gd name="connsiteY115" fmla="*/ 884373 h 994406"/>
              <a:gd name="connsiteX116" fmla="*/ 268861 w 547363"/>
              <a:gd name="connsiteY116" fmla="*/ 885073 h 994406"/>
              <a:gd name="connsiteX117" fmla="*/ 295649 w 547363"/>
              <a:gd name="connsiteY117" fmla="*/ 887174 h 994406"/>
              <a:gd name="connsiteX118" fmla="*/ 269499 w 547363"/>
              <a:gd name="connsiteY118" fmla="*/ 905379 h 994406"/>
              <a:gd name="connsiteX119" fmla="*/ 225490 w 547363"/>
              <a:gd name="connsiteY119" fmla="*/ 921483 h 994406"/>
              <a:gd name="connsiteX120" fmla="*/ 171914 w 547363"/>
              <a:gd name="connsiteY120" fmla="*/ 913080 h 994406"/>
              <a:gd name="connsiteX121" fmla="*/ 131094 w 547363"/>
              <a:gd name="connsiteY121" fmla="*/ 915181 h 994406"/>
              <a:gd name="connsiteX122" fmla="*/ 124937 w 547363"/>
              <a:gd name="connsiteY122" fmla="*/ 915190 h 994406"/>
              <a:gd name="connsiteX123" fmla="*/ 120889 w 547363"/>
              <a:gd name="connsiteY123" fmla="*/ 917281 h 994406"/>
              <a:gd name="connsiteX124" fmla="*/ 61573 w 547363"/>
              <a:gd name="connsiteY124" fmla="*/ 946689 h 994406"/>
              <a:gd name="connsiteX125" fmla="*/ 33509 w 547363"/>
              <a:gd name="connsiteY125" fmla="*/ 963493 h 994406"/>
              <a:gd name="connsiteX126" fmla="*/ 11186 w 547363"/>
              <a:gd name="connsiteY126" fmla="*/ 985899 h 994406"/>
              <a:gd name="connsiteX127" fmla="*/ 4170 w 547363"/>
              <a:gd name="connsiteY127" fmla="*/ 994301 h 994406"/>
              <a:gd name="connsiteX128" fmla="*/ 1619 w 547363"/>
              <a:gd name="connsiteY128" fmla="*/ 978897 h 994406"/>
              <a:gd name="connsiteX129" fmla="*/ 9272 w 547363"/>
              <a:gd name="connsiteY129" fmla="*/ 968395 h 994406"/>
              <a:gd name="connsiteX130" fmla="*/ 36698 w 547363"/>
              <a:gd name="connsiteY130" fmla="*/ 947389 h 994406"/>
              <a:gd name="connsiteX131" fmla="*/ 81505 w 547363"/>
              <a:gd name="connsiteY131" fmla="*/ 923233 h 994406"/>
              <a:gd name="connsiteX132" fmla="*/ 128846 w 547363"/>
              <a:gd name="connsiteY132" fmla="*/ 900539 h 994406"/>
              <a:gd name="connsiteX133" fmla="*/ 143770 w 547363"/>
              <a:gd name="connsiteY133" fmla="*/ 886823 h 994406"/>
              <a:gd name="connsiteX134" fmla="*/ 154692 w 547363"/>
              <a:gd name="connsiteY134" fmla="*/ 871069 h 994406"/>
              <a:gd name="connsiteX135" fmla="*/ 180842 w 547363"/>
              <a:gd name="connsiteY135" fmla="*/ 821356 h 994406"/>
              <a:gd name="connsiteX136" fmla="*/ 214647 w 547363"/>
              <a:gd name="connsiteY136" fmla="*/ 794049 h 994406"/>
              <a:gd name="connsiteX137" fmla="*/ 238883 w 547363"/>
              <a:gd name="connsiteY137" fmla="*/ 780746 h 994406"/>
              <a:gd name="connsiteX138" fmla="*/ 229316 w 547363"/>
              <a:gd name="connsiteY138" fmla="*/ 805952 h 994406"/>
              <a:gd name="connsiteX139" fmla="*/ 198064 w 547363"/>
              <a:gd name="connsiteY139" fmla="*/ 857765 h 994406"/>
              <a:gd name="connsiteX140" fmla="*/ 161708 w 547363"/>
              <a:gd name="connsiteY140" fmla="*/ 875970 h 994406"/>
              <a:gd name="connsiteX141" fmla="*/ 150547 w 547363"/>
              <a:gd name="connsiteY141" fmla="*/ 886473 h 994406"/>
              <a:gd name="connsiteX142" fmla="*/ 147699 w 547363"/>
              <a:gd name="connsiteY142" fmla="*/ 891296 h 994406"/>
              <a:gd name="connsiteX143" fmla="*/ 209147 w 547363"/>
              <a:gd name="connsiteY143" fmla="*/ 860041 h 994406"/>
              <a:gd name="connsiteX144" fmla="*/ 229772 w 547363"/>
              <a:gd name="connsiteY144" fmla="*/ 847655 h 994406"/>
              <a:gd name="connsiteX145" fmla="*/ 230593 w 547363"/>
              <a:gd name="connsiteY145" fmla="*/ 846563 h 994406"/>
              <a:gd name="connsiteX146" fmla="*/ 256105 w 547363"/>
              <a:gd name="connsiteY146" fmla="*/ 815054 h 994406"/>
              <a:gd name="connsiteX147" fmla="*/ 275240 w 547363"/>
              <a:gd name="connsiteY147" fmla="*/ 763941 h 994406"/>
              <a:gd name="connsiteX148" fmla="*/ 302666 w 547363"/>
              <a:gd name="connsiteY148" fmla="*/ 733133 h 994406"/>
              <a:gd name="connsiteX149" fmla="*/ 323076 w 547363"/>
              <a:gd name="connsiteY149" fmla="*/ 717029 h 994406"/>
              <a:gd name="connsiteX150" fmla="*/ 317974 w 547363"/>
              <a:gd name="connsiteY150" fmla="*/ 742235 h 994406"/>
              <a:gd name="connsiteX151" fmla="*/ 311595 w 547363"/>
              <a:gd name="connsiteY151" fmla="*/ 768142 h 994406"/>
              <a:gd name="connsiteX152" fmla="*/ 295012 w 547363"/>
              <a:gd name="connsiteY152" fmla="*/ 796150 h 994406"/>
              <a:gd name="connsiteX153" fmla="*/ 262483 w 547363"/>
              <a:gd name="connsiteY153" fmla="*/ 817855 h 994406"/>
              <a:gd name="connsiteX154" fmla="*/ 252045 w 547363"/>
              <a:gd name="connsiteY154" fmla="*/ 834280 h 994406"/>
              <a:gd name="connsiteX155" fmla="*/ 282893 w 547363"/>
              <a:gd name="connsiteY155" fmla="*/ 815755 h 994406"/>
              <a:gd name="connsiteX156" fmla="*/ 331156 w 547363"/>
              <a:gd name="connsiteY156" fmla="*/ 777571 h 994406"/>
              <a:gd name="connsiteX157" fmla="*/ 339898 w 547363"/>
              <a:gd name="connsiteY157" fmla="*/ 764817 h 994406"/>
              <a:gd name="connsiteX158" fmla="*/ 346037 w 547363"/>
              <a:gd name="connsiteY158" fmla="*/ 747837 h 994406"/>
              <a:gd name="connsiteX159" fmla="*/ 354966 w 547363"/>
              <a:gd name="connsiteY159" fmla="*/ 696023 h 994406"/>
              <a:gd name="connsiteX160" fmla="*/ 374100 w 547363"/>
              <a:gd name="connsiteY160" fmla="*/ 661715 h 994406"/>
              <a:gd name="connsiteX161" fmla="*/ 389408 w 547363"/>
              <a:gd name="connsiteY161" fmla="*/ 642110 h 994406"/>
              <a:gd name="connsiteX162" fmla="*/ 390683 w 547363"/>
              <a:gd name="connsiteY162" fmla="*/ 666616 h 994406"/>
              <a:gd name="connsiteX163" fmla="*/ 390046 w 547363"/>
              <a:gd name="connsiteY163" fmla="*/ 692523 h 994406"/>
              <a:gd name="connsiteX164" fmla="*/ 380479 w 547363"/>
              <a:gd name="connsiteY164" fmla="*/ 722630 h 994406"/>
              <a:gd name="connsiteX165" fmla="*/ 353691 w 547363"/>
              <a:gd name="connsiteY165" fmla="*/ 749938 h 994406"/>
              <a:gd name="connsiteX166" fmla="*/ 347173 w 547363"/>
              <a:gd name="connsiteY166" fmla="*/ 764898 h 994406"/>
              <a:gd name="connsiteX167" fmla="*/ 355684 w 547363"/>
              <a:gd name="connsiteY167" fmla="*/ 758165 h 994406"/>
              <a:gd name="connsiteX168" fmla="*/ 408923 w 547363"/>
              <a:gd name="connsiteY168" fmla="*/ 696866 h 994406"/>
              <a:gd name="connsiteX169" fmla="*/ 415160 w 547363"/>
              <a:gd name="connsiteY169" fmla="*/ 681583 h 994406"/>
              <a:gd name="connsiteX170" fmla="*/ 416834 w 547363"/>
              <a:gd name="connsiteY170" fmla="*/ 663816 h 994406"/>
              <a:gd name="connsiteX171" fmla="*/ 413645 w 547363"/>
              <a:gd name="connsiteY171" fmla="*/ 643510 h 994406"/>
              <a:gd name="connsiteX172" fmla="*/ 412369 w 547363"/>
              <a:gd name="connsiteY172" fmla="*/ 613403 h 994406"/>
              <a:gd name="connsiteX173" fmla="*/ 421298 w 547363"/>
              <a:gd name="connsiteY173" fmla="*/ 576292 h 994406"/>
              <a:gd name="connsiteX174" fmla="*/ 430228 w 547363"/>
              <a:gd name="connsiteY174" fmla="*/ 553187 h 994406"/>
              <a:gd name="connsiteX175" fmla="*/ 437882 w 547363"/>
              <a:gd name="connsiteY175" fmla="*/ 575593 h 994406"/>
              <a:gd name="connsiteX176" fmla="*/ 444260 w 547363"/>
              <a:gd name="connsiteY176" fmla="*/ 599399 h 994406"/>
              <a:gd name="connsiteX177" fmla="*/ 442984 w 547363"/>
              <a:gd name="connsiteY177" fmla="*/ 630207 h 994406"/>
              <a:gd name="connsiteX178" fmla="*/ 424488 w 547363"/>
              <a:gd name="connsiteY178" fmla="*/ 663115 h 994406"/>
              <a:gd name="connsiteX179" fmla="*/ 421545 w 547363"/>
              <a:gd name="connsiteY179" fmla="*/ 680704 h 994406"/>
              <a:gd name="connsiteX180" fmla="*/ 462151 w 547363"/>
              <a:gd name="connsiteY180" fmla="*/ 603313 h 994406"/>
              <a:gd name="connsiteX181" fmla="*/ 464431 w 547363"/>
              <a:gd name="connsiteY181" fmla="*/ 582857 h 994406"/>
              <a:gd name="connsiteX182" fmla="*/ 461481 w 547363"/>
              <a:gd name="connsiteY182" fmla="*/ 565790 h 994406"/>
              <a:gd name="connsiteX183" fmla="*/ 444259 w 547363"/>
              <a:gd name="connsiteY183" fmla="*/ 520278 h 994406"/>
              <a:gd name="connsiteX184" fmla="*/ 442984 w 547363"/>
              <a:gd name="connsiteY184" fmla="*/ 482468 h 994406"/>
              <a:gd name="connsiteX185" fmla="*/ 445536 w 547363"/>
              <a:gd name="connsiteY185" fmla="*/ 457962 h 994406"/>
              <a:gd name="connsiteX186" fmla="*/ 458292 w 547363"/>
              <a:gd name="connsiteY186" fmla="*/ 476867 h 994406"/>
              <a:gd name="connsiteX187" fmla="*/ 470410 w 547363"/>
              <a:gd name="connsiteY187" fmla="*/ 497173 h 994406"/>
              <a:gd name="connsiteX188" fmla="*/ 476788 w 547363"/>
              <a:gd name="connsiteY188" fmla="*/ 526580 h 994406"/>
              <a:gd name="connsiteX189" fmla="*/ 467859 w 547363"/>
              <a:gd name="connsiteY189" fmla="*/ 562990 h 994406"/>
              <a:gd name="connsiteX190" fmla="*/ 467380 w 547363"/>
              <a:gd name="connsiteY190" fmla="*/ 576906 h 994406"/>
              <a:gd name="connsiteX191" fmla="*/ 468745 w 547363"/>
              <a:gd name="connsiteY191" fmla="*/ 583146 h 994406"/>
              <a:gd name="connsiteX192" fmla="*/ 488269 w 547363"/>
              <a:gd name="connsiteY192" fmla="*/ 502774 h 994406"/>
              <a:gd name="connsiteX193" fmla="*/ 488413 w 547363"/>
              <a:gd name="connsiteY193" fmla="*/ 497735 h 994406"/>
              <a:gd name="connsiteX194" fmla="*/ 488269 w 547363"/>
              <a:gd name="connsiteY194" fmla="*/ 497172 h 994406"/>
              <a:gd name="connsiteX195" fmla="*/ 478064 w 547363"/>
              <a:gd name="connsiteY195" fmla="*/ 460762 h 994406"/>
              <a:gd name="connsiteX196" fmla="*/ 451913 w 547363"/>
              <a:gd name="connsiteY196" fmla="*/ 422253 h 994406"/>
              <a:gd name="connsiteX197" fmla="*/ 442984 w 547363"/>
              <a:gd name="connsiteY197" fmla="*/ 385843 h 994406"/>
              <a:gd name="connsiteX198" fmla="*/ 441071 w 547363"/>
              <a:gd name="connsiteY198" fmla="*/ 360637 h 994406"/>
              <a:gd name="connsiteX199" fmla="*/ 456378 w 547363"/>
              <a:gd name="connsiteY199" fmla="*/ 376741 h 994406"/>
              <a:gd name="connsiteX200" fmla="*/ 471686 w 547363"/>
              <a:gd name="connsiteY200" fmla="*/ 393545 h 994406"/>
              <a:gd name="connsiteX201" fmla="*/ 483804 w 547363"/>
              <a:gd name="connsiteY201" fmla="*/ 420152 h 994406"/>
              <a:gd name="connsiteX202" fmla="*/ 483804 w 547363"/>
              <a:gd name="connsiteY202" fmla="*/ 457262 h 994406"/>
              <a:gd name="connsiteX203" fmla="*/ 489168 w 547363"/>
              <a:gd name="connsiteY203" fmla="*/ 471328 h 994406"/>
              <a:gd name="connsiteX204" fmla="*/ 490900 w 547363"/>
              <a:gd name="connsiteY204" fmla="*/ 410700 h 994406"/>
              <a:gd name="connsiteX205" fmla="*/ 487929 w 547363"/>
              <a:gd name="connsiteY205" fmla="*/ 387141 h 994406"/>
              <a:gd name="connsiteX206" fmla="*/ 487630 w 547363"/>
              <a:gd name="connsiteY206" fmla="*/ 386543 h 994406"/>
              <a:gd name="connsiteX207" fmla="*/ 471047 w 547363"/>
              <a:gd name="connsiteY207" fmla="*/ 355036 h 994406"/>
              <a:gd name="connsiteX208" fmla="*/ 439156 w 547363"/>
              <a:gd name="connsiteY208" fmla="*/ 322827 h 994406"/>
              <a:gd name="connsiteX209" fmla="*/ 425125 w 547363"/>
              <a:gd name="connsiteY209" fmla="*/ 288518 h 994406"/>
              <a:gd name="connsiteX210" fmla="*/ 419385 w 547363"/>
              <a:gd name="connsiteY210" fmla="*/ 264012 h 994406"/>
              <a:gd name="connsiteX211" fmla="*/ 436605 w 547363"/>
              <a:gd name="connsiteY211" fmla="*/ 277315 h 994406"/>
              <a:gd name="connsiteX212" fmla="*/ 469771 w 547363"/>
              <a:gd name="connsiteY212" fmla="*/ 314425 h 994406"/>
              <a:gd name="connsiteX213" fmla="*/ 476149 w 547363"/>
              <a:gd name="connsiteY213" fmla="*/ 350134 h 994406"/>
              <a:gd name="connsiteX214" fmla="*/ 485008 w 547363"/>
              <a:gd name="connsiteY214" fmla="*/ 363975 h 994406"/>
              <a:gd name="connsiteX215" fmla="*/ 480615 w 547363"/>
              <a:gd name="connsiteY215" fmla="*/ 329129 h 994406"/>
              <a:gd name="connsiteX216" fmla="*/ 469861 w 547363"/>
              <a:gd name="connsiteY216" fmla="*/ 283321 h 994406"/>
              <a:gd name="connsiteX217" fmla="*/ 468497 w 547363"/>
              <a:gd name="connsiteY217" fmla="*/ 282917 h 994406"/>
              <a:gd name="connsiteX218" fmla="*/ 448725 w 547363"/>
              <a:gd name="connsiteY218" fmla="*/ 254910 h 994406"/>
              <a:gd name="connsiteX219" fmla="*/ 414283 w 547363"/>
              <a:gd name="connsiteY219" fmla="*/ 227602 h 994406"/>
              <a:gd name="connsiteX220" fmla="*/ 396424 w 547363"/>
              <a:gd name="connsiteY220" fmla="*/ 195394 h 994406"/>
              <a:gd name="connsiteX221" fmla="*/ 388770 w 547363"/>
              <a:gd name="connsiteY221" fmla="*/ 172288 h 994406"/>
              <a:gd name="connsiteX222" fmla="*/ 406629 w 547363"/>
              <a:gd name="connsiteY222" fmla="*/ 183491 h 994406"/>
              <a:gd name="connsiteX223" fmla="*/ 442347 w 547363"/>
              <a:gd name="connsiteY223" fmla="*/ 215699 h 994406"/>
              <a:gd name="connsiteX224" fmla="*/ 452552 w 547363"/>
              <a:gd name="connsiteY224" fmla="*/ 249308 h 994406"/>
              <a:gd name="connsiteX225" fmla="*/ 465410 w 547363"/>
              <a:gd name="connsiteY225" fmla="*/ 264365 h 994406"/>
              <a:gd name="connsiteX226" fmla="*/ 464670 w 547363"/>
              <a:gd name="connsiteY226" fmla="*/ 261211 h 994406"/>
              <a:gd name="connsiteX227" fmla="*/ 448724 w 547363"/>
              <a:gd name="connsiteY227" fmla="*/ 210098 h 994406"/>
              <a:gd name="connsiteX228" fmla="*/ 439586 w 547363"/>
              <a:gd name="connsiteY228" fmla="*/ 184362 h 994406"/>
              <a:gd name="connsiteX229" fmla="*/ 438519 w 547363"/>
              <a:gd name="connsiteY229" fmla="*/ 184190 h 994406"/>
              <a:gd name="connsiteX230" fmla="*/ 416195 w 547363"/>
              <a:gd name="connsiteY230" fmla="*/ 159684 h 994406"/>
              <a:gd name="connsiteX231" fmla="*/ 380478 w 547363"/>
              <a:gd name="connsiteY231" fmla="*/ 136578 h 994406"/>
              <a:gd name="connsiteX232" fmla="*/ 360706 w 547363"/>
              <a:gd name="connsiteY232" fmla="*/ 106471 h 994406"/>
              <a:gd name="connsiteX233" fmla="*/ 351777 w 547363"/>
              <a:gd name="connsiteY233" fmla="*/ 84065 h 994406"/>
              <a:gd name="connsiteX234" fmla="*/ 369635 w 547363"/>
              <a:gd name="connsiteY234" fmla="*/ 93867 h 994406"/>
              <a:gd name="connsiteX235" fmla="*/ 406629 w 547363"/>
              <a:gd name="connsiteY235" fmla="*/ 121875 h 994406"/>
              <a:gd name="connsiteX236" fmla="*/ 419385 w 547363"/>
              <a:gd name="connsiteY236" fmla="*/ 153382 h 994406"/>
              <a:gd name="connsiteX237" fmla="*/ 432707 w 547363"/>
              <a:gd name="connsiteY237" fmla="*/ 165792 h 994406"/>
              <a:gd name="connsiteX238" fmla="*/ 418269 w 547363"/>
              <a:gd name="connsiteY238" fmla="*/ 126514 h 994406"/>
              <a:gd name="connsiteX239" fmla="*/ 412369 w 547363"/>
              <a:gd name="connsiteY239" fmla="*/ 108571 h 994406"/>
              <a:gd name="connsiteX240" fmla="*/ 405353 w 547363"/>
              <a:gd name="connsiteY240" fmla="*/ 92467 h 994406"/>
              <a:gd name="connsiteX241" fmla="*/ 382392 w 547363"/>
              <a:gd name="connsiteY241" fmla="*/ 68661 h 994406"/>
              <a:gd name="connsiteX242" fmla="*/ 368360 w 547363"/>
              <a:gd name="connsiteY242" fmla="*/ 21749 h 994406"/>
              <a:gd name="connsiteX243" fmla="*/ 363896 w 547363"/>
              <a:gd name="connsiteY243" fmla="*/ 44 h 99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6">
                <a:moveTo>
                  <a:pt x="363896" y="44"/>
                </a:moveTo>
                <a:cubicBezTo>
                  <a:pt x="363258" y="-657"/>
                  <a:pt x="372825" y="7045"/>
                  <a:pt x="381754" y="16147"/>
                </a:cubicBezTo>
                <a:cubicBezTo>
                  <a:pt x="386857" y="21049"/>
                  <a:pt x="397699" y="29451"/>
                  <a:pt x="403440" y="46955"/>
                </a:cubicBezTo>
                <a:cubicBezTo>
                  <a:pt x="412369" y="71462"/>
                  <a:pt x="411731" y="78464"/>
                  <a:pt x="412369" y="91768"/>
                </a:cubicBezTo>
                <a:cubicBezTo>
                  <a:pt x="414283" y="100169"/>
                  <a:pt x="414921" y="107171"/>
                  <a:pt x="420023" y="116274"/>
                </a:cubicBezTo>
                <a:lnTo>
                  <a:pt x="439779" y="169381"/>
                </a:lnTo>
                <a:lnTo>
                  <a:pt x="441709" y="156009"/>
                </a:lnTo>
                <a:cubicBezTo>
                  <a:pt x="441709" y="150758"/>
                  <a:pt x="441071" y="146382"/>
                  <a:pt x="440433" y="143581"/>
                </a:cubicBezTo>
                <a:cubicBezTo>
                  <a:pt x="434055" y="132378"/>
                  <a:pt x="429590" y="121875"/>
                  <a:pt x="426401" y="112073"/>
                </a:cubicBezTo>
                <a:cubicBezTo>
                  <a:pt x="421936" y="97369"/>
                  <a:pt x="425125" y="68661"/>
                  <a:pt x="427677" y="60960"/>
                </a:cubicBezTo>
                <a:cubicBezTo>
                  <a:pt x="429590" y="51157"/>
                  <a:pt x="430228" y="38554"/>
                  <a:pt x="430228" y="37853"/>
                </a:cubicBezTo>
                <a:cubicBezTo>
                  <a:pt x="430228" y="37154"/>
                  <a:pt x="436606" y="48356"/>
                  <a:pt x="442346" y="60259"/>
                </a:cubicBezTo>
                <a:cubicBezTo>
                  <a:pt x="445535" y="67261"/>
                  <a:pt x="453189" y="79164"/>
                  <a:pt x="453189" y="98069"/>
                </a:cubicBezTo>
                <a:cubicBezTo>
                  <a:pt x="453189" y="125376"/>
                  <a:pt x="450638" y="131678"/>
                  <a:pt x="446811" y="144982"/>
                </a:cubicBezTo>
                <a:cubicBezTo>
                  <a:pt x="445535" y="156184"/>
                  <a:pt x="444260" y="163886"/>
                  <a:pt x="448087" y="179991"/>
                </a:cubicBezTo>
                <a:lnTo>
                  <a:pt x="445268" y="184138"/>
                </a:lnTo>
                <a:lnTo>
                  <a:pt x="469772" y="250009"/>
                </a:lnTo>
                <a:lnTo>
                  <a:pt x="473137" y="263547"/>
                </a:lnTo>
                <a:lnTo>
                  <a:pt x="475592" y="253947"/>
                </a:lnTo>
                <a:cubicBezTo>
                  <a:pt x="475991" y="248608"/>
                  <a:pt x="475512" y="244057"/>
                  <a:pt x="474875" y="240906"/>
                </a:cubicBezTo>
                <a:cubicBezTo>
                  <a:pt x="469772" y="228303"/>
                  <a:pt x="465945" y="217800"/>
                  <a:pt x="463394" y="207298"/>
                </a:cubicBezTo>
                <a:cubicBezTo>
                  <a:pt x="460205" y="191193"/>
                  <a:pt x="465945" y="162486"/>
                  <a:pt x="468496" y="154784"/>
                </a:cubicBezTo>
                <a:cubicBezTo>
                  <a:pt x="471685" y="144981"/>
                  <a:pt x="472961" y="131678"/>
                  <a:pt x="472961" y="131678"/>
                </a:cubicBezTo>
                <a:cubicBezTo>
                  <a:pt x="472961" y="130977"/>
                  <a:pt x="478702" y="142881"/>
                  <a:pt x="483804" y="156184"/>
                </a:cubicBezTo>
                <a:cubicBezTo>
                  <a:pt x="486355" y="163886"/>
                  <a:pt x="493371" y="176490"/>
                  <a:pt x="492095" y="196095"/>
                </a:cubicBezTo>
                <a:cubicBezTo>
                  <a:pt x="490182" y="223401"/>
                  <a:pt x="486355" y="230403"/>
                  <a:pt x="481890" y="243007"/>
                </a:cubicBezTo>
                <a:cubicBezTo>
                  <a:pt x="479339" y="254209"/>
                  <a:pt x="477426" y="262612"/>
                  <a:pt x="479339" y="279416"/>
                </a:cubicBezTo>
                <a:lnTo>
                  <a:pt x="477565" y="281364"/>
                </a:lnTo>
                <a:lnTo>
                  <a:pt x="487152" y="319939"/>
                </a:lnTo>
                <a:lnTo>
                  <a:pt x="494531" y="369326"/>
                </a:lnTo>
                <a:lnTo>
                  <a:pt x="498713" y="359236"/>
                </a:lnTo>
                <a:cubicBezTo>
                  <a:pt x="499908" y="353810"/>
                  <a:pt x="500068" y="349084"/>
                  <a:pt x="499749" y="345933"/>
                </a:cubicBezTo>
                <a:cubicBezTo>
                  <a:pt x="495923" y="331929"/>
                  <a:pt x="493371" y="320726"/>
                  <a:pt x="492096" y="309524"/>
                </a:cubicBezTo>
                <a:cubicBezTo>
                  <a:pt x="490820" y="292719"/>
                  <a:pt x="499111" y="264012"/>
                  <a:pt x="502938" y="256310"/>
                </a:cubicBezTo>
                <a:cubicBezTo>
                  <a:pt x="506765" y="246508"/>
                  <a:pt x="509316" y="232504"/>
                  <a:pt x="509316" y="232504"/>
                </a:cubicBezTo>
                <a:cubicBezTo>
                  <a:pt x="509316" y="231803"/>
                  <a:pt x="514419" y="245107"/>
                  <a:pt x="518246" y="259111"/>
                </a:cubicBezTo>
                <a:cubicBezTo>
                  <a:pt x="520160" y="267513"/>
                  <a:pt x="525900" y="281516"/>
                  <a:pt x="522711" y="301821"/>
                </a:cubicBezTo>
                <a:cubicBezTo>
                  <a:pt x="517608" y="330529"/>
                  <a:pt x="513143" y="336130"/>
                  <a:pt x="506128" y="348734"/>
                </a:cubicBezTo>
                <a:cubicBezTo>
                  <a:pt x="502301" y="359937"/>
                  <a:pt x="499111" y="367638"/>
                  <a:pt x="498474" y="385843"/>
                </a:cubicBezTo>
                <a:lnTo>
                  <a:pt x="497158" y="386905"/>
                </a:lnTo>
                <a:lnTo>
                  <a:pt x="497836" y="391445"/>
                </a:lnTo>
                <a:cubicBezTo>
                  <a:pt x="500068" y="415601"/>
                  <a:pt x="501025" y="439932"/>
                  <a:pt x="500228" y="464176"/>
                </a:cubicBezTo>
                <a:lnTo>
                  <a:pt x="498429" y="480151"/>
                </a:lnTo>
                <a:lnTo>
                  <a:pt x="504692" y="470915"/>
                </a:lnTo>
                <a:cubicBezTo>
                  <a:pt x="507083" y="465664"/>
                  <a:pt x="508359" y="460763"/>
                  <a:pt x="508678" y="457262"/>
                </a:cubicBezTo>
                <a:cubicBezTo>
                  <a:pt x="507402" y="442558"/>
                  <a:pt x="506764" y="430655"/>
                  <a:pt x="507402" y="418752"/>
                </a:cubicBezTo>
                <a:cubicBezTo>
                  <a:pt x="508040" y="410350"/>
                  <a:pt x="511868" y="399147"/>
                  <a:pt x="515694" y="388644"/>
                </a:cubicBezTo>
                <a:cubicBezTo>
                  <a:pt x="519521" y="378842"/>
                  <a:pt x="523986" y="369739"/>
                  <a:pt x="526537" y="365538"/>
                </a:cubicBezTo>
                <a:cubicBezTo>
                  <a:pt x="532277" y="355736"/>
                  <a:pt x="536104" y="342433"/>
                  <a:pt x="536104" y="341732"/>
                </a:cubicBezTo>
                <a:cubicBezTo>
                  <a:pt x="536104" y="341032"/>
                  <a:pt x="539931" y="355736"/>
                  <a:pt x="541844" y="371140"/>
                </a:cubicBezTo>
                <a:cubicBezTo>
                  <a:pt x="543120" y="380242"/>
                  <a:pt x="546947" y="396346"/>
                  <a:pt x="539931" y="416652"/>
                </a:cubicBezTo>
                <a:cubicBezTo>
                  <a:pt x="529726" y="446059"/>
                  <a:pt x="523986" y="450960"/>
                  <a:pt x="514418" y="462163"/>
                </a:cubicBezTo>
                <a:cubicBezTo>
                  <a:pt x="508040" y="472666"/>
                  <a:pt x="503576" y="479668"/>
                  <a:pt x="499111" y="497872"/>
                </a:cubicBezTo>
                <a:lnTo>
                  <a:pt x="495732" y="504092"/>
                </a:lnTo>
                <a:lnTo>
                  <a:pt x="492096" y="536382"/>
                </a:lnTo>
                <a:lnTo>
                  <a:pt x="476621" y="591437"/>
                </a:lnTo>
                <a:lnTo>
                  <a:pt x="485159" y="584345"/>
                </a:lnTo>
                <a:cubicBezTo>
                  <a:pt x="488906" y="579794"/>
                  <a:pt x="491458" y="575243"/>
                  <a:pt x="492733" y="572092"/>
                </a:cubicBezTo>
                <a:cubicBezTo>
                  <a:pt x="495284" y="556688"/>
                  <a:pt x="497836" y="544785"/>
                  <a:pt x="501024" y="532882"/>
                </a:cubicBezTo>
                <a:cubicBezTo>
                  <a:pt x="503576" y="524480"/>
                  <a:pt x="509954" y="513977"/>
                  <a:pt x="516332" y="504874"/>
                </a:cubicBezTo>
                <a:cubicBezTo>
                  <a:pt x="522710" y="495772"/>
                  <a:pt x="529088" y="487370"/>
                  <a:pt x="532278" y="484569"/>
                </a:cubicBezTo>
                <a:cubicBezTo>
                  <a:pt x="539931" y="476167"/>
                  <a:pt x="546947" y="462864"/>
                  <a:pt x="546947" y="462864"/>
                </a:cubicBezTo>
                <a:cubicBezTo>
                  <a:pt x="546947" y="462163"/>
                  <a:pt x="548223" y="478268"/>
                  <a:pt x="546310" y="495072"/>
                </a:cubicBezTo>
                <a:cubicBezTo>
                  <a:pt x="545671" y="504874"/>
                  <a:pt x="545671" y="522379"/>
                  <a:pt x="534191" y="541284"/>
                </a:cubicBezTo>
                <a:cubicBezTo>
                  <a:pt x="525899" y="554587"/>
                  <a:pt x="519521" y="562289"/>
                  <a:pt x="513781" y="567190"/>
                </a:cubicBezTo>
                <a:cubicBezTo>
                  <a:pt x="508041" y="571391"/>
                  <a:pt x="503576" y="574192"/>
                  <a:pt x="497198" y="578393"/>
                </a:cubicBezTo>
                <a:cubicBezTo>
                  <a:pt x="488268" y="587496"/>
                  <a:pt x="481890" y="592397"/>
                  <a:pt x="472961" y="609201"/>
                </a:cubicBezTo>
                <a:lnTo>
                  <a:pt x="468780" y="613592"/>
                </a:lnTo>
                <a:lnTo>
                  <a:pt x="441071" y="670116"/>
                </a:lnTo>
                <a:lnTo>
                  <a:pt x="422983" y="695245"/>
                </a:lnTo>
                <a:lnTo>
                  <a:pt x="435411" y="690334"/>
                </a:lnTo>
                <a:cubicBezTo>
                  <a:pt x="440274" y="687095"/>
                  <a:pt x="443941" y="683419"/>
                  <a:pt x="446173" y="680619"/>
                </a:cubicBezTo>
                <a:cubicBezTo>
                  <a:pt x="453189" y="666615"/>
                  <a:pt x="458929" y="655412"/>
                  <a:pt x="465307" y="644910"/>
                </a:cubicBezTo>
                <a:cubicBezTo>
                  <a:pt x="470410" y="637208"/>
                  <a:pt x="479339" y="628806"/>
                  <a:pt x="487631" y="621804"/>
                </a:cubicBezTo>
                <a:cubicBezTo>
                  <a:pt x="496560" y="614802"/>
                  <a:pt x="504852" y="608501"/>
                  <a:pt x="508678" y="606400"/>
                </a:cubicBezTo>
                <a:cubicBezTo>
                  <a:pt x="518246" y="600099"/>
                  <a:pt x="529088" y="588896"/>
                  <a:pt x="529088" y="588896"/>
                </a:cubicBezTo>
                <a:cubicBezTo>
                  <a:pt x="529088" y="588195"/>
                  <a:pt x="525900" y="604999"/>
                  <a:pt x="520159" y="621104"/>
                </a:cubicBezTo>
                <a:cubicBezTo>
                  <a:pt x="516970" y="630206"/>
                  <a:pt x="511868" y="648411"/>
                  <a:pt x="495285" y="663814"/>
                </a:cubicBezTo>
                <a:cubicBezTo>
                  <a:pt x="483166" y="674318"/>
                  <a:pt x="474875" y="679218"/>
                  <a:pt x="467859" y="682720"/>
                </a:cubicBezTo>
                <a:cubicBezTo>
                  <a:pt x="460843" y="684820"/>
                  <a:pt x="455741" y="686220"/>
                  <a:pt x="448724" y="688321"/>
                </a:cubicBezTo>
                <a:cubicBezTo>
                  <a:pt x="437882" y="693923"/>
                  <a:pt x="429590" y="697423"/>
                  <a:pt x="416196" y="710727"/>
                </a:cubicBezTo>
                <a:cubicBezTo>
                  <a:pt x="412848" y="713878"/>
                  <a:pt x="410775" y="714709"/>
                  <a:pt x="409668" y="714162"/>
                </a:cubicBezTo>
                <a:lnTo>
                  <a:pt x="409616" y="713815"/>
                </a:lnTo>
                <a:lnTo>
                  <a:pt x="399932" y="727269"/>
                </a:lnTo>
                <a:cubicBezTo>
                  <a:pt x="384784" y="745036"/>
                  <a:pt x="368360" y="761491"/>
                  <a:pt x="351140" y="776545"/>
                </a:cubicBezTo>
                <a:lnTo>
                  <a:pt x="345357" y="780668"/>
                </a:lnTo>
                <a:lnTo>
                  <a:pt x="357996" y="779258"/>
                </a:lnTo>
                <a:cubicBezTo>
                  <a:pt x="363577" y="777420"/>
                  <a:pt x="368042" y="774794"/>
                  <a:pt x="370912" y="772344"/>
                </a:cubicBezTo>
                <a:cubicBezTo>
                  <a:pt x="381117" y="760440"/>
                  <a:pt x="389408" y="751338"/>
                  <a:pt x="398975" y="742936"/>
                </a:cubicBezTo>
                <a:cubicBezTo>
                  <a:pt x="405991" y="736634"/>
                  <a:pt x="416834" y="731733"/>
                  <a:pt x="427039" y="727532"/>
                </a:cubicBezTo>
                <a:cubicBezTo>
                  <a:pt x="437244" y="723331"/>
                  <a:pt x="447449" y="719830"/>
                  <a:pt x="451913" y="719130"/>
                </a:cubicBezTo>
                <a:cubicBezTo>
                  <a:pt x="462756" y="716330"/>
                  <a:pt x="476788" y="708627"/>
                  <a:pt x="476788" y="708627"/>
                </a:cubicBezTo>
                <a:cubicBezTo>
                  <a:pt x="477426" y="707927"/>
                  <a:pt x="469135" y="723331"/>
                  <a:pt x="458930" y="737335"/>
                </a:cubicBezTo>
                <a:cubicBezTo>
                  <a:pt x="453189" y="745036"/>
                  <a:pt x="443622" y="761141"/>
                  <a:pt x="423212" y="770243"/>
                </a:cubicBezTo>
                <a:cubicBezTo>
                  <a:pt x="408542" y="776545"/>
                  <a:pt x="399613" y="778645"/>
                  <a:pt x="391959" y="780046"/>
                </a:cubicBezTo>
                <a:cubicBezTo>
                  <a:pt x="384943" y="781446"/>
                  <a:pt x="379203" y="780746"/>
                  <a:pt x="371549" y="780746"/>
                </a:cubicBezTo>
                <a:cubicBezTo>
                  <a:pt x="359431" y="782846"/>
                  <a:pt x="350502" y="784247"/>
                  <a:pt x="334556" y="794049"/>
                </a:cubicBezTo>
                <a:cubicBezTo>
                  <a:pt x="330570" y="796500"/>
                  <a:pt x="328337" y="796894"/>
                  <a:pt x="327351" y="796117"/>
                </a:cubicBezTo>
                <a:lnTo>
                  <a:pt x="327498" y="793400"/>
                </a:lnTo>
                <a:lnTo>
                  <a:pt x="250305" y="848433"/>
                </a:lnTo>
                <a:lnTo>
                  <a:pt x="263998" y="849451"/>
                </a:lnTo>
                <a:cubicBezTo>
                  <a:pt x="269818" y="848663"/>
                  <a:pt x="274602" y="846913"/>
                  <a:pt x="277791" y="845162"/>
                </a:cubicBezTo>
                <a:cubicBezTo>
                  <a:pt x="289909" y="835360"/>
                  <a:pt x="300114" y="827658"/>
                  <a:pt x="310957" y="822057"/>
                </a:cubicBezTo>
                <a:cubicBezTo>
                  <a:pt x="319248" y="817856"/>
                  <a:pt x="330729" y="815055"/>
                  <a:pt x="342209" y="813655"/>
                </a:cubicBezTo>
                <a:cubicBezTo>
                  <a:pt x="353690" y="812254"/>
                  <a:pt x="363895" y="811554"/>
                  <a:pt x="368360" y="812254"/>
                </a:cubicBezTo>
                <a:cubicBezTo>
                  <a:pt x="379841" y="812954"/>
                  <a:pt x="395148" y="809454"/>
                  <a:pt x="395148" y="809454"/>
                </a:cubicBezTo>
                <a:cubicBezTo>
                  <a:pt x="395785" y="808753"/>
                  <a:pt x="384305" y="821356"/>
                  <a:pt x="371549" y="832559"/>
                </a:cubicBezTo>
                <a:cubicBezTo>
                  <a:pt x="363895" y="838861"/>
                  <a:pt x="351777" y="852164"/>
                  <a:pt x="330091" y="855665"/>
                </a:cubicBezTo>
                <a:cubicBezTo>
                  <a:pt x="299476" y="860566"/>
                  <a:pt x="291823" y="857066"/>
                  <a:pt x="277153" y="854265"/>
                </a:cubicBezTo>
                <a:cubicBezTo>
                  <a:pt x="264396" y="854265"/>
                  <a:pt x="255467" y="852865"/>
                  <a:pt x="237608" y="860566"/>
                </a:cubicBezTo>
                <a:cubicBezTo>
                  <a:pt x="233303" y="862317"/>
                  <a:pt x="231031" y="862273"/>
                  <a:pt x="230174" y="861255"/>
                </a:cubicBezTo>
                <a:lnTo>
                  <a:pt x="230273" y="860773"/>
                </a:lnTo>
                <a:lnTo>
                  <a:pt x="145531" y="904551"/>
                </a:lnTo>
                <a:lnTo>
                  <a:pt x="158520" y="906779"/>
                </a:lnTo>
                <a:cubicBezTo>
                  <a:pt x="164580" y="906604"/>
                  <a:pt x="169682" y="905379"/>
                  <a:pt x="173190" y="903978"/>
                </a:cubicBezTo>
                <a:cubicBezTo>
                  <a:pt x="186584" y="894876"/>
                  <a:pt x="197426" y="889274"/>
                  <a:pt x="209545" y="884373"/>
                </a:cubicBezTo>
                <a:cubicBezTo>
                  <a:pt x="226766" y="878071"/>
                  <a:pt x="259932" y="882272"/>
                  <a:pt x="268861" y="885073"/>
                </a:cubicBezTo>
                <a:cubicBezTo>
                  <a:pt x="280342" y="887874"/>
                  <a:pt x="295649" y="887874"/>
                  <a:pt x="295649" y="887174"/>
                </a:cubicBezTo>
                <a:cubicBezTo>
                  <a:pt x="296287" y="886473"/>
                  <a:pt x="283531" y="896976"/>
                  <a:pt x="269499" y="905379"/>
                </a:cubicBezTo>
                <a:cubicBezTo>
                  <a:pt x="261207" y="910280"/>
                  <a:pt x="247814" y="920783"/>
                  <a:pt x="225490" y="921483"/>
                </a:cubicBezTo>
                <a:cubicBezTo>
                  <a:pt x="194238" y="922883"/>
                  <a:pt x="186584" y="918682"/>
                  <a:pt x="171914" y="913080"/>
                </a:cubicBezTo>
                <a:cubicBezTo>
                  <a:pt x="159158" y="911680"/>
                  <a:pt x="149591" y="909580"/>
                  <a:pt x="131094" y="915181"/>
                </a:cubicBezTo>
                <a:lnTo>
                  <a:pt x="124937" y="915190"/>
                </a:lnTo>
                <a:lnTo>
                  <a:pt x="120889" y="917281"/>
                </a:lnTo>
                <a:cubicBezTo>
                  <a:pt x="101117" y="927084"/>
                  <a:pt x="80707" y="936186"/>
                  <a:pt x="61573" y="946689"/>
                </a:cubicBezTo>
                <a:cubicBezTo>
                  <a:pt x="52006" y="952290"/>
                  <a:pt x="42439" y="957192"/>
                  <a:pt x="33509" y="963493"/>
                </a:cubicBezTo>
                <a:cubicBezTo>
                  <a:pt x="24580" y="969795"/>
                  <a:pt x="16288" y="976797"/>
                  <a:pt x="11186" y="985899"/>
                </a:cubicBezTo>
                <a:cubicBezTo>
                  <a:pt x="7997" y="992201"/>
                  <a:pt x="6721" y="995002"/>
                  <a:pt x="4170" y="994301"/>
                </a:cubicBezTo>
                <a:cubicBezTo>
                  <a:pt x="1619" y="992901"/>
                  <a:pt x="-2208" y="987299"/>
                  <a:pt x="1619" y="978897"/>
                </a:cubicBezTo>
                <a:cubicBezTo>
                  <a:pt x="1619" y="978897"/>
                  <a:pt x="3532" y="974696"/>
                  <a:pt x="9272" y="968395"/>
                </a:cubicBezTo>
                <a:cubicBezTo>
                  <a:pt x="15013" y="962093"/>
                  <a:pt x="23942" y="954391"/>
                  <a:pt x="36698" y="947389"/>
                </a:cubicBezTo>
                <a:cubicBezTo>
                  <a:pt x="48817" y="939687"/>
                  <a:pt x="63965" y="931810"/>
                  <a:pt x="81505" y="923233"/>
                </a:cubicBezTo>
                <a:lnTo>
                  <a:pt x="128846" y="900539"/>
                </a:lnTo>
                <a:lnTo>
                  <a:pt x="143770" y="886823"/>
                </a:lnTo>
                <a:cubicBezTo>
                  <a:pt x="147836" y="881746"/>
                  <a:pt x="150866" y="876670"/>
                  <a:pt x="154692" y="871069"/>
                </a:cubicBezTo>
                <a:cubicBezTo>
                  <a:pt x="160433" y="855665"/>
                  <a:pt x="162984" y="846563"/>
                  <a:pt x="180842" y="821356"/>
                </a:cubicBezTo>
                <a:cubicBezTo>
                  <a:pt x="193599" y="803151"/>
                  <a:pt x="206993" y="798250"/>
                  <a:pt x="214647" y="794049"/>
                </a:cubicBezTo>
                <a:cubicBezTo>
                  <a:pt x="227403" y="787047"/>
                  <a:pt x="239522" y="780746"/>
                  <a:pt x="238883" y="780746"/>
                </a:cubicBezTo>
                <a:cubicBezTo>
                  <a:pt x="238883" y="780746"/>
                  <a:pt x="232505" y="794049"/>
                  <a:pt x="229316" y="805952"/>
                </a:cubicBezTo>
                <a:cubicBezTo>
                  <a:pt x="227403" y="815755"/>
                  <a:pt x="212733" y="847262"/>
                  <a:pt x="198064" y="857765"/>
                </a:cubicBezTo>
                <a:cubicBezTo>
                  <a:pt x="187859" y="864767"/>
                  <a:pt x="176378" y="870369"/>
                  <a:pt x="161708" y="875970"/>
                </a:cubicBezTo>
                <a:cubicBezTo>
                  <a:pt x="158838" y="878071"/>
                  <a:pt x="154693" y="881571"/>
                  <a:pt x="150547" y="886473"/>
                </a:cubicBezTo>
                <a:lnTo>
                  <a:pt x="147699" y="891296"/>
                </a:lnTo>
                <a:lnTo>
                  <a:pt x="209147" y="860041"/>
                </a:lnTo>
                <a:lnTo>
                  <a:pt x="229772" y="847655"/>
                </a:lnTo>
                <a:lnTo>
                  <a:pt x="230593" y="846563"/>
                </a:lnTo>
                <a:cubicBezTo>
                  <a:pt x="246539" y="836060"/>
                  <a:pt x="250365" y="826958"/>
                  <a:pt x="256105" y="815054"/>
                </a:cubicBezTo>
                <a:cubicBezTo>
                  <a:pt x="259932" y="799650"/>
                  <a:pt x="261846" y="791248"/>
                  <a:pt x="275240" y="763941"/>
                </a:cubicBezTo>
                <a:cubicBezTo>
                  <a:pt x="284807" y="745036"/>
                  <a:pt x="296925" y="738735"/>
                  <a:pt x="302666" y="733133"/>
                </a:cubicBezTo>
                <a:cubicBezTo>
                  <a:pt x="312871" y="724731"/>
                  <a:pt x="323713" y="716329"/>
                  <a:pt x="323076" y="717029"/>
                </a:cubicBezTo>
                <a:cubicBezTo>
                  <a:pt x="323076" y="717029"/>
                  <a:pt x="319249" y="731032"/>
                  <a:pt x="317974" y="742235"/>
                </a:cubicBezTo>
                <a:cubicBezTo>
                  <a:pt x="317974" y="747137"/>
                  <a:pt x="315422" y="757639"/>
                  <a:pt x="311595" y="768142"/>
                </a:cubicBezTo>
                <a:cubicBezTo>
                  <a:pt x="307769" y="779346"/>
                  <a:pt x="302028" y="790548"/>
                  <a:pt x="295012" y="796150"/>
                </a:cubicBezTo>
                <a:cubicBezTo>
                  <a:pt x="286083" y="804552"/>
                  <a:pt x="275878" y="811554"/>
                  <a:pt x="262483" y="817855"/>
                </a:cubicBezTo>
                <a:lnTo>
                  <a:pt x="252045" y="834280"/>
                </a:lnTo>
                <a:lnTo>
                  <a:pt x="282893" y="815755"/>
                </a:lnTo>
                <a:lnTo>
                  <a:pt x="331156" y="777571"/>
                </a:lnTo>
                <a:lnTo>
                  <a:pt x="339898" y="764817"/>
                </a:lnTo>
                <a:cubicBezTo>
                  <a:pt x="342529" y="759215"/>
                  <a:pt x="344123" y="753789"/>
                  <a:pt x="346037" y="747837"/>
                </a:cubicBezTo>
                <a:cubicBezTo>
                  <a:pt x="347313" y="732433"/>
                  <a:pt x="347313" y="724031"/>
                  <a:pt x="354966" y="696023"/>
                </a:cubicBezTo>
                <a:cubicBezTo>
                  <a:pt x="360069" y="677119"/>
                  <a:pt x="369635" y="668016"/>
                  <a:pt x="374100" y="661715"/>
                </a:cubicBezTo>
                <a:cubicBezTo>
                  <a:pt x="381754" y="651212"/>
                  <a:pt x="390046" y="641409"/>
                  <a:pt x="389408" y="642110"/>
                </a:cubicBezTo>
                <a:cubicBezTo>
                  <a:pt x="389408" y="642110"/>
                  <a:pt x="389408" y="655413"/>
                  <a:pt x="390683" y="666616"/>
                </a:cubicBezTo>
                <a:cubicBezTo>
                  <a:pt x="391321" y="670817"/>
                  <a:pt x="391959" y="681320"/>
                  <a:pt x="390046" y="692523"/>
                </a:cubicBezTo>
                <a:cubicBezTo>
                  <a:pt x="388770" y="703726"/>
                  <a:pt x="384943" y="715628"/>
                  <a:pt x="380479" y="722630"/>
                </a:cubicBezTo>
                <a:cubicBezTo>
                  <a:pt x="373463" y="732433"/>
                  <a:pt x="365171" y="740835"/>
                  <a:pt x="353691" y="749938"/>
                </a:cubicBezTo>
                <a:lnTo>
                  <a:pt x="347173" y="764898"/>
                </a:lnTo>
                <a:lnTo>
                  <a:pt x="355684" y="758165"/>
                </a:lnTo>
                <a:lnTo>
                  <a:pt x="408923" y="696866"/>
                </a:lnTo>
                <a:lnTo>
                  <a:pt x="415160" y="681583"/>
                </a:lnTo>
                <a:cubicBezTo>
                  <a:pt x="416355" y="675719"/>
                  <a:pt x="416515" y="670117"/>
                  <a:pt x="416834" y="663816"/>
                </a:cubicBezTo>
                <a:cubicBezTo>
                  <a:pt x="415558" y="656113"/>
                  <a:pt x="414283" y="650512"/>
                  <a:pt x="413645" y="643510"/>
                </a:cubicBezTo>
                <a:cubicBezTo>
                  <a:pt x="413007" y="636508"/>
                  <a:pt x="413007" y="627406"/>
                  <a:pt x="412369" y="613403"/>
                </a:cubicBezTo>
                <a:cubicBezTo>
                  <a:pt x="412369" y="594497"/>
                  <a:pt x="418747" y="583294"/>
                  <a:pt x="421298" y="576292"/>
                </a:cubicBezTo>
                <a:cubicBezTo>
                  <a:pt x="425763" y="564390"/>
                  <a:pt x="430228" y="552486"/>
                  <a:pt x="430228" y="553187"/>
                </a:cubicBezTo>
                <a:cubicBezTo>
                  <a:pt x="430228" y="553187"/>
                  <a:pt x="434055" y="565790"/>
                  <a:pt x="437882" y="575593"/>
                </a:cubicBezTo>
                <a:cubicBezTo>
                  <a:pt x="439795" y="579093"/>
                  <a:pt x="442984" y="588896"/>
                  <a:pt x="444260" y="599399"/>
                </a:cubicBezTo>
                <a:cubicBezTo>
                  <a:pt x="445535" y="609901"/>
                  <a:pt x="445535" y="621805"/>
                  <a:pt x="442984" y="630207"/>
                </a:cubicBezTo>
                <a:cubicBezTo>
                  <a:pt x="439157" y="641410"/>
                  <a:pt x="433417" y="651912"/>
                  <a:pt x="424488" y="663115"/>
                </a:cubicBezTo>
                <a:lnTo>
                  <a:pt x="421545" y="680704"/>
                </a:lnTo>
                <a:lnTo>
                  <a:pt x="462151" y="603313"/>
                </a:lnTo>
                <a:lnTo>
                  <a:pt x="464431" y="582857"/>
                </a:lnTo>
                <a:cubicBezTo>
                  <a:pt x="464032" y="576993"/>
                  <a:pt x="462757" y="571742"/>
                  <a:pt x="461481" y="565790"/>
                </a:cubicBezTo>
                <a:cubicBezTo>
                  <a:pt x="455103" y="553187"/>
                  <a:pt x="451914" y="546185"/>
                  <a:pt x="444259" y="520278"/>
                </a:cubicBezTo>
                <a:cubicBezTo>
                  <a:pt x="439157" y="502774"/>
                  <a:pt x="442346" y="490171"/>
                  <a:pt x="442984" y="482468"/>
                </a:cubicBezTo>
                <a:cubicBezTo>
                  <a:pt x="444259" y="469865"/>
                  <a:pt x="445536" y="457262"/>
                  <a:pt x="445536" y="457962"/>
                </a:cubicBezTo>
                <a:cubicBezTo>
                  <a:pt x="445536" y="457962"/>
                  <a:pt x="451914" y="469165"/>
                  <a:pt x="458292" y="476867"/>
                </a:cubicBezTo>
                <a:cubicBezTo>
                  <a:pt x="460843" y="479668"/>
                  <a:pt x="465946" y="488070"/>
                  <a:pt x="470410" y="497173"/>
                </a:cubicBezTo>
                <a:cubicBezTo>
                  <a:pt x="474237" y="506975"/>
                  <a:pt x="477426" y="518178"/>
                  <a:pt x="476788" y="526580"/>
                </a:cubicBezTo>
                <a:cubicBezTo>
                  <a:pt x="476150" y="537783"/>
                  <a:pt x="473599" y="549686"/>
                  <a:pt x="467859" y="562990"/>
                </a:cubicBezTo>
                <a:cubicBezTo>
                  <a:pt x="467221" y="566141"/>
                  <a:pt x="466902" y="571042"/>
                  <a:pt x="467380" y="576906"/>
                </a:cubicBezTo>
                <a:lnTo>
                  <a:pt x="468745" y="583146"/>
                </a:lnTo>
                <a:lnTo>
                  <a:pt x="488269" y="502774"/>
                </a:lnTo>
                <a:lnTo>
                  <a:pt x="488413" y="497735"/>
                </a:lnTo>
                <a:lnTo>
                  <a:pt x="488269" y="497172"/>
                </a:lnTo>
                <a:cubicBezTo>
                  <a:pt x="487631" y="478267"/>
                  <a:pt x="483166" y="470565"/>
                  <a:pt x="478064" y="460762"/>
                </a:cubicBezTo>
                <a:cubicBezTo>
                  <a:pt x="469134" y="450260"/>
                  <a:pt x="464032" y="445358"/>
                  <a:pt x="451913" y="422253"/>
                </a:cubicBezTo>
                <a:cubicBezTo>
                  <a:pt x="442984" y="406148"/>
                  <a:pt x="443622" y="392845"/>
                  <a:pt x="442984" y="385843"/>
                </a:cubicBezTo>
                <a:cubicBezTo>
                  <a:pt x="441708" y="373240"/>
                  <a:pt x="441071" y="359936"/>
                  <a:pt x="441071" y="360637"/>
                </a:cubicBezTo>
                <a:cubicBezTo>
                  <a:pt x="441071" y="360637"/>
                  <a:pt x="449362" y="370439"/>
                  <a:pt x="456378" y="376741"/>
                </a:cubicBezTo>
                <a:cubicBezTo>
                  <a:pt x="459567" y="378842"/>
                  <a:pt x="465945" y="385843"/>
                  <a:pt x="471686" y="393545"/>
                </a:cubicBezTo>
                <a:cubicBezTo>
                  <a:pt x="477426" y="401947"/>
                  <a:pt x="482528" y="411750"/>
                  <a:pt x="483804" y="420152"/>
                </a:cubicBezTo>
                <a:cubicBezTo>
                  <a:pt x="485717" y="431355"/>
                  <a:pt x="485717" y="443258"/>
                  <a:pt x="483804" y="457262"/>
                </a:cubicBezTo>
                <a:lnTo>
                  <a:pt x="489168" y="471328"/>
                </a:lnTo>
                <a:lnTo>
                  <a:pt x="490900" y="410700"/>
                </a:lnTo>
                <a:lnTo>
                  <a:pt x="487929" y="387141"/>
                </a:lnTo>
                <a:lnTo>
                  <a:pt x="487630" y="386543"/>
                </a:lnTo>
                <a:cubicBezTo>
                  <a:pt x="483803" y="369739"/>
                  <a:pt x="478063" y="364138"/>
                  <a:pt x="471047" y="355036"/>
                </a:cubicBezTo>
                <a:cubicBezTo>
                  <a:pt x="460842" y="346634"/>
                  <a:pt x="455102" y="343132"/>
                  <a:pt x="439156" y="322827"/>
                </a:cubicBezTo>
                <a:cubicBezTo>
                  <a:pt x="428314" y="308824"/>
                  <a:pt x="427038" y="295520"/>
                  <a:pt x="425125" y="288518"/>
                </a:cubicBezTo>
                <a:cubicBezTo>
                  <a:pt x="421936" y="275915"/>
                  <a:pt x="419385" y="263312"/>
                  <a:pt x="419385" y="264012"/>
                </a:cubicBezTo>
                <a:cubicBezTo>
                  <a:pt x="419385" y="264012"/>
                  <a:pt x="428314" y="272415"/>
                  <a:pt x="436605" y="277315"/>
                </a:cubicBezTo>
                <a:cubicBezTo>
                  <a:pt x="443621" y="280817"/>
                  <a:pt x="464669" y="299021"/>
                  <a:pt x="469771" y="314425"/>
                </a:cubicBezTo>
                <a:cubicBezTo>
                  <a:pt x="472961" y="324928"/>
                  <a:pt x="475512" y="336130"/>
                  <a:pt x="476149" y="350134"/>
                </a:cubicBezTo>
                <a:lnTo>
                  <a:pt x="485008" y="363975"/>
                </a:lnTo>
                <a:lnTo>
                  <a:pt x="480615" y="329129"/>
                </a:lnTo>
                <a:lnTo>
                  <a:pt x="469861" y="283321"/>
                </a:lnTo>
                <a:lnTo>
                  <a:pt x="468497" y="282917"/>
                </a:lnTo>
                <a:cubicBezTo>
                  <a:pt x="462757" y="266812"/>
                  <a:pt x="456379" y="261911"/>
                  <a:pt x="448725" y="254910"/>
                </a:cubicBezTo>
                <a:cubicBezTo>
                  <a:pt x="437882" y="248608"/>
                  <a:pt x="431504" y="245807"/>
                  <a:pt x="414283" y="227602"/>
                </a:cubicBezTo>
                <a:cubicBezTo>
                  <a:pt x="402165" y="214999"/>
                  <a:pt x="398975" y="202395"/>
                  <a:pt x="396424" y="195394"/>
                </a:cubicBezTo>
                <a:cubicBezTo>
                  <a:pt x="391959" y="183491"/>
                  <a:pt x="388133" y="171587"/>
                  <a:pt x="388770" y="172288"/>
                </a:cubicBezTo>
                <a:cubicBezTo>
                  <a:pt x="388770" y="172288"/>
                  <a:pt x="398337" y="179290"/>
                  <a:pt x="406629" y="183491"/>
                </a:cubicBezTo>
                <a:cubicBezTo>
                  <a:pt x="413646" y="186292"/>
                  <a:pt x="435969" y="201696"/>
                  <a:pt x="442347" y="215699"/>
                </a:cubicBezTo>
                <a:cubicBezTo>
                  <a:pt x="446812" y="225502"/>
                  <a:pt x="450001" y="236004"/>
                  <a:pt x="452552" y="249308"/>
                </a:cubicBezTo>
                <a:lnTo>
                  <a:pt x="465410" y="264365"/>
                </a:lnTo>
                <a:lnTo>
                  <a:pt x="464670" y="261211"/>
                </a:lnTo>
                <a:cubicBezTo>
                  <a:pt x="459089" y="241256"/>
                  <a:pt x="453508" y="224102"/>
                  <a:pt x="448724" y="210098"/>
                </a:cubicBezTo>
                <a:lnTo>
                  <a:pt x="439586" y="184362"/>
                </a:lnTo>
                <a:lnTo>
                  <a:pt x="438519" y="184190"/>
                </a:lnTo>
                <a:cubicBezTo>
                  <a:pt x="430865" y="170187"/>
                  <a:pt x="424487" y="165986"/>
                  <a:pt x="416195" y="159684"/>
                </a:cubicBezTo>
                <a:cubicBezTo>
                  <a:pt x="405353" y="154783"/>
                  <a:pt x="398975" y="152683"/>
                  <a:pt x="380478" y="136578"/>
                </a:cubicBezTo>
                <a:cubicBezTo>
                  <a:pt x="367722" y="125375"/>
                  <a:pt x="363895" y="112772"/>
                  <a:pt x="360706" y="106471"/>
                </a:cubicBezTo>
                <a:cubicBezTo>
                  <a:pt x="355604" y="95268"/>
                  <a:pt x="351139" y="83364"/>
                  <a:pt x="351777" y="84065"/>
                </a:cubicBezTo>
                <a:cubicBezTo>
                  <a:pt x="351777" y="84065"/>
                  <a:pt x="361344" y="90366"/>
                  <a:pt x="369635" y="93867"/>
                </a:cubicBezTo>
                <a:cubicBezTo>
                  <a:pt x="376651" y="95968"/>
                  <a:pt x="398975" y="109271"/>
                  <a:pt x="406629" y="121875"/>
                </a:cubicBezTo>
                <a:cubicBezTo>
                  <a:pt x="411731" y="130977"/>
                  <a:pt x="415558" y="140779"/>
                  <a:pt x="419385" y="153382"/>
                </a:cubicBezTo>
                <a:lnTo>
                  <a:pt x="432707" y="165792"/>
                </a:lnTo>
                <a:lnTo>
                  <a:pt x="418269" y="126514"/>
                </a:lnTo>
                <a:cubicBezTo>
                  <a:pt x="414761" y="116273"/>
                  <a:pt x="412688" y="109622"/>
                  <a:pt x="412369" y="108571"/>
                </a:cubicBezTo>
                <a:cubicBezTo>
                  <a:pt x="410456" y="101569"/>
                  <a:pt x="407904" y="95268"/>
                  <a:pt x="405353" y="92467"/>
                </a:cubicBezTo>
                <a:cubicBezTo>
                  <a:pt x="395786" y="84065"/>
                  <a:pt x="388770" y="76363"/>
                  <a:pt x="382392" y="68661"/>
                </a:cubicBezTo>
                <a:cubicBezTo>
                  <a:pt x="373463" y="56758"/>
                  <a:pt x="368360" y="29451"/>
                  <a:pt x="368360" y="21749"/>
                </a:cubicBezTo>
                <a:cubicBezTo>
                  <a:pt x="367723" y="11946"/>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17" name="矩形 316">
            <a:extLst>
              <a:ext uri="{FF2B5EF4-FFF2-40B4-BE49-F238E27FC236}">
                <a16:creationId xmlns:a16="http://schemas.microsoft.com/office/drawing/2014/main" xmlns="" id="{16647E89-C33B-4BE7-8B7A-F43183D38DC3}"/>
              </a:ext>
            </a:extLst>
          </p:cNvPr>
          <p:cNvSpPr/>
          <p:nvPr/>
        </p:nvSpPr>
        <p:spPr>
          <a:xfrm>
            <a:off x="1405023" y="48900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318" name="矩形 317">
            <a:extLst>
              <a:ext uri="{FF2B5EF4-FFF2-40B4-BE49-F238E27FC236}">
                <a16:creationId xmlns:a16="http://schemas.microsoft.com/office/drawing/2014/main" xmlns="" id="{B4EEE7E6-16CE-4C9B-BA2D-5F222B68ADE1}"/>
              </a:ext>
            </a:extLst>
          </p:cNvPr>
          <p:cNvSpPr/>
          <p:nvPr/>
        </p:nvSpPr>
        <p:spPr>
          <a:xfrm>
            <a:off x="1644291" y="5187191"/>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14" name="星形: 五角 313">
            <a:extLst>
              <a:ext uri="{FF2B5EF4-FFF2-40B4-BE49-F238E27FC236}">
                <a16:creationId xmlns:a16="http://schemas.microsoft.com/office/drawing/2014/main" xmlns="" id="{F189A76F-10BF-4AE7-A61C-CD0EC9148483}"/>
              </a:ext>
            </a:extLst>
          </p:cNvPr>
          <p:cNvSpPr/>
          <p:nvPr/>
        </p:nvSpPr>
        <p:spPr>
          <a:xfrm>
            <a:off x="2164514" y="57353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315" name="星形: 五角 314">
            <a:extLst>
              <a:ext uri="{FF2B5EF4-FFF2-40B4-BE49-F238E27FC236}">
                <a16:creationId xmlns:a16="http://schemas.microsoft.com/office/drawing/2014/main" xmlns="" id="{BBFA1BC7-56D6-4989-A6E2-12AAC474C6AA}"/>
              </a:ext>
            </a:extLst>
          </p:cNvPr>
          <p:cNvSpPr/>
          <p:nvPr/>
        </p:nvSpPr>
        <p:spPr>
          <a:xfrm>
            <a:off x="202573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16" name="星形: 五角 315">
            <a:extLst>
              <a:ext uri="{FF2B5EF4-FFF2-40B4-BE49-F238E27FC236}">
                <a16:creationId xmlns:a16="http://schemas.microsoft.com/office/drawing/2014/main" xmlns="" id="{1E1C604F-47E8-42CB-B875-C86A0FFC7C54}"/>
              </a:ext>
            </a:extLst>
          </p:cNvPr>
          <p:cNvSpPr/>
          <p:nvPr/>
        </p:nvSpPr>
        <p:spPr>
          <a:xfrm>
            <a:off x="234709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12" name="任意多边形: 形状 311">
            <a:extLst>
              <a:ext uri="{FF2B5EF4-FFF2-40B4-BE49-F238E27FC236}">
                <a16:creationId xmlns:a16="http://schemas.microsoft.com/office/drawing/2014/main" xmlns="" id="{D352EA68-0BEE-427B-A77A-C9E1BC76728D}"/>
              </a:ext>
            </a:extLst>
          </p:cNvPr>
          <p:cNvSpPr/>
          <p:nvPr/>
        </p:nvSpPr>
        <p:spPr>
          <a:xfrm flipH="1">
            <a:off x="1126168" y="48089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5 w 547363"/>
              <a:gd name="connsiteY13" fmla="*/ 159685 h 994407"/>
              <a:gd name="connsiteX14" fmla="*/ 438519 w 547363"/>
              <a:gd name="connsiteY14" fmla="*/ 184191 h 994407"/>
              <a:gd name="connsiteX15" fmla="*/ 439587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69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7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1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0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6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0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3 w 547363"/>
              <a:gd name="connsiteY88" fmla="*/ 815756 h 994407"/>
              <a:gd name="connsiteX89" fmla="*/ 252045 w 547363"/>
              <a:gd name="connsiteY89" fmla="*/ 834281 h 994407"/>
              <a:gd name="connsiteX90" fmla="*/ 262484 w 547363"/>
              <a:gd name="connsiteY90" fmla="*/ 817856 h 994407"/>
              <a:gd name="connsiteX91" fmla="*/ 295012 w 547363"/>
              <a:gd name="connsiteY91" fmla="*/ 796151 h 994407"/>
              <a:gd name="connsiteX92" fmla="*/ 311595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2 w 547363"/>
              <a:gd name="connsiteY108" fmla="*/ 821357 h 994407"/>
              <a:gd name="connsiteX109" fmla="*/ 154693 w 547363"/>
              <a:gd name="connsiteY109" fmla="*/ 871070 h 994407"/>
              <a:gd name="connsiteX110" fmla="*/ 143770 w 547363"/>
              <a:gd name="connsiteY110" fmla="*/ 886824 h 994407"/>
              <a:gd name="connsiteX111" fmla="*/ 128847 w 547363"/>
              <a:gd name="connsiteY111" fmla="*/ 900540 h 994407"/>
              <a:gd name="connsiteX112" fmla="*/ 81505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6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7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9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8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4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4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8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5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8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4"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5" y="159685"/>
                </a:cubicBezTo>
                <a:cubicBezTo>
                  <a:pt x="424487" y="165987"/>
                  <a:pt x="430866" y="170188"/>
                  <a:pt x="438519" y="184191"/>
                </a:cubicBezTo>
                <a:lnTo>
                  <a:pt x="439587" y="184363"/>
                </a:lnTo>
                <a:lnTo>
                  <a:pt x="448724"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6" y="179291"/>
                  <a:pt x="388769" y="172289"/>
                  <a:pt x="388769"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2" y="280818"/>
                  <a:pt x="436606" y="277316"/>
                </a:cubicBezTo>
                <a:cubicBezTo>
                  <a:pt x="428315" y="272415"/>
                  <a:pt x="419386" y="264013"/>
                  <a:pt x="419386" y="264013"/>
                </a:cubicBezTo>
                <a:cubicBezTo>
                  <a:pt x="419386" y="263313"/>
                  <a:pt x="421937" y="275916"/>
                  <a:pt x="425126" y="288519"/>
                </a:cubicBezTo>
                <a:cubicBezTo>
                  <a:pt x="427039" y="295521"/>
                  <a:pt x="428315" y="308825"/>
                  <a:pt x="439157" y="322828"/>
                </a:cubicBezTo>
                <a:cubicBezTo>
                  <a:pt x="455103" y="343133"/>
                  <a:pt x="460843" y="346634"/>
                  <a:pt x="471048" y="355036"/>
                </a:cubicBezTo>
                <a:cubicBezTo>
                  <a:pt x="478064" y="364138"/>
                  <a:pt x="483804" y="369740"/>
                  <a:pt x="487631" y="386544"/>
                </a:cubicBezTo>
                <a:lnTo>
                  <a:pt x="487929" y="387141"/>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4" y="450261"/>
                  <a:pt x="478064" y="460763"/>
                </a:cubicBezTo>
                <a:cubicBezTo>
                  <a:pt x="483166" y="470566"/>
                  <a:pt x="487631" y="478268"/>
                  <a:pt x="488269" y="497173"/>
                </a:cubicBezTo>
                <a:lnTo>
                  <a:pt x="488413" y="497736"/>
                </a:lnTo>
                <a:lnTo>
                  <a:pt x="488269" y="502774"/>
                </a:lnTo>
                <a:lnTo>
                  <a:pt x="468745" y="583148"/>
                </a:lnTo>
                <a:lnTo>
                  <a:pt x="467380" y="576907"/>
                </a:lnTo>
                <a:cubicBezTo>
                  <a:pt x="466902" y="571042"/>
                  <a:pt x="467221" y="566141"/>
                  <a:pt x="467859" y="562991"/>
                </a:cubicBezTo>
                <a:cubicBezTo>
                  <a:pt x="473600"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8" y="502775"/>
                  <a:pt x="444259" y="520279"/>
                </a:cubicBezTo>
                <a:cubicBezTo>
                  <a:pt x="451914" y="546186"/>
                  <a:pt x="455103" y="553188"/>
                  <a:pt x="461481" y="565791"/>
                </a:cubicBezTo>
                <a:cubicBezTo>
                  <a:pt x="462756" y="571743"/>
                  <a:pt x="464032" y="576994"/>
                  <a:pt x="464431" y="582858"/>
                </a:cubicBezTo>
                <a:lnTo>
                  <a:pt x="462151" y="603316"/>
                </a:lnTo>
                <a:lnTo>
                  <a:pt x="421543" y="680708"/>
                </a:lnTo>
                <a:lnTo>
                  <a:pt x="424487" y="663116"/>
                </a:lnTo>
                <a:cubicBezTo>
                  <a:pt x="433416" y="651913"/>
                  <a:pt x="439156" y="641411"/>
                  <a:pt x="442983" y="630208"/>
                </a:cubicBezTo>
                <a:cubicBezTo>
                  <a:pt x="445534" y="621806"/>
                  <a:pt x="445534" y="609902"/>
                  <a:pt x="444259" y="599400"/>
                </a:cubicBezTo>
                <a:cubicBezTo>
                  <a:pt x="442983" y="588897"/>
                  <a:pt x="439794"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0"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3" y="753789"/>
                  <a:pt x="342529" y="759216"/>
                  <a:pt x="339898" y="764817"/>
                </a:cubicBezTo>
                <a:lnTo>
                  <a:pt x="331156" y="777572"/>
                </a:lnTo>
                <a:lnTo>
                  <a:pt x="282893" y="815756"/>
                </a:lnTo>
                <a:lnTo>
                  <a:pt x="252045" y="834281"/>
                </a:lnTo>
                <a:lnTo>
                  <a:pt x="262484" y="817856"/>
                </a:lnTo>
                <a:cubicBezTo>
                  <a:pt x="275878" y="811555"/>
                  <a:pt x="286083" y="804553"/>
                  <a:pt x="295012" y="796151"/>
                </a:cubicBezTo>
                <a:cubicBezTo>
                  <a:pt x="302028" y="790550"/>
                  <a:pt x="307769" y="779347"/>
                  <a:pt x="311595" y="768143"/>
                </a:cubicBezTo>
                <a:cubicBezTo>
                  <a:pt x="315422" y="757640"/>
                  <a:pt x="317974" y="747138"/>
                  <a:pt x="317974" y="742236"/>
                </a:cubicBezTo>
                <a:cubicBezTo>
                  <a:pt x="319249" y="731033"/>
                  <a:pt x="323076" y="717030"/>
                  <a:pt x="323076" y="717030"/>
                </a:cubicBezTo>
                <a:cubicBezTo>
                  <a:pt x="323714" y="716330"/>
                  <a:pt x="312871" y="724732"/>
                  <a:pt x="302666" y="733134"/>
                </a:cubicBezTo>
                <a:cubicBezTo>
                  <a:pt x="296925" y="738736"/>
                  <a:pt x="284807" y="745037"/>
                  <a:pt x="275240" y="763942"/>
                </a:cubicBezTo>
                <a:cubicBezTo>
                  <a:pt x="261846" y="791249"/>
                  <a:pt x="259932" y="799652"/>
                  <a:pt x="256105" y="815056"/>
                </a:cubicBezTo>
                <a:cubicBezTo>
                  <a:pt x="250365"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5" y="794050"/>
                  <a:pt x="238884" y="780747"/>
                  <a:pt x="238884" y="780747"/>
                </a:cubicBezTo>
                <a:cubicBezTo>
                  <a:pt x="239522" y="780747"/>
                  <a:pt x="227403" y="787048"/>
                  <a:pt x="214647" y="794050"/>
                </a:cubicBezTo>
                <a:cubicBezTo>
                  <a:pt x="206993" y="798251"/>
                  <a:pt x="193599" y="803153"/>
                  <a:pt x="180842" y="821357"/>
                </a:cubicBezTo>
                <a:cubicBezTo>
                  <a:pt x="162984" y="846564"/>
                  <a:pt x="160433" y="855666"/>
                  <a:pt x="154693" y="871070"/>
                </a:cubicBezTo>
                <a:cubicBezTo>
                  <a:pt x="150866" y="876671"/>
                  <a:pt x="147836" y="881748"/>
                  <a:pt x="143770" y="886824"/>
                </a:cubicBezTo>
                <a:lnTo>
                  <a:pt x="128847" y="900540"/>
                </a:lnTo>
                <a:lnTo>
                  <a:pt x="81505" y="923234"/>
                </a:lnTo>
                <a:cubicBezTo>
                  <a:pt x="63965" y="931811"/>
                  <a:pt x="48817" y="939688"/>
                  <a:pt x="36698" y="947390"/>
                </a:cubicBezTo>
                <a:cubicBezTo>
                  <a:pt x="23942" y="954392"/>
                  <a:pt x="15013" y="962094"/>
                  <a:pt x="9272" y="968396"/>
                </a:cubicBezTo>
                <a:cubicBezTo>
                  <a:pt x="3532" y="974697"/>
                  <a:pt x="1619" y="978898"/>
                  <a:pt x="1619" y="978898"/>
                </a:cubicBezTo>
                <a:cubicBezTo>
                  <a:pt x="-2208" y="987300"/>
                  <a:pt x="1619" y="992902"/>
                  <a:pt x="4170" y="994302"/>
                </a:cubicBezTo>
                <a:cubicBezTo>
                  <a:pt x="6721" y="995003"/>
                  <a:pt x="7997" y="992202"/>
                  <a:pt x="11186"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499" y="905380"/>
                </a:cubicBezTo>
                <a:cubicBezTo>
                  <a:pt x="283531" y="896978"/>
                  <a:pt x="296287" y="886474"/>
                  <a:pt x="295649" y="887175"/>
                </a:cubicBezTo>
                <a:cubicBezTo>
                  <a:pt x="295649" y="887875"/>
                  <a:pt x="280342" y="887875"/>
                  <a:pt x="268861" y="885074"/>
                </a:cubicBezTo>
                <a:cubicBezTo>
                  <a:pt x="259932" y="882273"/>
                  <a:pt x="226766" y="878072"/>
                  <a:pt x="209545" y="884374"/>
                </a:cubicBezTo>
                <a:cubicBezTo>
                  <a:pt x="197426" y="889275"/>
                  <a:pt x="186584" y="894877"/>
                  <a:pt x="173190" y="903979"/>
                </a:cubicBezTo>
                <a:cubicBezTo>
                  <a:pt x="169682" y="905380"/>
                  <a:pt x="164579" y="906605"/>
                  <a:pt x="158520" y="906780"/>
                </a:cubicBezTo>
                <a:lnTo>
                  <a:pt x="145532" y="904552"/>
                </a:lnTo>
                <a:lnTo>
                  <a:pt x="230273" y="860774"/>
                </a:lnTo>
                <a:lnTo>
                  <a:pt x="230174" y="861257"/>
                </a:lnTo>
                <a:cubicBezTo>
                  <a:pt x="231031" y="862274"/>
                  <a:pt x="233303" y="862318"/>
                  <a:pt x="237608" y="860567"/>
                </a:cubicBezTo>
                <a:cubicBezTo>
                  <a:pt x="255467" y="852866"/>
                  <a:pt x="264396" y="854266"/>
                  <a:pt x="277153" y="854266"/>
                </a:cubicBezTo>
                <a:cubicBezTo>
                  <a:pt x="291823" y="857067"/>
                  <a:pt x="299476" y="860567"/>
                  <a:pt x="330091"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7" y="793401"/>
                </a:lnTo>
                <a:lnTo>
                  <a:pt x="327350" y="796118"/>
                </a:lnTo>
                <a:cubicBezTo>
                  <a:pt x="328336" y="796895"/>
                  <a:pt x="330569" y="796501"/>
                  <a:pt x="334555" y="794050"/>
                </a:cubicBezTo>
                <a:cubicBezTo>
                  <a:pt x="350501" y="784248"/>
                  <a:pt x="359430" y="782847"/>
                  <a:pt x="371548" y="780747"/>
                </a:cubicBezTo>
                <a:cubicBezTo>
                  <a:pt x="379202" y="780747"/>
                  <a:pt x="384942"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6"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9" y="714163"/>
                </a:lnTo>
                <a:cubicBezTo>
                  <a:pt x="410775" y="714710"/>
                  <a:pt x="412848"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8" y="606401"/>
                </a:cubicBezTo>
                <a:cubicBezTo>
                  <a:pt x="504852" y="608502"/>
                  <a:pt x="496560"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1" y="562290"/>
                  <a:pt x="525900" y="554588"/>
                  <a:pt x="534191" y="541285"/>
                </a:cubicBezTo>
                <a:cubicBezTo>
                  <a:pt x="545671" y="522380"/>
                  <a:pt x="545671" y="504875"/>
                  <a:pt x="546310" y="495073"/>
                </a:cubicBezTo>
                <a:cubicBezTo>
                  <a:pt x="548223" y="478268"/>
                  <a:pt x="546947" y="462164"/>
                  <a:pt x="546947" y="462864"/>
                </a:cubicBezTo>
                <a:cubicBezTo>
                  <a:pt x="546947" y="462864"/>
                  <a:pt x="539931" y="476167"/>
                  <a:pt x="532278" y="484570"/>
                </a:cubicBezTo>
                <a:cubicBezTo>
                  <a:pt x="529088" y="487370"/>
                  <a:pt x="522710" y="495773"/>
                  <a:pt x="516332" y="504875"/>
                </a:cubicBezTo>
                <a:cubicBezTo>
                  <a:pt x="509954" y="513977"/>
                  <a:pt x="503576" y="524480"/>
                  <a:pt x="501024" y="532883"/>
                </a:cubicBezTo>
                <a:cubicBezTo>
                  <a:pt x="497836" y="544785"/>
                  <a:pt x="495284" y="556689"/>
                  <a:pt x="492733" y="572093"/>
                </a:cubicBezTo>
                <a:cubicBezTo>
                  <a:pt x="491458" y="575244"/>
                  <a:pt x="488906" y="579795"/>
                  <a:pt x="485159" y="584346"/>
                </a:cubicBezTo>
                <a:lnTo>
                  <a:pt x="476621" y="591439"/>
                </a:lnTo>
                <a:lnTo>
                  <a:pt x="492096" y="536383"/>
                </a:lnTo>
                <a:lnTo>
                  <a:pt x="495732" y="504095"/>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4" y="388645"/>
                </a:cubicBezTo>
                <a:cubicBezTo>
                  <a:pt x="511868" y="399147"/>
                  <a:pt x="508040" y="410350"/>
                  <a:pt x="507403" y="418753"/>
                </a:cubicBezTo>
                <a:cubicBezTo>
                  <a:pt x="506764" y="430656"/>
                  <a:pt x="507403" y="442559"/>
                  <a:pt x="508678" y="457263"/>
                </a:cubicBezTo>
                <a:cubicBezTo>
                  <a:pt x="508359" y="460764"/>
                  <a:pt x="507083" y="465665"/>
                  <a:pt x="504692" y="470916"/>
                </a:cubicBezTo>
                <a:lnTo>
                  <a:pt x="498428"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5" y="231804"/>
                  <a:pt x="509315" y="232505"/>
                </a:cubicBezTo>
                <a:cubicBezTo>
                  <a:pt x="509315" y="232505"/>
                  <a:pt x="506764" y="246508"/>
                  <a:pt x="502937" y="256311"/>
                </a:cubicBezTo>
                <a:cubicBezTo>
                  <a:pt x="499110" y="264012"/>
                  <a:pt x="490819" y="292720"/>
                  <a:pt x="492095" y="309524"/>
                </a:cubicBezTo>
                <a:cubicBezTo>
                  <a:pt x="493370"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2" y="244058"/>
                  <a:pt x="475991" y="248609"/>
                  <a:pt x="475592" y="253948"/>
                </a:cubicBezTo>
                <a:lnTo>
                  <a:pt x="473137" y="263548"/>
                </a:lnTo>
                <a:lnTo>
                  <a:pt x="469772" y="250009"/>
                </a:lnTo>
                <a:lnTo>
                  <a:pt x="445268" y="184138"/>
                </a:lnTo>
                <a:lnTo>
                  <a:pt x="448087" y="179991"/>
                </a:lnTo>
                <a:cubicBezTo>
                  <a:pt x="444260" y="163887"/>
                  <a:pt x="445536" y="156185"/>
                  <a:pt x="446811" y="144982"/>
                </a:cubicBezTo>
                <a:cubicBezTo>
                  <a:pt x="450638" y="131679"/>
                  <a:pt x="453189" y="125377"/>
                  <a:pt x="453189" y="98070"/>
                </a:cubicBezTo>
                <a:cubicBezTo>
                  <a:pt x="453189" y="79165"/>
                  <a:pt x="445536"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13" name="任意多边形: 形状 312">
            <a:extLst>
              <a:ext uri="{FF2B5EF4-FFF2-40B4-BE49-F238E27FC236}">
                <a16:creationId xmlns:a16="http://schemas.microsoft.com/office/drawing/2014/main" xmlns="" id="{671D648B-C824-45C6-A0D0-99796765B64F}"/>
              </a:ext>
            </a:extLst>
          </p:cNvPr>
          <p:cNvSpPr/>
          <p:nvPr/>
        </p:nvSpPr>
        <p:spPr>
          <a:xfrm>
            <a:off x="2803220" y="48089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8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7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5 h 994407"/>
              <a:gd name="connsiteX28" fmla="*/ 487153 w 547363"/>
              <a:gd name="connsiteY28" fmla="*/ 319940 h 994407"/>
              <a:gd name="connsiteX29" fmla="*/ 494531 w 547363"/>
              <a:gd name="connsiteY29" fmla="*/ 369326 h 994407"/>
              <a:gd name="connsiteX30" fmla="*/ 498713 w 547363"/>
              <a:gd name="connsiteY30" fmla="*/ 359237 h 994407"/>
              <a:gd name="connsiteX31" fmla="*/ 499750 w 547363"/>
              <a:gd name="connsiteY31" fmla="*/ 345934 h 994407"/>
              <a:gd name="connsiteX32" fmla="*/ 492096 w 547363"/>
              <a:gd name="connsiteY32" fmla="*/ 309524 h 994407"/>
              <a:gd name="connsiteX33" fmla="*/ 502938 w 547363"/>
              <a:gd name="connsiteY33" fmla="*/ 256311 h 994407"/>
              <a:gd name="connsiteX34" fmla="*/ 509317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8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3 w 547363"/>
              <a:gd name="connsiteY45" fmla="*/ 418753 h 994407"/>
              <a:gd name="connsiteX46" fmla="*/ 515695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5 h 994407"/>
              <a:gd name="connsiteX54" fmla="*/ 492096 w 547363"/>
              <a:gd name="connsiteY54" fmla="*/ 536383 h 994407"/>
              <a:gd name="connsiteX55" fmla="*/ 476621 w 547363"/>
              <a:gd name="connsiteY55" fmla="*/ 591439 h 994407"/>
              <a:gd name="connsiteX56" fmla="*/ 485159 w 547363"/>
              <a:gd name="connsiteY56" fmla="*/ 584346 h 994407"/>
              <a:gd name="connsiteX57" fmla="*/ 492733 w 547363"/>
              <a:gd name="connsiteY57" fmla="*/ 572093 h 994407"/>
              <a:gd name="connsiteX58" fmla="*/ 501025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0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9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6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6 w 547363"/>
              <a:gd name="connsiteY85" fmla="*/ 780669 h 994407"/>
              <a:gd name="connsiteX86" fmla="*/ 357996 w 547363"/>
              <a:gd name="connsiteY86" fmla="*/ 779259 h 994407"/>
              <a:gd name="connsiteX87" fmla="*/ 370912 w 547363"/>
              <a:gd name="connsiteY87" fmla="*/ 772345 h 994407"/>
              <a:gd name="connsiteX88" fmla="*/ 398975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8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09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1 w 547363"/>
              <a:gd name="connsiteY107" fmla="*/ 855666 h 994407"/>
              <a:gd name="connsiteX108" fmla="*/ 277153 w 547363"/>
              <a:gd name="connsiteY108" fmla="*/ 854266 h 994407"/>
              <a:gd name="connsiteX109" fmla="*/ 237608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49 w 547363"/>
              <a:gd name="connsiteY117" fmla="*/ 887175 h 994407"/>
              <a:gd name="connsiteX118" fmla="*/ 269499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89 w 547363"/>
              <a:gd name="connsiteY123" fmla="*/ 917282 h 994407"/>
              <a:gd name="connsiteX124" fmla="*/ 61573 w 547363"/>
              <a:gd name="connsiteY124" fmla="*/ 946690 h 994407"/>
              <a:gd name="connsiteX125" fmla="*/ 33509 w 547363"/>
              <a:gd name="connsiteY125" fmla="*/ 963494 h 994407"/>
              <a:gd name="connsiteX126" fmla="*/ 11186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6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5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2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900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6 h 994407"/>
              <a:gd name="connsiteX180" fmla="*/ 462151 w 547363"/>
              <a:gd name="connsiteY180" fmla="*/ 603316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1 w 547363"/>
              <a:gd name="connsiteY190" fmla="*/ 576907 h 994407"/>
              <a:gd name="connsiteX191" fmla="*/ 468745 w 547363"/>
              <a:gd name="connsiteY191" fmla="*/ 583148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9 h 994407"/>
              <a:gd name="connsiteX204" fmla="*/ 490900 w 547363"/>
              <a:gd name="connsiteY204" fmla="*/ 410701 h 994407"/>
              <a:gd name="connsiteX205" fmla="*/ 487930 w 547363"/>
              <a:gd name="connsiteY205" fmla="*/ 387144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9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1"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5" y="68662"/>
                  <a:pt x="427677" y="60961"/>
                </a:cubicBezTo>
                <a:cubicBezTo>
                  <a:pt x="429590" y="51158"/>
                  <a:pt x="430228" y="38555"/>
                  <a:pt x="430228" y="37854"/>
                </a:cubicBezTo>
                <a:cubicBezTo>
                  <a:pt x="430228" y="37154"/>
                  <a:pt x="436606" y="48357"/>
                  <a:pt x="442346" y="60260"/>
                </a:cubicBezTo>
                <a:cubicBezTo>
                  <a:pt x="445536" y="67262"/>
                  <a:pt x="453189" y="79165"/>
                  <a:pt x="453189" y="98070"/>
                </a:cubicBezTo>
                <a:cubicBezTo>
                  <a:pt x="453189" y="125377"/>
                  <a:pt x="450638" y="131679"/>
                  <a:pt x="446811" y="144982"/>
                </a:cubicBezTo>
                <a:cubicBezTo>
                  <a:pt x="445536" y="156185"/>
                  <a:pt x="444260" y="163887"/>
                  <a:pt x="448087" y="179991"/>
                </a:cubicBezTo>
                <a:lnTo>
                  <a:pt x="445268" y="184138"/>
                </a:lnTo>
                <a:lnTo>
                  <a:pt x="469772" y="250009"/>
                </a:lnTo>
                <a:lnTo>
                  <a:pt x="473137" y="263548"/>
                </a:lnTo>
                <a:lnTo>
                  <a:pt x="475592" y="253948"/>
                </a:lnTo>
                <a:cubicBezTo>
                  <a:pt x="475991" y="248609"/>
                  <a:pt x="475513" y="244058"/>
                  <a:pt x="474875" y="240907"/>
                </a:cubicBezTo>
                <a:cubicBezTo>
                  <a:pt x="469772" y="228304"/>
                  <a:pt x="465945" y="217801"/>
                  <a:pt x="463394" y="207298"/>
                </a:cubicBezTo>
                <a:cubicBezTo>
                  <a:pt x="460205" y="191194"/>
                  <a:pt x="465945" y="162487"/>
                  <a:pt x="468497"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5"/>
                </a:lnTo>
                <a:lnTo>
                  <a:pt x="487153" y="319940"/>
                </a:lnTo>
                <a:lnTo>
                  <a:pt x="494531" y="369326"/>
                </a:lnTo>
                <a:lnTo>
                  <a:pt x="498713" y="359237"/>
                </a:lnTo>
                <a:cubicBezTo>
                  <a:pt x="499909" y="353811"/>
                  <a:pt x="500068" y="349085"/>
                  <a:pt x="499750" y="345934"/>
                </a:cubicBezTo>
                <a:cubicBezTo>
                  <a:pt x="495923" y="331930"/>
                  <a:pt x="493371" y="320727"/>
                  <a:pt x="492096" y="309524"/>
                </a:cubicBezTo>
                <a:cubicBezTo>
                  <a:pt x="490820" y="292720"/>
                  <a:pt x="499111" y="264012"/>
                  <a:pt x="502938" y="256311"/>
                </a:cubicBezTo>
                <a:cubicBezTo>
                  <a:pt x="506765" y="246508"/>
                  <a:pt x="509317" y="232505"/>
                  <a:pt x="509317" y="232505"/>
                </a:cubicBezTo>
                <a:cubicBezTo>
                  <a:pt x="509317"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9" y="415602"/>
                  <a:pt x="501025" y="439933"/>
                  <a:pt x="500228" y="464177"/>
                </a:cubicBezTo>
                <a:lnTo>
                  <a:pt x="498428" y="480152"/>
                </a:lnTo>
                <a:lnTo>
                  <a:pt x="504692" y="470916"/>
                </a:lnTo>
                <a:cubicBezTo>
                  <a:pt x="507084" y="465665"/>
                  <a:pt x="508359" y="460764"/>
                  <a:pt x="508678" y="457263"/>
                </a:cubicBezTo>
                <a:cubicBezTo>
                  <a:pt x="507403" y="442559"/>
                  <a:pt x="506764" y="430656"/>
                  <a:pt x="507403" y="418753"/>
                </a:cubicBezTo>
                <a:cubicBezTo>
                  <a:pt x="508040" y="410350"/>
                  <a:pt x="511868" y="399147"/>
                  <a:pt x="515695"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5"/>
                </a:lnTo>
                <a:lnTo>
                  <a:pt x="492096" y="536383"/>
                </a:lnTo>
                <a:lnTo>
                  <a:pt x="476621" y="591439"/>
                </a:lnTo>
                <a:lnTo>
                  <a:pt x="485159" y="584346"/>
                </a:lnTo>
                <a:cubicBezTo>
                  <a:pt x="488906" y="579795"/>
                  <a:pt x="491458" y="575244"/>
                  <a:pt x="492733" y="572093"/>
                </a:cubicBezTo>
                <a:cubicBezTo>
                  <a:pt x="495285" y="556689"/>
                  <a:pt x="497836" y="544785"/>
                  <a:pt x="501025" y="532883"/>
                </a:cubicBezTo>
                <a:cubicBezTo>
                  <a:pt x="503576" y="524480"/>
                  <a:pt x="509954" y="513977"/>
                  <a:pt x="516332" y="504875"/>
                </a:cubicBezTo>
                <a:cubicBezTo>
                  <a:pt x="522710" y="495773"/>
                  <a:pt x="529088" y="487370"/>
                  <a:pt x="532278" y="484570"/>
                </a:cubicBezTo>
                <a:cubicBezTo>
                  <a:pt x="539932" y="476167"/>
                  <a:pt x="546947" y="462864"/>
                  <a:pt x="546947" y="462864"/>
                </a:cubicBezTo>
                <a:cubicBezTo>
                  <a:pt x="546947" y="462164"/>
                  <a:pt x="548223" y="478268"/>
                  <a:pt x="546310" y="495073"/>
                </a:cubicBezTo>
                <a:cubicBezTo>
                  <a:pt x="545672" y="504875"/>
                  <a:pt x="545672" y="522380"/>
                  <a:pt x="534191" y="541285"/>
                </a:cubicBezTo>
                <a:cubicBezTo>
                  <a:pt x="525900" y="554588"/>
                  <a:pt x="519521"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0"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1" y="614803"/>
                  <a:pt x="504852" y="608502"/>
                  <a:pt x="508679"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6" y="710728"/>
                </a:cubicBezTo>
                <a:cubicBezTo>
                  <a:pt x="412848" y="713879"/>
                  <a:pt x="410775" y="714710"/>
                  <a:pt x="409669" y="714163"/>
                </a:cubicBezTo>
                <a:lnTo>
                  <a:pt x="409617" y="713816"/>
                </a:lnTo>
                <a:lnTo>
                  <a:pt x="399932" y="727270"/>
                </a:lnTo>
                <a:cubicBezTo>
                  <a:pt x="384784" y="745037"/>
                  <a:pt x="368361" y="761492"/>
                  <a:pt x="351140" y="776546"/>
                </a:cubicBezTo>
                <a:lnTo>
                  <a:pt x="345356" y="780669"/>
                </a:lnTo>
                <a:lnTo>
                  <a:pt x="357996" y="779259"/>
                </a:lnTo>
                <a:cubicBezTo>
                  <a:pt x="363577" y="777421"/>
                  <a:pt x="368041" y="774795"/>
                  <a:pt x="370912" y="772345"/>
                </a:cubicBezTo>
                <a:cubicBezTo>
                  <a:pt x="381117" y="760441"/>
                  <a:pt x="389408" y="751339"/>
                  <a:pt x="398975" y="742937"/>
                </a:cubicBezTo>
                <a:cubicBezTo>
                  <a:pt x="405991" y="736635"/>
                  <a:pt x="416834" y="731734"/>
                  <a:pt x="427039" y="727533"/>
                </a:cubicBezTo>
                <a:cubicBezTo>
                  <a:pt x="437244" y="723332"/>
                  <a:pt x="447449" y="719831"/>
                  <a:pt x="451913" y="719131"/>
                </a:cubicBezTo>
                <a:cubicBezTo>
                  <a:pt x="462757"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8"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09"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1" y="855666"/>
                </a:cubicBezTo>
                <a:cubicBezTo>
                  <a:pt x="299476" y="860567"/>
                  <a:pt x="291823" y="857067"/>
                  <a:pt x="277153" y="854266"/>
                </a:cubicBezTo>
                <a:cubicBezTo>
                  <a:pt x="264397" y="854266"/>
                  <a:pt x="255467" y="852866"/>
                  <a:pt x="237608" y="860567"/>
                </a:cubicBezTo>
                <a:cubicBezTo>
                  <a:pt x="233303" y="862318"/>
                  <a:pt x="231031" y="862274"/>
                  <a:pt x="230174" y="861257"/>
                </a:cubicBezTo>
                <a:lnTo>
                  <a:pt x="230273" y="860774"/>
                </a:lnTo>
                <a:lnTo>
                  <a:pt x="145532" y="904552"/>
                </a:lnTo>
                <a:lnTo>
                  <a:pt x="158520" y="906780"/>
                </a:lnTo>
                <a:cubicBezTo>
                  <a:pt x="164579" y="906605"/>
                  <a:pt x="169682" y="905380"/>
                  <a:pt x="173190" y="903979"/>
                </a:cubicBezTo>
                <a:cubicBezTo>
                  <a:pt x="186584" y="894877"/>
                  <a:pt x="197427" y="889275"/>
                  <a:pt x="209545" y="884374"/>
                </a:cubicBezTo>
                <a:cubicBezTo>
                  <a:pt x="226766" y="878072"/>
                  <a:pt x="259932" y="882273"/>
                  <a:pt x="268861" y="885074"/>
                </a:cubicBezTo>
                <a:cubicBezTo>
                  <a:pt x="280342" y="887875"/>
                  <a:pt x="295649" y="887875"/>
                  <a:pt x="295649" y="887175"/>
                </a:cubicBezTo>
                <a:cubicBezTo>
                  <a:pt x="296288" y="886474"/>
                  <a:pt x="283531" y="896978"/>
                  <a:pt x="269499"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89" y="917282"/>
                </a:lnTo>
                <a:cubicBezTo>
                  <a:pt x="101117" y="927085"/>
                  <a:pt x="80707" y="936187"/>
                  <a:pt x="61573" y="946690"/>
                </a:cubicBezTo>
                <a:cubicBezTo>
                  <a:pt x="52006" y="952291"/>
                  <a:pt x="42439" y="957193"/>
                  <a:pt x="33509" y="963494"/>
                </a:cubicBezTo>
                <a:cubicBezTo>
                  <a:pt x="24580" y="969796"/>
                  <a:pt x="16288" y="976798"/>
                  <a:pt x="11186"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7" y="939688"/>
                  <a:pt x="63965" y="931811"/>
                  <a:pt x="81504" y="923234"/>
                </a:cubicBezTo>
                <a:lnTo>
                  <a:pt x="128846" y="900540"/>
                </a:lnTo>
                <a:lnTo>
                  <a:pt x="143770" y="886824"/>
                </a:lnTo>
                <a:cubicBezTo>
                  <a:pt x="147836" y="881748"/>
                  <a:pt x="150866" y="876671"/>
                  <a:pt x="154693" y="871070"/>
                </a:cubicBezTo>
                <a:cubicBezTo>
                  <a:pt x="160433" y="855666"/>
                  <a:pt x="162984"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5" y="815056"/>
                </a:cubicBezTo>
                <a:cubicBezTo>
                  <a:pt x="259932" y="799652"/>
                  <a:pt x="261846" y="791249"/>
                  <a:pt x="275240" y="763942"/>
                </a:cubicBezTo>
                <a:cubicBezTo>
                  <a:pt x="284807" y="745037"/>
                  <a:pt x="296925" y="738736"/>
                  <a:pt x="302666" y="733134"/>
                </a:cubicBezTo>
                <a:cubicBezTo>
                  <a:pt x="312871" y="724732"/>
                  <a:pt x="323714" y="716330"/>
                  <a:pt x="323076" y="717030"/>
                </a:cubicBezTo>
                <a:cubicBezTo>
                  <a:pt x="323076" y="717030"/>
                  <a:pt x="319249" y="731033"/>
                  <a:pt x="317974" y="742236"/>
                </a:cubicBezTo>
                <a:cubicBezTo>
                  <a:pt x="317974" y="747138"/>
                  <a:pt x="315422" y="757640"/>
                  <a:pt x="311596" y="768143"/>
                </a:cubicBezTo>
                <a:cubicBezTo>
                  <a:pt x="307769" y="779347"/>
                  <a:pt x="302028" y="790550"/>
                  <a:pt x="295012"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900"/>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6" y="609902"/>
                  <a:pt x="445536" y="621806"/>
                  <a:pt x="442984" y="630208"/>
                </a:cubicBezTo>
                <a:cubicBezTo>
                  <a:pt x="439157" y="641411"/>
                  <a:pt x="433417" y="651913"/>
                  <a:pt x="424488" y="663116"/>
                </a:cubicBezTo>
                <a:lnTo>
                  <a:pt x="421545" y="680706"/>
                </a:lnTo>
                <a:lnTo>
                  <a:pt x="462151" y="603316"/>
                </a:lnTo>
                <a:lnTo>
                  <a:pt x="464431" y="582858"/>
                </a:lnTo>
                <a:cubicBezTo>
                  <a:pt x="464032" y="576994"/>
                  <a:pt x="462757" y="571743"/>
                  <a:pt x="461481" y="565791"/>
                </a:cubicBezTo>
                <a:cubicBezTo>
                  <a:pt x="455103" y="553188"/>
                  <a:pt x="451914" y="546186"/>
                  <a:pt x="444259" y="520279"/>
                </a:cubicBezTo>
                <a:cubicBezTo>
                  <a:pt x="439158"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600" y="549687"/>
                  <a:pt x="467859" y="562991"/>
                </a:cubicBezTo>
                <a:cubicBezTo>
                  <a:pt x="467221" y="566141"/>
                  <a:pt x="466902" y="571042"/>
                  <a:pt x="467381" y="576907"/>
                </a:cubicBezTo>
                <a:lnTo>
                  <a:pt x="468745" y="583148"/>
                </a:lnTo>
                <a:lnTo>
                  <a:pt x="488269" y="502774"/>
                </a:lnTo>
                <a:lnTo>
                  <a:pt x="488413" y="497736"/>
                </a:lnTo>
                <a:lnTo>
                  <a:pt x="488269" y="497173"/>
                </a:lnTo>
                <a:cubicBezTo>
                  <a:pt x="487631" y="478268"/>
                  <a:pt x="483166" y="470566"/>
                  <a:pt x="478064" y="460763"/>
                </a:cubicBezTo>
                <a:cubicBezTo>
                  <a:pt x="469135"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8" y="431356"/>
                  <a:pt x="485718" y="443259"/>
                  <a:pt x="483804" y="457263"/>
                </a:cubicBezTo>
                <a:lnTo>
                  <a:pt x="489167" y="471329"/>
                </a:lnTo>
                <a:lnTo>
                  <a:pt x="490900" y="410701"/>
                </a:lnTo>
                <a:lnTo>
                  <a:pt x="487930" y="387144"/>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2" y="280818"/>
                  <a:pt x="464669" y="299022"/>
                  <a:pt x="469771" y="314426"/>
                </a:cubicBezTo>
                <a:cubicBezTo>
                  <a:pt x="472961" y="324928"/>
                  <a:pt x="475512" y="336131"/>
                  <a:pt x="476149" y="350135"/>
                </a:cubicBezTo>
                <a:lnTo>
                  <a:pt x="485009"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7"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6" y="170188"/>
                  <a:pt x="424487"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6"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27" name="矩形 326">
            <a:extLst>
              <a:ext uri="{FF2B5EF4-FFF2-40B4-BE49-F238E27FC236}">
                <a16:creationId xmlns:a16="http://schemas.microsoft.com/office/drawing/2014/main" xmlns="" id="{539DABB9-48BB-4ACC-8547-7BA0CDE7DB3C}"/>
              </a:ext>
            </a:extLst>
          </p:cNvPr>
          <p:cNvSpPr/>
          <p:nvPr/>
        </p:nvSpPr>
        <p:spPr>
          <a:xfrm>
            <a:off x="3976773" y="48900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328" name="矩形 327">
            <a:extLst>
              <a:ext uri="{FF2B5EF4-FFF2-40B4-BE49-F238E27FC236}">
                <a16:creationId xmlns:a16="http://schemas.microsoft.com/office/drawing/2014/main" xmlns="" id="{F0BE9424-D85D-447A-9A94-3BE2702F7F77}"/>
              </a:ext>
            </a:extLst>
          </p:cNvPr>
          <p:cNvSpPr/>
          <p:nvPr/>
        </p:nvSpPr>
        <p:spPr>
          <a:xfrm>
            <a:off x="4216041" y="5187191"/>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4" name="星形: 五角 323">
            <a:extLst>
              <a:ext uri="{FF2B5EF4-FFF2-40B4-BE49-F238E27FC236}">
                <a16:creationId xmlns:a16="http://schemas.microsoft.com/office/drawing/2014/main" xmlns="" id="{514331DA-EE28-40F7-BBC8-7510E9C16553}"/>
              </a:ext>
            </a:extLst>
          </p:cNvPr>
          <p:cNvSpPr/>
          <p:nvPr/>
        </p:nvSpPr>
        <p:spPr>
          <a:xfrm>
            <a:off x="4736264" y="57353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325" name="星形: 五角 324">
            <a:extLst>
              <a:ext uri="{FF2B5EF4-FFF2-40B4-BE49-F238E27FC236}">
                <a16:creationId xmlns:a16="http://schemas.microsoft.com/office/drawing/2014/main" xmlns="" id="{2C3FC687-1D30-4876-B0DD-0D0A9921E3BB}"/>
              </a:ext>
            </a:extLst>
          </p:cNvPr>
          <p:cNvSpPr/>
          <p:nvPr/>
        </p:nvSpPr>
        <p:spPr>
          <a:xfrm>
            <a:off x="459748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26" name="星形: 五角 325">
            <a:extLst>
              <a:ext uri="{FF2B5EF4-FFF2-40B4-BE49-F238E27FC236}">
                <a16:creationId xmlns:a16="http://schemas.microsoft.com/office/drawing/2014/main" xmlns="" id="{6FAC4604-0C5C-47F5-871B-0C0694FF8A21}"/>
              </a:ext>
            </a:extLst>
          </p:cNvPr>
          <p:cNvSpPr/>
          <p:nvPr/>
        </p:nvSpPr>
        <p:spPr>
          <a:xfrm>
            <a:off x="491884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22" name="任意多边形: 形状 321">
            <a:extLst>
              <a:ext uri="{FF2B5EF4-FFF2-40B4-BE49-F238E27FC236}">
                <a16:creationId xmlns:a16="http://schemas.microsoft.com/office/drawing/2014/main" xmlns="" id="{426D06E5-B9B1-4E79-A4A8-67F0BC8EA245}"/>
              </a:ext>
            </a:extLst>
          </p:cNvPr>
          <p:cNvSpPr/>
          <p:nvPr/>
        </p:nvSpPr>
        <p:spPr>
          <a:xfrm flipH="1">
            <a:off x="3697918" y="48089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6 w 547363"/>
              <a:gd name="connsiteY13" fmla="*/ 159685 h 994407"/>
              <a:gd name="connsiteX14" fmla="*/ 438519 w 547363"/>
              <a:gd name="connsiteY14" fmla="*/ 184191 h 994407"/>
              <a:gd name="connsiteX15" fmla="*/ 439587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70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8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1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1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6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0 w 547363"/>
              <a:gd name="connsiteY75" fmla="*/ 696870 h 994407"/>
              <a:gd name="connsiteX76" fmla="*/ 355684 w 547363"/>
              <a:gd name="connsiteY76" fmla="*/ 758166 h 994407"/>
              <a:gd name="connsiteX77" fmla="*/ 347173 w 547363"/>
              <a:gd name="connsiteY77" fmla="*/ 764900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4 w 547363"/>
              <a:gd name="connsiteY88" fmla="*/ 815756 h 994407"/>
              <a:gd name="connsiteX89" fmla="*/ 252045 w 547363"/>
              <a:gd name="connsiteY89" fmla="*/ 834281 h 994407"/>
              <a:gd name="connsiteX90" fmla="*/ 262484 w 547363"/>
              <a:gd name="connsiteY90" fmla="*/ 817856 h 994407"/>
              <a:gd name="connsiteX91" fmla="*/ 295012 w 547363"/>
              <a:gd name="connsiteY91" fmla="*/ 796151 h 994407"/>
              <a:gd name="connsiteX92" fmla="*/ 311596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3 w 547363"/>
              <a:gd name="connsiteY108" fmla="*/ 821357 h 994407"/>
              <a:gd name="connsiteX109" fmla="*/ 154693 w 547363"/>
              <a:gd name="connsiteY109" fmla="*/ 871070 h 994407"/>
              <a:gd name="connsiteX110" fmla="*/ 143770 w 547363"/>
              <a:gd name="connsiteY110" fmla="*/ 886824 h 994407"/>
              <a:gd name="connsiteX111" fmla="*/ 128846 w 547363"/>
              <a:gd name="connsiteY111" fmla="*/ 900540 h 994407"/>
              <a:gd name="connsiteX112" fmla="*/ 81504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5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7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9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9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5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5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8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6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8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5"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6" y="159685"/>
                </a:cubicBezTo>
                <a:cubicBezTo>
                  <a:pt x="424487" y="165987"/>
                  <a:pt x="430866" y="170188"/>
                  <a:pt x="438519" y="184191"/>
                </a:cubicBezTo>
                <a:lnTo>
                  <a:pt x="439587" y="184363"/>
                </a:lnTo>
                <a:lnTo>
                  <a:pt x="448724"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6" y="179291"/>
                  <a:pt x="388770" y="172289"/>
                  <a:pt x="388770"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3" y="280818"/>
                  <a:pt x="436606" y="277316"/>
                </a:cubicBezTo>
                <a:cubicBezTo>
                  <a:pt x="428315" y="272415"/>
                  <a:pt x="419386" y="264013"/>
                  <a:pt x="419386" y="264013"/>
                </a:cubicBezTo>
                <a:cubicBezTo>
                  <a:pt x="419386" y="263313"/>
                  <a:pt x="421937" y="275916"/>
                  <a:pt x="425126" y="288519"/>
                </a:cubicBezTo>
                <a:cubicBezTo>
                  <a:pt x="427040" y="295521"/>
                  <a:pt x="428315" y="308825"/>
                  <a:pt x="439158" y="322828"/>
                </a:cubicBezTo>
                <a:cubicBezTo>
                  <a:pt x="455103" y="343133"/>
                  <a:pt x="460843" y="346634"/>
                  <a:pt x="471048" y="355036"/>
                </a:cubicBezTo>
                <a:cubicBezTo>
                  <a:pt x="478064" y="364138"/>
                  <a:pt x="483804" y="369740"/>
                  <a:pt x="487631" y="386544"/>
                </a:cubicBezTo>
                <a:lnTo>
                  <a:pt x="487929" y="387141"/>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5" y="450261"/>
                  <a:pt x="478064" y="460763"/>
                </a:cubicBezTo>
                <a:cubicBezTo>
                  <a:pt x="483166" y="470566"/>
                  <a:pt x="487631" y="478268"/>
                  <a:pt x="488269" y="497173"/>
                </a:cubicBezTo>
                <a:lnTo>
                  <a:pt x="488413" y="497736"/>
                </a:lnTo>
                <a:lnTo>
                  <a:pt x="488269" y="502774"/>
                </a:lnTo>
                <a:lnTo>
                  <a:pt x="468745" y="583148"/>
                </a:lnTo>
                <a:lnTo>
                  <a:pt x="467381" y="576907"/>
                </a:lnTo>
                <a:cubicBezTo>
                  <a:pt x="466902" y="571042"/>
                  <a:pt x="467221" y="566141"/>
                  <a:pt x="467859" y="562991"/>
                </a:cubicBezTo>
                <a:cubicBezTo>
                  <a:pt x="473600"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8" y="502775"/>
                  <a:pt x="444259" y="520279"/>
                </a:cubicBezTo>
                <a:cubicBezTo>
                  <a:pt x="451914" y="546186"/>
                  <a:pt x="455103" y="553188"/>
                  <a:pt x="461481" y="565791"/>
                </a:cubicBezTo>
                <a:cubicBezTo>
                  <a:pt x="462756" y="571743"/>
                  <a:pt x="464032" y="576994"/>
                  <a:pt x="464431" y="582858"/>
                </a:cubicBezTo>
                <a:lnTo>
                  <a:pt x="462151" y="603316"/>
                </a:lnTo>
                <a:lnTo>
                  <a:pt x="421543" y="680708"/>
                </a:lnTo>
                <a:lnTo>
                  <a:pt x="424487" y="663116"/>
                </a:lnTo>
                <a:cubicBezTo>
                  <a:pt x="433416" y="651913"/>
                  <a:pt x="439156" y="641411"/>
                  <a:pt x="442983" y="630208"/>
                </a:cubicBezTo>
                <a:cubicBezTo>
                  <a:pt x="445535" y="621806"/>
                  <a:pt x="445535" y="609902"/>
                  <a:pt x="444259" y="599400"/>
                </a:cubicBezTo>
                <a:cubicBezTo>
                  <a:pt x="442983" y="588897"/>
                  <a:pt x="439795"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0" y="696870"/>
                </a:lnTo>
                <a:lnTo>
                  <a:pt x="355684" y="758166"/>
                </a:lnTo>
                <a:lnTo>
                  <a:pt x="347173" y="764900"/>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4" y="753789"/>
                  <a:pt x="342529" y="759216"/>
                  <a:pt x="339898" y="764817"/>
                </a:cubicBezTo>
                <a:lnTo>
                  <a:pt x="331156" y="777572"/>
                </a:lnTo>
                <a:lnTo>
                  <a:pt x="282894" y="815756"/>
                </a:lnTo>
                <a:lnTo>
                  <a:pt x="252045" y="834281"/>
                </a:lnTo>
                <a:lnTo>
                  <a:pt x="262484" y="817856"/>
                </a:lnTo>
                <a:cubicBezTo>
                  <a:pt x="275878" y="811555"/>
                  <a:pt x="286083" y="804553"/>
                  <a:pt x="295012" y="796151"/>
                </a:cubicBezTo>
                <a:cubicBezTo>
                  <a:pt x="302028" y="790550"/>
                  <a:pt x="307769" y="779347"/>
                  <a:pt x="311596" y="768143"/>
                </a:cubicBezTo>
                <a:cubicBezTo>
                  <a:pt x="315422" y="757640"/>
                  <a:pt x="317974" y="747138"/>
                  <a:pt x="317974" y="742236"/>
                </a:cubicBezTo>
                <a:cubicBezTo>
                  <a:pt x="319249" y="731033"/>
                  <a:pt x="323076" y="717030"/>
                  <a:pt x="323076" y="717030"/>
                </a:cubicBezTo>
                <a:cubicBezTo>
                  <a:pt x="323714" y="716330"/>
                  <a:pt x="312871" y="724732"/>
                  <a:pt x="302666" y="733134"/>
                </a:cubicBezTo>
                <a:cubicBezTo>
                  <a:pt x="296925" y="738736"/>
                  <a:pt x="284807" y="745037"/>
                  <a:pt x="275240" y="763942"/>
                </a:cubicBezTo>
                <a:cubicBezTo>
                  <a:pt x="261846" y="791249"/>
                  <a:pt x="259932" y="799652"/>
                  <a:pt x="256105" y="815056"/>
                </a:cubicBezTo>
                <a:cubicBezTo>
                  <a:pt x="250366"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6" y="794050"/>
                  <a:pt x="238884" y="780747"/>
                  <a:pt x="238884" y="780747"/>
                </a:cubicBezTo>
                <a:cubicBezTo>
                  <a:pt x="239522" y="780747"/>
                  <a:pt x="227403" y="787048"/>
                  <a:pt x="214647" y="794050"/>
                </a:cubicBezTo>
                <a:cubicBezTo>
                  <a:pt x="206993" y="798251"/>
                  <a:pt x="193599" y="803153"/>
                  <a:pt x="180843" y="821357"/>
                </a:cubicBezTo>
                <a:cubicBezTo>
                  <a:pt x="162984" y="846564"/>
                  <a:pt x="160433" y="855666"/>
                  <a:pt x="154693" y="871070"/>
                </a:cubicBezTo>
                <a:cubicBezTo>
                  <a:pt x="150866" y="876671"/>
                  <a:pt x="147836" y="881748"/>
                  <a:pt x="143770" y="886824"/>
                </a:cubicBezTo>
                <a:lnTo>
                  <a:pt x="128846" y="900540"/>
                </a:lnTo>
                <a:lnTo>
                  <a:pt x="81504" y="923234"/>
                </a:lnTo>
                <a:cubicBezTo>
                  <a:pt x="63964" y="931811"/>
                  <a:pt x="48816" y="939688"/>
                  <a:pt x="36698" y="947390"/>
                </a:cubicBezTo>
                <a:cubicBezTo>
                  <a:pt x="23942" y="954392"/>
                  <a:pt x="15012" y="962094"/>
                  <a:pt x="9272" y="968396"/>
                </a:cubicBezTo>
                <a:cubicBezTo>
                  <a:pt x="3532" y="974697"/>
                  <a:pt x="1619" y="978898"/>
                  <a:pt x="1619" y="978898"/>
                </a:cubicBezTo>
                <a:cubicBezTo>
                  <a:pt x="-2208" y="987300"/>
                  <a:pt x="1619" y="992902"/>
                  <a:pt x="4170" y="994302"/>
                </a:cubicBezTo>
                <a:cubicBezTo>
                  <a:pt x="6721" y="995003"/>
                  <a:pt x="7997" y="992202"/>
                  <a:pt x="11185"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499" y="905380"/>
                </a:cubicBezTo>
                <a:cubicBezTo>
                  <a:pt x="283531" y="896978"/>
                  <a:pt x="296288" y="886474"/>
                  <a:pt x="295649" y="887175"/>
                </a:cubicBezTo>
                <a:cubicBezTo>
                  <a:pt x="295649" y="887875"/>
                  <a:pt x="280342" y="887875"/>
                  <a:pt x="268861" y="885074"/>
                </a:cubicBezTo>
                <a:cubicBezTo>
                  <a:pt x="259932" y="882273"/>
                  <a:pt x="226766" y="878072"/>
                  <a:pt x="209545" y="884374"/>
                </a:cubicBezTo>
                <a:cubicBezTo>
                  <a:pt x="197427" y="889275"/>
                  <a:pt x="186584" y="894877"/>
                  <a:pt x="173190" y="903979"/>
                </a:cubicBezTo>
                <a:cubicBezTo>
                  <a:pt x="169682" y="905380"/>
                  <a:pt x="164579" y="906605"/>
                  <a:pt x="158520" y="906780"/>
                </a:cubicBezTo>
                <a:lnTo>
                  <a:pt x="145532" y="904552"/>
                </a:lnTo>
                <a:lnTo>
                  <a:pt x="230273" y="860774"/>
                </a:lnTo>
                <a:lnTo>
                  <a:pt x="230174" y="861257"/>
                </a:lnTo>
                <a:cubicBezTo>
                  <a:pt x="231031" y="862274"/>
                  <a:pt x="233303" y="862318"/>
                  <a:pt x="237608" y="860567"/>
                </a:cubicBezTo>
                <a:cubicBezTo>
                  <a:pt x="255467" y="852866"/>
                  <a:pt x="264397" y="854266"/>
                  <a:pt x="277153" y="854266"/>
                </a:cubicBezTo>
                <a:cubicBezTo>
                  <a:pt x="291823" y="857067"/>
                  <a:pt x="299476" y="860567"/>
                  <a:pt x="330091"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7" y="793401"/>
                </a:lnTo>
                <a:lnTo>
                  <a:pt x="327350" y="796118"/>
                </a:lnTo>
                <a:cubicBezTo>
                  <a:pt x="328337" y="796895"/>
                  <a:pt x="330569" y="796501"/>
                  <a:pt x="334555" y="794050"/>
                </a:cubicBezTo>
                <a:cubicBezTo>
                  <a:pt x="350501" y="784248"/>
                  <a:pt x="359430" y="782847"/>
                  <a:pt x="371548" y="780747"/>
                </a:cubicBezTo>
                <a:cubicBezTo>
                  <a:pt x="379202" y="780747"/>
                  <a:pt x="384943"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6"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9" y="714163"/>
                </a:lnTo>
                <a:cubicBezTo>
                  <a:pt x="410775" y="714710"/>
                  <a:pt x="412848"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9" y="606401"/>
                </a:cubicBezTo>
                <a:cubicBezTo>
                  <a:pt x="504852" y="608502"/>
                  <a:pt x="496561"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1" y="562290"/>
                  <a:pt x="525900" y="554588"/>
                  <a:pt x="534191" y="541285"/>
                </a:cubicBezTo>
                <a:cubicBezTo>
                  <a:pt x="545672" y="522380"/>
                  <a:pt x="545672" y="504875"/>
                  <a:pt x="546310" y="495073"/>
                </a:cubicBezTo>
                <a:cubicBezTo>
                  <a:pt x="548223" y="478268"/>
                  <a:pt x="546947" y="462164"/>
                  <a:pt x="546947" y="462864"/>
                </a:cubicBezTo>
                <a:cubicBezTo>
                  <a:pt x="546947" y="462864"/>
                  <a:pt x="539932" y="476167"/>
                  <a:pt x="532278" y="484570"/>
                </a:cubicBezTo>
                <a:cubicBezTo>
                  <a:pt x="529088" y="487370"/>
                  <a:pt x="522710" y="495773"/>
                  <a:pt x="516332" y="504875"/>
                </a:cubicBezTo>
                <a:cubicBezTo>
                  <a:pt x="509954" y="513977"/>
                  <a:pt x="503576" y="524480"/>
                  <a:pt x="501025" y="532883"/>
                </a:cubicBezTo>
                <a:cubicBezTo>
                  <a:pt x="497836" y="544785"/>
                  <a:pt x="495285" y="556689"/>
                  <a:pt x="492733" y="572093"/>
                </a:cubicBezTo>
                <a:cubicBezTo>
                  <a:pt x="491458" y="575244"/>
                  <a:pt x="488906" y="579795"/>
                  <a:pt x="485159" y="584346"/>
                </a:cubicBezTo>
                <a:lnTo>
                  <a:pt x="476621" y="591439"/>
                </a:lnTo>
                <a:lnTo>
                  <a:pt x="492096" y="536383"/>
                </a:lnTo>
                <a:lnTo>
                  <a:pt x="495732" y="504095"/>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5" y="388645"/>
                </a:cubicBezTo>
                <a:cubicBezTo>
                  <a:pt x="511868" y="399147"/>
                  <a:pt x="508040" y="410350"/>
                  <a:pt x="507403" y="418753"/>
                </a:cubicBezTo>
                <a:cubicBezTo>
                  <a:pt x="506764" y="430656"/>
                  <a:pt x="507403" y="442559"/>
                  <a:pt x="508678" y="457263"/>
                </a:cubicBezTo>
                <a:cubicBezTo>
                  <a:pt x="508359" y="460764"/>
                  <a:pt x="507084" y="465665"/>
                  <a:pt x="504692" y="470916"/>
                </a:cubicBezTo>
                <a:lnTo>
                  <a:pt x="498428"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6" y="231804"/>
                  <a:pt x="509316" y="232505"/>
                </a:cubicBezTo>
                <a:cubicBezTo>
                  <a:pt x="509316" y="232505"/>
                  <a:pt x="506764" y="246508"/>
                  <a:pt x="502937" y="256311"/>
                </a:cubicBezTo>
                <a:cubicBezTo>
                  <a:pt x="499110" y="264012"/>
                  <a:pt x="490819" y="292720"/>
                  <a:pt x="492095" y="309524"/>
                </a:cubicBezTo>
                <a:cubicBezTo>
                  <a:pt x="493370"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3" y="244058"/>
                  <a:pt x="475991" y="248609"/>
                  <a:pt x="475592" y="253948"/>
                </a:cubicBezTo>
                <a:lnTo>
                  <a:pt x="473137" y="263548"/>
                </a:lnTo>
                <a:lnTo>
                  <a:pt x="469772" y="250009"/>
                </a:lnTo>
                <a:lnTo>
                  <a:pt x="445268" y="184138"/>
                </a:lnTo>
                <a:lnTo>
                  <a:pt x="448087" y="179991"/>
                </a:lnTo>
                <a:cubicBezTo>
                  <a:pt x="444260" y="163887"/>
                  <a:pt x="445536" y="156185"/>
                  <a:pt x="446811" y="144982"/>
                </a:cubicBezTo>
                <a:cubicBezTo>
                  <a:pt x="450638" y="131679"/>
                  <a:pt x="453189" y="125377"/>
                  <a:pt x="453189" y="98070"/>
                </a:cubicBezTo>
                <a:cubicBezTo>
                  <a:pt x="453189" y="79165"/>
                  <a:pt x="445536"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23" name="任意多边形: 形状 322">
            <a:extLst>
              <a:ext uri="{FF2B5EF4-FFF2-40B4-BE49-F238E27FC236}">
                <a16:creationId xmlns:a16="http://schemas.microsoft.com/office/drawing/2014/main" xmlns="" id="{94E4FB8E-14E4-42AD-8F04-C17C3A075D8C}"/>
              </a:ext>
            </a:extLst>
          </p:cNvPr>
          <p:cNvSpPr/>
          <p:nvPr/>
        </p:nvSpPr>
        <p:spPr>
          <a:xfrm>
            <a:off x="5374970" y="48089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90 w 547363"/>
              <a:gd name="connsiteY12" fmla="*/ 98070 h 994407"/>
              <a:gd name="connsiteX13" fmla="*/ 446811 w 547363"/>
              <a:gd name="connsiteY13" fmla="*/ 144982 h 994407"/>
              <a:gd name="connsiteX14" fmla="*/ 448087 w 547363"/>
              <a:gd name="connsiteY14" fmla="*/ 179991 h 994407"/>
              <a:gd name="connsiteX15" fmla="*/ 445269 w 547363"/>
              <a:gd name="connsiteY15" fmla="*/ 184138 h 994407"/>
              <a:gd name="connsiteX16" fmla="*/ 469772 w 547363"/>
              <a:gd name="connsiteY16" fmla="*/ 250009 h 994407"/>
              <a:gd name="connsiteX17" fmla="*/ 473137 w 547363"/>
              <a:gd name="connsiteY17" fmla="*/ 263547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7 w 547363"/>
              <a:gd name="connsiteY21" fmla="*/ 154784 h 994407"/>
              <a:gd name="connsiteX22" fmla="*/ 472961 w 547363"/>
              <a:gd name="connsiteY22" fmla="*/ 131679 h 994407"/>
              <a:gd name="connsiteX23" fmla="*/ 483804 w 547363"/>
              <a:gd name="connsiteY23" fmla="*/ 156185 h 994407"/>
              <a:gd name="connsiteX24" fmla="*/ 492096 w 547363"/>
              <a:gd name="connsiteY24" fmla="*/ 196096 h 994407"/>
              <a:gd name="connsiteX25" fmla="*/ 481891 w 547363"/>
              <a:gd name="connsiteY25" fmla="*/ 243007 h 994407"/>
              <a:gd name="connsiteX26" fmla="*/ 479339 w 547363"/>
              <a:gd name="connsiteY26" fmla="*/ 279417 h 994407"/>
              <a:gd name="connsiteX27" fmla="*/ 477565 w 547363"/>
              <a:gd name="connsiteY27" fmla="*/ 281365 h 994407"/>
              <a:gd name="connsiteX28" fmla="*/ 487153 w 547363"/>
              <a:gd name="connsiteY28" fmla="*/ 319940 h 994407"/>
              <a:gd name="connsiteX29" fmla="*/ 494531 w 547363"/>
              <a:gd name="connsiteY29" fmla="*/ 369326 h 994407"/>
              <a:gd name="connsiteX30" fmla="*/ 498713 w 547363"/>
              <a:gd name="connsiteY30" fmla="*/ 359237 h 994407"/>
              <a:gd name="connsiteX31" fmla="*/ 499750 w 547363"/>
              <a:gd name="connsiteY31" fmla="*/ 345934 h 994407"/>
              <a:gd name="connsiteX32" fmla="*/ 492096 w 547363"/>
              <a:gd name="connsiteY32" fmla="*/ 309524 h 994407"/>
              <a:gd name="connsiteX33" fmla="*/ 502938 w 547363"/>
              <a:gd name="connsiteY33" fmla="*/ 256311 h 994407"/>
              <a:gd name="connsiteX34" fmla="*/ 509317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8 w 547363"/>
              <a:gd name="connsiteY41" fmla="*/ 464177 h 994407"/>
              <a:gd name="connsiteX42" fmla="*/ 498429 w 547363"/>
              <a:gd name="connsiteY42" fmla="*/ 480152 h 994407"/>
              <a:gd name="connsiteX43" fmla="*/ 504692 w 547363"/>
              <a:gd name="connsiteY43" fmla="*/ 470916 h 994407"/>
              <a:gd name="connsiteX44" fmla="*/ 508678 w 547363"/>
              <a:gd name="connsiteY44" fmla="*/ 457263 h 994407"/>
              <a:gd name="connsiteX45" fmla="*/ 507403 w 547363"/>
              <a:gd name="connsiteY45" fmla="*/ 418753 h 994407"/>
              <a:gd name="connsiteX46" fmla="*/ 515695 w 547363"/>
              <a:gd name="connsiteY46" fmla="*/ 388645 h 994407"/>
              <a:gd name="connsiteX47" fmla="*/ 526537 w 547363"/>
              <a:gd name="connsiteY47" fmla="*/ 365539 h 994407"/>
              <a:gd name="connsiteX48" fmla="*/ 536105 w 547363"/>
              <a:gd name="connsiteY48" fmla="*/ 341733 h 994407"/>
              <a:gd name="connsiteX49" fmla="*/ 541845 w 547363"/>
              <a:gd name="connsiteY49" fmla="*/ 371140 h 994407"/>
              <a:gd name="connsiteX50" fmla="*/ 539931 w 547363"/>
              <a:gd name="connsiteY50" fmla="*/ 416652 h 994407"/>
              <a:gd name="connsiteX51" fmla="*/ 514418 w 547363"/>
              <a:gd name="connsiteY51" fmla="*/ 462164 h 994407"/>
              <a:gd name="connsiteX52" fmla="*/ 499112 w 547363"/>
              <a:gd name="connsiteY52" fmla="*/ 497873 h 994407"/>
              <a:gd name="connsiteX53" fmla="*/ 495732 w 547363"/>
              <a:gd name="connsiteY53" fmla="*/ 504095 h 994407"/>
              <a:gd name="connsiteX54" fmla="*/ 492096 w 547363"/>
              <a:gd name="connsiteY54" fmla="*/ 536383 h 994407"/>
              <a:gd name="connsiteX55" fmla="*/ 476621 w 547363"/>
              <a:gd name="connsiteY55" fmla="*/ 591439 h 994407"/>
              <a:gd name="connsiteX56" fmla="*/ 485159 w 547363"/>
              <a:gd name="connsiteY56" fmla="*/ 584346 h 994407"/>
              <a:gd name="connsiteX57" fmla="*/ 492733 w 547363"/>
              <a:gd name="connsiteY57" fmla="*/ 572093 h 994407"/>
              <a:gd name="connsiteX58" fmla="*/ 501025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1 w 547363"/>
              <a:gd name="connsiteY70" fmla="*/ 690335 h 994407"/>
              <a:gd name="connsiteX71" fmla="*/ 446173 w 547363"/>
              <a:gd name="connsiteY71" fmla="*/ 680620 h 994407"/>
              <a:gd name="connsiteX72" fmla="*/ 465308 w 547363"/>
              <a:gd name="connsiteY72" fmla="*/ 644911 h 994407"/>
              <a:gd name="connsiteX73" fmla="*/ 487631 w 547363"/>
              <a:gd name="connsiteY73" fmla="*/ 621805 h 994407"/>
              <a:gd name="connsiteX74" fmla="*/ 508679 w 547363"/>
              <a:gd name="connsiteY74" fmla="*/ 606401 h 994407"/>
              <a:gd name="connsiteX75" fmla="*/ 529089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5 w 547363"/>
              <a:gd name="connsiteY79" fmla="*/ 688322 h 994407"/>
              <a:gd name="connsiteX80" fmla="*/ 416197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6 w 547363"/>
              <a:gd name="connsiteY88" fmla="*/ 742937 h 994407"/>
              <a:gd name="connsiteX89" fmla="*/ 427039 w 547363"/>
              <a:gd name="connsiteY89" fmla="*/ 727533 h 994407"/>
              <a:gd name="connsiteX90" fmla="*/ 451914 w 547363"/>
              <a:gd name="connsiteY90" fmla="*/ 719131 h 994407"/>
              <a:gd name="connsiteX91" fmla="*/ 476789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9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10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2 w 547363"/>
              <a:gd name="connsiteY107" fmla="*/ 855666 h 994407"/>
              <a:gd name="connsiteX108" fmla="*/ 277153 w 547363"/>
              <a:gd name="connsiteY108" fmla="*/ 854266 h 994407"/>
              <a:gd name="connsiteX109" fmla="*/ 237609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50 w 547363"/>
              <a:gd name="connsiteY117" fmla="*/ 887175 h 994407"/>
              <a:gd name="connsiteX118" fmla="*/ 269500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90 w 547363"/>
              <a:gd name="connsiteY123" fmla="*/ 917282 h 994407"/>
              <a:gd name="connsiteX124" fmla="*/ 61573 w 547363"/>
              <a:gd name="connsiteY124" fmla="*/ 946690 h 994407"/>
              <a:gd name="connsiteX125" fmla="*/ 33509 w 547363"/>
              <a:gd name="connsiteY125" fmla="*/ 963494 h 994407"/>
              <a:gd name="connsiteX126" fmla="*/ 11185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7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6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3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6 h 994407"/>
              <a:gd name="connsiteX180" fmla="*/ 462151 w 547363"/>
              <a:gd name="connsiteY180" fmla="*/ 603315 h 994407"/>
              <a:gd name="connsiteX181" fmla="*/ 464431 w 547363"/>
              <a:gd name="connsiteY181" fmla="*/ 582858 h 994407"/>
              <a:gd name="connsiteX182" fmla="*/ 461481 w 547363"/>
              <a:gd name="connsiteY182" fmla="*/ 565791 h 994407"/>
              <a:gd name="connsiteX183" fmla="*/ 444260 w 547363"/>
              <a:gd name="connsiteY183" fmla="*/ 520279 h 994407"/>
              <a:gd name="connsiteX184" fmla="*/ 442985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1 w 547363"/>
              <a:gd name="connsiteY190" fmla="*/ 576907 h 994407"/>
              <a:gd name="connsiteX191" fmla="*/ 468745 w 547363"/>
              <a:gd name="connsiteY191" fmla="*/ 583148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9 h 994407"/>
              <a:gd name="connsiteX204" fmla="*/ 490900 w 547363"/>
              <a:gd name="connsiteY204" fmla="*/ 410701 h 994407"/>
              <a:gd name="connsiteX205" fmla="*/ 487930 w 547363"/>
              <a:gd name="connsiteY205" fmla="*/ 387143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50 w 547363"/>
              <a:gd name="connsiteY213" fmla="*/ 350135 h 994407"/>
              <a:gd name="connsiteX214" fmla="*/ 485009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1 w 547363"/>
              <a:gd name="connsiteY225" fmla="*/ 264366 h 994407"/>
              <a:gd name="connsiteX226" fmla="*/ 464670 w 547363"/>
              <a:gd name="connsiteY226" fmla="*/ 261212 h 994407"/>
              <a:gd name="connsiteX227" fmla="*/ 448725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2"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6" y="68662"/>
                  <a:pt x="427677" y="60961"/>
                </a:cubicBezTo>
                <a:cubicBezTo>
                  <a:pt x="429590" y="51158"/>
                  <a:pt x="430228" y="38555"/>
                  <a:pt x="430228" y="37854"/>
                </a:cubicBezTo>
                <a:cubicBezTo>
                  <a:pt x="430228" y="37154"/>
                  <a:pt x="436606" y="48357"/>
                  <a:pt x="442346" y="60260"/>
                </a:cubicBezTo>
                <a:cubicBezTo>
                  <a:pt x="445536" y="67262"/>
                  <a:pt x="453190" y="79165"/>
                  <a:pt x="453190" y="98070"/>
                </a:cubicBezTo>
                <a:cubicBezTo>
                  <a:pt x="453190" y="125377"/>
                  <a:pt x="450638" y="131679"/>
                  <a:pt x="446811" y="144982"/>
                </a:cubicBezTo>
                <a:cubicBezTo>
                  <a:pt x="445536" y="156185"/>
                  <a:pt x="444260" y="163887"/>
                  <a:pt x="448087" y="179991"/>
                </a:cubicBezTo>
                <a:lnTo>
                  <a:pt x="445269" y="184138"/>
                </a:lnTo>
                <a:lnTo>
                  <a:pt x="469772" y="250009"/>
                </a:lnTo>
                <a:lnTo>
                  <a:pt x="473137" y="263547"/>
                </a:lnTo>
                <a:lnTo>
                  <a:pt x="475592" y="253948"/>
                </a:lnTo>
                <a:cubicBezTo>
                  <a:pt x="475991" y="248609"/>
                  <a:pt x="475513" y="244058"/>
                  <a:pt x="474875" y="240907"/>
                </a:cubicBezTo>
                <a:cubicBezTo>
                  <a:pt x="469772" y="228304"/>
                  <a:pt x="465945" y="217801"/>
                  <a:pt x="463394" y="207298"/>
                </a:cubicBezTo>
                <a:cubicBezTo>
                  <a:pt x="460205" y="191194"/>
                  <a:pt x="465945" y="162487"/>
                  <a:pt x="468497" y="154784"/>
                </a:cubicBezTo>
                <a:cubicBezTo>
                  <a:pt x="471685" y="144982"/>
                  <a:pt x="472961" y="131679"/>
                  <a:pt x="472961" y="131679"/>
                </a:cubicBezTo>
                <a:cubicBezTo>
                  <a:pt x="472961" y="130978"/>
                  <a:pt x="478702" y="142882"/>
                  <a:pt x="483804" y="156185"/>
                </a:cubicBezTo>
                <a:cubicBezTo>
                  <a:pt x="486356" y="163887"/>
                  <a:pt x="493371" y="176490"/>
                  <a:pt x="492096" y="196096"/>
                </a:cubicBezTo>
                <a:cubicBezTo>
                  <a:pt x="490182" y="223402"/>
                  <a:pt x="486356" y="230404"/>
                  <a:pt x="481891" y="243007"/>
                </a:cubicBezTo>
                <a:cubicBezTo>
                  <a:pt x="479339" y="254210"/>
                  <a:pt x="477426" y="262612"/>
                  <a:pt x="479339" y="279417"/>
                </a:cubicBezTo>
                <a:lnTo>
                  <a:pt x="477565" y="281365"/>
                </a:lnTo>
                <a:lnTo>
                  <a:pt x="487153" y="319940"/>
                </a:lnTo>
                <a:lnTo>
                  <a:pt x="494531" y="369326"/>
                </a:lnTo>
                <a:lnTo>
                  <a:pt x="498713" y="359237"/>
                </a:lnTo>
                <a:cubicBezTo>
                  <a:pt x="499909" y="353811"/>
                  <a:pt x="500068" y="349085"/>
                  <a:pt x="499750" y="345934"/>
                </a:cubicBezTo>
                <a:cubicBezTo>
                  <a:pt x="495923" y="331930"/>
                  <a:pt x="493372" y="320727"/>
                  <a:pt x="492096" y="309524"/>
                </a:cubicBezTo>
                <a:cubicBezTo>
                  <a:pt x="490820" y="292720"/>
                  <a:pt x="499112" y="264012"/>
                  <a:pt x="502938" y="256311"/>
                </a:cubicBezTo>
                <a:cubicBezTo>
                  <a:pt x="506765" y="246508"/>
                  <a:pt x="509317" y="232505"/>
                  <a:pt x="509317" y="232505"/>
                </a:cubicBezTo>
                <a:cubicBezTo>
                  <a:pt x="509317" y="231804"/>
                  <a:pt x="514419" y="245108"/>
                  <a:pt x="518246" y="259112"/>
                </a:cubicBezTo>
                <a:cubicBezTo>
                  <a:pt x="520160" y="267514"/>
                  <a:pt x="525900" y="281517"/>
                  <a:pt x="522711" y="301822"/>
                </a:cubicBezTo>
                <a:cubicBezTo>
                  <a:pt x="517609" y="330530"/>
                  <a:pt x="513144" y="336131"/>
                  <a:pt x="506128" y="348734"/>
                </a:cubicBezTo>
                <a:cubicBezTo>
                  <a:pt x="502301" y="359937"/>
                  <a:pt x="499112" y="367639"/>
                  <a:pt x="498474" y="385844"/>
                </a:cubicBezTo>
                <a:lnTo>
                  <a:pt x="497158" y="386906"/>
                </a:lnTo>
                <a:lnTo>
                  <a:pt x="497836" y="391446"/>
                </a:lnTo>
                <a:cubicBezTo>
                  <a:pt x="500069" y="415602"/>
                  <a:pt x="501025" y="439933"/>
                  <a:pt x="500228" y="464177"/>
                </a:cubicBezTo>
                <a:lnTo>
                  <a:pt x="498429" y="480152"/>
                </a:lnTo>
                <a:lnTo>
                  <a:pt x="504692" y="470916"/>
                </a:lnTo>
                <a:cubicBezTo>
                  <a:pt x="507084" y="465665"/>
                  <a:pt x="508359" y="460764"/>
                  <a:pt x="508678" y="457263"/>
                </a:cubicBezTo>
                <a:cubicBezTo>
                  <a:pt x="507403" y="442559"/>
                  <a:pt x="506765" y="430656"/>
                  <a:pt x="507403" y="418753"/>
                </a:cubicBezTo>
                <a:cubicBezTo>
                  <a:pt x="508040" y="410350"/>
                  <a:pt x="511868" y="399147"/>
                  <a:pt x="515695" y="388645"/>
                </a:cubicBezTo>
                <a:cubicBezTo>
                  <a:pt x="519521" y="378843"/>
                  <a:pt x="523986" y="369740"/>
                  <a:pt x="526537" y="365539"/>
                </a:cubicBezTo>
                <a:cubicBezTo>
                  <a:pt x="532277" y="355736"/>
                  <a:pt x="536105" y="342433"/>
                  <a:pt x="536105" y="341733"/>
                </a:cubicBezTo>
                <a:cubicBezTo>
                  <a:pt x="536105" y="341033"/>
                  <a:pt x="539931" y="355736"/>
                  <a:pt x="541845" y="371140"/>
                </a:cubicBezTo>
                <a:cubicBezTo>
                  <a:pt x="543120" y="380243"/>
                  <a:pt x="546947" y="396347"/>
                  <a:pt x="539931" y="416652"/>
                </a:cubicBezTo>
                <a:cubicBezTo>
                  <a:pt x="529726" y="446060"/>
                  <a:pt x="523986" y="450961"/>
                  <a:pt x="514418" y="462164"/>
                </a:cubicBezTo>
                <a:cubicBezTo>
                  <a:pt x="508040" y="472667"/>
                  <a:pt x="503576" y="479668"/>
                  <a:pt x="499112" y="497873"/>
                </a:cubicBezTo>
                <a:lnTo>
                  <a:pt x="495732" y="504095"/>
                </a:lnTo>
                <a:lnTo>
                  <a:pt x="492096" y="536383"/>
                </a:lnTo>
                <a:lnTo>
                  <a:pt x="476621" y="591439"/>
                </a:lnTo>
                <a:lnTo>
                  <a:pt x="485159" y="584346"/>
                </a:lnTo>
                <a:cubicBezTo>
                  <a:pt x="488907" y="579795"/>
                  <a:pt x="491458" y="575244"/>
                  <a:pt x="492733" y="572093"/>
                </a:cubicBezTo>
                <a:cubicBezTo>
                  <a:pt x="495285" y="556689"/>
                  <a:pt x="497836" y="544785"/>
                  <a:pt x="501025" y="532883"/>
                </a:cubicBezTo>
                <a:cubicBezTo>
                  <a:pt x="503576" y="524480"/>
                  <a:pt x="509954" y="513977"/>
                  <a:pt x="516332" y="504875"/>
                </a:cubicBezTo>
                <a:cubicBezTo>
                  <a:pt x="522710" y="495773"/>
                  <a:pt x="529088" y="487370"/>
                  <a:pt x="532278" y="484570"/>
                </a:cubicBezTo>
                <a:cubicBezTo>
                  <a:pt x="539932" y="476167"/>
                  <a:pt x="546947" y="462864"/>
                  <a:pt x="546947" y="462864"/>
                </a:cubicBezTo>
                <a:cubicBezTo>
                  <a:pt x="546947" y="462164"/>
                  <a:pt x="548223" y="478268"/>
                  <a:pt x="546310" y="495073"/>
                </a:cubicBezTo>
                <a:cubicBezTo>
                  <a:pt x="545672" y="504875"/>
                  <a:pt x="545672" y="522380"/>
                  <a:pt x="534191" y="541285"/>
                </a:cubicBezTo>
                <a:cubicBezTo>
                  <a:pt x="525900" y="554588"/>
                  <a:pt x="519522"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1" y="690335"/>
                </a:lnTo>
                <a:cubicBezTo>
                  <a:pt x="440274" y="687096"/>
                  <a:pt x="443941" y="683420"/>
                  <a:pt x="446173" y="680620"/>
                </a:cubicBezTo>
                <a:cubicBezTo>
                  <a:pt x="453190" y="666616"/>
                  <a:pt x="458929" y="655413"/>
                  <a:pt x="465308" y="644911"/>
                </a:cubicBezTo>
                <a:cubicBezTo>
                  <a:pt x="470410" y="637209"/>
                  <a:pt x="479339" y="628806"/>
                  <a:pt x="487631" y="621805"/>
                </a:cubicBezTo>
                <a:cubicBezTo>
                  <a:pt x="496561" y="614803"/>
                  <a:pt x="504852" y="608502"/>
                  <a:pt x="508679" y="606401"/>
                </a:cubicBezTo>
                <a:cubicBezTo>
                  <a:pt x="518246" y="600099"/>
                  <a:pt x="529089" y="588897"/>
                  <a:pt x="529089" y="588897"/>
                </a:cubicBezTo>
                <a:cubicBezTo>
                  <a:pt x="529089" y="588196"/>
                  <a:pt x="525900" y="605000"/>
                  <a:pt x="520159" y="621105"/>
                </a:cubicBezTo>
                <a:cubicBezTo>
                  <a:pt x="516971" y="630207"/>
                  <a:pt x="511868" y="648411"/>
                  <a:pt x="495285" y="663815"/>
                </a:cubicBezTo>
                <a:cubicBezTo>
                  <a:pt x="483166" y="674318"/>
                  <a:pt x="474875" y="679219"/>
                  <a:pt x="467859" y="682721"/>
                </a:cubicBezTo>
                <a:cubicBezTo>
                  <a:pt x="460843" y="684821"/>
                  <a:pt x="455741" y="686221"/>
                  <a:pt x="448725" y="688322"/>
                </a:cubicBezTo>
                <a:cubicBezTo>
                  <a:pt x="437882" y="693923"/>
                  <a:pt x="429590" y="697424"/>
                  <a:pt x="416197" y="710728"/>
                </a:cubicBezTo>
                <a:cubicBezTo>
                  <a:pt x="412848" y="713879"/>
                  <a:pt x="410775" y="714710"/>
                  <a:pt x="409669" y="714163"/>
                </a:cubicBezTo>
                <a:lnTo>
                  <a:pt x="409617" y="713816"/>
                </a:lnTo>
                <a:lnTo>
                  <a:pt x="399932" y="727270"/>
                </a:lnTo>
                <a:cubicBezTo>
                  <a:pt x="384784" y="745037"/>
                  <a:pt x="368361" y="761492"/>
                  <a:pt x="351140" y="776546"/>
                </a:cubicBezTo>
                <a:lnTo>
                  <a:pt x="345357" y="780669"/>
                </a:lnTo>
                <a:lnTo>
                  <a:pt x="357996" y="779259"/>
                </a:lnTo>
                <a:cubicBezTo>
                  <a:pt x="363577" y="777421"/>
                  <a:pt x="368041" y="774795"/>
                  <a:pt x="370912" y="772345"/>
                </a:cubicBezTo>
                <a:cubicBezTo>
                  <a:pt x="381117" y="760441"/>
                  <a:pt x="389408" y="751339"/>
                  <a:pt x="398976" y="742937"/>
                </a:cubicBezTo>
                <a:cubicBezTo>
                  <a:pt x="405991" y="736635"/>
                  <a:pt x="416834" y="731734"/>
                  <a:pt x="427039" y="727533"/>
                </a:cubicBezTo>
                <a:cubicBezTo>
                  <a:pt x="437244" y="723332"/>
                  <a:pt x="447449" y="719831"/>
                  <a:pt x="451914" y="719131"/>
                </a:cubicBezTo>
                <a:cubicBezTo>
                  <a:pt x="462757" y="716330"/>
                  <a:pt x="476789" y="708628"/>
                  <a:pt x="476789"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9"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10"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2" y="855666"/>
                </a:cubicBezTo>
                <a:cubicBezTo>
                  <a:pt x="299477" y="860567"/>
                  <a:pt x="291823" y="857067"/>
                  <a:pt x="277153" y="854266"/>
                </a:cubicBezTo>
                <a:cubicBezTo>
                  <a:pt x="264397" y="854266"/>
                  <a:pt x="255467" y="852866"/>
                  <a:pt x="237609" y="860567"/>
                </a:cubicBezTo>
                <a:cubicBezTo>
                  <a:pt x="233304" y="862318"/>
                  <a:pt x="231031" y="862274"/>
                  <a:pt x="230174" y="861257"/>
                </a:cubicBezTo>
                <a:lnTo>
                  <a:pt x="230273" y="860774"/>
                </a:lnTo>
                <a:lnTo>
                  <a:pt x="145532" y="904552"/>
                </a:lnTo>
                <a:lnTo>
                  <a:pt x="158520" y="906780"/>
                </a:lnTo>
                <a:cubicBezTo>
                  <a:pt x="164580" y="906605"/>
                  <a:pt x="169682" y="905380"/>
                  <a:pt x="173190" y="903979"/>
                </a:cubicBezTo>
                <a:cubicBezTo>
                  <a:pt x="186584" y="894877"/>
                  <a:pt x="197427" y="889275"/>
                  <a:pt x="209545" y="884374"/>
                </a:cubicBezTo>
                <a:cubicBezTo>
                  <a:pt x="226766" y="878072"/>
                  <a:pt x="259932" y="882273"/>
                  <a:pt x="268861" y="885074"/>
                </a:cubicBezTo>
                <a:cubicBezTo>
                  <a:pt x="280342" y="887875"/>
                  <a:pt x="295650" y="887875"/>
                  <a:pt x="295650" y="887175"/>
                </a:cubicBezTo>
                <a:cubicBezTo>
                  <a:pt x="296288" y="886474"/>
                  <a:pt x="283531" y="896978"/>
                  <a:pt x="269500"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90" y="917282"/>
                </a:lnTo>
                <a:cubicBezTo>
                  <a:pt x="101117" y="927085"/>
                  <a:pt x="80707" y="936187"/>
                  <a:pt x="61573" y="946690"/>
                </a:cubicBezTo>
                <a:cubicBezTo>
                  <a:pt x="52005" y="952291"/>
                  <a:pt x="42439" y="957193"/>
                  <a:pt x="33509" y="963494"/>
                </a:cubicBezTo>
                <a:cubicBezTo>
                  <a:pt x="24580" y="969796"/>
                  <a:pt x="16288" y="976798"/>
                  <a:pt x="11185"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6" y="939688"/>
                  <a:pt x="63964" y="931811"/>
                  <a:pt x="81504" y="923234"/>
                </a:cubicBezTo>
                <a:lnTo>
                  <a:pt x="128847" y="900540"/>
                </a:lnTo>
                <a:lnTo>
                  <a:pt x="143770" y="886824"/>
                </a:lnTo>
                <a:cubicBezTo>
                  <a:pt x="147836" y="881748"/>
                  <a:pt x="150866" y="876671"/>
                  <a:pt x="154693" y="871070"/>
                </a:cubicBezTo>
                <a:cubicBezTo>
                  <a:pt x="160433" y="855666"/>
                  <a:pt x="162985"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6" y="815056"/>
                </a:cubicBezTo>
                <a:cubicBezTo>
                  <a:pt x="259932" y="799652"/>
                  <a:pt x="261846" y="791249"/>
                  <a:pt x="275240" y="763942"/>
                </a:cubicBezTo>
                <a:cubicBezTo>
                  <a:pt x="284808" y="745037"/>
                  <a:pt x="296926" y="738736"/>
                  <a:pt x="302666" y="733134"/>
                </a:cubicBezTo>
                <a:cubicBezTo>
                  <a:pt x="312871" y="724732"/>
                  <a:pt x="323714" y="716330"/>
                  <a:pt x="323076" y="717030"/>
                </a:cubicBezTo>
                <a:cubicBezTo>
                  <a:pt x="323076" y="717030"/>
                  <a:pt x="319249" y="731033"/>
                  <a:pt x="317974" y="742236"/>
                </a:cubicBezTo>
                <a:cubicBezTo>
                  <a:pt x="317974" y="747138"/>
                  <a:pt x="315423" y="757640"/>
                  <a:pt x="311596" y="768143"/>
                </a:cubicBezTo>
                <a:cubicBezTo>
                  <a:pt x="307769" y="779347"/>
                  <a:pt x="302028" y="790550"/>
                  <a:pt x="295013"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6" y="609902"/>
                  <a:pt x="445536" y="621806"/>
                  <a:pt x="442984" y="630208"/>
                </a:cubicBezTo>
                <a:cubicBezTo>
                  <a:pt x="439158" y="641411"/>
                  <a:pt x="433418" y="651913"/>
                  <a:pt x="424488" y="663116"/>
                </a:cubicBezTo>
                <a:lnTo>
                  <a:pt x="421545" y="680706"/>
                </a:lnTo>
                <a:lnTo>
                  <a:pt x="462151" y="603315"/>
                </a:lnTo>
                <a:lnTo>
                  <a:pt x="464431" y="582858"/>
                </a:lnTo>
                <a:cubicBezTo>
                  <a:pt x="464032" y="576994"/>
                  <a:pt x="462756" y="571743"/>
                  <a:pt x="461481" y="565791"/>
                </a:cubicBezTo>
                <a:cubicBezTo>
                  <a:pt x="455103" y="553188"/>
                  <a:pt x="451914" y="546186"/>
                  <a:pt x="444260" y="520279"/>
                </a:cubicBezTo>
                <a:cubicBezTo>
                  <a:pt x="439158" y="502775"/>
                  <a:pt x="442346" y="490172"/>
                  <a:pt x="442985" y="482469"/>
                </a:cubicBezTo>
                <a:cubicBezTo>
                  <a:pt x="444260" y="469866"/>
                  <a:pt x="445536" y="457263"/>
                  <a:pt x="445536" y="457963"/>
                </a:cubicBezTo>
                <a:cubicBezTo>
                  <a:pt x="445536" y="457963"/>
                  <a:pt x="451914" y="469166"/>
                  <a:pt x="458292" y="476868"/>
                </a:cubicBezTo>
                <a:cubicBezTo>
                  <a:pt x="460843" y="479669"/>
                  <a:pt x="465946" y="488071"/>
                  <a:pt x="470410" y="497173"/>
                </a:cubicBezTo>
                <a:cubicBezTo>
                  <a:pt x="474237" y="506976"/>
                  <a:pt x="477427" y="518179"/>
                  <a:pt x="476788" y="526581"/>
                </a:cubicBezTo>
                <a:cubicBezTo>
                  <a:pt x="476150" y="537784"/>
                  <a:pt x="473600" y="549687"/>
                  <a:pt x="467859" y="562991"/>
                </a:cubicBezTo>
                <a:cubicBezTo>
                  <a:pt x="467221" y="566141"/>
                  <a:pt x="466902" y="571042"/>
                  <a:pt x="467381" y="576907"/>
                </a:cubicBezTo>
                <a:lnTo>
                  <a:pt x="468745" y="583148"/>
                </a:lnTo>
                <a:lnTo>
                  <a:pt x="488269" y="502774"/>
                </a:lnTo>
                <a:lnTo>
                  <a:pt x="488413" y="497736"/>
                </a:lnTo>
                <a:lnTo>
                  <a:pt x="488269" y="497173"/>
                </a:lnTo>
                <a:cubicBezTo>
                  <a:pt x="487631" y="478268"/>
                  <a:pt x="483166" y="470566"/>
                  <a:pt x="478064" y="460763"/>
                </a:cubicBezTo>
                <a:cubicBezTo>
                  <a:pt x="469135"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8" y="431356"/>
                  <a:pt x="485718" y="443259"/>
                  <a:pt x="483804" y="457263"/>
                </a:cubicBezTo>
                <a:lnTo>
                  <a:pt x="489167" y="471329"/>
                </a:lnTo>
                <a:lnTo>
                  <a:pt x="490900" y="410701"/>
                </a:lnTo>
                <a:lnTo>
                  <a:pt x="487930" y="387143"/>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2" y="280818"/>
                  <a:pt x="464669" y="299022"/>
                  <a:pt x="469771" y="314426"/>
                </a:cubicBezTo>
                <a:cubicBezTo>
                  <a:pt x="472961" y="324928"/>
                  <a:pt x="475512" y="336131"/>
                  <a:pt x="476150" y="350135"/>
                </a:cubicBezTo>
                <a:lnTo>
                  <a:pt x="485009"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8" y="179291"/>
                  <a:pt x="406629" y="183492"/>
                </a:cubicBezTo>
                <a:cubicBezTo>
                  <a:pt x="413646" y="186292"/>
                  <a:pt x="435969" y="201696"/>
                  <a:pt x="442347" y="215700"/>
                </a:cubicBezTo>
                <a:cubicBezTo>
                  <a:pt x="446812" y="225503"/>
                  <a:pt x="450001" y="236005"/>
                  <a:pt x="452552" y="249309"/>
                </a:cubicBezTo>
                <a:lnTo>
                  <a:pt x="465411" y="264366"/>
                </a:lnTo>
                <a:lnTo>
                  <a:pt x="464670" y="261212"/>
                </a:lnTo>
                <a:cubicBezTo>
                  <a:pt x="459089" y="241257"/>
                  <a:pt x="453508" y="224102"/>
                  <a:pt x="448725" y="210099"/>
                </a:cubicBezTo>
                <a:lnTo>
                  <a:pt x="439587" y="184363"/>
                </a:lnTo>
                <a:lnTo>
                  <a:pt x="438519" y="184191"/>
                </a:lnTo>
                <a:cubicBezTo>
                  <a:pt x="430866" y="170188"/>
                  <a:pt x="424488"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7"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37" name="矩形 336">
            <a:extLst>
              <a:ext uri="{FF2B5EF4-FFF2-40B4-BE49-F238E27FC236}">
                <a16:creationId xmlns:a16="http://schemas.microsoft.com/office/drawing/2014/main" xmlns="" id="{98382641-EA15-4052-9A4C-15B56362CF42}"/>
              </a:ext>
            </a:extLst>
          </p:cNvPr>
          <p:cNvSpPr/>
          <p:nvPr/>
        </p:nvSpPr>
        <p:spPr>
          <a:xfrm>
            <a:off x="6548523" y="48900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338" name="矩形 337">
            <a:extLst>
              <a:ext uri="{FF2B5EF4-FFF2-40B4-BE49-F238E27FC236}">
                <a16:creationId xmlns:a16="http://schemas.microsoft.com/office/drawing/2014/main" xmlns="" id="{D7ABC897-8CA1-4C7F-963A-D30E45F060FB}"/>
              </a:ext>
            </a:extLst>
          </p:cNvPr>
          <p:cNvSpPr/>
          <p:nvPr/>
        </p:nvSpPr>
        <p:spPr>
          <a:xfrm>
            <a:off x="6194343" y="5187190"/>
            <a:ext cx="2375064"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4" name="星形: 五角 333">
            <a:extLst>
              <a:ext uri="{FF2B5EF4-FFF2-40B4-BE49-F238E27FC236}">
                <a16:creationId xmlns:a16="http://schemas.microsoft.com/office/drawing/2014/main" xmlns="" id="{0718B3BE-D281-4E0B-8CF4-B1E3A55C2E4B}"/>
              </a:ext>
            </a:extLst>
          </p:cNvPr>
          <p:cNvSpPr/>
          <p:nvPr/>
        </p:nvSpPr>
        <p:spPr>
          <a:xfrm>
            <a:off x="7308014" y="57353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335" name="星形: 五角 334">
            <a:extLst>
              <a:ext uri="{FF2B5EF4-FFF2-40B4-BE49-F238E27FC236}">
                <a16:creationId xmlns:a16="http://schemas.microsoft.com/office/drawing/2014/main" xmlns="" id="{D2749B51-128C-46CE-AF1E-BA4D72703CEC}"/>
              </a:ext>
            </a:extLst>
          </p:cNvPr>
          <p:cNvSpPr/>
          <p:nvPr/>
        </p:nvSpPr>
        <p:spPr>
          <a:xfrm>
            <a:off x="716923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36" name="星形: 五角 335">
            <a:extLst>
              <a:ext uri="{FF2B5EF4-FFF2-40B4-BE49-F238E27FC236}">
                <a16:creationId xmlns:a16="http://schemas.microsoft.com/office/drawing/2014/main" xmlns="" id="{9E482873-68F3-47F3-ACEE-7E9FA5DDD6A0}"/>
              </a:ext>
            </a:extLst>
          </p:cNvPr>
          <p:cNvSpPr/>
          <p:nvPr/>
        </p:nvSpPr>
        <p:spPr>
          <a:xfrm>
            <a:off x="749059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32" name="任意多边形: 形状 331">
            <a:extLst>
              <a:ext uri="{FF2B5EF4-FFF2-40B4-BE49-F238E27FC236}">
                <a16:creationId xmlns:a16="http://schemas.microsoft.com/office/drawing/2014/main" xmlns="" id="{28635450-E558-4742-805D-BD109C1F5788}"/>
              </a:ext>
            </a:extLst>
          </p:cNvPr>
          <p:cNvSpPr/>
          <p:nvPr/>
        </p:nvSpPr>
        <p:spPr>
          <a:xfrm flipH="1">
            <a:off x="6269668" y="48089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6 w 547363"/>
              <a:gd name="connsiteY13" fmla="*/ 159685 h 994407"/>
              <a:gd name="connsiteX14" fmla="*/ 438519 w 547363"/>
              <a:gd name="connsiteY14" fmla="*/ 184191 h 994407"/>
              <a:gd name="connsiteX15" fmla="*/ 439587 w 547363"/>
              <a:gd name="connsiteY15" fmla="*/ 184363 h 994407"/>
              <a:gd name="connsiteX16" fmla="*/ 448725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70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1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8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0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1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5 w 547363"/>
              <a:gd name="connsiteY59" fmla="*/ 482469 h 994407"/>
              <a:gd name="connsiteX60" fmla="*/ 444260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5 h 994407"/>
              <a:gd name="connsiteX64" fmla="*/ 421544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1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4 w 547363"/>
              <a:gd name="connsiteY88" fmla="*/ 815756 h 994407"/>
              <a:gd name="connsiteX89" fmla="*/ 252045 w 547363"/>
              <a:gd name="connsiteY89" fmla="*/ 834281 h 994407"/>
              <a:gd name="connsiteX90" fmla="*/ 262484 w 547363"/>
              <a:gd name="connsiteY90" fmla="*/ 817856 h 994407"/>
              <a:gd name="connsiteX91" fmla="*/ 295013 w 547363"/>
              <a:gd name="connsiteY91" fmla="*/ 796151 h 994407"/>
              <a:gd name="connsiteX92" fmla="*/ 311596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6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3 w 547363"/>
              <a:gd name="connsiteY108" fmla="*/ 821357 h 994407"/>
              <a:gd name="connsiteX109" fmla="*/ 154693 w 547363"/>
              <a:gd name="connsiteY109" fmla="*/ 871070 h 994407"/>
              <a:gd name="connsiteX110" fmla="*/ 143770 w 547363"/>
              <a:gd name="connsiteY110" fmla="*/ 886824 h 994407"/>
              <a:gd name="connsiteX111" fmla="*/ 128847 w 547363"/>
              <a:gd name="connsiteY111" fmla="*/ 900540 h 994407"/>
              <a:gd name="connsiteX112" fmla="*/ 81504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5 w 547363"/>
              <a:gd name="connsiteY117" fmla="*/ 985900 h 994407"/>
              <a:gd name="connsiteX118" fmla="*/ 33509 w 547363"/>
              <a:gd name="connsiteY118" fmla="*/ 963494 h 994407"/>
              <a:gd name="connsiteX119" fmla="*/ 61573 w 547363"/>
              <a:gd name="connsiteY119" fmla="*/ 946690 h 994407"/>
              <a:gd name="connsiteX120" fmla="*/ 120890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500 w 547363"/>
              <a:gd name="connsiteY125" fmla="*/ 905380 h 994407"/>
              <a:gd name="connsiteX126" fmla="*/ 295650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9 w 547363"/>
              <a:gd name="connsiteY134" fmla="*/ 860567 h 994407"/>
              <a:gd name="connsiteX135" fmla="*/ 277153 w 547363"/>
              <a:gd name="connsiteY135" fmla="*/ 854266 h 994407"/>
              <a:gd name="connsiteX136" fmla="*/ 330092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10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8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8 w 547363"/>
              <a:gd name="connsiteY152" fmla="*/ 708628 h 994407"/>
              <a:gd name="connsiteX153" fmla="*/ 451913 w 547363"/>
              <a:gd name="connsiteY153" fmla="*/ 719131 h 994407"/>
              <a:gd name="connsiteX154" fmla="*/ 427038 w 547363"/>
              <a:gd name="connsiteY154" fmla="*/ 727533 h 994407"/>
              <a:gd name="connsiteX155" fmla="*/ 398975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7 w 547363"/>
              <a:gd name="connsiteY161" fmla="*/ 713816 h 994407"/>
              <a:gd name="connsiteX162" fmla="*/ 409669 w 547363"/>
              <a:gd name="connsiteY162" fmla="*/ 714163 h 994407"/>
              <a:gd name="connsiteX163" fmla="*/ 416197 w 547363"/>
              <a:gd name="connsiteY163" fmla="*/ 710728 h 994407"/>
              <a:gd name="connsiteX164" fmla="*/ 448725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9 w 547363"/>
              <a:gd name="connsiteY168" fmla="*/ 588897 h 994407"/>
              <a:gd name="connsiteX169" fmla="*/ 508679 w 547363"/>
              <a:gd name="connsiteY169" fmla="*/ 606401 h 994407"/>
              <a:gd name="connsiteX170" fmla="*/ 487631 w 547363"/>
              <a:gd name="connsiteY170" fmla="*/ 621805 h 994407"/>
              <a:gd name="connsiteX171" fmla="*/ 465308 w 547363"/>
              <a:gd name="connsiteY171" fmla="*/ 644911 h 994407"/>
              <a:gd name="connsiteX172" fmla="*/ 446173 w 547363"/>
              <a:gd name="connsiteY172" fmla="*/ 680620 h 994407"/>
              <a:gd name="connsiteX173" fmla="*/ 435411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5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2 w 547363"/>
              <a:gd name="connsiteY191" fmla="*/ 497873 h 994407"/>
              <a:gd name="connsiteX192" fmla="*/ 514418 w 547363"/>
              <a:gd name="connsiteY192" fmla="*/ 462164 h 994407"/>
              <a:gd name="connsiteX193" fmla="*/ 539931 w 547363"/>
              <a:gd name="connsiteY193" fmla="*/ 416652 h 994407"/>
              <a:gd name="connsiteX194" fmla="*/ 541845 w 547363"/>
              <a:gd name="connsiteY194" fmla="*/ 371140 h 994407"/>
              <a:gd name="connsiteX195" fmla="*/ 536105 w 547363"/>
              <a:gd name="connsiteY195" fmla="*/ 341733 h 994407"/>
              <a:gd name="connsiteX196" fmla="*/ 526537 w 547363"/>
              <a:gd name="connsiteY196" fmla="*/ 365539 h 994407"/>
              <a:gd name="connsiteX197" fmla="*/ 515695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9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6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1 w 547363"/>
              <a:gd name="connsiteY218" fmla="*/ 243007 h 994407"/>
              <a:gd name="connsiteX219" fmla="*/ 492096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7 h 994407"/>
              <a:gd name="connsiteX227" fmla="*/ 469772 w 547363"/>
              <a:gd name="connsiteY227" fmla="*/ 250009 h 994407"/>
              <a:gd name="connsiteX228" fmla="*/ 445269 w 547363"/>
              <a:gd name="connsiteY228" fmla="*/ 184138 h 994407"/>
              <a:gd name="connsiteX229" fmla="*/ 448087 w 547363"/>
              <a:gd name="connsiteY229" fmla="*/ 179991 h 994407"/>
              <a:gd name="connsiteX230" fmla="*/ 446811 w 547363"/>
              <a:gd name="connsiteY230" fmla="*/ 144982 h 994407"/>
              <a:gd name="connsiteX231" fmla="*/ 453190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7" y="84066"/>
                  <a:pt x="405353" y="92468"/>
                </a:cubicBezTo>
                <a:cubicBezTo>
                  <a:pt x="407905"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6" y="159685"/>
                </a:cubicBezTo>
                <a:cubicBezTo>
                  <a:pt x="424488" y="165987"/>
                  <a:pt x="430866" y="170188"/>
                  <a:pt x="438519" y="184191"/>
                </a:cubicBezTo>
                <a:lnTo>
                  <a:pt x="439587" y="184363"/>
                </a:lnTo>
                <a:lnTo>
                  <a:pt x="448725"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7" y="179291"/>
                  <a:pt x="388770" y="172289"/>
                  <a:pt x="388770"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1" y="350135"/>
                </a:lnTo>
                <a:cubicBezTo>
                  <a:pt x="475513" y="336131"/>
                  <a:pt x="472962" y="324928"/>
                  <a:pt x="469772" y="314426"/>
                </a:cubicBezTo>
                <a:cubicBezTo>
                  <a:pt x="464670" y="299022"/>
                  <a:pt x="443623" y="280818"/>
                  <a:pt x="436606" y="277316"/>
                </a:cubicBezTo>
                <a:cubicBezTo>
                  <a:pt x="428315" y="272415"/>
                  <a:pt x="419386" y="264013"/>
                  <a:pt x="419386" y="264013"/>
                </a:cubicBezTo>
                <a:cubicBezTo>
                  <a:pt x="419386" y="263313"/>
                  <a:pt x="421937" y="275916"/>
                  <a:pt x="425126" y="288519"/>
                </a:cubicBezTo>
                <a:cubicBezTo>
                  <a:pt x="427040" y="295521"/>
                  <a:pt x="428315" y="308825"/>
                  <a:pt x="439158" y="322828"/>
                </a:cubicBezTo>
                <a:cubicBezTo>
                  <a:pt x="455103" y="343133"/>
                  <a:pt x="460843" y="346634"/>
                  <a:pt x="471048" y="355036"/>
                </a:cubicBezTo>
                <a:cubicBezTo>
                  <a:pt x="478064" y="364138"/>
                  <a:pt x="483804" y="369740"/>
                  <a:pt x="487631" y="386544"/>
                </a:cubicBezTo>
                <a:lnTo>
                  <a:pt x="487929" y="387140"/>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5" y="450261"/>
                  <a:pt x="478064" y="460763"/>
                </a:cubicBezTo>
                <a:cubicBezTo>
                  <a:pt x="483166" y="470566"/>
                  <a:pt x="487631" y="478268"/>
                  <a:pt x="488269" y="497173"/>
                </a:cubicBezTo>
                <a:lnTo>
                  <a:pt x="488413" y="497736"/>
                </a:lnTo>
                <a:lnTo>
                  <a:pt x="488269" y="502774"/>
                </a:lnTo>
                <a:lnTo>
                  <a:pt x="468745" y="583148"/>
                </a:lnTo>
                <a:lnTo>
                  <a:pt x="467381" y="576907"/>
                </a:lnTo>
                <a:cubicBezTo>
                  <a:pt x="466902" y="571042"/>
                  <a:pt x="467221" y="566141"/>
                  <a:pt x="467859" y="562991"/>
                </a:cubicBezTo>
                <a:cubicBezTo>
                  <a:pt x="473600" y="549687"/>
                  <a:pt x="476150" y="537784"/>
                  <a:pt x="476788" y="526581"/>
                </a:cubicBezTo>
                <a:cubicBezTo>
                  <a:pt x="477427" y="518179"/>
                  <a:pt x="474237" y="506976"/>
                  <a:pt x="470410" y="497173"/>
                </a:cubicBezTo>
                <a:cubicBezTo>
                  <a:pt x="465946" y="488071"/>
                  <a:pt x="460843" y="479669"/>
                  <a:pt x="458292" y="476868"/>
                </a:cubicBezTo>
                <a:cubicBezTo>
                  <a:pt x="451914" y="469166"/>
                  <a:pt x="445536" y="457963"/>
                  <a:pt x="445536" y="457963"/>
                </a:cubicBezTo>
                <a:cubicBezTo>
                  <a:pt x="445536" y="457263"/>
                  <a:pt x="444260" y="469866"/>
                  <a:pt x="442985" y="482469"/>
                </a:cubicBezTo>
                <a:cubicBezTo>
                  <a:pt x="442346" y="490172"/>
                  <a:pt x="439158" y="502775"/>
                  <a:pt x="444260" y="520279"/>
                </a:cubicBezTo>
                <a:cubicBezTo>
                  <a:pt x="451914" y="546186"/>
                  <a:pt x="455103" y="553188"/>
                  <a:pt x="461481" y="565791"/>
                </a:cubicBezTo>
                <a:cubicBezTo>
                  <a:pt x="462756" y="571743"/>
                  <a:pt x="464032" y="576994"/>
                  <a:pt x="464431" y="582858"/>
                </a:cubicBezTo>
                <a:lnTo>
                  <a:pt x="462151" y="603315"/>
                </a:lnTo>
                <a:lnTo>
                  <a:pt x="421544" y="680708"/>
                </a:lnTo>
                <a:lnTo>
                  <a:pt x="424487" y="663116"/>
                </a:lnTo>
                <a:cubicBezTo>
                  <a:pt x="433417" y="651913"/>
                  <a:pt x="439157" y="641411"/>
                  <a:pt x="442983" y="630208"/>
                </a:cubicBezTo>
                <a:cubicBezTo>
                  <a:pt x="445535" y="621806"/>
                  <a:pt x="445535" y="609902"/>
                  <a:pt x="444259" y="599400"/>
                </a:cubicBezTo>
                <a:cubicBezTo>
                  <a:pt x="442983" y="588897"/>
                  <a:pt x="439795"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1"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4" y="753789"/>
                  <a:pt x="342529" y="759216"/>
                  <a:pt x="339898" y="764817"/>
                </a:cubicBezTo>
                <a:lnTo>
                  <a:pt x="331156" y="777572"/>
                </a:lnTo>
                <a:lnTo>
                  <a:pt x="282894" y="815756"/>
                </a:lnTo>
                <a:lnTo>
                  <a:pt x="252045" y="834281"/>
                </a:lnTo>
                <a:lnTo>
                  <a:pt x="262484" y="817856"/>
                </a:lnTo>
                <a:cubicBezTo>
                  <a:pt x="275878" y="811555"/>
                  <a:pt x="286083" y="804553"/>
                  <a:pt x="295013" y="796151"/>
                </a:cubicBezTo>
                <a:cubicBezTo>
                  <a:pt x="302028" y="790550"/>
                  <a:pt x="307769" y="779347"/>
                  <a:pt x="311596" y="768143"/>
                </a:cubicBezTo>
                <a:cubicBezTo>
                  <a:pt x="315423" y="757640"/>
                  <a:pt x="317974" y="747138"/>
                  <a:pt x="317974" y="742236"/>
                </a:cubicBezTo>
                <a:cubicBezTo>
                  <a:pt x="319249" y="731033"/>
                  <a:pt x="323076" y="717030"/>
                  <a:pt x="323076" y="717030"/>
                </a:cubicBezTo>
                <a:cubicBezTo>
                  <a:pt x="323714" y="716330"/>
                  <a:pt x="312871" y="724732"/>
                  <a:pt x="302666" y="733134"/>
                </a:cubicBezTo>
                <a:cubicBezTo>
                  <a:pt x="296926" y="738736"/>
                  <a:pt x="284808" y="745037"/>
                  <a:pt x="275240" y="763942"/>
                </a:cubicBezTo>
                <a:cubicBezTo>
                  <a:pt x="261846" y="791249"/>
                  <a:pt x="259932" y="799652"/>
                  <a:pt x="256106" y="815056"/>
                </a:cubicBezTo>
                <a:cubicBezTo>
                  <a:pt x="250366"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6" y="794050"/>
                  <a:pt x="238884" y="780747"/>
                  <a:pt x="238884" y="780747"/>
                </a:cubicBezTo>
                <a:cubicBezTo>
                  <a:pt x="239522" y="780747"/>
                  <a:pt x="227403" y="787048"/>
                  <a:pt x="214647" y="794050"/>
                </a:cubicBezTo>
                <a:cubicBezTo>
                  <a:pt x="206993" y="798251"/>
                  <a:pt x="193599" y="803153"/>
                  <a:pt x="180843" y="821357"/>
                </a:cubicBezTo>
                <a:cubicBezTo>
                  <a:pt x="162985" y="846564"/>
                  <a:pt x="160433" y="855666"/>
                  <a:pt x="154693" y="871070"/>
                </a:cubicBezTo>
                <a:cubicBezTo>
                  <a:pt x="150866" y="876671"/>
                  <a:pt x="147836" y="881748"/>
                  <a:pt x="143770" y="886824"/>
                </a:cubicBezTo>
                <a:lnTo>
                  <a:pt x="128847" y="900540"/>
                </a:lnTo>
                <a:lnTo>
                  <a:pt x="81504" y="923234"/>
                </a:lnTo>
                <a:cubicBezTo>
                  <a:pt x="63964" y="931811"/>
                  <a:pt x="48816" y="939688"/>
                  <a:pt x="36698" y="947390"/>
                </a:cubicBezTo>
                <a:cubicBezTo>
                  <a:pt x="23942" y="954392"/>
                  <a:pt x="15012" y="962094"/>
                  <a:pt x="9272" y="968396"/>
                </a:cubicBezTo>
                <a:cubicBezTo>
                  <a:pt x="3532" y="974697"/>
                  <a:pt x="1619" y="978898"/>
                  <a:pt x="1619" y="978898"/>
                </a:cubicBezTo>
                <a:cubicBezTo>
                  <a:pt x="-2208" y="987300"/>
                  <a:pt x="1619" y="992902"/>
                  <a:pt x="4170" y="994302"/>
                </a:cubicBezTo>
                <a:cubicBezTo>
                  <a:pt x="6721" y="995003"/>
                  <a:pt x="7997" y="992202"/>
                  <a:pt x="11185" y="985900"/>
                </a:cubicBezTo>
                <a:cubicBezTo>
                  <a:pt x="16288" y="976798"/>
                  <a:pt x="24580" y="969796"/>
                  <a:pt x="33509" y="963494"/>
                </a:cubicBezTo>
                <a:cubicBezTo>
                  <a:pt x="42439" y="957193"/>
                  <a:pt x="52005" y="952291"/>
                  <a:pt x="61573" y="946690"/>
                </a:cubicBezTo>
                <a:cubicBezTo>
                  <a:pt x="80707" y="936187"/>
                  <a:pt x="101117" y="927085"/>
                  <a:pt x="120890"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500" y="905380"/>
                </a:cubicBezTo>
                <a:cubicBezTo>
                  <a:pt x="283531" y="896978"/>
                  <a:pt x="296288" y="886474"/>
                  <a:pt x="295650" y="887175"/>
                </a:cubicBezTo>
                <a:cubicBezTo>
                  <a:pt x="295650" y="887875"/>
                  <a:pt x="280342" y="887875"/>
                  <a:pt x="268861" y="885074"/>
                </a:cubicBezTo>
                <a:cubicBezTo>
                  <a:pt x="259932" y="882273"/>
                  <a:pt x="226766" y="878072"/>
                  <a:pt x="209545" y="884374"/>
                </a:cubicBezTo>
                <a:cubicBezTo>
                  <a:pt x="197427" y="889275"/>
                  <a:pt x="186584" y="894877"/>
                  <a:pt x="173190" y="903979"/>
                </a:cubicBezTo>
                <a:cubicBezTo>
                  <a:pt x="169682" y="905380"/>
                  <a:pt x="164580" y="906605"/>
                  <a:pt x="158520" y="906780"/>
                </a:cubicBezTo>
                <a:lnTo>
                  <a:pt x="145532" y="904552"/>
                </a:lnTo>
                <a:lnTo>
                  <a:pt x="230273" y="860774"/>
                </a:lnTo>
                <a:lnTo>
                  <a:pt x="230174" y="861257"/>
                </a:lnTo>
                <a:cubicBezTo>
                  <a:pt x="231031" y="862274"/>
                  <a:pt x="233304" y="862318"/>
                  <a:pt x="237609" y="860567"/>
                </a:cubicBezTo>
                <a:cubicBezTo>
                  <a:pt x="255467" y="852866"/>
                  <a:pt x="264397" y="854266"/>
                  <a:pt x="277153" y="854266"/>
                </a:cubicBezTo>
                <a:cubicBezTo>
                  <a:pt x="291823" y="857067"/>
                  <a:pt x="299477" y="860567"/>
                  <a:pt x="330092"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10"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8" y="793401"/>
                </a:lnTo>
                <a:lnTo>
                  <a:pt x="327350" y="796118"/>
                </a:lnTo>
                <a:cubicBezTo>
                  <a:pt x="328337" y="796895"/>
                  <a:pt x="330569" y="796501"/>
                  <a:pt x="334555" y="794050"/>
                </a:cubicBezTo>
                <a:cubicBezTo>
                  <a:pt x="350501" y="784248"/>
                  <a:pt x="359430" y="782847"/>
                  <a:pt x="371548" y="780747"/>
                </a:cubicBezTo>
                <a:cubicBezTo>
                  <a:pt x="379202" y="780747"/>
                  <a:pt x="384943" y="781447"/>
                  <a:pt x="391958" y="780047"/>
                </a:cubicBezTo>
                <a:cubicBezTo>
                  <a:pt x="399612" y="778646"/>
                  <a:pt x="408541" y="776546"/>
                  <a:pt x="423211" y="770244"/>
                </a:cubicBezTo>
                <a:cubicBezTo>
                  <a:pt x="443621" y="761142"/>
                  <a:pt x="453188" y="745037"/>
                  <a:pt x="458929" y="737336"/>
                </a:cubicBezTo>
                <a:cubicBezTo>
                  <a:pt x="469134" y="723332"/>
                  <a:pt x="477425" y="707928"/>
                  <a:pt x="476788" y="708628"/>
                </a:cubicBezTo>
                <a:cubicBezTo>
                  <a:pt x="476788" y="708628"/>
                  <a:pt x="462756" y="716330"/>
                  <a:pt x="451913" y="719131"/>
                </a:cubicBezTo>
                <a:cubicBezTo>
                  <a:pt x="447448" y="719831"/>
                  <a:pt x="437243" y="723332"/>
                  <a:pt x="427038" y="727533"/>
                </a:cubicBezTo>
                <a:cubicBezTo>
                  <a:pt x="416833" y="731734"/>
                  <a:pt x="405990" y="736635"/>
                  <a:pt x="398975" y="742937"/>
                </a:cubicBezTo>
                <a:cubicBezTo>
                  <a:pt x="389407" y="751339"/>
                  <a:pt x="381116" y="760441"/>
                  <a:pt x="370911" y="772345"/>
                </a:cubicBezTo>
                <a:cubicBezTo>
                  <a:pt x="368040" y="774795"/>
                  <a:pt x="363576" y="777421"/>
                  <a:pt x="357995" y="779259"/>
                </a:cubicBezTo>
                <a:lnTo>
                  <a:pt x="345357" y="780669"/>
                </a:lnTo>
                <a:lnTo>
                  <a:pt x="351140" y="776546"/>
                </a:lnTo>
                <a:cubicBezTo>
                  <a:pt x="368361" y="761492"/>
                  <a:pt x="384784" y="745037"/>
                  <a:pt x="399932" y="727270"/>
                </a:cubicBezTo>
                <a:lnTo>
                  <a:pt x="409617" y="713816"/>
                </a:lnTo>
                <a:lnTo>
                  <a:pt x="409669" y="714163"/>
                </a:lnTo>
                <a:cubicBezTo>
                  <a:pt x="410775" y="714710"/>
                  <a:pt x="412848" y="713879"/>
                  <a:pt x="416197" y="710728"/>
                </a:cubicBezTo>
                <a:cubicBezTo>
                  <a:pt x="429590" y="697424"/>
                  <a:pt x="437882" y="693923"/>
                  <a:pt x="448725" y="688322"/>
                </a:cubicBezTo>
                <a:cubicBezTo>
                  <a:pt x="455741" y="686221"/>
                  <a:pt x="460843" y="684821"/>
                  <a:pt x="467859" y="682721"/>
                </a:cubicBezTo>
                <a:cubicBezTo>
                  <a:pt x="474875" y="679219"/>
                  <a:pt x="483166" y="674318"/>
                  <a:pt x="495285" y="663815"/>
                </a:cubicBezTo>
                <a:cubicBezTo>
                  <a:pt x="511868" y="648411"/>
                  <a:pt x="516971" y="630207"/>
                  <a:pt x="520159" y="621105"/>
                </a:cubicBezTo>
                <a:cubicBezTo>
                  <a:pt x="525900" y="605000"/>
                  <a:pt x="529089" y="588196"/>
                  <a:pt x="529089" y="588897"/>
                </a:cubicBezTo>
                <a:cubicBezTo>
                  <a:pt x="529089" y="588897"/>
                  <a:pt x="518246" y="600099"/>
                  <a:pt x="508679" y="606401"/>
                </a:cubicBezTo>
                <a:cubicBezTo>
                  <a:pt x="504852" y="608502"/>
                  <a:pt x="496561" y="614803"/>
                  <a:pt x="487631" y="621805"/>
                </a:cubicBezTo>
                <a:cubicBezTo>
                  <a:pt x="479339" y="628806"/>
                  <a:pt x="470410" y="637209"/>
                  <a:pt x="465308" y="644911"/>
                </a:cubicBezTo>
                <a:cubicBezTo>
                  <a:pt x="458929" y="655413"/>
                  <a:pt x="453190" y="666616"/>
                  <a:pt x="446173" y="680620"/>
                </a:cubicBezTo>
                <a:cubicBezTo>
                  <a:pt x="443941" y="683420"/>
                  <a:pt x="440274" y="687096"/>
                  <a:pt x="435411"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2" y="562290"/>
                  <a:pt x="525900" y="554588"/>
                  <a:pt x="534191" y="541285"/>
                </a:cubicBezTo>
                <a:cubicBezTo>
                  <a:pt x="545672" y="522380"/>
                  <a:pt x="545672" y="504875"/>
                  <a:pt x="546310" y="495073"/>
                </a:cubicBezTo>
                <a:cubicBezTo>
                  <a:pt x="548223" y="478268"/>
                  <a:pt x="546947" y="462164"/>
                  <a:pt x="546947" y="462864"/>
                </a:cubicBezTo>
                <a:cubicBezTo>
                  <a:pt x="546947" y="462864"/>
                  <a:pt x="539932" y="476167"/>
                  <a:pt x="532278" y="484570"/>
                </a:cubicBezTo>
                <a:cubicBezTo>
                  <a:pt x="529088" y="487370"/>
                  <a:pt x="522710" y="495773"/>
                  <a:pt x="516332" y="504875"/>
                </a:cubicBezTo>
                <a:cubicBezTo>
                  <a:pt x="509954" y="513977"/>
                  <a:pt x="503576" y="524480"/>
                  <a:pt x="501025" y="532883"/>
                </a:cubicBezTo>
                <a:cubicBezTo>
                  <a:pt x="497836" y="544785"/>
                  <a:pt x="495285" y="556689"/>
                  <a:pt x="492733" y="572093"/>
                </a:cubicBezTo>
                <a:cubicBezTo>
                  <a:pt x="491458" y="575244"/>
                  <a:pt x="488906" y="579795"/>
                  <a:pt x="485159" y="584346"/>
                </a:cubicBezTo>
                <a:lnTo>
                  <a:pt x="476621" y="591439"/>
                </a:lnTo>
                <a:lnTo>
                  <a:pt x="492096" y="536383"/>
                </a:lnTo>
                <a:lnTo>
                  <a:pt x="495732" y="504095"/>
                </a:lnTo>
                <a:lnTo>
                  <a:pt x="499112" y="497873"/>
                </a:lnTo>
                <a:cubicBezTo>
                  <a:pt x="503576" y="479668"/>
                  <a:pt x="508040" y="472667"/>
                  <a:pt x="514418" y="462164"/>
                </a:cubicBezTo>
                <a:cubicBezTo>
                  <a:pt x="523986" y="450961"/>
                  <a:pt x="529726" y="446060"/>
                  <a:pt x="539931" y="416652"/>
                </a:cubicBezTo>
                <a:cubicBezTo>
                  <a:pt x="546947" y="396347"/>
                  <a:pt x="543120" y="380243"/>
                  <a:pt x="541845" y="371140"/>
                </a:cubicBezTo>
                <a:cubicBezTo>
                  <a:pt x="539931" y="355736"/>
                  <a:pt x="536105" y="341033"/>
                  <a:pt x="536105" y="341733"/>
                </a:cubicBezTo>
                <a:cubicBezTo>
                  <a:pt x="536105" y="342433"/>
                  <a:pt x="532277" y="355736"/>
                  <a:pt x="526537" y="365539"/>
                </a:cubicBezTo>
                <a:cubicBezTo>
                  <a:pt x="523986" y="369740"/>
                  <a:pt x="519521" y="378843"/>
                  <a:pt x="515695" y="388645"/>
                </a:cubicBezTo>
                <a:cubicBezTo>
                  <a:pt x="511868" y="399147"/>
                  <a:pt x="508040" y="410350"/>
                  <a:pt x="507403" y="418753"/>
                </a:cubicBezTo>
                <a:cubicBezTo>
                  <a:pt x="506765" y="430656"/>
                  <a:pt x="507403" y="442559"/>
                  <a:pt x="508678" y="457263"/>
                </a:cubicBezTo>
                <a:cubicBezTo>
                  <a:pt x="508359" y="460764"/>
                  <a:pt x="507084" y="465665"/>
                  <a:pt x="504692" y="470916"/>
                </a:cubicBezTo>
                <a:lnTo>
                  <a:pt x="498429" y="480152"/>
                </a:lnTo>
                <a:lnTo>
                  <a:pt x="500228" y="464177"/>
                </a:lnTo>
                <a:cubicBezTo>
                  <a:pt x="501025" y="439933"/>
                  <a:pt x="500068" y="415602"/>
                  <a:pt x="497836" y="391446"/>
                </a:cubicBezTo>
                <a:lnTo>
                  <a:pt x="497158" y="386905"/>
                </a:lnTo>
                <a:lnTo>
                  <a:pt x="498473" y="385844"/>
                </a:lnTo>
                <a:cubicBezTo>
                  <a:pt x="499111" y="367639"/>
                  <a:pt x="502300" y="359937"/>
                  <a:pt x="506127" y="348734"/>
                </a:cubicBezTo>
                <a:cubicBezTo>
                  <a:pt x="513143" y="336131"/>
                  <a:pt x="517608" y="330530"/>
                  <a:pt x="522710" y="301822"/>
                </a:cubicBezTo>
                <a:cubicBezTo>
                  <a:pt x="525899" y="281517"/>
                  <a:pt x="520159" y="267514"/>
                  <a:pt x="518245" y="259112"/>
                </a:cubicBezTo>
                <a:cubicBezTo>
                  <a:pt x="514418" y="245108"/>
                  <a:pt x="509316" y="231804"/>
                  <a:pt x="509316" y="232505"/>
                </a:cubicBezTo>
                <a:cubicBezTo>
                  <a:pt x="509316" y="232505"/>
                  <a:pt x="506764" y="246508"/>
                  <a:pt x="502937" y="256311"/>
                </a:cubicBezTo>
                <a:cubicBezTo>
                  <a:pt x="499111" y="264012"/>
                  <a:pt x="490819" y="292720"/>
                  <a:pt x="492095" y="309524"/>
                </a:cubicBezTo>
                <a:cubicBezTo>
                  <a:pt x="493371"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1" y="243007"/>
                </a:cubicBezTo>
                <a:cubicBezTo>
                  <a:pt x="486356" y="230404"/>
                  <a:pt x="490182" y="223402"/>
                  <a:pt x="492096" y="196096"/>
                </a:cubicBezTo>
                <a:cubicBezTo>
                  <a:pt x="493371" y="176490"/>
                  <a:pt x="486356"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3" y="244058"/>
                  <a:pt x="475991" y="248609"/>
                  <a:pt x="475592" y="253948"/>
                </a:cubicBezTo>
                <a:lnTo>
                  <a:pt x="473137" y="263547"/>
                </a:lnTo>
                <a:lnTo>
                  <a:pt x="469772" y="250009"/>
                </a:lnTo>
                <a:lnTo>
                  <a:pt x="445269" y="184138"/>
                </a:lnTo>
                <a:lnTo>
                  <a:pt x="448087" y="179991"/>
                </a:lnTo>
                <a:cubicBezTo>
                  <a:pt x="444260" y="163887"/>
                  <a:pt x="445536" y="156185"/>
                  <a:pt x="446811" y="144982"/>
                </a:cubicBezTo>
                <a:cubicBezTo>
                  <a:pt x="450638" y="131679"/>
                  <a:pt x="453190" y="125377"/>
                  <a:pt x="453190" y="98070"/>
                </a:cubicBezTo>
                <a:cubicBezTo>
                  <a:pt x="453190" y="79165"/>
                  <a:pt x="445536" y="67262"/>
                  <a:pt x="442346" y="60260"/>
                </a:cubicBezTo>
                <a:cubicBezTo>
                  <a:pt x="436606" y="48357"/>
                  <a:pt x="430228" y="37154"/>
                  <a:pt x="430228" y="37854"/>
                </a:cubicBezTo>
                <a:cubicBezTo>
                  <a:pt x="430228" y="38555"/>
                  <a:pt x="429590" y="51158"/>
                  <a:pt x="427677" y="60961"/>
                </a:cubicBezTo>
                <a:cubicBezTo>
                  <a:pt x="425126"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2"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33" name="任意多边形: 形状 332">
            <a:extLst>
              <a:ext uri="{FF2B5EF4-FFF2-40B4-BE49-F238E27FC236}">
                <a16:creationId xmlns:a16="http://schemas.microsoft.com/office/drawing/2014/main" xmlns="" id="{5EFA9390-1F66-4525-B0A0-D00D91814EAA}"/>
              </a:ext>
            </a:extLst>
          </p:cNvPr>
          <p:cNvSpPr/>
          <p:nvPr/>
        </p:nvSpPr>
        <p:spPr>
          <a:xfrm>
            <a:off x="7946720" y="48089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9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6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4 h 994407"/>
              <a:gd name="connsiteX28" fmla="*/ 487152 w 547363"/>
              <a:gd name="connsiteY28" fmla="*/ 319940 h 994407"/>
              <a:gd name="connsiteX29" fmla="*/ 494531 w 547363"/>
              <a:gd name="connsiteY29" fmla="*/ 369327 h 994407"/>
              <a:gd name="connsiteX30" fmla="*/ 498713 w 547363"/>
              <a:gd name="connsiteY30" fmla="*/ 359237 h 994407"/>
              <a:gd name="connsiteX31" fmla="*/ 499749 w 547363"/>
              <a:gd name="connsiteY31" fmla="*/ 345934 h 994407"/>
              <a:gd name="connsiteX32" fmla="*/ 492096 w 547363"/>
              <a:gd name="connsiteY32" fmla="*/ 309524 h 994407"/>
              <a:gd name="connsiteX33" fmla="*/ 502938 w 547363"/>
              <a:gd name="connsiteY33" fmla="*/ 256311 h 994407"/>
              <a:gd name="connsiteX34" fmla="*/ 509316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7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2 w 547363"/>
              <a:gd name="connsiteY45" fmla="*/ 418753 h 994407"/>
              <a:gd name="connsiteX46" fmla="*/ 515694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4 h 994407"/>
              <a:gd name="connsiteX54" fmla="*/ 492096 w 547363"/>
              <a:gd name="connsiteY54" fmla="*/ 536383 h 994407"/>
              <a:gd name="connsiteX55" fmla="*/ 476621 w 547363"/>
              <a:gd name="connsiteY55" fmla="*/ 591438 h 994407"/>
              <a:gd name="connsiteX56" fmla="*/ 485159 w 547363"/>
              <a:gd name="connsiteY56" fmla="*/ 584346 h 994407"/>
              <a:gd name="connsiteX57" fmla="*/ 492733 w 547363"/>
              <a:gd name="connsiteY57" fmla="*/ 572093 h 994407"/>
              <a:gd name="connsiteX58" fmla="*/ 501024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1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8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7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6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9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10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2 w 547363"/>
              <a:gd name="connsiteY107" fmla="*/ 855666 h 994407"/>
              <a:gd name="connsiteX108" fmla="*/ 277153 w 547363"/>
              <a:gd name="connsiteY108" fmla="*/ 854266 h 994407"/>
              <a:gd name="connsiteX109" fmla="*/ 237609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50 w 547363"/>
              <a:gd name="connsiteY117" fmla="*/ 887175 h 994407"/>
              <a:gd name="connsiteX118" fmla="*/ 269500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90 w 547363"/>
              <a:gd name="connsiteY123" fmla="*/ 917282 h 994407"/>
              <a:gd name="connsiteX124" fmla="*/ 61573 w 547363"/>
              <a:gd name="connsiteY124" fmla="*/ 946690 h 994407"/>
              <a:gd name="connsiteX125" fmla="*/ 33509 w 547363"/>
              <a:gd name="connsiteY125" fmla="*/ 963494 h 994407"/>
              <a:gd name="connsiteX126" fmla="*/ 11185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7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6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3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5 h 994407"/>
              <a:gd name="connsiteX180" fmla="*/ 462151 w 547363"/>
              <a:gd name="connsiteY180" fmla="*/ 603314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0 w 547363"/>
              <a:gd name="connsiteY190" fmla="*/ 576907 h 994407"/>
              <a:gd name="connsiteX191" fmla="*/ 468745 w 547363"/>
              <a:gd name="connsiteY191" fmla="*/ 583147 h 994407"/>
              <a:gd name="connsiteX192" fmla="*/ 488269 w 547363"/>
              <a:gd name="connsiteY192" fmla="*/ 502774 h 994407"/>
              <a:gd name="connsiteX193" fmla="*/ 488413 w 547363"/>
              <a:gd name="connsiteY193" fmla="*/ 497735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8 h 994407"/>
              <a:gd name="connsiteX204" fmla="*/ 490899 w 547363"/>
              <a:gd name="connsiteY204" fmla="*/ 410701 h 994407"/>
              <a:gd name="connsiteX205" fmla="*/ 487929 w 547363"/>
              <a:gd name="connsiteY205" fmla="*/ 387142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8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2"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6" y="68662"/>
                  <a:pt x="427677" y="60961"/>
                </a:cubicBezTo>
                <a:cubicBezTo>
                  <a:pt x="429590" y="51158"/>
                  <a:pt x="430228" y="38555"/>
                  <a:pt x="430228" y="37854"/>
                </a:cubicBezTo>
                <a:cubicBezTo>
                  <a:pt x="430228" y="37154"/>
                  <a:pt x="436606" y="48357"/>
                  <a:pt x="442346" y="60260"/>
                </a:cubicBezTo>
                <a:cubicBezTo>
                  <a:pt x="445535" y="67262"/>
                  <a:pt x="453189" y="79165"/>
                  <a:pt x="453189" y="98070"/>
                </a:cubicBezTo>
                <a:cubicBezTo>
                  <a:pt x="453189" y="125377"/>
                  <a:pt x="450638" y="131679"/>
                  <a:pt x="446811" y="144982"/>
                </a:cubicBezTo>
                <a:cubicBezTo>
                  <a:pt x="445535" y="156185"/>
                  <a:pt x="444260" y="163887"/>
                  <a:pt x="448087" y="179991"/>
                </a:cubicBezTo>
                <a:lnTo>
                  <a:pt x="445268" y="184139"/>
                </a:lnTo>
                <a:lnTo>
                  <a:pt x="469772" y="250009"/>
                </a:lnTo>
                <a:lnTo>
                  <a:pt x="473137" y="263548"/>
                </a:lnTo>
                <a:lnTo>
                  <a:pt x="475592" y="253948"/>
                </a:lnTo>
                <a:cubicBezTo>
                  <a:pt x="475991" y="248609"/>
                  <a:pt x="475512" y="244058"/>
                  <a:pt x="474875" y="240907"/>
                </a:cubicBezTo>
                <a:cubicBezTo>
                  <a:pt x="469772" y="228304"/>
                  <a:pt x="465945" y="217801"/>
                  <a:pt x="463394" y="207298"/>
                </a:cubicBezTo>
                <a:cubicBezTo>
                  <a:pt x="460205" y="191194"/>
                  <a:pt x="465945" y="162487"/>
                  <a:pt x="468496"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4"/>
                </a:lnTo>
                <a:lnTo>
                  <a:pt x="487152" y="319940"/>
                </a:lnTo>
                <a:lnTo>
                  <a:pt x="494531" y="369327"/>
                </a:lnTo>
                <a:lnTo>
                  <a:pt x="498713" y="359237"/>
                </a:lnTo>
                <a:cubicBezTo>
                  <a:pt x="499909" y="353811"/>
                  <a:pt x="500068" y="349085"/>
                  <a:pt x="499749" y="345934"/>
                </a:cubicBezTo>
                <a:cubicBezTo>
                  <a:pt x="495923" y="331930"/>
                  <a:pt x="493371" y="320727"/>
                  <a:pt x="492096" y="309524"/>
                </a:cubicBezTo>
                <a:cubicBezTo>
                  <a:pt x="490820" y="292720"/>
                  <a:pt x="499111" y="264012"/>
                  <a:pt x="502938" y="256311"/>
                </a:cubicBezTo>
                <a:cubicBezTo>
                  <a:pt x="506765" y="246508"/>
                  <a:pt x="509316" y="232505"/>
                  <a:pt x="509316" y="232505"/>
                </a:cubicBezTo>
                <a:cubicBezTo>
                  <a:pt x="509316"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8" y="415602"/>
                  <a:pt x="501025" y="439933"/>
                  <a:pt x="500227" y="464177"/>
                </a:cubicBezTo>
                <a:lnTo>
                  <a:pt x="498428" y="480152"/>
                </a:lnTo>
                <a:lnTo>
                  <a:pt x="504692" y="470916"/>
                </a:lnTo>
                <a:cubicBezTo>
                  <a:pt x="507083" y="465665"/>
                  <a:pt x="508359" y="460764"/>
                  <a:pt x="508678" y="457263"/>
                </a:cubicBezTo>
                <a:cubicBezTo>
                  <a:pt x="507402" y="442559"/>
                  <a:pt x="506764" y="430656"/>
                  <a:pt x="507402" y="418753"/>
                </a:cubicBezTo>
                <a:cubicBezTo>
                  <a:pt x="508040" y="410350"/>
                  <a:pt x="511868" y="399147"/>
                  <a:pt x="515694"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4"/>
                </a:lnTo>
                <a:lnTo>
                  <a:pt x="492096" y="536383"/>
                </a:lnTo>
                <a:lnTo>
                  <a:pt x="476621" y="591438"/>
                </a:lnTo>
                <a:lnTo>
                  <a:pt x="485159" y="584346"/>
                </a:lnTo>
                <a:cubicBezTo>
                  <a:pt x="488906" y="579795"/>
                  <a:pt x="491457" y="575244"/>
                  <a:pt x="492733" y="572093"/>
                </a:cubicBezTo>
                <a:cubicBezTo>
                  <a:pt x="495284" y="556689"/>
                  <a:pt x="497836" y="544785"/>
                  <a:pt x="501024" y="532883"/>
                </a:cubicBezTo>
                <a:cubicBezTo>
                  <a:pt x="503576" y="524480"/>
                  <a:pt x="509954" y="513977"/>
                  <a:pt x="516332" y="504875"/>
                </a:cubicBezTo>
                <a:cubicBezTo>
                  <a:pt x="522710" y="495773"/>
                  <a:pt x="529088" y="487370"/>
                  <a:pt x="532278" y="484570"/>
                </a:cubicBezTo>
                <a:cubicBezTo>
                  <a:pt x="539931" y="476167"/>
                  <a:pt x="546947" y="462864"/>
                  <a:pt x="546947" y="462864"/>
                </a:cubicBezTo>
                <a:cubicBezTo>
                  <a:pt x="546947" y="462164"/>
                  <a:pt x="548223" y="478268"/>
                  <a:pt x="546310" y="495073"/>
                </a:cubicBezTo>
                <a:cubicBezTo>
                  <a:pt x="545671" y="504875"/>
                  <a:pt x="545671" y="522380"/>
                  <a:pt x="534191" y="541285"/>
                </a:cubicBezTo>
                <a:cubicBezTo>
                  <a:pt x="525899" y="554588"/>
                  <a:pt x="519521"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1"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0" y="614803"/>
                  <a:pt x="504852" y="608502"/>
                  <a:pt x="508678"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7" y="710728"/>
                </a:cubicBezTo>
                <a:cubicBezTo>
                  <a:pt x="412848" y="713879"/>
                  <a:pt x="410775" y="714710"/>
                  <a:pt x="409669" y="714163"/>
                </a:cubicBezTo>
                <a:lnTo>
                  <a:pt x="409617" y="713816"/>
                </a:lnTo>
                <a:lnTo>
                  <a:pt x="399932" y="727270"/>
                </a:lnTo>
                <a:cubicBezTo>
                  <a:pt x="384784" y="745037"/>
                  <a:pt x="368361" y="761492"/>
                  <a:pt x="351140" y="776546"/>
                </a:cubicBezTo>
                <a:lnTo>
                  <a:pt x="345357" y="780669"/>
                </a:lnTo>
                <a:lnTo>
                  <a:pt x="357996" y="779259"/>
                </a:lnTo>
                <a:cubicBezTo>
                  <a:pt x="363577" y="777421"/>
                  <a:pt x="368041" y="774795"/>
                  <a:pt x="370912" y="772345"/>
                </a:cubicBezTo>
                <a:cubicBezTo>
                  <a:pt x="381117" y="760441"/>
                  <a:pt x="389408" y="751339"/>
                  <a:pt x="398976" y="742937"/>
                </a:cubicBezTo>
                <a:cubicBezTo>
                  <a:pt x="405991" y="736635"/>
                  <a:pt x="416834" y="731734"/>
                  <a:pt x="427039" y="727533"/>
                </a:cubicBezTo>
                <a:cubicBezTo>
                  <a:pt x="437244" y="723332"/>
                  <a:pt x="447449" y="719831"/>
                  <a:pt x="451913" y="719131"/>
                </a:cubicBezTo>
                <a:cubicBezTo>
                  <a:pt x="462756"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9"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10"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2" y="855666"/>
                </a:cubicBezTo>
                <a:cubicBezTo>
                  <a:pt x="299477" y="860567"/>
                  <a:pt x="291823" y="857067"/>
                  <a:pt x="277153" y="854266"/>
                </a:cubicBezTo>
                <a:cubicBezTo>
                  <a:pt x="264397" y="854266"/>
                  <a:pt x="255467" y="852866"/>
                  <a:pt x="237609" y="860567"/>
                </a:cubicBezTo>
                <a:cubicBezTo>
                  <a:pt x="233304" y="862318"/>
                  <a:pt x="231031" y="862274"/>
                  <a:pt x="230174" y="861257"/>
                </a:cubicBezTo>
                <a:lnTo>
                  <a:pt x="230273" y="860774"/>
                </a:lnTo>
                <a:lnTo>
                  <a:pt x="145532" y="904552"/>
                </a:lnTo>
                <a:lnTo>
                  <a:pt x="158520" y="906780"/>
                </a:lnTo>
                <a:cubicBezTo>
                  <a:pt x="164580" y="906605"/>
                  <a:pt x="169682" y="905380"/>
                  <a:pt x="173190" y="903979"/>
                </a:cubicBezTo>
                <a:cubicBezTo>
                  <a:pt x="186584" y="894877"/>
                  <a:pt x="197427" y="889275"/>
                  <a:pt x="209545" y="884374"/>
                </a:cubicBezTo>
                <a:cubicBezTo>
                  <a:pt x="226766" y="878072"/>
                  <a:pt x="259932" y="882273"/>
                  <a:pt x="268861" y="885074"/>
                </a:cubicBezTo>
                <a:cubicBezTo>
                  <a:pt x="280342" y="887875"/>
                  <a:pt x="295650" y="887875"/>
                  <a:pt x="295650" y="887175"/>
                </a:cubicBezTo>
                <a:cubicBezTo>
                  <a:pt x="296288" y="886474"/>
                  <a:pt x="283531" y="896978"/>
                  <a:pt x="269500"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90" y="917282"/>
                </a:lnTo>
                <a:cubicBezTo>
                  <a:pt x="101117" y="927085"/>
                  <a:pt x="80707" y="936187"/>
                  <a:pt x="61573" y="946690"/>
                </a:cubicBezTo>
                <a:cubicBezTo>
                  <a:pt x="52005" y="952291"/>
                  <a:pt x="42439" y="957193"/>
                  <a:pt x="33509" y="963494"/>
                </a:cubicBezTo>
                <a:cubicBezTo>
                  <a:pt x="24580" y="969796"/>
                  <a:pt x="16288" y="976798"/>
                  <a:pt x="11185"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6" y="939688"/>
                  <a:pt x="63964" y="931811"/>
                  <a:pt x="81504" y="923234"/>
                </a:cubicBezTo>
                <a:lnTo>
                  <a:pt x="128847" y="900540"/>
                </a:lnTo>
                <a:lnTo>
                  <a:pt x="143770" y="886824"/>
                </a:lnTo>
                <a:cubicBezTo>
                  <a:pt x="147836" y="881748"/>
                  <a:pt x="150866" y="876671"/>
                  <a:pt x="154693" y="871070"/>
                </a:cubicBezTo>
                <a:cubicBezTo>
                  <a:pt x="160433" y="855666"/>
                  <a:pt x="162985"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6" y="815056"/>
                </a:cubicBezTo>
                <a:cubicBezTo>
                  <a:pt x="259932" y="799652"/>
                  <a:pt x="261846" y="791249"/>
                  <a:pt x="275240" y="763942"/>
                </a:cubicBezTo>
                <a:cubicBezTo>
                  <a:pt x="284808" y="745037"/>
                  <a:pt x="296926" y="738736"/>
                  <a:pt x="302666" y="733134"/>
                </a:cubicBezTo>
                <a:cubicBezTo>
                  <a:pt x="312871" y="724732"/>
                  <a:pt x="323714" y="716330"/>
                  <a:pt x="323076" y="717030"/>
                </a:cubicBezTo>
                <a:cubicBezTo>
                  <a:pt x="323076" y="717030"/>
                  <a:pt x="319249" y="731033"/>
                  <a:pt x="317974" y="742236"/>
                </a:cubicBezTo>
                <a:cubicBezTo>
                  <a:pt x="317974" y="747138"/>
                  <a:pt x="315423" y="757640"/>
                  <a:pt x="311596" y="768143"/>
                </a:cubicBezTo>
                <a:cubicBezTo>
                  <a:pt x="307769" y="779347"/>
                  <a:pt x="302028" y="790550"/>
                  <a:pt x="295013"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5" y="609902"/>
                  <a:pt x="445535" y="621806"/>
                  <a:pt x="442984" y="630208"/>
                </a:cubicBezTo>
                <a:cubicBezTo>
                  <a:pt x="439158" y="641411"/>
                  <a:pt x="433418" y="651913"/>
                  <a:pt x="424488" y="663116"/>
                </a:cubicBezTo>
                <a:lnTo>
                  <a:pt x="421545" y="680705"/>
                </a:lnTo>
                <a:lnTo>
                  <a:pt x="462151" y="603314"/>
                </a:lnTo>
                <a:lnTo>
                  <a:pt x="464431" y="582858"/>
                </a:lnTo>
                <a:cubicBezTo>
                  <a:pt x="464032" y="576994"/>
                  <a:pt x="462756" y="571743"/>
                  <a:pt x="461481" y="565791"/>
                </a:cubicBezTo>
                <a:cubicBezTo>
                  <a:pt x="455103" y="553188"/>
                  <a:pt x="451914" y="546186"/>
                  <a:pt x="444259" y="520279"/>
                </a:cubicBezTo>
                <a:cubicBezTo>
                  <a:pt x="439158"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599" y="549687"/>
                  <a:pt x="467859" y="562991"/>
                </a:cubicBezTo>
                <a:cubicBezTo>
                  <a:pt x="467221" y="566141"/>
                  <a:pt x="466902" y="571042"/>
                  <a:pt x="467380" y="576907"/>
                </a:cubicBezTo>
                <a:lnTo>
                  <a:pt x="468745" y="583147"/>
                </a:lnTo>
                <a:lnTo>
                  <a:pt x="488269" y="502774"/>
                </a:lnTo>
                <a:lnTo>
                  <a:pt x="488413" y="497735"/>
                </a:lnTo>
                <a:lnTo>
                  <a:pt x="488269" y="497173"/>
                </a:lnTo>
                <a:cubicBezTo>
                  <a:pt x="487631" y="478268"/>
                  <a:pt x="483166" y="470566"/>
                  <a:pt x="478064" y="460763"/>
                </a:cubicBezTo>
                <a:cubicBezTo>
                  <a:pt x="469134"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7" y="431356"/>
                  <a:pt x="485717" y="443259"/>
                  <a:pt x="483804" y="457263"/>
                </a:cubicBezTo>
                <a:lnTo>
                  <a:pt x="489167" y="471328"/>
                </a:lnTo>
                <a:lnTo>
                  <a:pt x="490899" y="410701"/>
                </a:lnTo>
                <a:lnTo>
                  <a:pt x="487929" y="387142"/>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1" y="280818"/>
                  <a:pt x="464669" y="299022"/>
                  <a:pt x="469771" y="314426"/>
                </a:cubicBezTo>
                <a:cubicBezTo>
                  <a:pt x="472961" y="324928"/>
                  <a:pt x="475512" y="336131"/>
                  <a:pt x="476149" y="350135"/>
                </a:cubicBezTo>
                <a:lnTo>
                  <a:pt x="485008"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8"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6" y="170188"/>
                  <a:pt x="424488"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7"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47" name="矩形 346">
            <a:extLst>
              <a:ext uri="{FF2B5EF4-FFF2-40B4-BE49-F238E27FC236}">
                <a16:creationId xmlns:a16="http://schemas.microsoft.com/office/drawing/2014/main" xmlns="" id="{F6933E8A-BC55-48D7-821D-0D1BB26B299E}"/>
              </a:ext>
            </a:extLst>
          </p:cNvPr>
          <p:cNvSpPr/>
          <p:nvPr/>
        </p:nvSpPr>
        <p:spPr>
          <a:xfrm>
            <a:off x="9120272" y="48900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348" name="矩形 347">
            <a:extLst>
              <a:ext uri="{FF2B5EF4-FFF2-40B4-BE49-F238E27FC236}">
                <a16:creationId xmlns:a16="http://schemas.microsoft.com/office/drawing/2014/main" xmlns="" id="{F3EA7D89-E673-4C54-BC8D-A523E0E1EE5C}"/>
              </a:ext>
            </a:extLst>
          </p:cNvPr>
          <p:cNvSpPr/>
          <p:nvPr/>
        </p:nvSpPr>
        <p:spPr>
          <a:xfrm>
            <a:off x="8860579" y="5187191"/>
            <a:ext cx="2186090"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4" name="星形: 五角 343">
            <a:extLst>
              <a:ext uri="{FF2B5EF4-FFF2-40B4-BE49-F238E27FC236}">
                <a16:creationId xmlns:a16="http://schemas.microsoft.com/office/drawing/2014/main" xmlns="" id="{BA192673-6D25-4CEE-9579-7C482AC54DB6}"/>
              </a:ext>
            </a:extLst>
          </p:cNvPr>
          <p:cNvSpPr/>
          <p:nvPr/>
        </p:nvSpPr>
        <p:spPr>
          <a:xfrm>
            <a:off x="9879764" y="57353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345" name="星形: 五角 344">
            <a:extLst>
              <a:ext uri="{FF2B5EF4-FFF2-40B4-BE49-F238E27FC236}">
                <a16:creationId xmlns:a16="http://schemas.microsoft.com/office/drawing/2014/main" xmlns="" id="{BEA4AE6F-FE3A-4994-AE9A-D792F74E32D9}"/>
              </a:ext>
            </a:extLst>
          </p:cNvPr>
          <p:cNvSpPr/>
          <p:nvPr/>
        </p:nvSpPr>
        <p:spPr>
          <a:xfrm>
            <a:off x="974098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46" name="星形: 五角 345">
            <a:extLst>
              <a:ext uri="{FF2B5EF4-FFF2-40B4-BE49-F238E27FC236}">
                <a16:creationId xmlns:a16="http://schemas.microsoft.com/office/drawing/2014/main" xmlns="" id="{86B8D292-5987-4689-A4D7-E84C91CB4AF0}"/>
              </a:ext>
            </a:extLst>
          </p:cNvPr>
          <p:cNvSpPr/>
          <p:nvPr/>
        </p:nvSpPr>
        <p:spPr>
          <a:xfrm>
            <a:off x="10062344" y="57104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342" name="任意多边形: 形状 341">
            <a:extLst>
              <a:ext uri="{FF2B5EF4-FFF2-40B4-BE49-F238E27FC236}">
                <a16:creationId xmlns:a16="http://schemas.microsoft.com/office/drawing/2014/main" xmlns="" id="{843E9EA4-F7AE-4739-BB6A-A216421B0D52}"/>
              </a:ext>
            </a:extLst>
          </p:cNvPr>
          <p:cNvSpPr/>
          <p:nvPr/>
        </p:nvSpPr>
        <p:spPr>
          <a:xfrm flipH="1">
            <a:off x="8841418" y="48089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7 w 547363"/>
              <a:gd name="connsiteY6" fmla="*/ 165793 h 994407"/>
              <a:gd name="connsiteX7" fmla="*/ 419385 w 547363"/>
              <a:gd name="connsiteY7" fmla="*/ 153383 h 994407"/>
              <a:gd name="connsiteX8" fmla="*/ 406629 w 547363"/>
              <a:gd name="connsiteY8" fmla="*/ 121875 h 994407"/>
              <a:gd name="connsiteX9" fmla="*/ 369635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5 w 547363"/>
              <a:gd name="connsiteY13" fmla="*/ 159685 h 994407"/>
              <a:gd name="connsiteX14" fmla="*/ 438519 w 547363"/>
              <a:gd name="connsiteY14" fmla="*/ 184191 h 994407"/>
              <a:gd name="connsiteX15" fmla="*/ 439586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8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69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7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0 h 994407"/>
              <a:gd name="connsiteX39" fmla="*/ 490899 w 547363"/>
              <a:gd name="connsiteY39" fmla="*/ 410701 h 994407"/>
              <a:gd name="connsiteX40" fmla="*/ 489167 w 547363"/>
              <a:gd name="connsiteY40" fmla="*/ 471328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5 h 994407"/>
              <a:gd name="connsiteX51" fmla="*/ 488269 w 547363"/>
              <a:gd name="connsiteY51" fmla="*/ 502774 h 994407"/>
              <a:gd name="connsiteX52" fmla="*/ 468745 w 547363"/>
              <a:gd name="connsiteY52" fmla="*/ 583147 h 994407"/>
              <a:gd name="connsiteX53" fmla="*/ 467380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4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7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1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3 w 547363"/>
              <a:gd name="connsiteY81" fmla="*/ 666617 h 994407"/>
              <a:gd name="connsiteX82" fmla="*/ 389408 w 547363"/>
              <a:gd name="connsiteY82" fmla="*/ 642111 h 994407"/>
              <a:gd name="connsiteX83" fmla="*/ 374100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3 w 547363"/>
              <a:gd name="connsiteY88" fmla="*/ 815756 h 994407"/>
              <a:gd name="connsiteX89" fmla="*/ 252045 w 547363"/>
              <a:gd name="connsiteY89" fmla="*/ 834281 h 994407"/>
              <a:gd name="connsiteX90" fmla="*/ 262483 w 547363"/>
              <a:gd name="connsiteY90" fmla="*/ 817856 h 994407"/>
              <a:gd name="connsiteX91" fmla="*/ 295012 w 547363"/>
              <a:gd name="connsiteY91" fmla="*/ 796151 h 994407"/>
              <a:gd name="connsiteX92" fmla="*/ 311595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4 w 547363"/>
              <a:gd name="connsiteY99" fmla="*/ 847655 h 994407"/>
              <a:gd name="connsiteX100" fmla="*/ 209146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3 w 547363"/>
              <a:gd name="connsiteY106" fmla="*/ 780747 h 994407"/>
              <a:gd name="connsiteX107" fmla="*/ 214647 w 547363"/>
              <a:gd name="connsiteY107" fmla="*/ 794050 h 994407"/>
              <a:gd name="connsiteX108" fmla="*/ 180842 w 547363"/>
              <a:gd name="connsiteY108" fmla="*/ 821357 h 994407"/>
              <a:gd name="connsiteX109" fmla="*/ 154692 w 547363"/>
              <a:gd name="connsiteY109" fmla="*/ 871070 h 994407"/>
              <a:gd name="connsiteX110" fmla="*/ 143770 w 547363"/>
              <a:gd name="connsiteY110" fmla="*/ 886824 h 994407"/>
              <a:gd name="connsiteX111" fmla="*/ 128847 w 547363"/>
              <a:gd name="connsiteY111" fmla="*/ 900540 h 994407"/>
              <a:gd name="connsiteX112" fmla="*/ 81505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6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7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1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4 w 547363"/>
              <a:gd name="connsiteY144" fmla="*/ 848434 h 994407"/>
              <a:gd name="connsiteX145" fmla="*/ 327497 w 547363"/>
              <a:gd name="connsiteY145" fmla="*/ 793402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8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8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3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4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8 h 994407"/>
              <a:gd name="connsiteX189" fmla="*/ 492096 w 547363"/>
              <a:gd name="connsiteY189" fmla="*/ 536383 h 994407"/>
              <a:gd name="connsiteX190" fmla="*/ 495732 w 547363"/>
              <a:gd name="connsiteY190" fmla="*/ 504093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4 w 547363"/>
              <a:gd name="connsiteY197" fmla="*/ 388645 h 994407"/>
              <a:gd name="connsiteX198" fmla="*/ 507402 w 547363"/>
              <a:gd name="connsiteY198" fmla="*/ 418753 h 994407"/>
              <a:gd name="connsiteX199" fmla="*/ 508678 w 547363"/>
              <a:gd name="connsiteY199" fmla="*/ 457263 h 994407"/>
              <a:gd name="connsiteX200" fmla="*/ 504692 w 547363"/>
              <a:gd name="connsiteY200" fmla="*/ 470916 h 994407"/>
              <a:gd name="connsiteX201" fmla="*/ 498429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5 w 547363"/>
              <a:gd name="connsiteY209" fmla="*/ 232505 h 994407"/>
              <a:gd name="connsiteX210" fmla="*/ 502937 w 547363"/>
              <a:gd name="connsiteY210" fmla="*/ 256311 h 994407"/>
              <a:gd name="connsiteX211" fmla="*/ 492095 w 547363"/>
              <a:gd name="connsiteY211" fmla="*/ 309524 h 994407"/>
              <a:gd name="connsiteX212" fmla="*/ 499748 w 547363"/>
              <a:gd name="connsiteY212" fmla="*/ 345934 h 994407"/>
              <a:gd name="connsiteX213" fmla="*/ 498712 w 547363"/>
              <a:gd name="connsiteY213" fmla="*/ 359237 h 994407"/>
              <a:gd name="connsiteX214" fmla="*/ 494531 w 547363"/>
              <a:gd name="connsiteY214" fmla="*/ 369325 h 994407"/>
              <a:gd name="connsiteX215" fmla="*/ 487152 w 547363"/>
              <a:gd name="connsiteY215" fmla="*/ 319940 h 994407"/>
              <a:gd name="connsiteX216" fmla="*/ 477565 w 547363"/>
              <a:gd name="connsiteY216" fmla="*/ 281364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6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9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4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4" y="95269"/>
                  <a:pt x="410456" y="101570"/>
                  <a:pt x="412369" y="108572"/>
                </a:cubicBezTo>
                <a:cubicBezTo>
                  <a:pt x="412688" y="109623"/>
                  <a:pt x="414761" y="116274"/>
                  <a:pt x="418269" y="126515"/>
                </a:cubicBezTo>
                <a:lnTo>
                  <a:pt x="432707" y="165793"/>
                </a:lnTo>
                <a:lnTo>
                  <a:pt x="419385" y="153383"/>
                </a:lnTo>
                <a:cubicBezTo>
                  <a:pt x="415558" y="140780"/>
                  <a:pt x="411731" y="130977"/>
                  <a:pt x="406629" y="121875"/>
                </a:cubicBezTo>
                <a:cubicBezTo>
                  <a:pt x="398975" y="109272"/>
                  <a:pt x="376651" y="95968"/>
                  <a:pt x="369635"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5" y="159685"/>
                </a:cubicBezTo>
                <a:cubicBezTo>
                  <a:pt x="424487" y="165987"/>
                  <a:pt x="430865" y="170188"/>
                  <a:pt x="438519" y="184191"/>
                </a:cubicBezTo>
                <a:lnTo>
                  <a:pt x="439586" y="184363"/>
                </a:lnTo>
                <a:lnTo>
                  <a:pt x="448724" y="210099"/>
                </a:lnTo>
                <a:cubicBezTo>
                  <a:pt x="453508" y="224102"/>
                  <a:pt x="459089" y="241257"/>
                  <a:pt x="464670" y="261212"/>
                </a:cubicBezTo>
                <a:lnTo>
                  <a:pt x="465411" y="264368"/>
                </a:lnTo>
                <a:lnTo>
                  <a:pt x="452551" y="249309"/>
                </a:lnTo>
                <a:cubicBezTo>
                  <a:pt x="450000" y="236005"/>
                  <a:pt x="446811" y="225503"/>
                  <a:pt x="442346" y="215700"/>
                </a:cubicBezTo>
                <a:cubicBezTo>
                  <a:pt x="435968" y="201696"/>
                  <a:pt x="413645" y="186292"/>
                  <a:pt x="406628" y="183492"/>
                </a:cubicBezTo>
                <a:cubicBezTo>
                  <a:pt x="398336" y="179291"/>
                  <a:pt x="388769" y="172289"/>
                  <a:pt x="388769" y="172289"/>
                </a:cubicBezTo>
                <a:cubicBezTo>
                  <a:pt x="388132" y="171588"/>
                  <a:pt x="391958" y="183492"/>
                  <a:pt x="396423" y="195394"/>
                </a:cubicBezTo>
                <a:cubicBezTo>
                  <a:pt x="398974"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2" y="280818"/>
                  <a:pt x="436606" y="277316"/>
                </a:cubicBezTo>
                <a:cubicBezTo>
                  <a:pt x="428315" y="272415"/>
                  <a:pt x="419386" y="264013"/>
                  <a:pt x="419386" y="264013"/>
                </a:cubicBezTo>
                <a:cubicBezTo>
                  <a:pt x="419386" y="263313"/>
                  <a:pt x="421937" y="275916"/>
                  <a:pt x="425126" y="288519"/>
                </a:cubicBezTo>
                <a:cubicBezTo>
                  <a:pt x="427039" y="295521"/>
                  <a:pt x="428315" y="308825"/>
                  <a:pt x="439157" y="322828"/>
                </a:cubicBezTo>
                <a:cubicBezTo>
                  <a:pt x="455103" y="343133"/>
                  <a:pt x="460843" y="346634"/>
                  <a:pt x="471048" y="355036"/>
                </a:cubicBezTo>
                <a:cubicBezTo>
                  <a:pt x="478064" y="364138"/>
                  <a:pt x="483804" y="369740"/>
                  <a:pt x="487631" y="386544"/>
                </a:cubicBezTo>
                <a:lnTo>
                  <a:pt x="487929" y="387140"/>
                </a:lnTo>
                <a:lnTo>
                  <a:pt x="490899" y="410701"/>
                </a:lnTo>
                <a:lnTo>
                  <a:pt x="489167" y="471328"/>
                </a:lnTo>
                <a:lnTo>
                  <a:pt x="483804" y="457263"/>
                </a:lnTo>
                <a:cubicBezTo>
                  <a:pt x="485717" y="443259"/>
                  <a:pt x="485717"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4" y="450261"/>
                  <a:pt x="478064" y="460763"/>
                </a:cubicBezTo>
                <a:cubicBezTo>
                  <a:pt x="483166" y="470566"/>
                  <a:pt x="487631" y="478268"/>
                  <a:pt x="488269" y="497173"/>
                </a:cubicBezTo>
                <a:lnTo>
                  <a:pt x="488413" y="497735"/>
                </a:lnTo>
                <a:lnTo>
                  <a:pt x="488269" y="502774"/>
                </a:lnTo>
                <a:lnTo>
                  <a:pt x="468745" y="583147"/>
                </a:lnTo>
                <a:lnTo>
                  <a:pt x="467380" y="576907"/>
                </a:lnTo>
                <a:cubicBezTo>
                  <a:pt x="466902" y="571042"/>
                  <a:pt x="467221" y="566141"/>
                  <a:pt x="467859" y="562991"/>
                </a:cubicBezTo>
                <a:cubicBezTo>
                  <a:pt x="473599"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7" y="502775"/>
                  <a:pt x="444259" y="520279"/>
                </a:cubicBezTo>
                <a:cubicBezTo>
                  <a:pt x="451914" y="546186"/>
                  <a:pt x="455103" y="553188"/>
                  <a:pt x="461481" y="565791"/>
                </a:cubicBezTo>
                <a:cubicBezTo>
                  <a:pt x="462756" y="571743"/>
                  <a:pt x="464032" y="576994"/>
                  <a:pt x="464431" y="582858"/>
                </a:cubicBezTo>
                <a:lnTo>
                  <a:pt x="462151" y="603314"/>
                </a:lnTo>
                <a:lnTo>
                  <a:pt x="421543" y="680708"/>
                </a:lnTo>
                <a:lnTo>
                  <a:pt x="424487" y="663116"/>
                </a:lnTo>
                <a:cubicBezTo>
                  <a:pt x="433416" y="651913"/>
                  <a:pt x="439156" y="641411"/>
                  <a:pt x="442983" y="630208"/>
                </a:cubicBezTo>
                <a:cubicBezTo>
                  <a:pt x="445534" y="621806"/>
                  <a:pt x="445534" y="609902"/>
                  <a:pt x="444259" y="599400"/>
                </a:cubicBezTo>
                <a:cubicBezTo>
                  <a:pt x="442983" y="588897"/>
                  <a:pt x="439794" y="579094"/>
                  <a:pt x="437881" y="575594"/>
                </a:cubicBezTo>
                <a:cubicBezTo>
                  <a:pt x="434054" y="565791"/>
                  <a:pt x="430227" y="553188"/>
                  <a:pt x="430227" y="553188"/>
                </a:cubicBezTo>
                <a:cubicBezTo>
                  <a:pt x="430227" y="552487"/>
                  <a:pt x="425762" y="564391"/>
                  <a:pt x="421297" y="576293"/>
                </a:cubicBezTo>
                <a:cubicBezTo>
                  <a:pt x="418746" y="583295"/>
                  <a:pt x="412368" y="594498"/>
                  <a:pt x="412368" y="613403"/>
                </a:cubicBezTo>
                <a:cubicBezTo>
                  <a:pt x="413006" y="627407"/>
                  <a:pt x="413006" y="636509"/>
                  <a:pt x="413644" y="643511"/>
                </a:cubicBezTo>
                <a:cubicBezTo>
                  <a:pt x="414282" y="650513"/>
                  <a:pt x="415557" y="656114"/>
                  <a:pt x="416833" y="663817"/>
                </a:cubicBezTo>
                <a:cubicBezTo>
                  <a:pt x="416514" y="670118"/>
                  <a:pt x="416354" y="675720"/>
                  <a:pt x="415159" y="681584"/>
                </a:cubicBezTo>
                <a:lnTo>
                  <a:pt x="408921"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3" y="666617"/>
                </a:cubicBezTo>
                <a:cubicBezTo>
                  <a:pt x="389408" y="655414"/>
                  <a:pt x="389408" y="642111"/>
                  <a:pt x="389408" y="642111"/>
                </a:cubicBezTo>
                <a:cubicBezTo>
                  <a:pt x="390046" y="641410"/>
                  <a:pt x="381754" y="651213"/>
                  <a:pt x="374100" y="661716"/>
                </a:cubicBezTo>
                <a:cubicBezTo>
                  <a:pt x="369635" y="668017"/>
                  <a:pt x="360069" y="677120"/>
                  <a:pt x="354966" y="696024"/>
                </a:cubicBezTo>
                <a:cubicBezTo>
                  <a:pt x="347313" y="724031"/>
                  <a:pt x="347313" y="732434"/>
                  <a:pt x="346037" y="747838"/>
                </a:cubicBezTo>
                <a:cubicBezTo>
                  <a:pt x="344123" y="753789"/>
                  <a:pt x="342529" y="759216"/>
                  <a:pt x="339898" y="764817"/>
                </a:cubicBezTo>
                <a:lnTo>
                  <a:pt x="331156" y="777572"/>
                </a:lnTo>
                <a:lnTo>
                  <a:pt x="282893" y="815756"/>
                </a:lnTo>
                <a:lnTo>
                  <a:pt x="252045" y="834281"/>
                </a:lnTo>
                <a:lnTo>
                  <a:pt x="262483" y="817856"/>
                </a:lnTo>
                <a:cubicBezTo>
                  <a:pt x="275878" y="811555"/>
                  <a:pt x="286083" y="804553"/>
                  <a:pt x="295012" y="796151"/>
                </a:cubicBezTo>
                <a:cubicBezTo>
                  <a:pt x="302028" y="790550"/>
                  <a:pt x="307769" y="779347"/>
                  <a:pt x="311595" y="768143"/>
                </a:cubicBezTo>
                <a:cubicBezTo>
                  <a:pt x="315422" y="757640"/>
                  <a:pt x="317974" y="747138"/>
                  <a:pt x="317974" y="742236"/>
                </a:cubicBezTo>
                <a:cubicBezTo>
                  <a:pt x="319249" y="731033"/>
                  <a:pt x="323076" y="717030"/>
                  <a:pt x="323076" y="717030"/>
                </a:cubicBezTo>
                <a:cubicBezTo>
                  <a:pt x="323713" y="716330"/>
                  <a:pt x="312871" y="724732"/>
                  <a:pt x="302666" y="733134"/>
                </a:cubicBezTo>
                <a:cubicBezTo>
                  <a:pt x="296925" y="738736"/>
                  <a:pt x="284807" y="745037"/>
                  <a:pt x="275240" y="763942"/>
                </a:cubicBezTo>
                <a:cubicBezTo>
                  <a:pt x="261846" y="791249"/>
                  <a:pt x="259932" y="799652"/>
                  <a:pt x="256105" y="815056"/>
                </a:cubicBezTo>
                <a:cubicBezTo>
                  <a:pt x="250365" y="826959"/>
                  <a:pt x="246539" y="836061"/>
                  <a:pt x="230593" y="846564"/>
                </a:cubicBezTo>
                <a:lnTo>
                  <a:pt x="229774" y="847655"/>
                </a:lnTo>
                <a:lnTo>
                  <a:pt x="209146" y="860042"/>
                </a:lnTo>
                <a:lnTo>
                  <a:pt x="147699" y="891297"/>
                </a:lnTo>
                <a:lnTo>
                  <a:pt x="150547" y="886474"/>
                </a:lnTo>
                <a:cubicBezTo>
                  <a:pt x="154692" y="881573"/>
                  <a:pt x="158838" y="878072"/>
                  <a:pt x="161708" y="875971"/>
                </a:cubicBezTo>
                <a:cubicBezTo>
                  <a:pt x="176378" y="870370"/>
                  <a:pt x="187859" y="864768"/>
                  <a:pt x="198064" y="857767"/>
                </a:cubicBezTo>
                <a:cubicBezTo>
                  <a:pt x="212733" y="847264"/>
                  <a:pt x="227403" y="815756"/>
                  <a:pt x="229316" y="805953"/>
                </a:cubicBezTo>
                <a:cubicBezTo>
                  <a:pt x="232505" y="794050"/>
                  <a:pt x="238883" y="780747"/>
                  <a:pt x="238883" y="780747"/>
                </a:cubicBezTo>
                <a:cubicBezTo>
                  <a:pt x="239522" y="780747"/>
                  <a:pt x="227403" y="787048"/>
                  <a:pt x="214647" y="794050"/>
                </a:cubicBezTo>
                <a:cubicBezTo>
                  <a:pt x="206993" y="798251"/>
                  <a:pt x="193599" y="803153"/>
                  <a:pt x="180842" y="821357"/>
                </a:cubicBezTo>
                <a:cubicBezTo>
                  <a:pt x="162984" y="846564"/>
                  <a:pt x="160433" y="855666"/>
                  <a:pt x="154692" y="871070"/>
                </a:cubicBezTo>
                <a:cubicBezTo>
                  <a:pt x="150865" y="876671"/>
                  <a:pt x="147836" y="881748"/>
                  <a:pt x="143770" y="886824"/>
                </a:cubicBezTo>
                <a:lnTo>
                  <a:pt x="128847" y="900540"/>
                </a:lnTo>
                <a:lnTo>
                  <a:pt x="81505" y="923234"/>
                </a:lnTo>
                <a:cubicBezTo>
                  <a:pt x="63965" y="931811"/>
                  <a:pt x="48816" y="939688"/>
                  <a:pt x="36698" y="947390"/>
                </a:cubicBezTo>
                <a:cubicBezTo>
                  <a:pt x="23942" y="954392"/>
                  <a:pt x="15013" y="962094"/>
                  <a:pt x="9272" y="968396"/>
                </a:cubicBezTo>
                <a:cubicBezTo>
                  <a:pt x="3532" y="974697"/>
                  <a:pt x="1619" y="978898"/>
                  <a:pt x="1619" y="978898"/>
                </a:cubicBezTo>
                <a:cubicBezTo>
                  <a:pt x="-2208" y="987300"/>
                  <a:pt x="1619" y="992902"/>
                  <a:pt x="4170" y="994302"/>
                </a:cubicBezTo>
                <a:cubicBezTo>
                  <a:pt x="6721" y="995003"/>
                  <a:pt x="7997" y="992202"/>
                  <a:pt x="11186"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7" y="915191"/>
                </a:lnTo>
                <a:lnTo>
                  <a:pt x="131094" y="915182"/>
                </a:lnTo>
                <a:cubicBezTo>
                  <a:pt x="149591" y="909581"/>
                  <a:pt x="159158" y="911681"/>
                  <a:pt x="171914" y="913081"/>
                </a:cubicBezTo>
                <a:cubicBezTo>
                  <a:pt x="186584" y="918683"/>
                  <a:pt x="194238" y="922884"/>
                  <a:pt x="225490" y="921484"/>
                </a:cubicBezTo>
                <a:cubicBezTo>
                  <a:pt x="247814" y="920784"/>
                  <a:pt x="261207" y="910281"/>
                  <a:pt x="269499" y="905380"/>
                </a:cubicBezTo>
                <a:cubicBezTo>
                  <a:pt x="283531" y="896978"/>
                  <a:pt x="296287" y="886474"/>
                  <a:pt x="295649" y="887175"/>
                </a:cubicBezTo>
                <a:cubicBezTo>
                  <a:pt x="295649" y="887875"/>
                  <a:pt x="280342" y="887875"/>
                  <a:pt x="268861" y="885074"/>
                </a:cubicBezTo>
                <a:cubicBezTo>
                  <a:pt x="259932" y="882273"/>
                  <a:pt x="226766" y="878072"/>
                  <a:pt x="209545" y="884374"/>
                </a:cubicBezTo>
                <a:cubicBezTo>
                  <a:pt x="197426" y="889275"/>
                  <a:pt x="186584" y="894877"/>
                  <a:pt x="173190" y="903979"/>
                </a:cubicBezTo>
                <a:cubicBezTo>
                  <a:pt x="169682" y="905380"/>
                  <a:pt x="164580" y="906605"/>
                  <a:pt x="158520" y="906780"/>
                </a:cubicBezTo>
                <a:lnTo>
                  <a:pt x="145531" y="904552"/>
                </a:lnTo>
                <a:lnTo>
                  <a:pt x="230273" y="860774"/>
                </a:lnTo>
                <a:lnTo>
                  <a:pt x="230174" y="861257"/>
                </a:lnTo>
                <a:cubicBezTo>
                  <a:pt x="231031" y="862274"/>
                  <a:pt x="233303" y="862318"/>
                  <a:pt x="237608" y="860567"/>
                </a:cubicBezTo>
                <a:cubicBezTo>
                  <a:pt x="255467" y="852866"/>
                  <a:pt x="264396" y="854266"/>
                  <a:pt x="277153" y="854266"/>
                </a:cubicBezTo>
                <a:cubicBezTo>
                  <a:pt x="291823" y="857067"/>
                  <a:pt x="299476" y="860567"/>
                  <a:pt x="330091" y="855666"/>
                </a:cubicBezTo>
                <a:cubicBezTo>
                  <a:pt x="351777" y="852165"/>
                  <a:pt x="363895" y="838862"/>
                  <a:pt x="371549" y="832560"/>
                </a:cubicBezTo>
                <a:cubicBezTo>
                  <a:pt x="384305" y="821357"/>
                  <a:pt x="395785"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4" y="848434"/>
                </a:lnTo>
                <a:lnTo>
                  <a:pt x="327497" y="793402"/>
                </a:lnTo>
                <a:lnTo>
                  <a:pt x="327350" y="796118"/>
                </a:lnTo>
                <a:cubicBezTo>
                  <a:pt x="328336" y="796895"/>
                  <a:pt x="330569" y="796501"/>
                  <a:pt x="334555" y="794050"/>
                </a:cubicBezTo>
                <a:cubicBezTo>
                  <a:pt x="350501" y="784248"/>
                  <a:pt x="359430" y="782847"/>
                  <a:pt x="371548" y="780747"/>
                </a:cubicBezTo>
                <a:cubicBezTo>
                  <a:pt x="379202" y="780747"/>
                  <a:pt x="384942"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5"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8" y="714163"/>
                </a:lnTo>
                <a:cubicBezTo>
                  <a:pt x="410775" y="714710"/>
                  <a:pt x="412847"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8" y="606401"/>
                </a:cubicBezTo>
                <a:cubicBezTo>
                  <a:pt x="504852" y="608502"/>
                  <a:pt x="496560"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3"/>
                </a:lnTo>
                <a:lnTo>
                  <a:pt x="472961" y="609202"/>
                </a:lnTo>
                <a:cubicBezTo>
                  <a:pt x="481890" y="592398"/>
                  <a:pt x="488268" y="587497"/>
                  <a:pt x="497198" y="578394"/>
                </a:cubicBezTo>
                <a:cubicBezTo>
                  <a:pt x="503576" y="574193"/>
                  <a:pt x="508041" y="571392"/>
                  <a:pt x="513781" y="567191"/>
                </a:cubicBezTo>
                <a:cubicBezTo>
                  <a:pt x="519521" y="562290"/>
                  <a:pt x="525899" y="554588"/>
                  <a:pt x="534191" y="541285"/>
                </a:cubicBezTo>
                <a:cubicBezTo>
                  <a:pt x="545671" y="522380"/>
                  <a:pt x="545671" y="504875"/>
                  <a:pt x="546310" y="495073"/>
                </a:cubicBezTo>
                <a:cubicBezTo>
                  <a:pt x="548223" y="478268"/>
                  <a:pt x="546947" y="462164"/>
                  <a:pt x="546947" y="462864"/>
                </a:cubicBezTo>
                <a:cubicBezTo>
                  <a:pt x="546947" y="462864"/>
                  <a:pt x="539931" y="476167"/>
                  <a:pt x="532278" y="484570"/>
                </a:cubicBezTo>
                <a:cubicBezTo>
                  <a:pt x="529088" y="487370"/>
                  <a:pt x="522710" y="495773"/>
                  <a:pt x="516332" y="504875"/>
                </a:cubicBezTo>
                <a:cubicBezTo>
                  <a:pt x="509954" y="513977"/>
                  <a:pt x="503576" y="524480"/>
                  <a:pt x="501024" y="532883"/>
                </a:cubicBezTo>
                <a:cubicBezTo>
                  <a:pt x="497836" y="544785"/>
                  <a:pt x="495284" y="556689"/>
                  <a:pt x="492733" y="572093"/>
                </a:cubicBezTo>
                <a:cubicBezTo>
                  <a:pt x="491457" y="575244"/>
                  <a:pt x="488906" y="579795"/>
                  <a:pt x="485159" y="584346"/>
                </a:cubicBezTo>
                <a:lnTo>
                  <a:pt x="476621" y="591438"/>
                </a:lnTo>
                <a:lnTo>
                  <a:pt x="492096" y="536383"/>
                </a:lnTo>
                <a:lnTo>
                  <a:pt x="495732" y="504093"/>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4" y="388645"/>
                </a:cubicBezTo>
                <a:cubicBezTo>
                  <a:pt x="511868" y="399147"/>
                  <a:pt x="508040" y="410350"/>
                  <a:pt x="507402" y="418753"/>
                </a:cubicBezTo>
                <a:cubicBezTo>
                  <a:pt x="506764" y="430656"/>
                  <a:pt x="507402" y="442559"/>
                  <a:pt x="508678" y="457263"/>
                </a:cubicBezTo>
                <a:cubicBezTo>
                  <a:pt x="508359" y="460764"/>
                  <a:pt x="507083" y="465665"/>
                  <a:pt x="504692" y="470916"/>
                </a:cubicBezTo>
                <a:lnTo>
                  <a:pt x="498429"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5" y="231804"/>
                  <a:pt x="509315" y="232505"/>
                </a:cubicBezTo>
                <a:cubicBezTo>
                  <a:pt x="509315" y="232505"/>
                  <a:pt x="506764" y="246508"/>
                  <a:pt x="502937" y="256311"/>
                </a:cubicBezTo>
                <a:cubicBezTo>
                  <a:pt x="499110" y="264012"/>
                  <a:pt x="490819" y="292720"/>
                  <a:pt x="492095" y="309524"/>
                </a:cubicBezTo>
                <a:cubicBezTo>
                  <a:pt x="493370" y="320727"/>
                  <a:pt x="495922" y="331930"/>
                  <a:pt x="499748" y="345934"/>
                </a:cubicBezTo>
                <a:cubicBezTo>
                  <a:pt x="500067" y="349085"/>
                  <a:pt x="499907" y="353811"/>
                  <a:pt x="498712" y="359237"/>
                </a:cubicBezTo>
                <a:lnTo>
                  <a:pt x="494531" y="369325"/>
                </a:lnTo>
                <a:lnTo>
                  <a:pt x="487152" y="319940"/>
                </a:lnTo>
                <a:lnTo>
                  <a:pt x="477565" y="281364"/>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6" y="154784"/>
                </a:cubicBezTo>
                <a:cubicBezTo>
                  <a:pt x="465945" y="162487"/>
                  <a:pt x="460205" y="191194"/>
                  <a:pt x="463394" y="207298"/>
                </a:cubicBezTo>
                <a:cubicBezTo>
                  <a:pt x="465945" y="217801"/>
                  <a:pt x="469772" y="228304"/>
                  <a:pt x="474875" y="240907"/>
                </a:cubicBezTo>
                <a:cubicBezTo>
                  <a:pt x="475512" y="244058"/>
                  <a:pt x="475991" y="248609"/>
                  <a:pt x="475592" y="253948"/>
                </a:cubicBezTo>
                <a:lnTo>
                  <a:pt x="473137" y="263548"/>
                </a:lnTo>
                <a:lnTo>
                  <a:pt x="469772" y="250009"/>
                </a:lnTo>
                <a:lnTo>
                  <a:pt x="445268" y="184139"/>
                </a:lnTo>
                <a:lnTo>
                  <a:pt x="448087" y="179991"/>
                </a:lnTo>
                <a:cubicBezTo>
                  <a:pt x="444260" y="163887"/>
                  <a:pt x="445535" y="156185"/>
                  <a:pt x="446811" y="144982"/>
                </a:cubicBezTo>
                <a:cubicBezTo>
                  <a:pt x="450638" y="131679"/>
                  <a:pt x="453189" y="125377"/>
                  <a:pt x="453189" y="98070"/>
                </a:cubicBezTo>
                <a:cubicBezTo>
                  <a:pt x="453189" y="79165"/>
                  <a:pt x="445535"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699" y="29452"/>
                  <a:pt x="386857" y="21050"/>
                  <a:pt x="381754"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343" name="任意多边形: 形状 342">
            <a:extLst>
              <a:ext uri="{FF2B5EF4-FFF2-40B4-BE49-F238E27FC236}">
                <a16:creationId xmlns:a16="http://schemas.microsoft.com/office/drawing/2014/main" xmlns="" id="{4042F37E-5588-43C0-A9E3-EE84F5787886}"/>
              </a:ext>
            </a:extLst>
          </p:cNvPr>
          <p:cNvSpPr/>
          <p:nvPr/>
        </p:nvSpPr>
        <p:spPr>
          <a:xfrm>
            <a:off x="10518470" y="4808999"/>
            <a:ext cx="547363" cy="994407"/>
          </a:xfrm>
          <a:custGeom>
            <a:avLst/>
            <a:gdLst>
              <a:gd name="connsiteX0" fmla="*/ 363896 w 547363"/>
              <a:gd name="connsiteY0" fmla="*/ 44 h 994407"/>
              <a:gd name="connsiteX1" fmla="*/ 381754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9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6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4 h 994407"/>
              <a:gd name="connsiteX28" fmla="*/ 487152 w 547363"/>
              <a:gd name="connsiteY28" fmla="*/ 319940 h 994407"/>
              <a:gd name="connsiteX29" fmla="*/ 494531 w 547363"/>
              <a:gd name="connsiteY29" fmla="*/ 369327 h 994407"/>
              <a:gd name="connsiteX30" fmla="*/ 498713 w 547363"/>
              <a:gd name="connsiteY30" fmla="*/ 359237 h 994407"/>
              <a:gd name="connsiteX31" fmla="*/ 499749 w 547363"/>
              <a:gd name="connsiteY31" fmla="*/ 345934 h 994407"/>
              <a:gd name="connsiteX32" fmla="*/ 492096 w 547363"/>
              <a:gd name="connsiteY32" fmla="*/ 309524 h 994407"/>
              <a:gd name="connsiteX33" fmla="*/ 502938 w 547363"/>
              <a:gd name="connsiteY33" fmla="*/ 256311 h 994407"/>
              <a:gd name="connsiteX34" fmla="*/ 509316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7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2 w 547363"/>
              <a:gd name="connsiteY45" fmla="*/ 418753 h 994407"/>
              <a:gd name="connsiteX46" fmla="*/ 515694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4 h 994407"/>
              <a:gd name="connsiteX54" fmla="*/ 492096 w 547363"/>
              <a:gd name="connsiteY54" fmla="*/ 536383 h 994407"/>
              <a:gd name="connsiteX55" fmla="*/ 476621 w 547363"/>
              <a:gd name="connsiteY55" fmla="*/ 591438 h 994407"/>
              <a:gd name="connsiteX56" fmla="*/ 485159 w 547363"/>
              <a:gd name="connsiteY56" fmla="*/ 584346 h 994407"/>
              <a:gd name="connsiteX57" fmla="*/ 492733 w 547363"/>
              <a:gd name="connsiteY57" fmla="*/ 572093 h 994407"/>
              <a:gd name="connsiteX58" fmla="*/ 501024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3 h 994407"/>
              <a:gd name="connsiteX68" fmla="*/ 441071 w 547363"/>
              <a:gd name="connsiteY68" fmla="*/ 670117 h 994407"/>
              <a:gd name="connsiteX69" fmla="*/ 422983 w 547363"/>
              <a:gd name="connsiteY69" fmla="*/ 695246 h 994407"/>
              <a:gd name="connsiteX70" fmla="*/ 435410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8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6 w 547363"/>
              <a:gd name="connsiteY80" fmla="*/ 710728 h 994407"/>
              <a:gd name="connsiteX81" fmla="*/ 409668 w 547363"/>
              <a:gd name="connsiteY81" fmla="*/ 714163 h 994407"/>
              <a:gd name="connsiteX82" fmla="*/ 409616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5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8 w 547363"/>
              <a:gd name="connsiteY98" fmla="*/ 793401 h 994407"/>
              <a:gd name="connsiteX99" fmla="*/ 250304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09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1 w 547363"/>
              <a:gd name="connsiteY107" fmla="*/ 855666 h 994407"/>
              <a:gd name="connsiteX108" fmla="*/ 277153 w 547363"/>
              <a:gd name="connsiteY108" fmla="*/ 854266 h 994407"/>
              <a:gd name="connsiteX109" fmla="*/ 237608 w 547363"/>
              <a:gd name="connsiteY109" fmla="*/ 860567 h 994407"/>
              <a:gd name="connsiteX110" fmla="*/ 230174 w 547363"/>
              <a:gd name="connsiteY110" fmla="*/ 861257 h 994407"/>
              <a:gd name="connsiteX111" fmla="*/ 230273 w 547363"/>
              <a:gd name="connsiteY111" fmla="*/ 860774 h 994407"/>
              <a:gd name="connsiteX112" fmla="*/ 145531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49 w 547363"/>
              <a:gd name="connsiteY117" fmla="*/ 887175 h 994407"/>
              <a:gd name="connsiteX118" fmla="*/ 269499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7 w 547363"/>
              <a:gd name="connsiteY122" fmla="*/ 915191 h 994407"/>
              <a:gd name="connsiteX123" fmla="*/ 120889 w 547363"/>
              <a:gd name="connsiteY123" fmla="*/ 917282 h 994407"/>
              <a:gd name="connsiteX124" fmla="*/ 61573 w 547363"/>
              <a:gd name="connsiteY124" fmla="*/ 946690 h 994407"/>
              <a:gd name="connsiteX125" fmla="*/ 33509 w 547363"/>
              <a:gd name="connsiteY125" fmla="*/ 963494 h 994407"/>
              <a:gd name="connsiteX126" fmla="*/ 11186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5 w 547363"/>
              <a:gd name="connsiteY131" fmla="*/ 923234 h 994407"/>
              <a:gd name="connsiteX132" fmla="*/ 128847 w 547363"/>
              <a:gd name="connsiteY132" fmla="*/ 900540 h 994407"/>
              <a:gd name="connsiteX133" fmla="*/ 143770 w 547363"/>
              <a:gd name="connsiteY133" fmla="*/ 886824 h 994407"/>
              <a:gd name="connsiteX134" fmla="*/ 154692 w 547363"/>
              <a:gd name="connsiteY134" fmla="*/ 871070 h 994407"/>
              <a:gd name="connsiteX135" fmla="*/ 180842 w 547363"/>
              <a:gd name="connsiteY135" fmla="*/ 821357 h 994407"/>
              <a:gd name="connsiteX136" fmla="*/ 214647 w 547363"/>
              <a:gd name="connsiteY136" fmla="*/ 794050 h 994407"/>
              <a:gd name="connsiteX137" fmla="*/ 238883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5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5 w 547363"/>
              <a:gd name="connsiteY151" fmla="*/ 768143 h 994407"/>
              <a:gd name="connsiteX152" fmla="*/ 295012 w 547363"/>
              <a:gd name="connsiteY152" fmla="*/ 796151 h 994407"/>
              <a:gd name="connsiteX153" fmla="*/ 262483 w 547363"/>
              <a:gd name="connsiteY153" fmla="*/ 817856 h 994407"/>
              <a:gd name="connsiteX154" fmla="*/ 252045 w 547363"/>
              <a:gd name="connsiteY154" fmla="*/ 834281 h 994407"/>
              <a:gd name="connsiteX155" fmla="*/ 282893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0 w 547363"/>
              <a:gd name="connsiteY160" fmla="*/ 661716 h 994407"/>
              <a:gd name="connsiteX161" fmla="*/ 389408 w 547363"/>
              <a:gd name="connsiteY161" fmla="*/ 642111 h 994407"/>
              <a:gd name="connsiteX162" fmla="*/ 390683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3 w 547363"/>
              <a:gd name="connsiteY168" fmla="*/ 696867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8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5 h 994407"/>
              <a:gd name="connsiteX180" fmla="*/ 462151 w 547363"/>
              <a:gd name="connsiteY180" fmla="*/ 603314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0 w 547363"/>
              <a:gd name="connsiteY190" fmla="*/ 576907 h 994407"/>
              <a:gd name="connsiteX191" fmla="*/ 468745 w 547363"/>
              <a:gd name="connsiteY191" fmla="*/ 583147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8 w 547363"/>
              <a:gd name="connsiteY203" fmla="*/ 471329 h 994407"/>
              <a:gd name="connsiteX204" fmla="*/ 490900 w 547363"/>
              <a:gd name="connsiteY204" fmla="*/ 410701 h 994407"/>
              <a:gd name="connsiteX205" fmla="*/ 487929 w 547363"/>
              <a:gd name="connsiteY205" fmla="*/ 387142 h 994407"/>
              <a:gd name="connsiteX206" fmla="*/ 487630 w 547363"/>
              <a:gd name="connsiteY206" fmla="*/ 386544 h 994407"/>
              <a:gd name="connsiteX207" fmla="*/ 471047 w 547363"/>
              <a:gd name="connsiteY207" fmla="*/ 355036 h 994407"/>
              <a:gd name="connsiteX208" fmla="*/ 439156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8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0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5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5 w 547363"/>
              <a:gd name="connsiteY234" fmla="*/ 93868 h 994407"/>
              <a:gd name="connsiteX235" fmla="*/ 406629 w 547363"/>
              <a:gd name="connsiteY235" fmla="*/ 121875 h 994407"/>
              <a:gd name="connsiteX236" fmla="*/ 419385 w 547363"/>
              <a:gd name="connsiteY236" fmla="*/ 153383 h 994407"/>
              <a:gd name="connsiteX237" fmla="*/ 432707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4" y="16148"/>
                </a:cubicBezTo>
                <a:cubicBezTo>
                  <a:pt x="386857" y="21050"/>
                  <a:pt x="397699" y="29452"/>
                  <a:pt x="403440" y="46956"/>
                </a:cubicBezTo>
                <a:cubicBezTo>
                  <a:pt x="412369" y="71463"/>
                  <a:pt x="411731"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5" y="68662"/>
                  <a:pt x="427677" y="60961"/>
                </a:cubicBezTo>
                <a:cubicBezTo>
                  <a:pt x="429590" y="51158"/>
                  <a:pt x="430228" y="38555"/>
                  <a:pt x="430228" y="37854"/>
                </a:cubicBezTo>
                <a:cubicBezTo>
                  <a:pt x="430228" y="37154"/>
                  <a:pt x="436606" y="48357"/>
                  <a:pt x="442346" y="60260"/>
                </a:cubicBezTo>
                <a:cubicBezTo>
                  <a:pt x="445535" y="67262"/>
                  <a:pt x="453189" y="79165"/>
                  <a:pt x="453189" y="98070"/>
                </a:cubicBezTo>
                <a:cubicBezTo>
                  <a:pt x="453189" y="125377"/>
                  <a:pt x="450638" y="131679"/>
                  <a:pt x="446811" y="144982"/>
                </a:cubicBezTo>
                <a:cubicBezTo>
                  <a:pt x="445535" y="156185"/>
                  <a:pt x="444260" y="163887"/>
                  <a:pt x="448087" y="179991"/>
                </a:cubicBezTo>
                <a:lnTo>
                  <a:pt x="445268" y="184139"/>
                </a:lnTo>
                <a:lnTo>
                  <a:pt x="469772" y="250009"/>
                </a:lnTo>
                <a:lnTo>
                  <a:pt x="473137" y="263548"/>
                </a:lnTo>
                <a:lnTo>
                  <a:pt x="475592" y="253948"/>
                </a:lnTo>
                <a:cubicBezTo>
                  <a:pt x="475991" y="248609"/>
                  <a:pt x="475512" y="244058"/>
                  <a:pt x="474875" y="240907"/>
                </a:cubicBezTo>
                <a:cubicBezTo>
                  <a:pt x="469772" y="228304"/>
                  <a:pt x="465945" y="217801"/>
                  <a:pt x="463394" y="207298"/>
                </a:cubicBezTo>
                <a:cubicBezTo>
                  <a:pt x="460205" y="191194"/>
                  <a:pt x="465945" y="162487"/>
                  <a:pt x="468496"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4"/>
                </a:lnTo>
                <a:lnTo>
                  <a:pt x="487152" y="319940"/>
                </a:lnTo>
                <a:lnTo>
                  <a:pt x="494531" y="369327"/>
                </a:lnTo>
                <a:lnTo>
                  <a:pt x="498713" y="359237"/>
                </a:lnTo>
                <a:cubicBezTo>
                  <a:pt x="499908" y="353811"/>
                  <a:pt x="500068" y="349085"/>
                  <a:pt x="499749" y="345934"/>
                </a:cubicBezTo>
                <a:cubicBezTo>
                  <a:pt x="495923" y="331930"/>
                  <a:pt x="493371" y="320727"/>
                  <a:pt x="492096" y="309524"/>
                </a:cubicBezTo>
                <a:cubicBezTo>
                  <a:pt x="490820" y="292720"/>
                  <a:pt x="499111" y="264012"/>
                  <a:pt x="502938" y="256311"/>
                </a:cubicBezTo>
                <a:cubicBezTo>
                  <a:pt x="506765" y="246508"/>
                  <a:pt x="509316" y="232505"/>
                  <a:pt x="509316" y="232505"/>
                </a:cubicBezTo>
                <a:cubicBezTo>
                  <a:pt x="509316"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8" y="415602"/>
                  <a:pt x="501024" y="439933"/>
                  <a:pt x="500227" y="464177"/>
                </a:cubicBezTo>
                <a:lnTo>
                  <a:pt x="498428" y="480152"/>
                </a:lnTo>
                <a:lnTo>
                  <a:pt x="504692" y="470916"/>
                </a:lnTo>
                <a:cubicBezTo>
                  <a:pt x="507083" y="465665"/>
                  <a:pt x="508359" y="460764"/>
                  <a:pt x="508678" y="457263"/>
                </a:cubicBezTo>
                <a:cubicBezTo>
                  <a:pt x="507402" y="442559"/>
                  <a:pt x="506764" y="430656"/>
                  <a:pt x="507402" y="418753"/>
                </a:cubicBezTo>
                <a:cubicBezTo>
                  <a:pt x="508040" y="410350"/>
                  <a:pt x="511868" y="399147"/>
                  <a:pt x="515694"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4"/>
                </a:lnTo>
                <a:lnTo>
                  <a:pt x="492096" y="536383"/>
                </a:lnTo>
                <a:lnTo>
                  <a:pt x="476621" y="591438"/>
                </a:lnTo>
                <a:lnTo>
                  <a:pt x="485159" y="584346"/>
                </a:lnTo>
                <a:cubicBezTo>
                  <a:pt x="488906" y="579795"/>
                  <a:pt x="491458" y="575244"/>
                  <a:pt x="492733" y="572093"/>
                </a:cubicBezTo>
                <a:cubicBezTo>
                  <a:pt x="495284" y="556689"/>
                  <a:pt x="497836" y="544785"/>
                  <a:pt x="501024" y="532883"/>
                </a:cubicBezTo>
                <a:cubicBezTo>
                  <a:pt x="503576" y="524480"/>
                  <a:pt x="509954" y="513977"/>
                  <a:pt x="516332" y="504875"/>
                </a:cubicBezTo>
                <a:cubicBezTo>
                  <a:pt x="522710" y="495773"/>
                  <a:pt x="529088" y="487370"/>
                  <a:pt x="532278" y="484570"/>
                </a:cubicBezTo>
                <a:cubicBezTo>
                  <a:pt x="539931" y="476167"/>
                  <a:pt x="546947" y="462864"/>
                  <a:pt x="546947" y="462864"/>
                </a:cubicBezTo>
                <a:cubicBezTo>
                  <a:pt x="546947" y="462164"/>
                  <a:pt x="548223" y="478268"/>
                  <a:pt x="546310" y="495073"/>
                </a:cubicBezTo>
                <a:cubicBezTo>
                  <a:pt x="545671" y="504875"/>
                  <a:pt x="545671" y="522380"/>
                  <a:pt x="534191" y="541285"/>
                </a:cubicBezTo>
                <a:cubicBezTo>
                  <a:pt x="525899" y="554588"/>
                  <a:pt x="519521" y="562290"/>
                  <a:pt x="513781" y="567191"/>
                </a:cubicBezTo>
                <a:cubicBezTo>
                  <a:pt x="508041" y="571392"/>
                  <a:pt x="503576" y="574193"/>
                  <a:pt x="497198" y="578394"/>
                </a:cubicBezTo>
                <a:cubicBezTo>
                  <a:pt x="488268" y="587497"/>
                  <a:pt x="481890" y="592398"/>
                  <a:pt x="472961" y="609202"/>
                </a:cubicBezTo>
                <a:lnTo>
                  <a:pt x="468780" y="613593"/>
                </a:lnTo>
                <a:lnTo>
                  <a:pt x="441071" y="670117"/>
                </a:lnTo>
                <a:lnTo>
                  <a:pt x="422983" y="695246"/>
                </a:lnTo>
                <a:lnTo>
                  <a:pt x="435410"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0" y="614803"/>
                  <a:pt x="504852" y="608502"/>
                  <a:pt x="508678"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6" y="710728"/>
                </a:cubicBezTo>
                <a:cubicBezTo>
                  <a:pt x="412848" y="713879"/>
                  <a:pt x="410775" y="714710"/>
                  <a:pt x="409668" y="714163"/>
                </a:cubicBezTo>
                <a:lnTo>
                  <a:pt x="409616" y="713816"/>
                </a:lnTo>
                <a:lnTo>
                  <a:pt x="399932" y="727270"/>
                </a:lnTo>
                <a:cubicBezTo>
                  <a:pt x="384784" y="745037"/>
                  <a:pt x="368360" y="761492"/>
                  <a:pt x="351140" y="776546"/>
                </a:cubicBezTo>
                <a:lnTo>
                  <a:pt x="345357" y="780669"/>
                </a:lnTo>
                <a:lnTo>
                  <a:pt x="357996" y="779259"/>
                </a:lnTo>
                <a:cubicBezTo>
                  <a:pt x="363577" y="777421"/>
                  <a:pt x="368042" y="774795"/>
                  <a:pt x="370912" y="772345"/>
                </a:cubicBezTo>
                <a:cubicBezTo>
                  <a:pt x="381117" y="760441"/>
                  <a:pt x="389408" y="751339"/>
                  <a:pt x="398975" y="742937"/>
                </a:cubicBezTo>
                <a:cubicBezTo>
                  <a:pt x="405991" y="736635"/>
                  <a:pt x="416834" y="731734"/>
                  <a:pt x="427039" y="727533"/>
                </a:cubicBezTo>
                <a:cubicBezTo>
                  <a:pt x="437244" y="723332"/>
                  <a:pt x="447449" y="719831"/>
                  <a:pt x="451913" y="719131"/>
                </a:cubicBezTo>
                <a:cubicBezTo>
                  <a:pt x="462756"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3" y="781447"/>
                  <a:pt x="379203" y="780747"/>
                  <a:pt x="371549" y="780747"/>
                </a:cubicBezTo>
                <a:cubicBezTo>
                  <a:pt x="359431" y="782847"/>
                  <a:pt x="350502" y="784248"/>
                  <a:pt x="334556" y="794050"/>
                </a:cubicBezTo>
                <a:cubicBezTo>
                  <a:pt x="330570" y="796501"/>
                  <a:pt x="328337" y="796895"/>
                  <a:pt x="327351" y="796118"/>
                </a:cubicBezTo>
                <a:lnTo>
                  <a:pt x="327498" y="793401"/>
                </a:lnTo>
                <a:lnTo>
                  <a:pt x="250304" y="848434"/>
                </a:lnTo>
                <a:lnTo>
                  <a:pt x="263998" y="849452"/>
                </a:lnTo>
                <a:cubicBezTo>
                  <a:pt x="269818" y="848664"/>
                  <a:pt x="274602" y="846914"/>
                  <a:pt x="277791" y="845163"/>
                </a:cubicBezTo>
                <a:cubicBezTo>
                  <a:pt x="289909" y="835361"/>
                  <a:pt x="300114" y="827659"/>
                  <a:pt x="310957" y="822058"/>
                </a:cubicBezTo>
                <a:cubicBezTo>
                  <a:pt x="319248" y="817857"/>
                  <a:pt x="330729" y="815056"/>
                  <a:pt x="342209" y="813656"/>
                </a:cubicBezTo>
                <a:cubicBezTo>
                  <a:pt x="353690" y="812255"/>
                  <a:pt x="363895" y="811555"/>
                  <a:pt x="368360" y="812255"/>
                </a:cubicBezTo>
                <a:cubicBezTo>
                  <a:pt x="379841" y="812955"/>
                  <a:pt x="395148" y="809455"/>
                  <a:pt x="395148" y="809455"/>
                </a:cubicBezTo>
                <a:cubicBezTo>
                  <a:pt x="395785" y="808754"/>
                  <a:pt x="384305" y="821357"/>
                  <a:pt x="371549" y="832560"/>
                </a:cubicBezTo>
                <a:cubicBezTo>
                  <a:pt x="363895" y="838862"/>
                  <a:pt x="351777" y="852165"/>
                  <a:pt x="330091" y="855666"/>
                </a:cubicBezTo>
                <a:cubicBezTo>
                  <a:pt x="299476" y="860567"/>
                  <a:pt x="291823" y="857067"/>
                  <a:pt x="277153" y="854266"/>
                </a:cubicBezTo>
                <a:cubicBezTo>
                  <a:pt x="264396" y="854266"/>
                  <a:pt x="255467" y="852866"/>
                  <a:pt x="237608" y="860567"/>
                </a:cubicBezTo>
                <a:cubicBezTo>
                  <a:pt x="233303" y="862318"/>
                  <a:pt x="231031" y="862274"/>
                  <a:pt x="230174" y="861257"/>
                </a:cubicBezTo>
                <a:lnTo>
                  <a:pt x="230273" y="860774"/>
                </a:lnTo>
                <a:lnTo>
                  <a:pt x="145531" y="904552"/>
                </a:lnTo>
                <a:lnTo>
                  <a:pt x="158520" y="906780"/>
                </a:lnTo>
                <a:cubicBezTo>
                  <a:pt x="164580" y="906605"/>
                  <a:pt x="169682" y="905380"/>
                  <a:pt x="173190" y="903979"/>
                </a:cubicBezTo>
                <a:cubicBezTo>
                  <a:pt x="186584" y="894877"/>
                  <a:pt x="197426" y="889275"/>
                  <a:pt x="209545" y="884374"/>
                </a:cubicBezTo>
                <a:cubicBezTo>
                  <a:pt x="226766" y="878072"/>
                  <a:pt x="259932" y="882273"/>
                  <a:pt x="268861" y="885074"/>
                </a:cubicBezTo>
                <a:cubicBezTo>
                  <a:pt x="280342" y="887875"/>
                  <a:pt x="295649" y="887875"/>
                  <a:pt x="295649" y="887175"/>
                </a:cubicBezTo>
                <a:cubicBezTo>
                  <a:pt x="296287" y="886474"/>
                  <a:pt x="283531" y="896978"/>
                  <a:pt x="269499" y="905380"/>
                </a:cubicBezTo>
                <a:cubicBezTo>
                  <a:pt x="261207" y="910281"/>
                  <a:pt x="247814" y="920784"/>
                  <a:pt x="225490" y="921484"/>
                </a:cubicBezTo>
                <a:cubicBezTo>
                  <a:pt x="194238" y="922884"/>
                  <a:pt x="186584" y="918683"/>
                  <a:pt x="171914" y="913081"/>
                </a:cubicBezTo>
                <a:cubicBezTo>
                  <a:pt x="159158" y="911681"/>
                  <a:pt x="149591" y="909581"/>
                  <a:pt x="131094" y="915182"/>
                </a:cubicBezTo>
                <a:lnTo>
                  <a:pt x="124937" y="915191"/>
                </a:lnTo>
                <a:lnTo>
                  <a:pt x="120889" y="917282"/>
                </a:lnTo>
                <a:cubicBezTo>
                  <a:pt x="101117" y="927085"/>
                  <a:pt x="80708" y="936187"/>
                  <a:pt x="61573" y="946690"/>
                </a:cubicBezTo>
                <a:cubicBezTo>
                  <a:pt x="52006" y="952291"/>
                  <a:pt x="42439" y="957193"/>
                  <a:pt x="33509" y="963494"/>
                </a:cubicBezTo>
                <a:cubicBezTo>
                  <a:pt x="24580" y="969796"/>
                  <a:pt x="16288" y="976798"/>
                  <a:pt x="11186" y="985900"/>
                </a:cubicBezTo>
                <a:cubicBezTo>
                  <a:pt x="7997" y="992202"/>
                  <a:pt x="6721" y="995003"/>
                  <a:pt x="4170" y="994302"/>
                </a:cubicBezTo>
                <a:cubicBezTo>
                  <a:pt x="1619" y="992902"/>
                  <a:pt x="-2208" y="987300"/>
                  <a:pt x="1619" y="978898"/>
                </a:cubicBezTo>
                <a:cubicBezTo>
                  <a:pt x="1619" y="978898"/>
                  <a:pt x="3532" y="974697"/>
                  <a:pt x="9272" y="968396"/>
                </a:cubicBezTo>
                <a:cubicBezTo>
                  <a:pt x="15013" y="962094"/>
                  <a:pt x="23942" y="954392"/>
                  <a:pt x="36698" y="947390"/>
                </a:cubicBezTo>
                <a:cubicBezTo>
                  <a:pt x="48817" y="939688"/>
                  <a:pt x="63965" y="931811"/>
                  <a:pt x="81505" y="923234"/>
                </a:cubicBezTo>
                <a:lnTo>
                  <a:pt x="128847" y="900540"/>
                </a:lnTo>
                <a:lnTo>
                  <a:pt x="143770" y="886824"/>
                </a:lnTo>
                <a:cubicBezTo>
                  <a:pt x="147836" y="881748"/>
                  <a:pt x="150866" y="876671"/>
                  <a:pt x="154692" y="871070"/>
                </a:cubicBezTo>
                <a:cubicBezTo>
                  <a:pt x="160433" y="855666"/>
                  <a:pt x="162984" y="846564"/>
                  <a:pt x="180842" y="821357"/>
                </a:cubicBezTo>
                <a:cubicBezTo>
                  <a:pt x="193599" y="803153"/>
                  <a:pt x="206993" y="798251"/>
                  <a:pt x="214647" y="794050"/>
                </a:cubicBezTo>
                <a:cubicBezTo>
                  <a:pt x="227403" y="787048"/>
                  <a:pt x="239522" y="780747"/>
                  <a:pt x="238883" y="780747"/>
                </a:cubicBezTo>
                <a:cubicBezTo>
                  <a:pt x="238883" y="780747"/>
                  <a:pt x="232505"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5" y="826959"/>
                  <a:pt x="256105" y="815056"/>
                </a:cubicBezTo>
                <a:cubicBezTo>
                  <a:pt x="259932" y="799652"/>
                  <a:pt x="261846" y="791249"/>
                  <a:pt x="275240" y="763942"/>
                </a:cubicBezTo>
                <a:cubicBezTo>
                  <a:pt x="284807" y="745037"/>
                  <a:pt x="296925" y="738736"/>
                  <a:pt x="302666" y="733134"/>
                </a:cubicBezTo>
                <a:cubicBezTo>
                  <a:pt x="312871" y="724732"/>
                  <a:pt x="323713" y="716330"/>
                  <a:pt x="323076" y="717030"/>
                </a:cubicBezTo>
                <a:cubicBezTo>
                  <a:pt x="323076" y="717030"/>
                  <a:pt x="319249" y="731033"/>
                  <a:pt x="317974" y="742236"/>
                </a:cubicBezTo>
                <a:cubicBezTo>
                  <a:pt x="317974" y="747138"/>
                  <a:pt x="315422" y="757640"/>
                  <a:pt x="311595" y="768143"/>
                </a:cubicBezTo>
                <a:cubicBezTo>
                  <a:pt x="307769" y="779347"/>
                  <a:pt x="302028" y="790550"/>
                  <a:pt x="295012" y="796151"/>
                </a:cubicBezTo>
                <a:cubicBezTo>
                  <a:pt x="286083" y="804553"/>
                  <a:pt x="275878" y="811555"/>
                  <a:pt x="262483" y="817856"/>
                </a:cubicBezTo>
                <a:lnTo>
                  <a:pt x="252045" y="834281"/>
                </a:lnTo>
                <a:lnTo>
                  <a:pt x="282893" y="815756"/>
                </a:lnTo>
                <a:lnTo>
                  <a:pt x="331156" y="777572"/>
                </a:lnTo>
                <a:lnTo>
                  <a:pt x="339898" y="764817"/>
                </a:lnTo>
                <a:cubicBezTo>
                  <a:pt x="342529" y="759216"/>
                  <a:pt x="344123" y="753789"/>
                  <a:pt x="346037" y="747838"/>
                </a:cubicBezTo>
                <a:cubicBezTo>
                  <a:pt x="347312" y="732434"/>
                  <a:pt x="347312" y="724031"/>
                  <a:pt x="354966" y="696024"/>
                </a:cubicBezTo>
                <a:cubicBezTo>
                  <a:pt x="360069" y="677120"/>
                  <a:pt x="369635" y="668017"/>
                  <a:pt x="374100" y="661716"/>
                </a:cubicBezTo>
                <a:cubicBezTo>
                  <a:pt x="381754" y="651213"/>
                  <a:pt x="390046" y="641410"/>
                  <a:pt x="389408" y="642111"/>
                </a:cubicBezTo>
                <a:cubicBezTo>
                  <a:pt x="389408" y="642111"/>
                  <a:pt x="389408" y="655414"/>
                  <a:pt x="390683"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3" y="696867"/>
                </a:lnTo>
                <a:lnTo>
                  <a:pt x="415160" y="681584"/>
                </a:lnTo>
                <a:cubicBezTo>
                  <a:pt x="416356" y="675720"/>
                  <a:pt x="416515" y="670118"/>
                  <a:pt x="416834" y="663817"/>
                </a:cubicBezTo>
                <a:cubicBezTo>
                  <a:pt x="415558" y="656114"/>
                  <a:pt x="414283" y="650513"/>
                  <a:pt x="413645" y="643511"/>
                </a:cubicBezTo>
                <a:cubicBezTo>
                  <a:pt x="413007" y="636509"/>
                  <a:pt x="413007" y="627407"/>
                  <a:pt x="412369" y="613403"/>
                </a:cubicBezTo>
                <a:cubicBezTo>
                  <a:pt x="412369" y="594498"/>
                  <a:pt x="418747" y="583295"/>
                  <a:pt x="421298" y="576293"/>
                </a:cubicBezTo>
                <a:cubicBezTo>
                  <a:pt x="425763" y="564391"/>
                  <a:pt x="430228" y="552487"/>
                  <a:pt x="430228" y="553188"/>
                </a:cubicBezTo>
                <a:cubicBezTo>
                  <a:pt x="430228" y="553188"/>
                  <a:pt x="434055" y="565791"/>
                  <a:pt x="437882" y="575594"/>
                </a:cubicBezTo>
                <a:cubicBezTo>
                  <a:pt x="439795" y="579094"/>
                  <a:pt x="442984" y="588897"/>
                  <a:pt x="444260" y="599400"/>
                </a:cubicBezTo>
                <a:cubicBezTo>
                  <a:pt x="445535" y="609902"/>
                  <a:pt x="445535" y="621806"/>
                  <a:pt x="442984" y="630208"/>
                </a:cubicBezTo>
                <a:cubicBezTo>
                  <a:pt x="439157" y="641411"/>
                  <a:pt x="433417" y="651913"/>
                  <a:pt x="424488" y="663116"/>
                </a:cubicBezTo>
                <a:lnTo>
                  <a:pt x="421545" y="680705"/>
                </a:lnTo>
                <a:lnTo>
                  <a:pt x="462151" y="603314"/>
                </a:lnTo>
                <a:lnTo>
                  <a:pt x="464431" y="582858"/>
                </a:lnTo>
                <a:cubicBezTo>
                  <a:pt x="464032" y="576994"/>
                  <a:pt x="462757" y="571743"/>
                  <a:pt x="461481" y="565791"/>
                </a:cubicBezTo>
                <a:cubicBezTo>
                  <a:pt x="455103" y="553188"/>
                  <a:pt x="451914" y="546186"/>
                  <a:pt x="444259" y="520279"/>
                </a:cubicBezTo>
                <a:cubicBezTo>
                  <a:pt x="439157"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599" y="549687"/>
                  <a:pt x="467859" y="562991"/>
                </a:cubicBezTo>
                <a:cubicBezTo>
                  <a:pt x="467221" y="566141"/>
                  <a:pt x="466902" y="571042"/>
                  <a:pt x="467380" y="576907"/>
                </a:cubicBezTo>
                <a:lnTo>
                  <a:pt x="468745" y="583147"/>
                </a:lnTo>
                <a:lnTo>
                  <a:pt x="488269" y="502774"/>
                </a:lnTo>
                <a:lnTo>
                  <a:pt x="488413" y="497736"/>
                </a:lnTo>
                <a:lnTo>
                  <a:pt x="488269" y="497173"/>
                </a:lnTo>
                <a:cubicBezTo>
                  <a:pt x="487631" y="478268"/>
                  <a:pt x="483166" y="470566"/>
                  <a:pt x="478064" y="460763"/>
                </a:cubicBezTo>
                <a:cubicBezTo>
                  <a:pt x="469134"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7" y="431356"/>
                  <a:pt x="485717" y="443259"/>
                  <a:pt x="483804" y="457263"/>
                </a:cubicBezTo>
                <a:lnTo>
                  <a:pt x="489168" y="471329"/>
                </a:lnTo>
                <a:lnTo>
                  <a:pt x="490900" y="410701"/>
                </a:lnTo>
                <a:lnTo>
                  <a:pt x="487929" y="387142"/>
                </a:lnTo>
                <a:lnTo>
                  <a:pt x="487630" y="386544"/>
                </a:lnTo>
                <a:cubicBezTo>
                  <a:pt x="483803" y="369740"/>
                  <a:pt x="478063" y="364138"/>
                  <a:pt x="471047" y="355036"/>
                </a:cubicBezTo>
                <a:cubicBezTo>
                  <a:pt x="460842" y="346634"/>
                  <a:pt x="455102" y="343133"/>
                  <a:pt x="439156" y="322828"/>
                </a:cubicBezTo>
                <a:cubicBezTo>
                  <a:pt x="428314" y="308825"/>
                  <a:pt x="427038" y="295521"/>
                  <a:pt x="425125" y="288519"/>
                </a:cubicBezTo>
                <a:cubicBezTo>
                  <a:pt x="421936" y="275916"/>
                  <a:pt x="419385" y="263313"/>
                  <a:pt x="419385" y="264013"/>
                </a:cubicBezTo>
                <a:cubicBezTo>
                  <a:pt x="419385" y="264013"/>
                  <a:pt x="428314" y="272415"/>
                  <a:pt x="436605" y="277316"/>
                </a:cubicBezTo>
                <a:cubicBezTo>
                  <a:pt x="443621" y="280818"/>
                  <a:pt x="464669" y="299022"/>
                  <a:pt x="469771" y="314426"/>
                </a:cubicBezTo>
                <a:cubicBezTo>
                  <a:pt x="472961" y="324928"/>
                  <a:pt x="475512" y="336131"/>
                  <a:pt x="476149" y="350135"/>
                </a:cubicBezTo>
                <a:lnTo>
                  <a:pt x="485008"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5" y="202396"/>
                  <a:pt x="396424" y="195394"/>
                </a:cubicBezTo>
                <a:cubicBezTo>
                  <a:pt x="391959" y="183492"/>
                  <a:pt x="388133" y="171588"/>
                  <a:pt x="388770" y="172289"/>
                </a:cubicBezTo>
                <a:cubicBezTo>
                  <a:pt x="388770" y="172289"/>
                  <a:pt x="398337"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5" y="170188"/>
                  <a:pt x="424487" y="165987"/>
                  <a:pt x="416195"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5" y="93868"/>
                </a:cubicBezTo>
                <a:cubicBezTo>
                  <a:pt x="376651" y="95968"/>
                  <a:pt x="398975" y="109272"/>
                  <a:pt x="406629" y="121875"/>
                </a:cubicBezTo>
                <a:cubicBezTo>
                  <a:pt x="411731" y="130977"/>
                  <a:pt x="415558" y="140780"/>
                  <a:pt x="419385" y="153383"/>
                </a:cubicBezTo>
                <a:lnTo>
                  <a:pt x="432707" y="165793"/>
                </a:lnTo>
                <a:lnTo>
                  <a:pt x="418269" y="126515"/>
                </a:lnTo>
                <a:cubicBezTo>
                  <a:pt x="414761" y="116274"/>
                  <a:pt x="412688" y="109623"/>
                  <a:pt x="412369" y="108572"/>
                </a:cubicBezTo>
                <a:cubicBezTo>
                  <a:pt x="410456" y="101570"/>
                  <a:pt x="407904" y="95269"/>
                  <a:pt x="405353" y="92468"/>
                </a:cubicBezTo>
                <a:cubicBezTo>
                  <a:pt x="395786"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85" name="矩形 584">
            <a:extLst>
              <a:ext uri="{FF2B5EF4-FFF2-40B4-BE49-F238E27FC236}">
                <a16:creationId xmlns:a16="http://schemas.microsoft.com/office/drawing/2014/main" xmlns="" id="{F09C2F21-73BA-4E6F-AB60-67DC6B29DC64}"/>
              </a:ext>
            </a:extLst>
          </p:cNvPr>
          <p:cNvSpPr/>
          <p:nvPr/>
        </p:nvSpPr>
        <p:spPr>
          <a:xfrm>
            <a:off x="1405023" y="31936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586" name="矩形 585">
            <a:extLst>
              <a:ext uri="{FF2B5EF4-FFF2-40B4-BE49-F238E27FC236}">
                <a16:creationId xmlns:a16="http://schemas.microsoft.com/office/drawing/2014/main" xmlns="" id="{24BF4F4A-8B55-4F1F-B115-E5D4506CD1AD}"/>
              </a:ext>
            </a:extLst>
          </p:cNvPr>
          <p:cNvSpPr/>
          <p:nvPr/>
        </p:nvSpPr>
        <p:spPr>
          <a:xfrm>
            <a:off x="1644291" y="3490791"/>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87" name="星形: 五角 586">
            <a:extLst>
              <a:ext uri="{FF2B5EF4-FFF2-40B4-BE49-F238E27FC236}">
                <a16:creationId xmlns:a16="http://schemas.microsoft.com/office/drawing/2014/main" xmlns="" id="{31A0344B-7393-4A27-B71A-B13DD50D8B50}"/>
              </a:ext>
            </a:extLst>
          </p:cNvPr>
          <p:cNvSpPr/>
          <p:nvPr/>
        </p:nvSpPr>
        <p:spPr>
          <a:xfrm>
            <a:off x="2164514" y="40389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588" name="星形: 五角 587">
            <a:extLst>
              <a:ext uri="{FF2B5EF4-FFF2-40B4-BE49-F238E27FC236}">
                <a16:creationId xmlns:a16="http://schemas.microsoft.com/office/drawing/2014/main" xmlns="" id="{71BF1E73-5D31-493F-968B-49493B26E80F}"/>
              </a:ext>
            </a:extLst>
          </p:cNvPr>
          <p:cNvSpPr/>
          <p:nvPr/>
        </p:nvSpPr>
        <p:spPr>
          <a:xfrm>
            <a:off x="202573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89" name="星形: 五角 588">
            <a:extLst>
              <a:ext uri="{FF2B5EF4-FFF2-40B4-BE49-F238E27FC236}">
                <a16:creationId xmlns:a16="http://schemas.microsoft.com/office/drawing/2014/main" xmlns="" id="{2C15F939-EA75-4C01-99A5-E996C98B7B24}"/>
              </a:ext>
            </a:extLst>
          </p:cNvPr>
          <p:cNvSpPr/>
          <p:nvPr/>
        </p:nvSpPr>
        <p:spPr>
          <a:xfrm>
            <a:off x="234709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90" name="任意多边形: 形状 589">
            <a:extLst>
              <a:ext uri="{FF2B5EF4-FFF2-40B4-BE49-F238E27FC236}">
                <a16:creationId xmlns:a16="http://schemas.microsoft.com/office/drawing/2014/main" xmlns="" id="{DA6CEE5D-11B5-46EE-BF5A-88766D87FFE0}"/>
              </a:ext>
            </a:extLst>
          </p:cNvPr>
          <p:cNvSpPr/>
          <p:nvPr/>
        </p:nvSpPr>
        <p:spPr>
          <a:xfrm flipH="1">
            <a:off x="1126168" y="31125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5 w 547363"/>
              <a:gd name="connsiteY13" fmla="*/ 159685 h 994407"/>
              <a:gd name="connsiteX14" fmla="*/ 438519 w 547363"/>
              <a:gd name="connsiteY14" fmla="*/ 184191 h 994407"/>
              <a:gd name="connsiteX15" fmla="*/ 439587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69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7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1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0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6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0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3 w 547363"/>
              <a:gd name="connsiteY88" fmla="*/ 815756 h 994407"/>
              <a:gd name="connsiteX89" fmla="*/ 252045 w 547363"/>
              <a:gd name="connsiteY89" fmla="*/ 834281 h 994407"/>
              <a:gd name="connsiteX90" fmla="*/ 262484 w 547363"/>
              <a:gd name="connsiteY90" fmla="*/ 817856 h 994407"/>
              <a:gd name="connsiteX91" fmla="*/ 295012 w 547363"/>
              <a:gd name="connsiteY91" fmla="*/ 796151 h 994407"/>
              <a:gd name="connsiteX92" fmla="*/ 311595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2 w 547363"/>
              <a:gd name="connsiteY108" fmla="*/ 821357 h 994407"/>
              <a:gd name="connsiteX109" fmla="*/ 154693 w 547363"/>
              <a:gd name="connsiteY109" fmla="*/ 871070 h 994407"/>
              <a:gd name="connsiteX110" fmla="*/ 143770 w 547363"/>
              <a:gd name="connsiteY110" fmla="*/ 886824 h 994407"/>
              <a:gd name="connsiteX111" fmla="*/ 128847 w 547363"/>
              <a:gd name="connsiteY111" fmla="*/ 900540 h 994407"/>
              <a:gd name="connsiteX112" fmla="*/ 81505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6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7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9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8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4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4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8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5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8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4"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5" y="159685"/>
                </a:cubicBezTo>
                <a:cubicBezTo>
                  <a:pt x="424487" y="165987"/>
                  <a:pt x="430866" y="170188"/>
                  <a:pt x="438519" y="184191"/>
                </a:cubicBezTo>
                <a:lnTo>
                  <a:pt x="439587" y="184363"/>
                </a:lnTo>
                <a:lnTo>
                  <a:pt x="448724"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6" y="179291"/>
                  <a:pt x="388769" y="172289"/>
                  <a:pt x="388769"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2" y="280818"/>
                  <a:pt x="436606" y="277316"/>
                </a:cubicBezTo>
                <a:cubicBezTo>
                  <a:pt x="428315" y="272415"/>
                  <a:pt x="419386" y="264013"/>
                  <a:pt x="419386" y="264013"/>
                </a:cubicBezTo>
                <a:cubicBezTo>
                  <a:pt x="419386" y="263313"/>
                  <a:pt x="421937" y="275916"/>
                  <a:pt x="425126" y="288519"/>
                </a:cubicBezTo>
                <a:cubicBezTo>
                  <a:pt x="427039" y="295521"/>
                  <a:pt x="428315" y="308825"/>
                  <a:pt x="439157" y="322828"/>
                </a:cubicBezTo>
                <a:cubicBezTo>
                  <a:pt x="455103" y="343133"/>
                  <a:pt x="460843" y="346634"/>
                  <a:pt x="471048" y="355036"/>
                </a:cubicBezTo>
                <a:cubicBezTo>
                  <a:pt x="478064" y="364138"/>
                  <a:pt x="483804" y="369740"/>
                  <a:pt x="487631" y="386544"/>
                </a:cubicBezTo>
                <a:lnTo>
                  <a:pt x="487929" y="387141"/>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4" y="450261"/>
                  <a:pt x="478064" y="460763"/>
                </a:cubicBezTo>
                <a:cubicBezTo>
                  <a:pt x="483166" y="470566"/>
                  <a:pt x="487631" y="478268"/>
                  <a:pt x="488269" y="497173"/>
                </a:cubicBezTo>
                <a:lnTo>
                  <a:pt x="488413" y="497736"/>
                </a:lnTo>
                <a:lnTo>
                  <a:pt x="488269" y="502774"/>
                </a:lnTo>
                <a:lnTo>
                  <a:pt x="468745" y="583148"/>
                </a:lnTo>
                <a:lnTo>
                  <a:pt x="467380" y="576907"/>
                </a:lnTo>
                <a:cubicBezTo>
                  <a:pt x="466902" y="571042"/>
                  <a:pt x="467221" y="566141"/>
                  <a:pt x="467859" y="562991"/>
                </a:cubicBezTo>
                <a:cubicBezTo>
                  <a:pt x="473600"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8" y="502775"/>
                  <a:pt x="444259" y="520279"/>
                </a:cubicBezTo>
                <a:cubicBezTo>
                  <a:pt x="451914" y="546186"/>
                  <a:pt x="455103" y="553188"/>
                  <a:pt x="461481" y="565791"/>
                </a:cubicBezTo>
                <a:cubicBezTo>
                  <a:pt x="462756" y="571743"/>
                  <a:pt x="464032" y="576994"/>
                  <a:pt x="464431" y="582858"/>
                </a:cubicBezTo>
                <a:lnTo>
                  <a:pt x="462151" y="603316"/>
                </a:lnTo>
                <a:lnTo>
                  <a:pt x="421543" y="680708"/>
                </a:lnTo>
                <a:lnTo>
                  <a:pt x="424487" y="663116"/>
                </a:lnTo>
                <a:cubicBezTo>
                  <a:pt x="433416" y="651913"/>
                  <a:pt x="439156" y="641411"/>
                  <a:pt x="442983" y="630208"/>
                </a:cubicBezTo>
                <a:cubicBezTo>
                  <a:pt x="445534" y="621806"/>
                  <a:pt x="445534" y="609902"/>
                  <a:pt x="444259" y="599400"/>
                </a:cubicBezTo>
                <a:cubicBezTo>
                  <a:pt x="442983" y="588897"/>
                  <a:pt x="439794"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0"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3" y="753789"/>
                  <a:pt x="342529" y="759216"/>
                  <a:pt x="339898" y="764817"/>
                </a:cubicBezTo>
                <a:lnTo>
                  <a:pt x="331156" y="777572"/>
                </a:lnTo>
                <a:lnTo>
                  <a:pt x="282893" y="815756"/>
                </a:lnTo>
                <a:lnTo>
                  <a:pt x="252045" y="834281"/>
                </a:lnTo>
                <a:lnTo>
                  <a:pt x="262484" y="817856"/>
                </a:lnTo>
                <a:cubicBezTo>
                  <a:pt x="275878" y="811555"/>
                  <a:pt x="286083" y="804553"/>
                  <a:pt x="295012" y="796151"/>
                </a:cubicBezTo>
                <a:cubicBezTo>
                  <a:pt x="302028" y="790550"/>
                  <a:pt x="307769" y="779347"/>
                  <a:pt x="311595" y="768143"/>
                </a:cubicBezTo>
                <a:cubicBezTo>
                  <a:pt x="315422" y="757640"/>
                  <a:pt x="317974" y="747138"/>
                  <a:pt x="317974" y="742236"/>
                </a:cubicBezTo>
                <a:cubicBezTo>
                  <a:pt x="319249" y="731033"/>
                  <a:pt x="323076" y="717030"/>
                  <a:pt x="323076" y="717030"/>
                </a:cubicBezTo>
                <a:cubicBezTo>
                  <a:pt x="323714" y="716330"/>
                  <a:pt x="312871" y="724732"/>
                  <a:pt x="302666" y="733134"/>
                </a:cubicBezTo>
                <a:cubicBezTo>
                  <a:pt x="296925" y="738736"/>
                  <a:pt x="284807" y="745037"/>
                  <a:pt x="275240" y="763942"/>
                </a:cubicBezTo>
                <a:cubicBezTo>
                  <a:pt x="261846" y="791249"/>
                  <a:pt x="259932" y="799652"/>
                  <a:pt x="256105" y="815056"/>
                </a:cubicBezTo>
                <a:cubicBezTo>
                  <a:pt x="250365"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5" y="794050"/>
                  <a:pt x="238884" y="780747"/>
                  <a:pt x="238884" y="780747"/>
                </a:cubicBezTo>
                <a:cubicBezTo>
                  <a:pt x="239522" y="780747"/>
                  <a:pt x="227403" y="787048"/>
                  <a:pt x="214647" y="794050"/>
                </a:cubicBezTo>
                <a:cubicBezTo>
                  <a:pt x="206993" y="798251"/>
                  <a:pt x="193599" y="803153"/>
                  <a:pt x="180842" y="821357"/>
                </a:cubicBezTo>
                <a:cubicBezTo>
                  <a:pt x="162984" y="846564"/>
                  <a:pt x="160433" y="855666"/>
                  <a:pt x="154693" y="871070"/>
                </a:cubicBezTo>
                <a:cubicBezTo>
                  <a:pt x="150866" y="876671"/>
                  <a:pt x="147836" y="881748"/>
                  <a:pt x="143770" y="886824"/>
                </a:cubicBezTo>
                <a:lnTo>
                  <a:pt x="128847" y="900540"/>
                </a:lnTo>
                <a:lnTo>
                  <a:pt x="81505" y="923234"/>
                </a:lnTo>
                <a:cubicBezTo>
                  <a:pt x="63965" y="931811"/>
                  <a:pt x="48817" y="939688"/>
                  <a:pt x="36698" y="947390"/>
                </a:cubicBezTo>
                <a:cubicBezTo>
                  <a:pt x="23942" y="954392"/>
                  <a:pt x="15013" y="962094"/>
                  <a:pt x="9272" y="968396"/>
                </a:cubicBezTo>
                <a:cubicBezTo>
                  <a:pt x="3532" y="974697"/>
                  <a:pt x="1619" y="978898"/>
                  <a:pt x="1619" y="978898"/>
                </a:cubicBezTo>
                <a:cubicBezTo>
                  <a:pt x="-2208" y="987300"/>
                  <a:pt x="1619" y="992902"/>
                  <a:pt x="4170" y="994302"/>
                </a:cubicBezTo>
                <a:cubicBezTo>
                  <a:pt x="6721" y="995003"/>
                  <a:pt x="7997" y="992202"/>
                  <a:pt x="11186"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499" y="905380"/>
                </a:cubicBezTo>
                <a:cubicBezTo>
                  <a:pt x="283531" y="896978"/>
                  <a:pt x="296287" y="886474"/>
                  <a:pt x="295649" y="887175"/>
                </a:cubicBezTo>
                <a:cubicBezTo>
                  <a:pt x="295649" y="887875"/>
                  <a:pt x="280342" y="887875"/>
                  <a:pt x="268861" y="885074"/>
                </a:cubicBezTo>
                <a:cubicBezTo>
                  <a:pt x="259932" y="882273"/>
                  <a:pt x="226766" y="878072"/>
                  <a:pt x="209545" y="884374"/>
                </a:cubicBezTo>
                <a:cubicBezTo>
                  <a:pt x="197426" y="889275"/>
                  <a:pt x="186584" y="894877"/>
                  <a:pt x="173190" y="903979"/>
                </a:cubicBezTo>
                <a:cubicBezTo>
                  <a:pt x="169682" y="905380"/>
                  <a:pt x="164579" y="906605"/>
                  <a:pt x="158520" y="906780"/>
                </a:cubicBezTo>
                <a:lnTo>
                  <a:pt x="145532" y="904552"/>
                </a:lnTo>
                <a:lnTo>
                  <a:pt x="230273" y="860774"/>
                </a:lnTo>
                <a:lnTo>
                  <a:pt x="230174" y="861257"/>
                </a:lnTo>
                <a:cubicBezTo>
                  <a:pt x="231031" y="862274"/>
                  <a:pt x="233303" y="862318"/>
                  <a:pt x="237608" y="860567"/>
                </a:cubicBezTo>
                <a:cubicBezTo>
                  <a:pt x="255467" y="852866"/>
                  <a:pt x="264396" y="854266"/>
                  <a:pt x="277153" y="854266"/>
                </a:cubicBezTo>
                <a:cubicBezTo>
                  <a:pt x="291823" y="857067"/>
                  <a:pt x="299476" y="860567"/>
                  <a:pt x="330091"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7" y="793401"/>
                </a:lnTo>
                <a:lnTo>
                  <a:pt x="327350" y="796118"/>
                </a:lnTo>
                <a:cubicBezTo>
                  <a:pt x="328336" y="796895"/>
                  <a:pt x="330569" y="796501"/>
                  <a:pt x="334555" y="794050"/>
                </a:cubicBezTo>
                <a:cubicBezTo>
                  <a:pt x="350501" y="784248"/>
                  <a:pt x="359430" y="782847"/>
                  <a:pt x="371548" y="780747"/>
                </a:cubicBezTo>
                <a:cubicBezTo>
                  <a:pt x="379202" y="780747"/>
                  <a:pt x="384942"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6"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9" y="714163"/>
                </a:lnTo>
                <a:cubicBezTo>
                  <a:pt x="410775" y="714710"/>
                  <a:pt x="412848"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8" y="606401"/>
                </a:cubicBezTo>
                <a:cubicBezTo>
                  <a:pt x="504852" y="608502"/>
                  <a:pt x="496560"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1" y="562290"/>
                  <a:pt x="525900" y="554588"/>
                  <a:pt x="534191" y="541285"/>
                </a:cubicBezTo>
                <a:cubicBezTo>
                  <a:pt x="545671" y="522380"/>
                  <a:pt x="545671" y="504875"/>
                  <a:pt x="546310" y="495073"/>
                </a:cubicBezTo>
                <a:cubicBezTo>
                  <a:pt x="548223" y="478268"/>
                  <a:pt x="546947" y="462164"/>
                  <a:pt x="546947" y="462864"/>
                </a:cubicBezTo>
                <a:cubicBezTo>
                  <a:pt x="546947" y="462864"/>
                  <a:pt x="539931" y="476167"/>
                  <a:pt x="532278" y="484570"/>
                </a:cubicBezTo>
                <a:cubicBezTo>
                  <a:pt x="529088" y="487370"/>
                  <a:pt x="522710" y="495773"/>
                  <a:pt x="516332" y="504875"/>
                </a:cubicBezTo>
                <a:cubicBezTo>
                  <a:pt x="509954" y="513977"/>
                  <a:pt x="503576" y="524480"/>
                  <a:pt x="501024" y="532883"/>
                </a:cubicBezTo>
                <a:cubicBezTo>
                  <a:pt x="497836" y="544785"/>
                  <a:pt x="495284" y="556689"/>
                  <a:pt x="492733" y="572093"/>
                </a:cubicBezTo>
                <a:cubicBezTo>
                  <a:pt x="491458" y="575244"/>
                  <a:pt x="488906" y="579795"/>
                  <a:pt x="485159" y="584346"/>
                </a:cubicBezTo>
                <a:lnTo>
                  <a:pt x="476621" y="591439"/>
                </a:lnTo>
                <a:lnTo>
                  <a:pt x="492096" y="536383"/>
                </a:lnTo>
                <a:lnTo>
                  <a:pt x="495732" y="504095"/>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4" y="388645"/>
                </a:cubicBezTo>
                <a:cubicBezTo>
                  <a:pt x="511868" y="399147"/>
                  <a:pt x="508040" y="410350"/>
                  <a:pt x="507403" y="418753"/>
                </a:cubicBezTo>
                <a:cubicBezTo>
                  <a:pt x="506764" y="430656"/>
                  <a:pt x="507403" y="442559"/>
                  <a:pt x="508678" y="457263"/>
                </a:cubicBezTo>
                <a:cubicBezTo>
                  <a:pt x="508359" y="460764"/>
                  <a:pt x="507083" y="465665"/>
                  <a:pt x="504692" y="470916"/>
                </a:cubicBezTo>
                <a:lnTo>
                  <a:pt x="498428"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5" y="231804"/>
                  <a:pt x="509315" y="232505"/>
                </a:cubicBezTo>
                <a:cubicBezTo>
                  <a:pt x="509315" y="232505"/>
                  <a:pt x="506764" y="246508"/>
                  <a:pt x="502937" y="256311"/>
                </a:cubicBezTo>
                <a:cubicBezTo>
                  <a:pt x="499110" y="264012"/>
                  <a:pt x="490819" y="292720"/>
                  <a:pt x="492095" y="309524"/>
                </a:cubicBezTo>
                <a:cubicBezTo>
                  <a:pt x="493370"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2" y="244058"/>
                  <a:pt x="475991" y="248609"/>
                  <a:pt x="475592" y="253948"/>
                </a:cubicBezTo>
                <a:lnTo>
                  <a:pt x="473137" y="263548"/>
                </a:lnTo>
                <a:lnTo>
                  <a:pt x="469772" y="250009"/>
                </a:lnTo>
                <a:lnTo>
                  <a:pt x="445268" y="184138"/>
                </a:lnTo>
                <a:lnTo>
                  <a:pt x="448087" y="179991"/>
                </a:lnTo>
                <a:cubicBezTo>
                  <a:pt x="444260" y="163887"/>
                  <a:pt x="445536" y="156185"/>
                  <a:pt x="446811" y="144982"/>
                </a:cubicBezTo>
                <a:cubicBezTo>
                  <a:pt x="450638" y="131679"/>
                  <a:pt x="453189" y="125377"/>
                  <a:pt x="453189" y="98070"/>
                </a:cubicBezTo>
                <a:cubicBezTo>
                  <a:pt x="453189" y="79165"/>
                  <a:pt x="445536"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91" name="任意多边形: 形状 590">
            <a:extLst>
              <a:ext uri="{FF2B5EF4-FFF2-40B4-BE49-F238E27FC236}">
                <a16:creationId xmlns:a16="http://schemas.microsoft.com/office/drawing/2014/main" xmlns="" id="{3EE624AA-6468-401B-ADEC-24EFAAF946C6}"/>
              </a:ext>
            </a:extLst>
          </p:cNvPr>
          <p:cNvSpPr/>
          <p:nvPr/>
        </p:nvSpPr>
        <p:spPr>
          <a:xfrm>
            <a:off x="2803220" y="31125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8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7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5 h 994407"/>
              <a:gd name="connsiteX28" fmla="*/ 487153 w 547363"/>
              <a:gd name="connsiteY28" fmla="*/ 319940 h 994407"/>
              <a:gd name="connsiteX29" fmla="*/ 494531 w 547363"/>
              <a:gd name="connsiteY29" fmla="*/ 369326 h 994407"/>
              <a:gd name="connsiteX30" fmla="*/ 498713 w 547363"/>
              <a:gd name="connsiteY30" fmla="*/ 359237 h 994407"/>
              <a:gd name="connsiteX31" fmla="*/ 499750 w 547363"/>
              <a:gd name="connsiteY31" fmla="*/ 345934 h 994407"/>
              <a:gd name="connsiteX32" fmla="*/ 492096 w 547363"/>
              <a:gd name="connsiteY32" fmla="*/ 309524 h 994407"/>
              <a:gd name="connsiteX33" fmla="*/ 502938 w 547363"/>
              <a:gd name="connsiteY33" fmla="*/ 256311 h 994407"/>
              <a:gd name="connsiteX34" fmla="*/ 509317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8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3 w 547363"/>
              <a:gd name="connsiteY45" fmla="*/ 418753 h 994407"/>
              <a:gd name="connsiteX46" fmla="*/ 515695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5 h 994407"/>
              <a:gd name="connsiteX54" fmla="*/ 492096 w 547363"/>
              <a:gd name="connsiteY54" fmla="*/ 536383 h 994407"/>
              <a:gd name="connsiteX55" fmla="*/ 476621 w 547363"/>
              <a:gd name="connsiteY55" fmla="*/ 591439 h 994407"/>
              <a:gd name="connsiteX56" fmla="*/ 485159 w 547363"/>
              <a:gd name="connsiteY56" fmla="*/ 584346 h 994407"/>
              <a:gd name="connsiteX57" fmla="*/ 492733 w 547363"/>
              <a:gd name="connsiteY57" fmla="*/ 572093 h 994407"/>
              <a:gd name="connsiteX58" fmla="*/ 501025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0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9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6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6 w 547363"/>
              <a:gd name="connsiteY85" fmla="*/ 780669 h 994407"/>
              <a:gd name="connsiteX86" fmla="*/ 357996 w 547363"/>
              <a:gd name="connsiteY86" fmla="*/ 779259 h 994407"/>
              <a:gd name="connsiteX87" fmla="*/ 370912 w 547363"/>
              <a:gd name="connsiteY87" fmla="*/ 772345 h 994407"/>
              <a:gd name="connsiteX88" fmla="*/ 398975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8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09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1 w 547363"/>
              <a:gd name="connsiteY107" fmla="*/ 855666 h 994407"/>
              <a:gd name="connsiteX108" fmla="*/ 277153 w 547363"/>
              <a:gd name="connsiteY108" fmla="*/ 854266 h 994407"/>
              <a:gd name="connsiteX109" fmla="*/ 237608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49 w 547363"/>
              <a:gd name="connsiteY117" fmla="*/ 887175 h 994407"/>
              <a:gd name="connsiteX118" fmla="*/ 269499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89 w 547363"/>
              <a:gd name="connsiteY123" fmla="*/ 917282 h 994407"/>
              <a:gd name="connsiteX124" fmla="*/ 61573 w 547363"/>
              <a:gd name="connsiteY124" fmla="*/ 946690 h 994407"/>
              <a:gd name="connsiteX125" fmla="*/ 33509 w 547363"/>
              <a:gd name="connsiteY125" fmla="*/ 963494 h 994407"/>
              <a:gd name="connsiteX126" fmla="*/ 11186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6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5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2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900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6 h 994407"/>
              <a:gd name="connsiteX180" fmla="*/ 462151 w 547363"/>
              <a:gd name="connsiteY180" fmla="*/ 603316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1 w 547363"/>
              <a:gd name="connsiteY190" fmla="*/ 576907 h 994407"/>
              <a:gd name="connsiteX191" fmla="*/ 468745 w 547363"/>
              <a:gd name="connsiteY191" fmla="*/ 583148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9 h 994407"/>
              <a:gd name="connsiteX204" fmla="*/ 490900 w 547363"/>
              <a:gd name="connsiteY204" fmla="*/ 410701 h 994407"/>
              <a:gd name="connsiteX205" fmla="*/ 487930 w 547363"/>
              <a:gd name="connsiteY205" fmla="*/ 387144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9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1"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5" y="68662"/>
                  <a:pt x="427677" y="60961"/>
                </a:cubicBezTo>
                <a:cubicBezTo>
                  <a:pt x="429590" y="51158"/>
                  <a:pt x="430228" y="38555"/>
                  <a:pt x="430228" y="37854"/>
                </a:cubicBezTo>
                <a:cubicBezTo>
                  <a:pt x="430228" y="37154"/>
                  <a:pt x="436606" y="48357"/>
                  <a:pt x="442346" y="60260"/>
                </a:cubicBezTo>
                <a:cubicBezTo>
                  <a:pt x="445536" y="67262"/>
                  <a:pt x="453189" y="79165"/>
                  <a:pt x="453189" y="98070"/>
                </a:cubicBezTo>
                <a:cubicBezTo>
                  <a:pt x="453189" y="125377"/>
                  <a:pt x="450638" y="131679"/>
                  <a:pt x="446811" y="144982"/>
                </a:cubicBezTo>
                <a:cubicBezTo>
                  <a:pt x="445536" y="156185"/>
                  <a:pt x="444260" y="163887"/>
                  <a:pt x="448087" y="179991"/>
                </a:cubicBezTo>
                <a:lnTo>
                  <a:pt x="445268" y="184138"/>
                </a:lnTo>
                <a:lnTo>
                  <a:pt x="469772" y="250009"/>
                </a:lnTo>
                <a:lnTo>
                  <a:pt x="473137" y="263548"/>
                </a:lnTo>
                <a:lnTo>
                  <a:pt x="475592" y="253948"/>
                </a:lnTo>
                <a:cubicBezTo>
                  <a:pt x="475991" y="248609"/>
                  <a:pt x="475513" y="244058"/>
                  <a:pt x="474875" y="240907"/>
                </a:cubicBezTo>
                <a:cubicBezTo>
                  <a:pt x="469772" y="228304"/>
                  <a:pt x="465945" y="217801"/>
                  <a:pt x="463394" y="207298"/>
                </a:cubicBezTo>
                <a:cubicBezTo>
                  <a:pt x="460205" y="191194"/>
                  <a:pt x="465945" y="162487"/>
                  <a:pt x="468497"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5"/>
                </a:lnTo>
                <a:lnTo>
                  <a:pt x="487153" y="319940"/>
                </a:lnTo>
                <a:lnTo>
                  <a:pt x="494531" y="369326"/>
                </a:lnTo>
                <a:lnTo>
                  <a:pt x="498713" y="359237"/>
                </a:lnTo>
                <a:cubicBezTo>
                  <a:pt x="499909" y="353811"/>
                  <a:pt x="500068" y="349085"/>
                  <a:pt x="499750" y="345934"/>
                </a:cubicBezTo>
                <a:cubicBezTo>
                  <a:pt x="495923" y="331930"/>
                  <a:pt x="493371" y="320727"/>
                  <a:pt x="492096" y="309524"/>
                </a:cubicBezTo>
                <a:cubicBezTo>
                  <a:pt x="490820" y="292720"/>
                  <a:pt x="499111" y="264012"/>
                  <a:pt x="502938" y="256311"/>
                </a:cubicBezTo>
                <a:cubicBezTo>
                  <a:pt x="506765" y="246508"/>
                  <a:pt x="509317" y="232505"/>
                  <a:pt x="509317" y="232505"/>
                </a:cubicBezTo>
                <a:cubicBezTo>
                  <a:pt x="509317"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9" y="415602"/>
                  <a:pt x="501025" y="439933"/>
                  <a:pt x="500228" y="464177"/>
                </a:cubicBezTo>
                <a:lnTo>
                  <a:pt x="498428" y="480152"/>
                </a:lnTo>
                <a:lnTo>
                  <a:pt x="504692" y="470916"/>
                </a:lnTo>
                <a:cubicBezTo>
                  <a:pt x="507084" y="465665"/>
                  <a:pt x="508359" y="460764"/>
                  <a:pt x="508678" y="457263"/>
                </a:cubicBezTo>
                <a:cubicBezTo>
                  <a:pt x="507403" y="442559"/>
                  <a:pt x="506764" y="430656"/>
                  <a:pt x="507403" y="418753"/>
                </a:cubicBezTo>
                <a:cubicBezTo>
                  <a:pt x="508040" y="410350"/>
                  <a:pt x="511868" y="399147"/>
                  <a:pt x="515695"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5"/>
                </a:lnTo>
                <a:lnTo>
                  <a:pt x="492096" y="536383"/>
                </a:lnTo>
                <a:lnTo>
                  <a:pt x="476621" y="591439"/>
                </a:lnTo>
                <a:lnTo>
                  <a:pt x="485159" y="584346"/>
                </a:lnTo>
                <a:cubicBezTo>
                  <a:pt x="488906" y="579795"/>
                  <a:pt x="491458" y="575244"/>
                  <a:pt x="492733" y="572093"/>
                </a:cubicBezTo>
                <a:cubicBezTo>
                  <a:pt x="495285" y="556689"/>
                  <a:pt x="497836" y="544785"/>
                  <a:pt x="501025" y="532883"/>
                </a:cubicBezTo>
                <a:cubicBezTo>
                  <a:pt x="503576" y="524480"/>
                  <a:pt x="509954" y="513977"/>
                  <a:pt x="516332" y="504875"/>
                </a:cubicBezTo>
                <a:cubicBezTo>
                  <a:pt x="522710" y="495773"/>
                  <a:pt x="529088" y="487370"/>
                  <a:pt x="532278" y="484570"/>
                </a:cubicBezTo>
                <a:cubicBezTo>
                  <a:pt x="539932" y="476167"/>
                  <a:pt x="546947" y="462864"/>
                  <a:pt x="546947" y="462864"/>
                </a:cubicBezTo>
                <a:cubicBezTo>
                  <a:pt x="546947" y="462164"/>
                  <a:pt x="548223" y="478268"/>
                  <a:pt x="546310" y="495073"/>
                </a:cubicBezTo>
                <a:cubicBezTo>
                  <a:pt x="545672" y="504875"/>
                  <a:pt x="545672" y="522380"/>
                  <a:pt x="534191" y="541285"/>
                </a:cubicBezTo>
                <a:cubicBezTo>
                  <a:pt x="525900" y="554588"/>
                  <a:pt x="519521"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0"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1" y="614803"/>
                  <a:pt x="504852" y="608502"/>
                  <a:pt x="508679"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6" y="710728"/>
                </a:cubicBezTo>
                <a:cubicBezTo>
                  <a:pt x="412848" y="713879"/>
                  <a:pt x="410775" y="714710"/>
                  <a:pt x="409669" y="714163"/>
                </a:cubicBezTo>
                <a:lnTo>
                  <a:pt x="409617" y="713816"/>
                </a:lnTo>
                <a:lnTo>
                  <a:pt x="399932" y="727270"/>
                </a:lnTo>
                <a:cubicBezTo>
                  <a:pt x="384784" y="745037"/>
                  <a:pt x="368361" y="761492"/>
                  <a:pt x="351140" y="776546"/>
                </a:cubicBezTo>
                <a:lnTo>
                  <a:pt x="345356" y="780669"/>
                </a:lnTo>
                <a:lnTo>
                  <a:pt x="357996" y="779259"/>
                </a:lnTo>
                <a:cubicBezTo>
                  <a:pt x="363577" y="777421"/>
                  <a:pt x="368041" y="774795"/>
                  <a:pt x="370912" y="772345"/>
                </a:cubicBezTo>
                <a:cubicBezTo>
                  <a:pt x="381117" y="760441"/>
                  <a:pt x="389408" y="751339"/>
                  <a:pt x="398975" y="742937"/>
                </a:cubicBezTo>
                <a:cubicBezTo>
                  <a:pt x="405991" y="736635"/>
                  <a:pt x="416834" y="731734"/>
                  <a:pt x="427039" y="727533"/>
                </a:cubicBezTo>
                <a:cubicBezTo>
                  <a:pt x="437244" y="723332"/>
                  <a:pt x="447449" y="719831"/>
                  <a:pt x="451913" y="719131"/>
                </a:cubicBezTo>
                <a:cubicBezTo>
                  <a:pt x="462757"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8"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09"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1" y="855666"/>
                </a:cubicBezTo>
                <a:cubicBezTo>
                  <a:pt x="299476" y="860567"/>
                  <a:pt x="291823" y="857067"/>
                  <a:pt x="277153" y="854266"/>
                </a:cubicBezTo>
                <a:cubicBezTo>
                  <a:pt x="264397" y="854266"/>
                  <a:pt x="255467" y="852866"/>
                  <a:pt x="237608" y="860567"/>
                </a:cubicBezTo>
                <a:cubicBezTo>
                  <a:pt x="233303" y="862318"/>
                  <a:pt x="231031" y="862274"/>
                  <a:pt x="230174" y="861257"/>
                </a:cubicBezTo>
                <a:lnTo>
                  <a:pt x="230273" y="860774"/>
                </a:lnTo>
                <a:lnTo>
                  <a:pt x="145532" y="904552"/>
                </a:lnTo>
                <a:lnTo>
                  <a:pt x="158520" y="906780"/>
                </a:lnTo>
                <a:cubicBezTo>
                  <a:pt x="164579" y="906605"/>
                  <a:pt x="169682" y="905380"/>
                  <a:pt x="173190" y="903979"/>
                </a:cubicBezTo>
                <a:cubicBezTo>
                  <a:pt x="186584" y="894877"/>
                  <a:pt x="197427" y="889275"/>
                  <a:pt x="209545" y="884374"/>
                </a:cubicBezTo>
                <a:cubicBezTo>
                  <a:pt x="226766" y="878072"/>
                  <a:pt x="259932" y="882273"/>
                  <a:pt x="268861" y="885074"/>
                </a:cubicBezTo>
                <a:cubicBezTo>
                  <a:pt x="280342" y="887875"/>
                  <a:pt x="295649" y="887875"/>
                  <a:pt x="295649" y="887175"/>
                </a:cubicBezTo>
                <a:cubicBezTo>
                  <a:pt x="296288" y="886474"/>
                  <a:pt x="283531" y="896978"/>
                  <a:pt x="269499"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89" y="917282"/>
                </a:lnTo>
                <a:cubicBezTo>
                  <a:pt x="101117" y="927085"/>
                  <a:pt x="80707" y="936187"/>
                  <a:pt x="61573" y="946690"/>
                </a:cubicBezTo>
                <a:cubicBezTo>
                  <a:pt x="52006" y="952291"/>
                  <a:pt x="42439" y="957193"/>
                  <a:pt x="33509" y="963494"/>
                </a:cubicBezTo>
                <a:cubicBezTo>
                  <a:pt x="24580" y="969796"/>
                  <a:pt x="16288" y="976798"/>
                  <a:pt x="11186"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7" y="939688"/>
                  <a:pt x="63965" y="931811"/>
                  <a:pt x="81504" y="923234"/>
                </a:cubicBezTo>
                <a:lnTo>
                  <a:pt x="128846" y="900540"/>
                </a:lnTo>
                <a:lnTo>
                  <a:pt x="143770" y="886824"/>
                </a:lnTo>
                <a:cubicBezTo>
                  <a:pt x="147836" y="881748"/>
                  <a:pt x="150866" y="876671"/>
                  <a:pt x="154693" y="871070"/>
                </a:cubicBezTo>
                <a:cubicBezTo>
                  <a:pt x="160433" y="855666"/>
                  <a:pt x="162984"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5" y="815056"/>
                </a:cubicBezTo>
                <a:cubicBezTo>
                  <a:pt x="259932" y="799652"/>
                  <a:pt x="261846" y="791249"/>
                  <a:pt x="275240" y="763942"/>
                </a:cubicBezTo>
                <a:cubicBezTo>
                  <a:pt x="284807" y="745037"/>
                  <a:pt x="296925" y="738736"/>
                  <a:pt x="302666" y="733134"/>
                </a:cubicBezTo>
                <a:cubicBezTo>
                  <a:pt x="312871" y="724732"/>
                  <a:pt x="323714" y="716330"/>
                  <a:pt x="323076" y="717030"/>
                </a:cubicBezTo>
                <a:cubicBezTo>
                  <a:pt x="323076" y="717030"/>
                  <a:pt x="319249" y="731033"/>
                  <a:pt x="317974" y="742236"/>
                </a:cubicBezTo>
                <a:cubicBezTo>
                  <a:pt x="317974" y="747138"/>
                  <a:pt x="315422" y="757640"/>
                  <a:pt x="311596" y="768143"/>
                </a:cubicBezTo>
                <a:cubicBezTo>
                  <a:pt x="307769" y="779347"/>
                  <a:pt x="302028" y="790550"/>
                  <a:pt x="295012"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900"/>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6" y="609902"/>
                  <a:pt x="445536" y="621806"/>
                  <a:pt x="442984" y="630208"/>
                </a:cubicBezTo>
                <a:cubicBezTo>
                  <a:pt x="439157" y="641411"/>
                  <a:pt x="433417" y="651913"/>
                  <a:pt x="424488" y="663116"/>
                </a:cubicBezTo>
                <a:lnTo>
                  <a:pt x="421545" y="680706"/>
                </a:lnTo>
                <a:lnTo>
                  <a:pt x="462151" y="603316"/>
                </a:lnTo>
                <a:lnTo>
                  <a:pt x="464431" y="582858"/>
                </a:lnTo>
                <a:cubicBezTo>
                  <a:pt x="464032" y="576994"/>
                  <a:pt x="462757" y="571743"/>
                  <a:pt x="461481" y="565791"/>
                </a:cubicBezTo>
                <a:cubicBezTo>
                  <a:pt x="455103" y="553188"/>
                  <a:pt x="451914" y="546186"/>
                  <a:pt x="444259" y="520279"/>
                </a:cubicBezTo>
                <a:cubicBezTo>
                  <a:pt x="439158"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600" y="549687"/>
                  <a:pt x="467859" y="562991"/>
                </a:cubicBezTo>
                <a:cubicBezTo>
                  <a:pt x="467221" y="566141"/>
                  <a:pt x="466902" y="571042"/>
                  <a:pt x="467381" y="576907"/>
                </a:cubicBezTo>
                <a:lnTo>
                  <a:pt x="468745" y="583148"/>
                </a:lnTo>
                <a:lnTo>
                  <a:pt x="488269" y="502774"/>
                </a:lnTo>
                <a:lnTo>
                  <a:pt x="488413" y="497736"/>
                </a:lnTo>
                <a:lnTo>
                  <a:pt x="488269" y="497173"/>
                </a:lnTo>
                <a:cubicBezTo>
                  <a:pt x="487631" y="478268"/>
                  <a:pt x="483166" y="470566"/>
                  <a:pt x="478064" y="460763"/>
                </a:cubicBezTo>
                <a:cubicBezTo>
                  <a:pt x="469135"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8" y="431356"/>
                  <a:pt x="485718" y="443259"/>
                  <a:pt x="483804" y="457263"/>
                </a:cubicBezTo>
                <a:lnTo>
                  <a:pt x="489167" y="471329"/>
                </a:lnTo>
                <a:lnTo>
                  <a:pt x="490900" y="410701"/>
                </a:lnTo>
                <a:lnTo>
                  <a:pt x="487930" y="387144"/>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2" y="280818"/>
                  <a:pt x="464669" y="299022"/>
                  <a:pt x="469771" y="314426"/>
                </a:cubicBezTo>
                <a:cubicBezTo>
                  <a:pt x="472961" y="324928"/>
                  <a:pt x="475512" y="336131"/>
                  <a:pt x="476149" y="350135"/>
                </a:cubicBezTo>
                <a:lnTo>
                  <a:pt x="485009"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7"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6" y="170188"/>
                  <a:pt x="424487"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6"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92" name="矩形 591">
            <a:extLst>
              <a:ext uri="{FF2B5EF4-FFF2-40B4-BE49-F238E27FC236}">
                <a16:creationId xmlns:a16="http://schemas.microsoft.com/office/drawing/2014/main" xmlns="" id="{9014BDA4-F9AC-4A23-B5AE-DC54AB656C24}"/>
              </a:ext>
            </a:extLst>
          </p:cNvPr>
          <p:cNvSpPr/>
          <p:nvPr/>
        </p:nvSpPr>
        <p:spPr>
          <a:xfrm>
            <a:off x="3976773" y="31936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593" name="矩形 592">
            <a:extLst>
              <a:ext uri="{FF2B5EF4-FFF2-40B4-BE49-F238E27FC236}">
                <a16:creationId xmlns:a16="http://schemas.microsoft.com/office/drawing/2014/main" xmlns="" id="{DE0F49C3-681E-44FC-A22A-528C2542CF8C}"/>
              </a:ext>
            </a:extLst>
          </p:cNvPr>
          <p:cNvSpPr/>
          <p:nvPr/>
        </p:nvSpPr>
        <p:spPr>
          <a:xfrm>
            <a:off x="4216041" y="3490791"/>
            <a:ext cx="1188168"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94" name="星形: 五角 593">
            <a:extLst>
              <a:ext uri="{FF2B5EF4-FFF2-40B4-BE49-F238E27FC236}">
                <a16:creationId xmlns:a16="http://schemas.microsoft.com/office/drawing/2014/main" xmlns="" id="{E665AFD8-3F4F-4935-A82B-36194A28C94B}"/>
              </a:ext>
            </a:extLst>
          </p:cNvPr>
          <p:cNvSpPr/>
          <p:nvPr/>
        </p:nvSpPr>
        <p:spPr>
          <a:xfrm>
            <a:off x="4736264" y="40389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595" name="星形: 五角 594">
            <a:extLst>
              <a:ext uri="{FF2B5EF4-FFF2-40B4-BE49-F238E27FC236}">
                <a16:creationId xmlns:a16="http://schemas.microsoft.com/office/drawing/2014/main" xmlns="" id="{1659ACC0-CFD9-4FB0-B577-B999F36E418D}"/>
              </a:ext>
            </a:extLst>
          </p:cNvPr>
          <p:cNvSpPr/>
          <p:nvPr/>
        </p:nvSpPr>
        <p:spPr>
          <a:xfrm>
            <a:off x="459748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96" name="星形: 五角 595">
            <a:extLst>
              <a:ext uri="{FF2B5EF4-FFF2-40B4-BE49-F238E27FC236}">
                <a16:creationId xmlns:a16="http://schemas.microsoft.com/office/drawing/2014/main" xmlns="" id="{CDBFFFB8-1CCC-4181-8962-653152517795}"/>
              </a:ext>
            </a:extLst>
          </p:cNvPr>
          <p:cNvSpPr/>
          <p:nvPr/>
        </p:nvSpPr>
        <p:spPr>
          <a:xfrm>
            <a:off x="491884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597" name="任意多边形: 形状 596">
            <a:extLst>
              <a:ext uri="{FF2B5EF4-FFF2-40B4-BE49-F238E27FC236}">
                <a16:creationId xmlns:a16="http://schemas.microsoft.com/office/drawing/2014/main" xmlns="" id="{B96944C1-7762-47E0-93AE-B470C777BF12}"/>
              </a:ext>
            </a:extLst>
          </p:cNvPr>
          <p:cNvSpPr/>
          <p:nvPr/>
        </p:nvSpPr>
        <p:spPr>
          <a:xfrm flipH="1">
            <a:off x="3697918" y="31125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6 w 547363"/>
              <a:gd name="connsiteY13" fmla="*/ 159685 h 994407"/>
              <a:gd name="connsiteX14" fmla="*/ 438519 w 547363"/>
              <a:gd name="connsiteY14" fmla="*/ 184191 h 994407"/>
              <a:gd name="connsiteX15" fmla="*/ 439587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70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8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1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1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6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0 w 547363"/>
              <a:gd name="connsiteY75" fmla="*/ 696870 h 994407"/>
              <a:gd name="connsiteX76" fmla="*/ 355684 w 547363"/>
              <a:gd name="connsiteY76" fmla="*/ 758166 h 994407"/>
              <a:gd name="connsiteX77" fmla="*/ 347173 w 547363"/>
              <a:gd name="connsiteY77" fmla="*/ 764900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4 w 547363"/>
              <a:gd name="connsiteY88" fmla="*/ 815756 h 994407"/>
              <a:gd name="connsiteX89" fmla="*/ 252045 w 547363"/>
              <a:gd name="connsiteY89" fmla="*/ 834281 h 994407"/>
              <a:gd name="connsiteX90" fmla="*/ 262484 w 547363"/>
              <a:gd name="connsiteY90" fmla="*/ 817856 h 994407"/>
              <a:gd name="connsiteX91" fmla="*/ 295012 w 547363"/>
              <a:gd name="connsiteY91" fmla="*/ 796151 h 994407"/>
              <a:gd name="connsiteX92" fmla="*/ 311596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3 w 547363"/>
              <a:gd name="connsiteY108" fmla="*/ 821357 h 994407"/>
              <a:gd name="connsiteX109" fmla="*/ 154693 w 547363"/>
              <a:gd name="connsiteY109" fmla="*/ 871070 h 994407"/>
              <a:gd name="connsiteX110" fmla="*/ 143770 w 547363"/>
              <a:gd name="connsiteY110" fmla="*/ 886824 h 994407"/>
              <a:gd name="connsiteX111" fmla="*/ 128846 w 547363"/>
              <a:gd name="connsiteY111" fmla="*/ 900540 h 994407"/>
              <a:gd name="connsiteX112" fmla="*/ 81504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5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7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9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9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5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5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8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6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8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5"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6" y="159685"/>
                </a:cubicBezTo>
                <a:cubicBezTo>
                  <a:pt x="424487" y="165987"/>
                  <a:pt x="430866" y="170188"/>
                  <a:pt x="438519" y="184191"/>
                </a:cubicBezTo>
                <a:lnTo>
                  <a:pt x="439587" y="184363"/>
                </a:lnTo>
                <a:lnTo>
                  <a:pt x="448724"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6" y="179291"/>
                  <a:pt x="388770" y="172289"/>
                  <a:pt x="388770"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3" y="280818"/>
                  <a:pt x="436606" y="277316"/>
                </a:cubicBezTo>
                <a:cubicBezTo>
                  <a:pt x="428315" y="272415"/>
                  <a:pt x="419386" y="264013"/>
                  <a:pt x="419386" y="264013"/>
                </a:cubicBezTo>
                <a:cubicBezTo>
                  <a:pt x="419386" y="263313"/>
                  <a:pt x="421937" y="275916"/>
                  <a:pt x="425126" y="288519"/>
                </a:cubicBezTo>
                <a:cubicBezTo>
                  <a:pt x="427040" y="295521"/>
                  <a:pt x="428315" y="308825"/>
                  <a:pt x="439158" y="322828"/>
                </a:cubicBezTo>
                <a:cubicBezTo>
                  <a:pt x="455103" y="343133"/>
                  <a:pt x="460843" y="346634"/>
                  <a:pt x="471048" y="355036"/>
                </a:cubicBezTo>
                <a:cubicBezTo>
                  <a:pt x="478064" y="364138"/>
                  <a:pt x="483804" y="369740"/>
                  <a:pt x="487631" y="386544"/>
                </a:cubicBezTo>
                <a:lnTo>
                  <a:pt x="487929" y="387141"/>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5" y="450261"/>
                  <a:pt x="478064" y="460763"/>
                </a:cubicBezTo>
                <a:cubicBezTo>
                  <a:pt x="483166" y="470566"/>
                  <a:pt x="487631" y="478268"/>
                  <a:pt x="488269" y="497173"/>
                </a:cubicBezTo>
                <a:lnTo>
                  <a:pt x="488413" y="497736"/>
                </a:lnTo>
                <a:lnTo>
                  <a:pt x="488269" y="502774"/>
                </a:lnTo>
                <a:lnTo>
                  <a:pt x="468745" y="583148"/>
                </a:lnTo>
                <a:lnTo>
                  <a:pt x="467381" y="576907"/>
                </a:lnTo>
                <a:cubicBezTo>
                  <a:pt x="466902" y="571042"/>
                  <a:pt x="467221" y="566141"/>
                  <a:pt x="467859" y="562991"/>
                </a:cubicBezTo>
                <a:cubicBezTo>
                  <a:pt x="473600"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8" y="502775"/>
                  <a:pt x="444259" y="520279"/>
                </a:cubicBezTo>
                <a:cubicBezTo>
                  <a:pt x="451914" y="546186"/>
                  <a:pt x="455103" y="553188"/>
                  <a:pt x="461481" y="565791"/>
                </a:cubicBezTo>
                <a:cubicBezTo>
                  <a:pt x="462756" y="571743"/>
                  <a:pt x="464032" y="576994"/>
                  <a:pt x="464431" y="582858"/>
                </a:cubicBezTo>
                <a:lnTo>
                  <a:pt x="462151" y="603316"/>
                </a:lnTo>
                <a:lnTo>
                  <a:pt x="421543" y="680708"/>
                </a:lnTo>
                <a:lnTo>
                  <a:pt x="424487" y="663116"/>
                </a:lnTo>
                <a:cubicBezTo>
                  <a:pt x="433416" y="651913"/>
                  <a:pt x="439156" y="641411"/>
                  <a:pt x="442983" y="630208"/>
                </a:cubicBezTo>
                <a:cubicBezTo>
                  <a:pt x="445535" y="621806"/>
                  <a:pt x="445535" y="609902"/>
                  <a:pt x="444259" y="599400"/>
                </a:cubicBezTo>
                <a:cubicBezTo>
                  <a:pt x="442983" y="588897"/>
                  <a:pt x="439795"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0" y="696870"/>
                </a:lnTo>
                <a:lnTo>
                  <a:pt x="355684" y="758166"/>
                </a:lnTo>
                <a:lnTo>
                  <a:pt x="347173" y="764900"/>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4" y="753789"/>
                  <a:pt x="342529" y="759216"/>
                  <a:pt x="339898" y="764817"/>
                </a:cubicBezTo>
                <a:lnTo>
                  <a:pt x="331156" y="777572"/>
                </a:lnTo>
                <a:lnTo>
                  <a:pt x="282894" y="815756"/>
                </a:lnTo>
                <a:lnTo>
                  <a:pt x="252045" y="834281"/>
                </a:lnTo>
                <a:lnTo>
                  <a:pt x="262484" y="817856"/>
                </a:lnTo>
                <a:cubicBezTo>
                  <a:pt x="275878" y="811555"/>
                  <a:pt x="286083" y="804553"/>
                  <a:pt x="295012" y="796151"/>
                </a:cubicBezTo>
                <a:cubicBezTo>
                  <a:pt x="302028" y="790550"/>
                  <a:pt x="307769" y="779347"/>
                  <a:pt x="311596" y="768143"/>
                </a:cubicBezTo>
                <a:cubicBezTo>
                  <a:pt x="315422" y="757640"/>
                  <a:pt x="317974" y="747138"/>
                  <a:pt x="317974" y="742236"/>
                </a:cubicBezTo>
                <a:cubicBezTo>
                  <a:pt x="319249" y="731033"/>
                  <a:pt x="323076" y="717030"/>
                  <a:pt x="323076" y="717030"/>
                </a:cubicBezTo>
                <a:cubicBezTo>
                  <a:pt x="323714" y="716330"/>
                  <a:pt x="312871" y="724732"/>
                  <a:pt x="302666" y="733134"/>
                </a:cubicBezTo>
                <a:cubicBezTo>
                  <a:pt x="296925" y="738736"/>
                  <a:pt x="284807" y="745037"/>
                  <a:pt x="275240" y="763942"/>
                </a:cubicBezTo>
                <a:cubicBezTo>
                  <a:pt x="261846" y="791249"/>
                  <a:pt x="259932" y="799652"/>
                  <a:pt x="256105" y="815056"/>
                </a:cubicBezTo>
                <a:cubicBezTo>
                  <a:pt x="250366"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6" y="794050"/>
                  <a:pt x="238884" y="780747"/>
                  <a:pt x="238884" y="780747"/>
                </a:cubicBezTo>
                <a:cubicBezTo>
                  <a:pt x="239522" y="780747"/>
                  <a:pt x="227403" y="787048"/>
                  <a:pt x="214647" y="794050"/>
                </a:cubicBezTo>
                <a:cubicBezTo>
                  <a:pt x="206993" y="798251"/>
                  <a:pt x="193599" y="803153"/>
                  <a:pt x="180843" y="821357"/>
                </a:cubicBezTo>
                <a:cubicBezTo>
                  <a:pt x="162984" y="846564"/>
                  <a:pt x="160433" y="855666"/>
                  <a:pt x="154693" y="871070"/>
                </a:cubicBezTo>
                <a:cubicBezTo>
                  <a:pt x="150866" y="876671"/>
                  <a:pt x="147836" y="881748"/>
                  <a:pt x="143770" y="886824"/>
                </a:cubicBezTo>
                <a:lnTo>
                  <a:pt x="128846" y="900540"/>
                </a:lnTo>
                <a:lnTo>
                  <a:pt x="81504" y="923234"/>
                </a:lnTo>
                <a:cubicBezTo>
                  <a:pt x="63964" y="931811"/>
                  <a:pt x="48816" y="939688"/>
                  <a:pt x="36698" y="947390"/>
                </a:cubicBezTo>
                <a:cubicBezTo>
                  <a:pt x="23942" y="954392"/>
                  <a:pt x="15012" y="962094"/>
                  <a:pt x="9272" y="968396"/>
                </a:cubicBezTo>
                <a:cubicBezTo>
                  <a:pt x="3532" y="974697"/>
                  <a:pt x="1619" y="978898"/>
                  <a:pt x="1619" y="978898"/>
                </a:cubicBezTo>
                <a:cubicBezTo>
                  <a:pt x="-2208" y="987300"/>
                  <a:pt x="1619" y="992902"/>
                  <a:pt x="4170" y="994302"/>
                </a:cubicBezTo>
                <a:cubicBezTo>
                  <a:pt x="6721" y="995003"/>
                  <a:pt x="7997" y="992202"/>
                  <a:pt x="11185"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499" y="905380"/>
                </a:cubicBezTo>
                <a:cubicBezTo>
                  <a:pt x="283531" y="896978"/>
                  <a:pt x="296288" y="886474"/>
                  <a:pt x="295649" y="887175"/>
                </a:cubicBezTo>
                <a:cubicBezTo>
                  <a:pt x="295649" y="887875"/>
                  <a:pt x="280342" y="887875"/>
                  <a:pt x="268861" y="885074"/>
                </a:cubicBezTo>
                <a:cubicBezTo>
                  <a:pt x="259932" y="882273"/>
                  <a:pt x="226766" y="878072"/>
                  <a:pt x="209545" y="884374"/>
                </a:cubicBezTo>
                <a:cubicBezTo>
                  <a:pt x="197427" y="889275"/>
                  <a:pt x="186584" y="894877"/>
                  <a:pt x="173190" y="903979"/>
                </a:cubicBezTo>
                <a:cubicBezTo>
                  <a:pt x="169682" y="905380"/>
                  <a:pt x="164579" y="906605"/>
                  <a:pt x="158520" y="906780"/>
                </a:cubicBezTo>
                <a:lnTo>
                  <a:pt x="145532" y="904552"/>
                </a:lnTo>
                <a:lnTo>
                  <a:pt x="230273" y="860774"/>
                </a:lnTo>
                <a:lnTo>
                  <a:pt x="230174" y="861257"/>
                </a:lnTo>
                <a:cubicBezTo>
                  <a:pt x="231031" y="862274"/>
                  <a:pt x="233303" y="862318"/>
                  <a:pt x="237608" y="860567"/>
                </a:cubicBezTo>
                <a:cubicBezTo>
                  <a:pt x="255467" y="852866"/>
                  <a:pt x="264397" y="854266"/>
                  <a:pt x="277153" y="854266"/>
                </a:cubicBezTo>
                <a:cubicBezTo>
                  <a:pt x="291823" y="857067"/>
                  <a:pt x="299476" y="860567"/>
                  <a:pt x="330091"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7" y="793401"/>
                </a:lnTo>
                <a:lnTo>
                  <a:pt x="327350" y="796118"/>
                </a:lnTo>
                <a:cubicBezTo>
                  <a:pt x="328337" y="796895"/>
                  <a:pt x="330569" y="796501"/>
                  <a:pt x="334555" y="794050"/>
                </a:cubicBezTo>
                <a:cubicBezTo>
                  <a:pt x="350501" y="784248"/>
                  <a:pt x="359430" y="782847"/>
                  <a:pt x="371548" y="780747"/>
                </a:cubicBezTo>
                <a:cubicBezTo>
                  <a:pt x="379202" y="780747"/>
                  <a:pt x="384943"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6"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9" y="714163"/>
                </a:lnTo>
                <a:cubicBezTo>
                  <a:pt x="410775" y="714710"/>
                  <a:pt x="412848"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9" y="606401"/>
                </a:cubicBezTo>
                <a:cubicBezTo>
                  <a:pt x="504852" y="608502"/>
                  <a:pt x="496561"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1" y="562290"/>
                  <a:pt x="525900" y="554588"/>
                  <a:pt x="534191" y="541285"/>
                </a:cubicBezTo>
                <a:cubicBezTo>
                  <a:pt x="545672" y="522380"/>
                  <a:pt x="545672" y="504875"/>
                  <a:pt x="546310" y="495073"/>
                </a:cubicBezTo>
                <a:cubicBezTo>
                  <a:pt x="548223" y="478268"/>
                  <a:pt x="546947" y="462164"/>
                  <a:pt x="546947" y="462864"/>
                </a:cubicBezTo>
                <a:cubicBezTo>
                  <a:pt x="546947" y="462864"/>
                  <a:pt x="539932" y="476167"/>
                  <a:pt x="532278" y="484570"/>
                </a:cubicBezTo>
                <a:cubicBezTo>
                  <a:pt x="529088" y="487370"/>
                  <a:pt x="522710" y="495773"/>
                  <a:pt x="516332" y="504875"/>
                </a:cubicBezTo>
                <a:cubicBezTo>
                  <a:pt x="509954" y="513977"/>
                  <a:pt x="503576" y="524480"/>
                  <a:pt x="501025" y="532883"/>
                </a:cubicBezTo>
                <a:cubicBezTo>
                  <a:pt x="497836" y="544785"/>
                  <a:pt x="495285" y="556689"/>
                  <a:pt x="492733" y="572093"/>
                </a:cubicBezTo>
                <a:cubicBezTo>
                  <a:pt x="491458" y="575244"/>
                  <a:pt x="488906" y="579795"/>
                  <a:pt x="485159" y="584346"/>
                </a:cubicBezTo>
                <a:lnTo>
                  <a:pt x="476621" y="591439"/>
                </a:lnTo>
                <a:lnTo>
                  <a:pt x="492096" y="536383"/>
                </a:lnTo>
                <a:lnTo>
                  <a:pt x="495732" y="504095"/>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5" y="388645"/>
                </a:cubicBezTo>
                <a:cubicBezTo>
                  <a:pt x="511868" y="399147"/>
                  <a:pt x="508040" y="410350"/>
                  <a:pt x="507403" y="418753"/>
                </a:cubicBezTo>
                <a:cubicBezTo>
                  <a:pt x="506764" y="430656"/>
                  <a:pt x="507403" y="442559"/>
                  <a:pt x="508678" y="457263"/>
                </a:cubicBezTo>
                <a:cubicBezTo>
                  <a:pt x="508359" y="460764"/>
                  <a:pt x="507084" y="465665"/>
                  <a:pt x="504692" y="470916"/>
                </a:cubicBezTo>
                <a:lnTo>
                  <a:pt x="498428"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6" y="231804"/>
                  <a:pt x="509316" y="232505"/>
                </a:cubicBezTo>
                <a:cubicBezTo>
                  <a:pt x="509316" y="232505"/>
                  <a:pt x="506764" y="246508"/>
                  <a:pt x="502937" y="256311"/>
                </a:cubicBezTo>
                <a:cubicBezTo>
                  <a:pt x="499110" y="264012"/>
                  <a:pt x="490819" y="292720"/>
                  <a:pt x="492095" y="309524"/>
                </a:cubicBezTo>
                <a:cubicBezTo>
                  <a:pt x="493370"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3" y="244058"/>
                  <a:pt x="475991" y="248609"/>
                  <a:pt x="475592" y="253948"/>
                </a:cubicBezTo>
                <a:lnTo>
                  <a:pt x="473137" y="263548"/>
                </a:lnTo>
                <a:lnTo>
                  <a:pt x="469772" y="250009"/>
                </a:lnTo>
                <a:lnTo>
                  <a:pt x="445268" y="184138"/>
                </a:lnTo>
                <a:lnTo>
                  <a:pt x="448087" y="179991"/>
                </a:lnTo>
                <a:cubicBezTo>
                  <a:pt x="444260" y="163887"/>
                  <a:pt x="445536" y="156185"/>
                  <a:pt x="446811" y="144982"/>
                </a:cubicBezTo>
                <a:cubicBezTo>
                  <a:pt x="450638" y="131679"/>
                  <a:pt x="453189" y="125377"/>
                  <a:pt x="453189" y="98070"/>
                </a:cubicBezTo>
                <a:cubicBezTo>
                  <a:pt x="453189" y="79165"/>
                  <a:pt x="445536"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98" name="任意多边形: 形状 597">
            <a:extLst>
              <a:ext uri="{FF2B5EF4-FFF2-40B4-BE49-F238E27FC236}">
                <a16:creationId xmlns:a16="http://schemas.microsoft.com/office/drawing/2014/main" xmlns="" id="{962A3011-1100-405C-8DC0-7CBBC02CE839}"/>
              </a:ext>
            </a:extLst>
          </p:cNvPr>
          <p:cNvSpPr/>
          <p:nvPr/>
        </p:nvSpPr>
        <p:spPr>
          <a:xfrm>
            <a:off x="5374970" y="31125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90 w 547363"/>
              <a:gd name="connsiteY12" fmla="*/ 98070 h 994407"/>
              <a:gd name="connsiteX13" fmla="*/ 446811 w 547363"/>
              <a:gd name="connsiteY13" fmla="*/ 144982 h 994407"/>
              <a:gd name="connsiteX14" fmla="*/ 448087 w 547363"/>
              <a:gd name="connsiteY14" fmla="*/ 179991 h 994407"/>
              <a:gd name="connsiteX15" fmla="*/ 445269 w 547363"/>
              <a:gd name="connsiteY15" fmla="*/ 184138 h 994407"/>
              <a:gd name="connsiteX16" fmla="*/ 469772 w 547363"/>
              <a:gd name="connsiteY16" fmla="*/ 250009 h 994407"/>
              <a:gd name="connsiteX17" fmla="*/ 473137 w 547363"/>
              <a:gd name="connsiteY17" fmla="*/ 263547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7 w 547363"/>
              <a:gd name="connsiteY21" fmla="*/ 154784 h 994407"/>
              <a:gd name="connsiteX22" fmla="*/ 472961 w 547363"/>
              <a:gd name="connsiteY22" fmla="*/ 131679 h 994407"/>
              <a:gd name="connsiteX23" fmla="*/ 483804 w 547363"/>
              <a:gd name="connsiteY23" fmla="*/ 156185 h 994407"/>
              <a:gd name="connsiteX24" fmla="*/ 492096 w 547363"/>
              <a:gd name="connsiteY24" fmla="*/ 196096 h 994407"/>
              <a:gd name="connsiteX25" fmla="*/ 481891 w 547363"/>
              <a:gd name="connsiteY25" fmla="*/ 243007 h 994407"/>
              <a:gd name="connsiteX26" fmla="*/ 479339 w 547363"/>
              <a:gd name="connsiteY26" fmla="*/ 279417 h 994407"/>
              <a:gd name="connsiteX27" fmla="*/ 477565 w 547363"/>
              <a:gd name="connsiteY27" fmla="*/ 281365 h 994407"/>
              <a:gd name="connsiteX28" fmla="*/ 487153 w 547363"/>
              <a:gd name="connsiteY28" fmla="*/ 319940 h 994407"/>
              <a:gd name="connsiteX29" fmla="*/ 494531 w 547363"/>
              <a:gd name="connsiteY29" fmla="*/ 369326 h 994407"/>
              <a:gd name="connsiteX30" fmla="*/ 498713 w 547363"/>
              <a:gd name="connsiteY30" fmla="*/ 359237 h 994407"/>
              <a:gd name="connsiteX31" fmla="*/ 499750 w 547363"/>
              <a:gd name="connsiteY31" fmla="*/ 345934 h 994407"/>
              <a:gd name="connsiteX32" fmla="*/ 492096 w 547363"/>
              <a:gd name="connsiteY32" fmla="*/ 309524 h 994407"/>
              <a:gd name="connsiteX33" fmla="*/ 502938 w 547363"/>
              <a:gd name="connsiteY33" fmla="*/ 256311 h 994407"/>
              <a:gd name="connsiteX34" fmla="*/ 509317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8 w 547363"/>
              <a:gd name="connsiteY41" fmla="*/ 464177 h 994407"/>
              <a:gd name="connsiteX42" fmla="*/ 498429 w 547363"/>
              <a:gd name="connsiteY42" fmla="*/ 480152 h 994407"/>
              <a:gd name="connsiteX43" fmla="*/ 504692 w 547363"/>
              <a:gd name="connsiteY43" fmla="*/ 470916 h 994407"/>
              <a:gd name="connsiteX44" fmla="*/ 508678 w 547363"/>
              <a:gd name="connsiteY44" fmla="*/ 457263 h 994407"/>
              <a:gd name="connsiteX45" fmla="*/ 507403 w 547363"/>
              <a:gd name="connsiteY45" fmla="*/ 418753 h 994407"/>
              <a:gd name="connsiteX46" fmla="*/ 515695 w 547363"/>
              <a:gd name="connsiteY46" fmla="*/ 388645 h 994407"/>
              <a:gd name="connsiteX47" fmla="*/ 526537 w 547363"/>
              <a:gd name="connsiteY47" fmla="*/ 365539 h 994407"/>
              <a:gd name="connsiteX48" fmla="*/ 536105 w 547363"/>
              <a:gd name="connsiteY48" fmla="*/ 341733 h 994407"/>
              <a:gd name="connsiteX49" fmla="*/ 541845 w 547363"/>
              <a:gd name="connsiteY49" fmla="*/ 371140 h 994407"/>
              <a:gd name="connsiteX50" fmla="*/ 539931 w 547363"/>
              <a:gd name="connsiteY50" fmla="*/ 416652 h 994407"/>
              <a:gd name="connsiteX51" fmla="*/ 514418 w 547363"/>
              <a:gd name="connsiteY51" fmla="*/ 462164 h 994407"/>
              <a:gd name="connsiteX52" fmla="*/ 499112 w 547363"/>
              <a:gd name="connsiteY52" fmla="*/ 497873 h 994407"/>
              <a:gd name="connsiteX53" fmla="*/ 495732 w 547363"/>
              <a:gd name="connsiteY53" fmla="*/ 504095 h 994407"/>
              <a:gd name="connsiteX54" fmla="*/ 492096 w 547363"/>
              <a:gd name="connsiteY54" fmla="*/ 536383 h 994407"/>
              <a:gd name="connsiteX55" fmla="*/ 476621 w 547363"/>
              <a:gd name="connsiteY55" fmla="*/ 591439 h 994407"/>
              <a:gd name="connsiteX56" fmla="*/ 485159 w 547363"/>
              <a:gd name="connsiteY56" fmla="*/ 584346 h 994407"/>
              <a:gd name="connsiteX57" fmla="*/ 492733 w 547363"/>
              <a:gd name="connsiteY57" fmla="*/ 572093 h 994407"/>
              <a:gd name="connsiteX58" fmla="*/ 501025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1 w 547363"/>
              <a:gd name="connsiteY70" fmla="*/ 690335 h 994407"/>
              <a:gd name="connsiteX71" fmla="*/ 446173 w 547363"/>
              <a:gd name="connsiteY71" fmla="*/ 680620 h 994407"/>
              <a:gd name="connsiteX72" fmla="*/ 465308 w 547363"/>
              <a:gd name="connsiteY72" fmla="*/ 644911 h 994407"/>
              <a:gd name="connsiteX73" fmla="*/ 487631 w 547363"/>
              <a:gd name="connsiteY73" fmla="*/ 621805 h 994407"/>
              <a:gd name="connsiteX74" fmla="*/ 508679 w 547363"/>
              <a:gd name="connsiteY74" fmla="*/ 606401 h 994407"/>
              <a:gd name="connsiteX75" fmla="*/ 529089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5 w 547363"/>
              <a:gd name="connsiteY79" fmla="*/ 688322 h 994407"/>
              <a:gd name="connsiteX80" fmla="*/ 416197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6 w 547363"/>
              <a:gd name="connsiteY88" fmla="*/ 742937 h 994407"/>
              <a:gd name="connsiteX89" fmla="*/ 427039 w 547363"/>
              <a:gd name="connsiteY89" fmla="*/ 727533 h 994407"/>
              <a:gd name="connsiteX90" fmla="*/ 451914 w 547363"/>
              <a:gd name="connsiteY90" fmla="*/ 719131 h 994407"/>
              <a:gd name="connsiteX91" fmla="*/ 476789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9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10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2 w 547363"/>
              <a:gd name="connsiteY107" fmla="*/ 855666 h 994407"/>
              <a:gd name="connsiteX108" fmla="*/ 277153 w 547363"/>
              <a:gd name="connsiteY108" fmla="*/ 854266 h 994407"/>
              <a:gd name="connsiteX109" fmla="*/ 237609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50 w 547363"/>
              <a:gd name="connsiteY117" fmla="*/ 887175 h 994407"/>
              <a:gd name="connsiteX118" fmla="*/ 269500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90 w 547363"/>
              <a:gd name="connsiteY123" fmla="*/ 917282 h 994407"/>
              <a:gd name="connsiteX124" fmla="*/ 61573 w 547363"/>
              <a:gd name="connsiteY124" fmla="*/ 946690 h 994407"/>
              <a:gd name="connsiteX125" fmla="*/ 33509 w 547363"/>
              <a:gd name="connsiteY125" fmla="*/ 963494 h 994407"/>
              <a:gd name="connsiteX126" fmla="*/ 11185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7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6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3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6 h 994407"/>
              <a:gd name="connsiteX180" fmla="*/ 462151 w 547363"/>
              <a:gd name="connsiteY180" fmla="*/ 603315 h 994407"/>
              <a:gd name="connsiteX181" fmla="*/ 464431 w 547363"/>
              <a:gd name="connsiteY181" fmla="*/ 582858 h 994407"/>
              <a:gd name="connsiteX182" fmla="*/ 461481 w 547363"/>
              <a:gd name="connsiteY182" fmla="*/ 565791 h 994407"/>
              <a:gd name="connsiteX183" fmla="*/ 444260 w 547363"/>
              <a:gd name="connsiteY183" fmla="*/ 520279 h 994407"/>
              <a:gd name="connsiteX184" fmla="*/ 442985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1 w 547363"/>
              <a:gd name="connsiteY190" fmla="*/ 576907 h 994407"/>
              <a:gd name="connsiteX191" fmla="*/ 468745 w 547363"/>
              <a:gd name="connsiteY191" fmla="*/ 583148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9 h 994407"/>
              <a:gd name="connsiteX204" fmla="*/ 490900 w 547363"/>
              <a:gd name="connsiteY204" fmla="*/ 410701 h 994407"/>
              <a:gd name="connsiteX205" fmla="*/ 487930 w 547363"/>
              <a:gd name="connsiteY205" fmla="*/ 387143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50 w 547363"/>
              <a:gd name="connsiteY213" fmla="*/ 350135 h 994407"/>
              <a:gd name="connsiteX214" fmla="*/ 485009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1 w 547363"/>
              <a:gd name="connsiteY225" fmla="*/ 264366 h 994407"/>
              <a:gd name="connsiteX226" fmla="*/ 464670 w 547363"/>
              <a:gd name="connsiteY226" fmla="*/ 261212 h 994407"/>
              <a:gd name="connsiteX227" fmla="*/ 448725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2"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6" y="68662"/>
                  <a:pt x="427677" y="60961"/>
                </a:cubicBezTo>
                <a:cubicBezTo>
                  <a:pt x="429590" y="51158"/>
                  <a:pt x="430228" y="38555"/>
                  <a:pt x="430228" y="37854"/>
                </a:cubicBezTo>
                <a:cubicBezTo>
                  <a:pt x="430228" y="37154"/>
                  <a:pt x="436606" y="48357"/>
                  <a:pt x="442346" y="60260"/>
                </a:cubicBezTo>
                <a:cubicBezTo>
                  <a:pt x="445536" y="67262"/>
                  <a:pt x="453190" y="79165"/>
                  <a:pt x="453190" y="98070"/>
                </a:cubicBezTo>
                <a:cubicBezTo>
                  <a:pt x="453190" y="125377"/>
                  <a:pt x="450638" y="131679"/>
                  <a:pt x="446811" y="144982"/>
                </a:cubicBezTo>
                <a:cubicBezTo>
                  <a:pt x="445536" y="156185"/>
                  <a:pt x="444260" y="163887"/>
                  <a:pt x="448087" y="179991"/>
                </a:cubicBezTo>
                <a:lnTo>
                  <a:pt x="445269" y="184138"/>
                </a:lnTo>
                <a:lnTo>
                  <a:pt x="469772" y="250009"/>
                </a:lnTo>
                <a:lnTo>
                  <a:pt x="473137" y="263547"/>
                </a:lnTo>
                <a:lnTo>
                  <a:pt x="475592" y="253948"/>
                </a:lnTo>
                <a:cubicBezTo>
                  <a:pt x="475991" y="248609"/>
                  <a:pt x="475513" y="244058"/>
                  <a:pt x="474875" y="240907"/>
                </a:cubicBezTo>
                <a:cubicBezTo>
                  <a:pt x="469772" y="228304"/>
                  <a:pt x="465945" y="217801"/>
                  <a:pt x="463394" y="207298"/>
                </a:cubicBezTo>
                <a:cubicBezTo>
                  <a:pt x="460205" y="191194"/>
                  <a:pt x="465945" y="162487"/>
                  <a:pt x="468497" y="154784"/>
                </a:cubicBezTo>
                <a:cubicBezTo>
                  <a:pt x="471685" y="144982"/>
                  <a:pt x="472961" y="131679"/>
                  <a:pt x="472961" y="131679"/>
                </a:cubicBezTo>
                <a:cubicBezTo>
                  <a:pt x="472961" y="130978"/>
                  <a:pt x="478702" y="142882"/>
                  <a:pt x="483804" y="156185"/>
                </a:cubicBezTo>
                <a:cubicBezTo>
                  <a:pt x="486356" y="163887"/>
                  <a:pt x="493371" y="176490"/>
                  <a:pt x="492096" y="196096"/>
                </a:cubicBezTo>
                <a:cubicBezTo>
                  <a:pt x="490182" y="223402"/>
                  <a:pt x="486356" y="230404"/>
                  <a:pt x="481891" y="243007"/>
                </a:cubicBezTo>
                <a:cubicBezTo>
                  <a:pt x="479339" y="254210"/>
                  <a:pt x="477426" y="262612"/>
                  <a:pt x="479339" y="279417"/>
                </a:cubicBezTo>
                <a:lnTo>
                  <a:pt x="477565" y="281365"/>
                </a:lnTo>
                <a:lnTo>
                  <a:pt x="487153" y="319940"/>
                </a:lnTo>
                <a:lnTo>
                  <a:pt x="494531" y="369326"/>
                </a:lnTo>
                <a:lnTo>
                  <a:pt x="498713" y="359237"/>
                </a:lnTo>
                <a:cubicBezTo>
                  <a:pt x="499909" y="353811"/>
                  <a:pt x="500068" y="349085"/>
                  <a:pt x="499750" y="345934"/>
                </a:cubicBezTo>
                <a:cubicBezTo>
                  <a:pt x="495923" y="331930"/>
                  <a:pt x="493372" y="320727"/>
                  <a:pt x="492096" y="309524"/>
                </a:cubicBezTo>
                <a:cubicBezTo>
                  <a:pt x="490820" y="292720"/>
                  <a:pt x="499112" y="264012"/>
                  <a:pt x="502938" y="256311"/>
                </a:cubicBezTo>
                <a:cubicBezTo>
                  <a:pt x="506765" y="246508"/>
                  <a:pt x="509317" y="232505"/>
                  <a:pt x="509317" y="232505"/>
                </a:cubicBezTo>
                <a:cubicBezTo>
                  <a:pt x="509317" y="231804"/>
                  <a:pt x="514419" y="245108"/>
                  <a:pt x="518246" y="259112"/>
                </a:cubicBezTo>
                <a:cubicBezTo>
                  <a:pt x="520160" y="267514"/>
                  <a:pt x="525900" y="281517"/>
                  <a:pt x="522711" y="301822"/>
                </a:cubicBezTo>
                <a:cubicBezTo>
                  <a:pt x="517609" y="330530"/>
                  <a:pt x="513144" y="336131"/>
                  <a:pt x="506128" y="348734"/>
                </a:cubicBezTo>
                <a:cubicBezTo>
                  <a:pt x="502301" y="359937"/>
                  <a:pt x="499112" y="367639"/>
                  <a:pt x="498474" y="385844"/>
                </a:cubicBezTo>
                <a:lnTo>
                  <a:pt x="497158" y="386906"/>
                </a:lnTo>
                <a:lnTo>
                  <a:pt x="497836" y="391446"/>
                </a:lnTo>
                <a:cubicBezTo>
                  <a:pt x="500069" y="415602"/>
                  <a:pt x="501025" y="439933"/>
                  <a:pt x="500228" y="464177"/>
                </a:cubicBezTo>
                <a:lnTo>
                  <a:pt x="498429" y="480152"/>
                </a:lnTo>
                <a:lnTo>
                  <a:pt x="504692" y="470916"/>
                </a:lnTo>
                <a:cubicBezTo>
                  <a:pt x="507084" y="465665"/>
                  <a:pt x="508359" y="460764"/>
                  <a:pt x="508678" y="457263"/>
                </a:cubicBezTo>
                <a:cubicBezTo>
                  <a:pt x="507403" y="442559"/>
                  <a:pt x="506765" y="430656"/>
                  <a:pt x="507403" y="418753"/>
                </a:cubicBezTo>
                <a:cubicBezTo>
                  <a:pt x="508040" y="410350"/>
                  <a:pt x="511868" y="399147"/>
                  <a:pt x="515695" y="388645"/>
                </a:cubicBezTo>
                <a:cubicBezTo>
                  <a:pt x="519521" y="378843"/>
                  <a:pt x="523986" y="369740"/>
                  <a:pt x="526537" y="365539"/>
                </a:cubicBezTo>
                <a:cubicBezTo>
                  <a:pt x="532277" y="355736"/>
                  <a:pt x="536105" y="342433"/>
                  <a:pt x="536105" y="341733"/>
                </a:cubicBezTo>
                <a:cubicBezTo>
                  <a:pt x="536105" y="341033"/>
                  <a:pt x="539931" y="355736"/>
                  <a:pt x="541845" y="371140"/>
                </a:cubicBezTo>
                <a:cubicBezTo>
                  <a:pt x="543120" y="380243"/>
                  <a:pt x="546947" y="396347"/>
                  <a:pt x="539931" y="416652"/>
                </a:cubicBezTo>
                <a:cubicBezTo>
                  <a:pt x="529726" y="446060"/>
                  <a:pt x="523986" y="450961"/>
                  <a:pt x="514418" y="462164"/>
                </a:cubicBezTo>
                <a:cubicBezTo>
                  <a:pt x="508040" y="472667"/>
                  <a:pt x="503576" y="479668"/>
                  <a:pt x="499112" y="497873"/>
                </a:cubicBezTo>
                <a:lnTo>
                  <a:pt x="495732" y="504095"/>
                </a:lnTo>
                <a:lnTo>
                  <a:pt x="492096" y="536383"/>
                </a:lnTo>
                <a:lnTo>
                  <a:pt x="476621" y="591439"/>
                </a:lnTo>
                <a:lnTo>
                  <a:pt x="485159" y="584346"/>
                </a:lnTo>
                <a:cubicBezTo>
                  <a:pt x="488907" y="579795"/>
                  <a:pt x="491458" y="575244"/>
                  <a:pt x="492733" y="572093"/>
                </a:cubicBezTo>
                <a:cubicBezTo>
                  <a:pt x="495285" y="556689"/>
                  <a:pt x="497836" y="544785"/>
                  <a:pt x="501025" y="532883"/>
                </a:cubicBezTo>
                <a:cubicBezTo>
                  <a:pt x="503576" y="524480"/>
                  <a:pt x="509954" y="513977"/>
                  <a:pt x="516332" y="504875"/>
                </a:cubicBezTo>
                <a:cubicBezTo>
                  <a:pt x="522710" y="495773"/>
                  <a:pt x="529088" y="487370"/>
                  <a:pt x="532278" y="484570"/>
                </a:cubicBezTo>
                <a:cubicBezTo>
                  <a:pt x="539932" y="476167"/>
                  <a:pt x="546947" y="462864"/>
                  <a:pt x="546947" y="462864"/>
                </a:cubicBezTo>
                <a:cubicBezTo>
                  <a:pt x="546947" y="462164"/>
                  <a:pt x="548223" y="478268"/>
                  <a:pt x="546310" y="495073"/>
                </a:cubicBezTo>
                <a:cubicBezTo>
                  <a:pt x="545672" y="504875"/>
                  <a:pt x="545672" y="522380"/>
                  <a:pt x="534191" y="541285"/>
                </a:cubicBezTo>
                <a:cubicBezTo>
                  <a:pt x="525900" y="554588"/>
                  <a:pt x="519522"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1" y="690335"/>
                </a:lnTo>
                <a:cubicBezTo>
                  <a:pt x="440274" y="687096"/>
                  <a:pt x="443941" y="683420"/>
                  <a:pt x="446173" y="680620"/>
                </a:cubicBezTo>
                <a:cubicBezTo>
                  <a:pt x="453190" y="666616"/>
                  <a:pt x="458929" y="655413"/>
                  <a:pt x="465308" y="644911"/>
                </a:cubicBezTo>
                <a:cubicBezTo>
                  <a:pt x="470410" y="637209"/>
                  <a:pt x="479339" y="628806"/>
                  <a:pt x="487631" y="621805"/>
                </a:cubicBezTo>
                <a:cubicBezTo>
                  <a:pt x="496561" y="614803"/>
                  <a:pt x="504852" y="608502"/>
                  <a:pt x="508679" y="606401"/>
                </a:cubicBezTo>
                <a:cubicBezTo>
                  <a:pt x="518246" y="600099"/>
                  <a:pt x="529089" y="588897"/>
                  <a:pt x="529089" y="588897"/>
                </a:cubicBezTo>
                <a:cubicBezTo>
                  <a:pt x="529089" y="588196"/>
                  <a:pt x="525900" y="605000"/>
                  <a:pt x="520159" y="621105"/>
                </a:cubicBezTo>
                <a:cubicBezTo>
                  <a:pt x="516971" y="630207"/>
                  <a:pt x="511868" y="648411"/>
                  <a:pt x="495285" y="663815"/>
                </a:cubicBezTo>
                <a:cubicBezTo>
                  <a:pt x="483166" y="674318"/>
                  <a:pt x="474875" y="679219"/>
                  <a:pt x="467859" y="682721"/>
                </a:cubicBezTo>
                <a:cubicBezTo>
                  <a:pt x="460843" y="684821"/>
                  <a:pt x="455741" y="686221"/>
                  <a:pt x="448725" y="688322"/>
                </a:cubicBezTo>
                <a:cubicBezTo>
                  <a:pt x="437882" y="693923"/>
                  <a:pt x="429590" y="697424"/>
                  <a:pt x="416197" y="710728"/>
                </a:cubicBezTo>
                <a:cubicBezTo>
                  <a:pt x="412848" y="713879"/>
                  <a:pt x="410775" y="714710"/>
                  <a:pt x="409669" y="714163"/>
                </a:cubicBezTo>
                <a:lnTo>
                  <a:pt x="409617" y="713816"/>
                </a:lnTo>
                <a:lnTo>
                  <a:pt x="399932" y="727270"/>
                </a:lnTo>
                <a:cubicBezTo>
                  <a:pt x="384784" y="745037"/>
                  <a:pt x="368361" y="761492"/>
                  <a:pt x="351140" y="776546"/>
                </a:cubicBezTo>
                <a:lnTo>
                  <a:pt x="345357" y="780669"/>
                </a:lnTo>
                <a:lnTo>
                  <a:pt x="357996" y="779259"/>
                </a:lnTo>
                <a:cubicBezTo>
                  <a:pt x="363577" y="777421"/>
                  <a:pt x="368041" y="774795"/>
                  <a:pt x="370912" y="772345"/>
                </a:cubicBezTo>
                <a:cubicBezTo>
                  <a:pt x="381117" y="760441"/>
                  <a:pt x="389408" y="751339"/>
                  <a:pt x="398976" y="742937"/>
                </a:cubicBezTo>
                <a:cubicBezTo>
                  <a:pt x="405991" y="736635"/>
                  <a:pt x="416834" y="731734"/>
                  <a:pt x="427039" y="727533"/>
                </a:cubicBezTo>
                <a:cubicBezTo>
                  <a:pt x="437244" y="723332"/>
                  <a:pt x="447449" y="719831"/>
                  <a:pt x="451914" y="719131"/>
                </a:cubicBezTo>
                <a:cubicBezTo>
                  <a:pt x="462757" y="716330"/>
                  <a:pt x="476789" y="708628"/>
                  <a:pt x="476789"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9"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10"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2" y="855666"/>
                </a:cubicBezTo>
                <a:cubicBezTo>
                  <a:pt x="299477" y="860567"/>
                  <a:pt x="291823" y="857067"/>
                  <a:pt x="277153" y="854266"/>
                </a:cubicBezTo>
                <a:cubicBezTo>
                  <a:pt x="264397" y="854266"/>
                  <a:pt x="255467" y="852866"/>
                  <a:pt x="237609" y="860567"/>
                </a:cubicBezTo>
                <a:cubicBezTo>
                  <a:pt x="233304" y="862318"/>
                  <a:pt x="231031" y="862274"/>
                  <a:pt x="230174" y="861257"/>
                </a:cubicBezTo>
                <a:lnTo>
                  <a:pt x="230273" y="860774"/>
                </a:lnTo>
                <a:lnTo>
                  <a:pt x="145532" y="904552"/>
                </a:lnTo>
                <a:lnTo>
                  <a:pt x="158520" y="906780"/>
                </a:lnTo>
                <a:cubicBezTo>
                  <a:pt x="164580" y="906605"/>
                  <a:pt x="169682" y="905380"/>
                  <a:pt x="173190" y="903979"/>
                </a:cubicBezTo>
                <a:cubicBezTo>
                  <a:pt x="186584" y="894877"/>
                  <a:pt x="197427" y="889275"/>
                  <a:pt x="209545" y="884374"/>
                </a:cubicBezTo>
                <a:cubicBezTo>
                  <a:pt x="226766" y="878072"/>
                  <a:pt x="259932" y="882273"/>
                  <a:pt x="268861" y="885074"/>
                </a:cubicBezTo>
                <a:cubicBezTo>
                  <a:pt x="280342" y="887875"/>
                  <a:pt x="295650" y="887875"/>
                  <a:pt x="295650" y="887175"/>
                </a:cubicBezTo>
                <a:cubicBezTo>
                  <a:pt x="296288" y="886474"/>
                  <a:pt x="283531" y="896978"/>
                  <a:pt x="269500"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90" y="917282"/>
                </a:lnTo>
                <a:cubicBezTo>
                  <a:pt x="101117" y="927085"/>
                  <a:pt x="80707" y="936187"/>
                  <a:pt x="61573" y="946690"/>
                </a:cubicBezTo>
                <a:cubicBezTo>
                  <a:pt x="52005" y="952291"/>
                  <a:pt x="42439" y="957193"/>
                  <a:pt x="33509" y="963494"/>
                </a:cubicBezTo>
                <a:cubicBezTo>
                  <a:pt x="24580" y="969796"/>
                  <a:pt x="16288" y="976798"/>
                  <a:pt x="11185"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6" y="939688"/>
                  <a:pt x="63964" y="931811"/>
                  <a:pt x="81504" y="923234"/>
                </a:cubicBezTo>
                <a:lnTo>
                  <a:pt x="128847" y="900540"/>
                </a:lnTo>
                <a:lnTo>
                  <a:pt x="143770" y="886824"/>
                </a:lnTo>
                <a:cubicBezTo>
                  <a:pt x="147836" y="881748"/>
                  <a:pt x="150866" y="876671"/>
                  <a:pt x="154693" y="871070"/>
                </a:cubicBezTo>
                <a:cubicBezTo>
                  <a:pt x="160433" y="855666"/>
                  <a:pt x="162985"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6" y="815056"/>
                </a:cubicBezTo>
                <a:cubicBezTo>
                  <a:pt x="259932" y="799652"/>
                  <a:pt x="261846" y="791249"/>
                  <a:pt x="275240" y="763942"/>
                </a:cubicBezTo>
                <a:cubicBezTo>
                  <a:pt x="284808" y="745037"/>
                  <a:pt x="296926" y="738736"/>
                  <a:pt x="302666" y="733134"/>
                </a:cubicBezTo>
                <a:cubicBezTo>
                  <a:pt x="312871" y="724732"/>
                  <a:pt x="323714" y="716330"/>
                  <a:pt x="323076" y="717030"/>
                </a:cubicBezTo>
                <a:cubicBezTo>
                  <a:pt x="323076" y="717030"/>
                  <a:pt x="319249" y="731033"/>
                  <a:pt x="317974" y="742236"/>
                </a:cubicBezTo>
                <a:cubicBezTo>
                  <a:pt x="317974" y="747138"/>
                  <a:pt x="315423" y="757640"/>
                  <a:pt x="311596" y="768143"/>
                </a:cubicBezTo>
                <a:cubicBezTo>
                  <a:pt x="307769" y="779347"/>
                  <a:pt x="302028" y="790550"/>
                  <a:pt x="295013"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6" y="609902"/>
                  <a:pt x="445536" y="621806"/>
                  <a:pt x="442984" y="630208"/>
                </a:cubicBezTo>
                <a:cubicBezTo>
                  <a:pt x="439158" y="641411"/>
                  <a:pt x="433418" y="651913"/>
                  <a:pt x="424488" y="663116"/>
                </a:cubicBezTo>
                <a:lnTo>
                  <a:pt x="421545" y="680706"/>
                </a:lnTo>
                <a:lnTo>
                  <a:pt x="462151" y="603315"/>
                </a:lnTo>
                <a:lnTo>
                  <a:pt x="464431" y="582858"/>
                </a:lnTo>
                <a:cubicBezTo>
                  <a:pt x="464032" y="576994"/>
                  <a:pt x="462756" y="571743"/>
                  <a:pt x="461481" y="565791"/>
                </a:cubicBezTo>
                <a:cubicBezTo>
                  <a:pt x="455103" y="553188"/>
                  <a:pt x="451914" y="546186"/>
                  <a:pt x="444260" y="520279"/>
                </a:cubicBezTo>
                <a:cubicBezTo>
                  <a:pt x="439158" y="502775"/>
                  <a:pt x="442346" y="490172"/>
                  <a:pt x="442985" y="482469"/>
                </a:cubicBezTo>
                <a:cubicBezTo>
                  <a:pt x="444260" y="469866"/>
                  <a:pt x="445536" y="457263"/>
                  <a:pt x="445536" y="457963"/>
                </a:cubicBezTo>
                <a:cubicBezTo>
                  <a:pt x="445536" y="457963"/>
                  <a:pt x="451914" y="469166"/>
                  <a:pt x="458292" y="476868"/>
                </a:cubicBezTo>
                <a:cubicBezTo>
                  <a:pt x="460843" y="479669"/>
                  <a:pt x="465946" y="488071"/>
                  <a:pt x="470410" y="497173"/>
                </a:cubicBezTo>
                <a:cubicBezTo>
                  <a:pt x="474237" y="506976"/>
                  <a:pt x="477427" y="518179"/>
                  <a:pt x="476788" y="526581"/>
                </a:cubicBezTo>
                <a:cubicBezTo>
                  <a:pt x="476150" y="537784"/>
                  <a:pt x="473600" y="549687"/>
                  <a:pt x="467859" y="562991"/>
                </a:cubicBezTo>
                <a:cubicBezTo>
                  <a:pt x="467221" y="566141"/>
                  <a:pt x="466902" y="571042"/>
                  <a:pt x="467381" y="576907"/>
                </a:cubicBezTo>
                <a:lnTo>
                  <a:pt x="468745" y="583148"/>
                </a:lnTo>
                <a:lnTo>
                  <a:pt x="488269" y="502774"/>
                </a:lnTo>
                <a:lnTo>
                  <a:pt x="488413" y="497736"/>
                </a:lnTo>
                <a:lnTo>
                  <a:pt x="488269" y="497173"/>
                </a:lnTo>
                <a:cubicBezTo>
                  <a:pt x="487631" y="478268"/>
                  <a:pt x="483166" y="470566"/>
                  <a:pt x="478064" y="460763"/>
                </a:cubicBezTo>
                <a:cubicBezTo>
                  <a:pt x="469135"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8" y="431356"/>
                  <a:pt x="485718" y="443259"/>
                  <a:pt x="483804" y="457263"/>
                </a:cubicBezTo>
                <a:lnTo>
                  <a:pt x="489167" y="471329"/>
                </a:lnTo>
                <a:lnTo>
                  <a:pt x="490900" y="410701"/>
                </a:lnTo>
                <a:lnTo>
                  <a:pt x="487930" y="387143"/>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2" y="280818"/>
                  <a:pt x="464669" y="299022"/>
                  <a:pt x="469771" y="314426"/>
                </a:cubicBezTo>
                <a:cubicBezTo>
                  <a:pt x="472961" y="324928"/>
                  <a:pt x="475512" y="336131"/>
                  <a:pt x="476150" y="350135"/>
                </a:cubicBezTo>
                <a:lnTo>
                  <a:pt x="485009"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8" y="179291"/>
                  <a:pt x="406629" y="183492"/>
                </a:cubicBezTo>
                <a:cubicBezTo>
                  <a:pt x="413646" y="186292"/>
                  <a:pt x="435969" y="201696"/>
                  <a:pt x="442347" y="215700"/>
                </a:cubicBezTo>
                <a:cubicBezTo>
                  <a:pt x="446812" y="225503"/>
                  <a:pt x="450001" y="236005"/>
                  <a:pt x="452552" y="249309"/>
                </a:cubicBezTo>
                <a:lnTo>
                  <a:pt x="465411" y="264366"/>
                </a:lnTo>
                <a:lnTo>
                  <a:pt x="464670" y="261212"/>
                </a:lnTo>
                <a:cubicBezTo>
                  <a:pt x="459089" y="241257"/>
                  <a:pt x="453508" y="224102"/>
                  <a:pt x="448725" y="210099"/>
                </a:cubicBezTo>
                <a:lnTo>
                  <a:pt x="439587" y="184363"/>
                </a:lnTo>
                <a:lnTo>
                  <a:pt x="438519" y="184191"/>
                </a:lnTo>
                <a:cubicBezTo>
                  <a:pt x="430866" y="170188"/>
                  <a:pt x="424488"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7"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599" name="矩形 598">
            <a:extLst>
              <a:ext uri="{FF2B5EF4-FFF2-40B4-BE49-F238E27FC236}">
                <a16:creationId xmlns:a16="http://schemas.microsoft.com/office/drawing/2014/main" xmlns="" id="{84CD54E5-A15E-476A-B6D9-004FDE33B702}"/>
              </a:ext>
            </a:extLst>
          </p:cNvPr>
          <p:cNvSpPr/>
          <p:nvPr/>
        </p:nvSpPr>
        <p:spPr>
          <a:xfrm>
            <a:off x="6548523" y="31936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600" name="矩形 599">
            <a:extLst>
              <a:ext uri="{FF2B5EF4-FFF2-40B4-BE49-F238E27FC236}">
                <a16:creationId xmlns:a16="http://schemas.microsoft.com/office/drawing/2014/main" xmlns="" id="{D5C11FE4-D33E-456C-9ED2-7EC48819F1CF}"/>
              </a:ext>
            </a:extLst>
          </p:cNvPr>
          <p:cNvSpPr/>
          <p:nvPr/>
        </p:nvSpPr>
        <p:spPr>
          <a:xfrm>
            <a:off x="6194343" y="3490790"/>
            <a:ext cx="2375064"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01" name="星形: 五角 600">
            <a:extLst>
              <a:ext uri="{FF2B5EF4-FFF2-40B4-BE49-F238E27FC236}">
                <a16:creationId xmlns:a16="http://schemas.microsoft.com/office/drawing/2014/main" xmlns="" id="{3B860F32-E5ED-4F00-BA61-2DCC9694DA16}"/>
              </a:ext>
            </a:extLst>
          </p:cNvPr>
          <p:cNvSpPr/>
          <p:nvPr/>
        </p:nvSpPr>
        <p:spPr>
          <a:xfrm>
            <a:off x="7308014" y="40389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602" name="星形: 五角 601">
            <a:extLst>
              <a:ext uri="{FF2B5EF4-FFF2-40B4-BE49-F238E27FC236}">
                <a16:creationId xmlns:a16="http://schemas.microsoft.com/office/drawing/2014/main" xmlns="" id="{647228F1-7387-4520-94AF-2F39254FDFC2}"/>
              </a:ext>
            </a:extLst>
          </p:cNvPr>
          <p:cNvSpPr/>
          <p:nvPr/>
        </p:nvSpPr>
        <p:spPr>
          <a:xfrm>
            <a:off x="716923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03" name="星形: 五角 602">
            <a:extLst>
              <a:ext uri="{FF2B5EF4-FFF2-40B4-BE49-F238E27FC236}">
                <a16:creationId xmlns:a16="http://schemas.microsoft.com/office/drawing/2014/main" xmlns="" id="{7F1EC133-1366-4AF7-ABA3-1B58E9E8D453}"/>
              </a:ext>
            </a:extLst>
          </p:cNvPr>
          <p:cNvSpPr/>
          <p:nvPr/>
        </p:nvSpPr>
        <p:spPr>
          <a:xfrm>
            <a:off x="749059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04" name="任意多边形: 形状 603">
            <a:extLst>
              <a:ext uri="{FF2B5EF4-FFF2-40B4-BE49-F238E27FC236}">
                <a16:creationId xmlns:a16="http://schemas.microsoft.com/office/drawing/2014/main" xmlns="" id="{D9702FD7-65C2-475A-8D49-5343B542FFA7}"/>
              </a:ext>
            </a:extLst>
          </p:cNvPr>
          <p:cNvSpPr/>
          <p:nvPr/>
        </p:nvSpPr>
        <p:spPr>
          <a:xfrm flipH="1">
            <a:off x="6269668" y="31125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8 w 547363"/>
              <a:gd name="connsiteY6" fmla="*/ 165793 h 994407"/>
              <a:gd name="connsiteX7" fmla="*/ 419385 w 547363"/>
              <a:gd name="connsiteY7" fmla="*/ 153383 h 994407"/>
              <a:gd name="connsiteX8" fmla="*/ 406629 w 547363"/>
              <a:gd name="connsiteY8" fmla="*/ 121875 h 994407"/>
              <a:gd name="connsiteX9" fmla="*/ 369636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6 w 547363"/>
              <a:gd name="connsiteY13" fmla="*/ 159685 h 994407"/>
              <a:gd name="connsiteX14" fmla="*/ 438519 w 547363"/>
              <a:gd name="connsiteY14" fmla="*/ 184191 h 994407"/>
              <a:gd name="connsiteX15" fmla="*/ 439587 w 547363"/>
              <a:gd name="connsiteY15" fmla="*/ 184363 h 994407"/>
              <a:gd name="connsiteX16" fmla="*/ 448725 w 547363"/>
              <a:gd name="connsiteY16" fmla="*/ 210099 h 994407"/>
              <a:gd name="connsiteX17" fmla="*/ 464670 w 547363"/>
              <a:gd name="connsiteY17" fmla="*/ 261212 h 994407"/>
              <a:gd name="connsiteX18" fmla="*/ 465411 w 547363"/>
              <a:gd name="connsiteY18" fmla="*/ 264367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70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1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8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0 h 994407"/>
              <a:gd name="connsiteX39" fmla="*/ 490900 w 547363"/>
              <a:gd name="connsiteY39" fmla="*/ 410701 h 994407"/>
              <a:gd name="connsiteX40" fmla="*/ 489167 w 547363"/>
              <a:gd name="connsiteY40" fmla="*/ 471329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6 h 994407"/>
              <a:gd name="connsiteX51" fmla="*/ 488269 w 547363"/>
              <a:gd name="connsiteY51" fmla="*/ 502774 h 994407"/>
              <a:gd name="connsiteX52" fmla="*/ 468745 w 547363"/>
              <a:gd name="connsiteY52" fmla="*/ 583148 h 994407"/>
              <a:gd name="connsiteX53" fmla="*/ 467381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5 w 547363"/>
              <a:gd name="connsiteY59" fmla="*/ 482469 h 994407"/>
              <a:gd name="connsiteX60" fmla="*/ 444260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5 h 994407"/>
              <a:gd name="connsiteX64" fmla="*/ 421544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8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1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4 w 547363"/>
              <a:gd name="connsiteY81" fmla="*/ 666617 h 994407"/>
              <a:gd name="connsiteX82" fmla="*/ 389408 w 547363"/>
              <a:gd name="connsiteY82" fmla="*/ 642111 h 994407"/>
              <a:gd name="connsiteX83" fmla="*/ 374101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4 w 547363"/>
              <a:gd name="connsiteY88" fmla="*/ 815756 h 994407"/>
              <a:gd name="connsiteX89" fmla="*/ 252045 w 547363"/>
              <a:gd name="connsiteY89" fmla="*/ 834281 h 994407"/>
              <a:gd name="connsiteX90" fmla="*/ 262484 w 547363"/>
              <a:gd name="connsiteY90" fmla="*/ 817856 h 994407"/>
              <a:gd name="connsiteX91" fmla="*/ 295013 w 547363"/>
              <a:gd name="connsiteY91" fmla="*/ 796151 h 994407"/>
              <a:gd name="connsiteX92" fmla="*/ 311596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6 w 547363"/>
              <a:gd name="connsiteY97" fmla="*/ 815056 h 994407"/>
              <a:gd name="connsiteX98" fmla="*/ 230593 w 547363"/>
              <a:gd name="connsiteY98" fmla="*/ 846564 h 994407"/>
              <a:gd name="connsiteX99" fmla="*/ 229773 w 547363"/>
              <a:gd name="connsiteY99" fmla="*/ 847656 h 994407"/>
              <a:gd name="connsiteX100" fmla="*/ 209147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4 w 547363"/>
              <a:gd name="connsiteY106" fmla="*/ 780747 h 994407"/>
              <a:gd name="connsiteX107" fmla="*/ 214647 w 547363"/>
              <a:gd name="connsiteY107" fmla="*/ 794050 h 994407"/>
              <a:gd name="connsiteX108" fmla="*/ 180843 w 547363"/>
              <a:gd name="connsiteY108" fmla="*/ 821357 h 994407"/>
              <a:gd name="connsiteX109" fmla="*/ 154693 w 547363"/>
              <a:gd name="connsiteY109" fmla="*/ 871070 h 994407"/>
              <a:gd name="connsiteX110" fmla="*/ 143770 w 547363"/>
              <a:gd name="connsiteY110" fmla="*/ 886824 h 994407"/>
              <a:gd name="connsiteX111" fmla="*/ 128847 w 547363"/>
              <a:gd name="connsiteY111" fmla="*/ 900540 h 994407"/>
              <a:gd name="connsiteX112" fmla="*/ 81504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5 w 547363"/>
              <a:gd name="connsiteY117" fmla="*/ 985900 h 994407"/>
              <a:gd name="connsiteX118" fmla="*/ 33509 w 547363"/>
              <a:gd name="connsiteY118" fmla="*/ 963494 h 994407"/>
              <a:gd name="connsiteX119" fmla="*/ 61573 w 547363"/>
              <a:gd name="connsiteY119" fmla="*/ 946690 h 994407"/>
              <a:gd name="connsiteX120" fmla="*/ 120890 w 547363"/>
              <a:gd name="connsiteY120" fmla="*/ 917282 h 994407"/>
              <a:gd name="connsiteX121" fmla="*/ 124938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500 w 547363"/>
              <a:gd name="connsiteY125" fmla="*/ 905380 h 994407"/>
              <a:gd name="connsiteX126" fmla="*/ 295650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2 w 547363"/>
              <a:gd name="connsiteY131" fmla="*/ 904552 h 994407"/>
              <a:gd name="connsiteX132" fmla="*/ 230273 w 547363"/>
              <a:gd name="connsiteY132" fmla="*/ 860774 h 994407"/>
              <a:gd name="connsiteX133" fmla="*/ 230174 w 547363"/>
              <a:gd name="connsiteY133" fmla="*/ 861257 h 994407"/>
              <a:gd name="connsiteX134" fmla="*/ 237609 w 547363"/>
              <a:gd name="connsiteY134" fmla="*/ 860567 h 994407"/>
              <a:gd name="connsiteX135" fmla="*/ 277153 w 547363"/>
              <a:gd name="connsiteY135" fmla="*/ 854266 h 994407"/>
              <a:gd name="connsiteX136" fmla="*/ 330092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10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5 w 547363"/>
              <a:gd name="connsiteY144" fmla="*/ 848434 h 994407"/>
              <a:gd name="connsiteX145" fmla="*/ 327498 w 547363"/>
              <a:gd name="connsiteY145" fmla="*/ 793401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8 w 547363"/>
              <a:gd name="connsiteY152" fmla="*/ 708628 h 994407"/>
              <a:gd name="connsiteX153" fmla="*/ 451913 w 547363"/>
              <a:gd name="connsiteY153" fmla="*/ 719131 h 994407"/>
              <a:gd name="connsiteX154" fmla="*/ 427038 w 547363"/>
              <a:gd name="connsiteY154" fmla="*/ 727533 h 994407"/>
              <a:gd name="connsiteX155" fmla="*/ 398975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7 w 547363"/>
              <a:gd name="connsiteY161" fmla="*/ 713816 h 994407"/>
              <a:gd name="connsiteX162" fmla="*/ 409669 w 547363"/>
              <a:gd name="connsiteY162" fmla="*/ 714163 h 994407"/>
              <a:gd name="connsiteX163" fmla="*/ 416197 w 547363"/>
              <a:gd name="connsiteY163" fmla="*/ 710728 h 994407"/>
              <a:gd name="connsiteX164" fmla="*/ 448725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9 w 547363"/>
              <a:gd name="connsiteY168" fmla="*/ 588897 h 994407"/>
              <a:gd name="connsiteX169" fmla="*/ 508679 w 547363"/>
              <a:gd name="connsiteY169" fmla="*/ 606401 h 994407"/>
              <a:gd name="connsiteX170" fmla="*/ 487631 w 547363"/>
              <a:gd name="connsiteY170" fmla="*/ 621805 h 994407"/>
              <a:gd name="connsiteX171" fmla="*/ 465308 w 547363"/>
              <a:gd name="connsiteY171" fmla="*/ 644911 h 994407"/>
              <a:gd name="connsiteX172" fmla="*/ 446173 w 547363"/>
              <a:gd name="connsiteY172" fmla="*/ 680620 h 994407"/>
              <a:gd name="connsiteX173" fmla="*/ 435411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4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5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9 h 994407"/>
              <a:gd name="connsiteX189" fmla="*/ 492096 w 547363"/>
              <a:gd name="connsiteY189" fmla="*/ 536383 h 994407"/>
              <a:gd name="connsiteX190" fmla="*/ 495732 w 547363"/>
              <a:gd name="connsiteY190" fmla="*/ 504095 h 994407"/>
              <a:gd name="connsiteX191" fmla="*/ 499112 w 547363"/>
              <a:gd name="connsiteY191" fmla="*/ 497873 h 994407"/>
              <a:gd name="connsiteX192" fmla="*/ 514418 w 547363"/>
              <a:gd name="connsiteY192" fmla="*/ 462164 h 994407"/>
              <a:gd name="connsiteX193" fmla="*/ 539931 w 547363"/>
              <a:gd name="connsiteY193" fmla="*/ 416652 h 994407"/>
              <a:gd name="connsiteX194" fmla="*/ 541845 w 547363"/>
              <a:gd name="connsiteY194" fmla="*/ 371140 h 994407"/>
              <a:gd name="connsiteX195" fmla="*/ 536105 w 547363"/>
              <a:gd name="connsiteY195" fmla="*/ 341733 h 994407"/>
              <a:gd name="connsiteX196" fmla="*/ 526537 w 547363"/>
              <a:gd name="connsiteY196" fmla="*/ 365539 h 994407"/>
              <a:gd name="connsiteX197" fmla="*/ 515695 w 547363"/>
              <a:gd name="connsiteY197" fmla="*/ 388645 h 994407"/>
              <a:gd name="connsiteX198" fmla="*/ 507403 w 547363"/>
              <a:gd name="connsiteY198" fmla="*/ 418753 h 994407"/>
              <a:gd name="connsiteX199" fmla="*/ 508678 w 547363"/>
              <a:gd name="connsiteY199" fmla="*/ 457263 h 994407"/>
              <a:gd name="connsiteX200" fmla="*/ 504692 w 547363"/>
              <a:gd name="connsiteY200" fmla="*/ 470916 h 994407"/>
              <a:gd name="connsiteX201" fmla="*/ 498429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6 w 547363"/>
              <a:gd name="connsiteY209" fmla="*/ 232505 h 994407"/>
              <a:gd name="connsiteX210" fmla="*/ 502937 w 547363"/>
              <a:gd name="connsiteY210" fmla="*/ 256311 h 994407"/>
              <a:gd name="connsiteX211" fmla="*/ 492095 w 547363"/>
              <a:gd name="connsiteY211" fmla="*/ 309524 h 994407"/>
              <a:gd name="connsiteX212" fmla="*/ 499749 w 547363"/>
              <a:gd name="connsiteY212" fmla="*/ 345934 h 994407"/>
              <a:gd name="connsiteX213" fmla="*/ 498712 w 547363"/>
              <a:gd name="connsiteY213" fmla="*/ 359237 h 994407"/>
              <a:gd name="connsiteX214" fmla="*/ 494531 w 547363"/>
              <a:gd name="connsiteY214" fmla="*/ 369324 h 994407"/>
              <a:gd name="connsiteX215" fmla="*/ 487153 w 547363"/>
              <a:gd name="connsiteY215" fmla="*/ 319940 h 994407"/>
              <a:gd name="connsiteX216" fmla="*/ 477565 w 547363"/>
              <a:gd name="connsiteY216" fmla="*/ 281365 h 994407"/>
              <a:gd name="connsiteX217" fmla="*/ 479339 w 547363"/>
              <a:gd name="connsiteY217" fmla="*/ 279417 h 994407"/>
              <a:gd name="connsiteX218" fmla="*/ 481891 w 547363"/>
              <a:gd name="connsiteY218" fmla="*/ 243007 h 994407"/>
              <a:gd name="connsiteX219" fmla="*/ 492096 w 547363"/>
              <a:gd name="connsiteY219" fmla="*/ 196096 h 994407"/>
              <a:gd name="connsiteX220" fmla="*/ 483804 w 547363"/>
              <a:gd name="connsiteY220" fmla="*/ 156185 h 994407"/>
              <a:gd name="connsiteX221" fmla="*/ 472961 w 547363"/>
              <a:gd name="connsiteY221" fmla="*/ 131679 h 994407"/>
              <a:gd name="connsiteX222" fmla="*/ 468497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7 h 994407"/>
              <a:gd name="connsiteX227" fmla="*/ 469772 w 547363"/>
              <a:gd name="connsiteY227" fmla="*/ 250009 h 994407"/>
              <a:gd name="connsiteX228" fmla="*/ 445269 w 547363"/>
              <a:gd name="connsiteY228" fmla="*/ 184138 h 994407"/>
              <a:gd name="connsiteX229" fmla="*/ 448087 w 547363"/>
              <a:gd name="connsiteY229" fmla="*/ 179991 h 994407"/>
              <a:gd name="connsiteX230" fmla="*/ 446811 w 547363"/>
              <a:gd name="connsiteY230" fmla="*/ 144982 h 994407"/>
              <a:gd name="connsiteX231" fmla="*/ 453190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5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7" y="84066"/>
                  <a:pt x="405353" y="92468"/>
                </a:cubicBezTo>
                <a:cubicBezTo>
                  <a:pt x="407905" y="95269"/>
                  <a:pt x="410456" y="101570"/>
                  <a:pt x="412369" y="108572"/>
                </a:cubicBezTo>
                <a:cubicBezTo>
                  <a:pt x="412688" y="109623"/>
                  <a:pt x="414761" y="116274"/>
                  <a:pt x="418269" y="126515"/>
                </a:cubicBezTo>
                <a:lnTo>
                  <a:pt x="432708" y="165793"/>
                </a:lnTo>
                <a:lnTo>
                  <a:pt x="419385" y="153383"/>
                </a:lnTo>
                <a:cubicBezTo>
                  <a:pt x="415558" y="140780"/>
                  <a:pt x="411731" y="130977"/>
                  <a:pt x="406629" y="121875"/>
                </a:cubicBezTo>
                <a:cubicBezTo>
                  <a:pt x="398975" y="109272"/>
                  <a:pt x="376651" y="95968"/>
                  <a:pt x="369636"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6" y="159685"/>
                </a:cubicBezTo>
                <a:cubicBezTo>
                  <a:pt x="424488" y="165987"/>
                  <a:pt x="430866" y="170188"/>
                  <a:pt x="438519" y="184191"/>
                </a:cubicBezTo>
                <a:lnTo>
                  <a:pt x="439587" y="184363"/>
                </a:lnTo>
                <a:lnTo>
                  <a:pt x="448725" y="210099"/>
                </a:lnTo>
                <a:cubicBezTo>
                  <a:pt x="453508" y="224102"/>
                  <a:pt x="459089" y="241257"/>
                  <a:pt x="464670" y="261212"/>
                </a:cubicBezTo>
                <a:lnTo>
                  <a:pt x="465411" y="264367"/>
                </a:lnTo>
                <a:lnTo>
                  <a:pt x="452551" y="249309"/>
                </a:lnTo>
                <a:cubicBezTo>
                  <a:pt x="450000" y="236005"/>
                  <a:pt x="446811" y="225503"/>
                  <a:pt x="442346" y="215700"/>
                </a:cubicBezTo>
                <a:cubicBezTo>
                  <a:pt x="435968" y="201696"/>
                  <a:pt x="413645" y="186292"/>
                  <a:pt x="406628" y="183492"/>
                </a:cubicBezTo>
                <a:cubicBezTo>
                  <a:pt x="398337" y="179291"/>
                  <a:pt x="388770" y="172289"/>
                  <a:pt x="388770" y="172289"/>
                </a:cubicBezTo>
                <a:cubicBezTo>
                  <a:pt x="388132" y="171588"/>
                  <a:pt x="391958" y="183492"/>
                  <a:pt x="396423" y="195394"/>
                </a:cubicBezTo>
                <a:cubicBezTo>
                  <a:pt x="398975"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1" y="350135"/>
                </a:lnTo>
                <a:cubicBezTo>
                  <a:pt x="475513" y="336131"/>
                  <a:pt x="472962" y="324928"/>
                  <a:pt x="469772" y="314426"/>
                </a:cubicBezTo>
                <a:cubicBezTo>
                  <a:pt x="464670" y="299022"/>
                  <a:pt x="443623" y="280818"/>
                  <a:pt x="436606" y="277316"/>
                </a:cubicBezTo>
                <a:cubicBezTo>
                  <a:pt x="428315" y="272415"/>
                  <a:pt x="419386" y="264013"/>
                  <a:pt x="419386" y="264013"/>
                </a:cubicBezTo>
                <a:cubicBezTo>
                  <a:pt x="419386" y="263313"/>
                  <a:pt x="421937" y="275916"/>
                  <a:pt x="425126" y="288519"/>
                </a:cubicBezTo>
                <a:cubicBezTo>
                  <a:pt x="427040" y="295521"/>
                  <a:pt x="428315" y="308825"/>
                  <a:pt x="439158" y="322828"/>
                </a:cubicBezTo>
                <a:cubicBezTo>
                  <a:pt x="455103" y="343133"/>
                  <a:pt x="460843" y="346634"/>
                  <a:pt x="471048" y="355036"/>
                </a:cubicBezTo>
                <a:cubicBezTo>
                  <a:pt x="478064" y="364138"/>
                  <a:pt x="483804" y="369740"/>
                  <a:pt x="487631" y="386544"/>
                </a:cubicBezTo>
                <a:lnTo>
                  <a:pt x="487929" y="387140"/>
                </a:lnTo>
                <a:lnTo>
                  <a:pt x="490900" y="410701"/>
                </a:lnTo>
                <a:lnTo>
                  <a:pt x="489167" y="471329"/>
                </a:lnTo>
                <a:lnTo>
                  <a:pt x="483804" y="457263"/>
                </a:lnTo>
                <a:cubicBezTo>
                  <a:pt x="485718" y="443259"/>
                  <a:pt x="485718"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5" y="450261"/>
                  <a:pt x="478064" y="460763"/>
                </a:cubicBezTo>
                <a:cubicBezTo>
                  <a:pt x="483166" y="470566"/>
                  <a:pt x="487631" y="478268"/>
                  <a:pt x="488269" y="497173"/>
                </a:cubicBezTo>
                <a:lnTo>
                  <a:pt x="488413" y="497736"/>
                </a:lnTo>
                <a:lnTo>
                  <a:pt x="488269" y="502774"/>
                </a:lnTo>
                <a:lnTo>
                  <a:pt x="468745" y="583148"/>
                </a:lnTo>
                <a:lnTo>
                  <a:pt x="467381" y="576907"/>
                </a:lnTo>
                <a:cubicBezTo>
                  <a:pt x="466902" y="571042"/>
                  <a:pt x="467221" y="566141"/>
                  <a:pt x="467859" y="562991"/>
                </a:cubicBezTo>
                <a:cubicBezTo>
                  <a:pt x="473600" y="549687"/>
                  <a:pt x="476150" y="537784"/>
                  <a:pt x="476788" y="526581"/>
                </a:cubicBezTo>
                <a:cubicBezTo>
                  <a:pt x="477427" y="518179"/>
                  <a:pt x="474237" y="506976"/>
                  <a:pt x="470410" y="497173"/>
                </a:cubicBezTo>
                <a:cubicBezTo>
                  <a:pt x="465946" y="488071"/>
                  <a:pt x="460843" y="479669"/>
                  <a:pt x="458292" y="476868"/>
                </a:cubicBezTo>
                <a:cubicBezTo>
                  <a:pt x="451914" y="469166"/>
                  <a:pt x="445536" y="457963"/>
                  <a:pt x="445536" y="457963"/>
                </a:cubicBezTo>
                <a:cubicBezTo>
                  <a:pt x="445536" y="457263"/>
                  <a:pt x="444260" y="469866"/>
                  <a:pt x="442985" y="482469"/>
                </a:cubicBezTo>
                <a:cubicBezTo>
                  <a:pt x="442346" y="490172"/>
                  <a:pt x="439158" y="502775"/>
                  <a:pt x="444260" y="520279"/>
                </a:cubicBezTo>
                <a:cubicBezTo>
                  <a:pt x="451914" y="546186"/>
                  <a:pt x="455103" y="553188"/>
                  <a:pt x="461481" y="565791"/>
                </a:cubicBezTo>
                <a:cubicBezTo>
                  <a:pt x="462756" y="571743"/>
                  <a:pt x="464032" y="576994"/>
                  <a:pt x="464431" y="582858"/>
                </a:cubicBezTo>
                <a:lnTo>
                  <a:pt x="462151" y="603315"/>
                </a:lnTo>
                <a:lnTo>
                  <a:pt x="421544" y="680708"/>
                </a:lnTo>
                <a:lnTo>
                  <a:pt x="424487" y="663116"/>
                </a:lnTo>
                <a:cubicBezTo>
                  <a:pt x="433417" y="651913"/>
                  <a:pt x="439157" y="641411"/>
                  <a:pt x="442983" y="630208"/>
                </a:cubicBezTo>
                <a:cubicBezTo>
                  <a:pt x="445535" y="621806"/>
                  <a:pt x="445535" y="609902"/>
                  <a:pt x="444259" y="599400"/>
                </a:cubicBezTo>
                <a:cubicBezTo>
                  <a:pt x="442983" y="588897"/>
                  <a:pt x="439795" y="579094"/>
                  <a:pt x="437881" y="575594"/>
                </a:cubicBezTo>
                <a:cubicBezTo>
                  <a:pt x="434054" y="565791"/>
                  <a:pt x="430227" y="553188"/>
                  <a:pt x="430227" y="553188"/>
                </a:cubicBezTo>
                <a:cubicBezTo>
                  <a:pt x="430227" y="552487"/>
                  <a:pt x="425763" y="564391"/>
                  <a:pt x="421298" y="576293"/>
                </a:cubicBezTo>
                <a:cubicBezTo>
                  <a:pt x="418746" y="583295"/>
                  <a:pt x="412368" y="594498"/>
                  <a:pt x="412368" y="613403"/>
                </a:cubicBezTo>
                <a:cubicBezTo>
                  <a:pt x="413006" y="627407"/>
                  <a:pt x="413006" y="636509"/>
                  <a:pt x="413644" y="643511"/>
                </a:cubicBezTo>
                <a:cubicBezTo>
                  <a:pt x="414282" y="650513"/>
                  <a:pt x="415558" y="656114"/>
                  <a:pt x="416833" y="663817"/>
                </a:cubicBezTo>
                <a:cubicBezTo>
                  <a:pt x="416514" y="670118"/>
                  <a:pt x="416355" y="675720"/>
                  <a:pt x="415159" y="681584"/>
                </a:cubicBezTo>
                <a:lnTo>
                  <a:pt x="408921"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4" y="666617"/>
                </a:cubicBezTo>
                <a:cubicBezTo>
                  <a:pt x="389408" y="655414"/>
                  <a:pt x="389408" y="642111"/>
                  <a:pt x="389408" y="642111"/>
                </a:cubicBezTo>
                <a:cubicBezTo>
                  <a:pt x="390046" y="641410"/>
                  <a:pt x="381754" y="651213"/>
                  <a:pt x="374101" y="661716"/>
                </a:cubicBezTo>
                <a:cubicBezTo>
                  <a:pt x="369636" y="668017"/>
                  <a:pt x="360069" y="677120"/>
                  <a:pt x="354966" y="696024"/>
                </a:cubicBezTo>
                <a:cubicBezTo>
                  <a:pt x="347313" y="724031"/>
                  <a:pt x="347313" y="732434"/>
                  <a:pt x="346037" y="747838"/>
                </a:cubicBezTo>
                <a:cubicBezTo>
                  <a:pt x="344124" y="753789"/>
                  <a:pt x="342529" y="759216"/>
                  <a:pt x="339898" y="764817"/>
                </a:cubicBezTo>
                <a:lnTo>
                  <a:pt x="331156" y="777572"/>
                </a:lnTo>
                <a:lnTo>
                  <a:pt x="282894" y="815756"/>
                </a:lnTo>
                <a:lnTo>
                  <a:pt x="252045" y="834281"/>
                </a:lnTo>
                <a:lnTo>
                  <a:pt x="262484" y="817856"/>
                </a:lnTo>
                <a:cubicBezTo>
                  <a:pt x="275878" y="811555"/>
                  <a:pt x="286083" y="804553"/>
                  <a:pt x="295013" y="796151"/>
                </a:cubicBezTo>
                <a:cubicBezTo>
                  <a:pt x="302028" y="790550"/>
                  <a:pt x="307769" y="779347"/>
                  <a:pt x="311596" y="768143"/>
                </a:cubicBezTo>
                <a:cubicBezTo>
                  <a:pt x="315423" y="757640"/>
                  <a:pt x="317974" y="747138"/>
                  <a:pt x="317974" y="742236"/>
                </a:cubicBezTo>
                <a:cubicBezTo>
                  <a:pt x="319249" y="731033"/>
                  <a:pt x="323076" y="717030"/>
                  <a:pt x="323076" y="717030"/>
                </a:cubicBezTo>
                <a:cubicBezTo>
                  <a:pt x="323714" y="716330"/>
                  <a:pt x="312871" y="724732"/>
                  <a:pt x="302666" y="733134"/>
                </a:cubicBezTo>
                <a:cubicBezTo>
                  <a:pt x="296926" y="738736"/>
                  <a:pt x="284808" y="745037"/>
                  <a:pt x="275240" y="763942"/>
                </a:cubicBezTo>
                <a:cubicBezTo>
                  <a:pt x="261846" y="791249"/>
                  <a:pt x="259932" y="799652"/>
                  <a:pt x="256106" y="815056"/>
                </a:cubicBezTo>
                <a:cubicBezTo>
                  <a:pt x="250366" y="826959"/>
                  <a:pt x="246539" y="836061"/>
                  <a:pt x="230593" y="846564"/>
                </a:cubicBezTo>
                <a:lnTo>
                  <a:pt x="229773" y="847656"/>
                </a:lnTo>
                <a:lnTo>
                  <a:pt x="209147" y="860042"/>
                </a:lnTo>
                <a:lnTo>
                  <a:pt x="147699" y="891297"/>
                </a:lnTo>
                <a:lnTo>
                  <a:pt x="150547" y="886474"/>
                </a:lnTo>
                <a:cubicBezTo>
                  <a:pt x="154693" y="881573"/>
                  <a:pt x="158838" y="878072"/>
                  <a:pt x="161708" y="875971"/>
                </a:cubicBezTo>
                <a:cubicBezTo>
                  <a:pt x="176378" y="870370"/>
                  <a:pt x="187859" y="864768"/>
                  <a:pt x="198064" y="857767"/>
                </a:cubicBezTo>
                <a:cubicBezTo>
                  <a:pt x="212733" y="847264"/>
                  <a:pt x="227403" y="815756"/>
                  <a:pt x="229316" y="805953"/>
                </a:cubicBezTo>
                <a:cubicBezTo>
                  <a:pt x="232506" y="794050"/>
                  <a:pt x="238884" y="780747"/>
                  <a:pt x="238884" y="780747"/>
                </a:cubicBezTo>
                <a:cubicBezTo>
                  <a:pt x="239522" y="780747"/>
                  <a:pt x="227403" y="787048"/>
                  <a:pt x="214647" y="794050"/>
                </a:cubicBezTo>
                <a:cubicBezTo>
                  <a:pt x="206993" y="798251"/>
                  <a:pt x="193599" y="803153"/>
                  <a:pt x="180843" y="821357"/>
                </a:cubicBezTo>
                <a:cubicBezTo>
                  <a:pt x="162985" y="846564"/>
                  <a:pt x="160433" y="855666"/>
                  <a:pt x="154693" y="871070"/>
                </a:cubicBezTo>
                <a:cubicBezTo>
                  <a:pt x="150866" y="876671"/>
                  <a:pt x="147836" y="881748"/>
                  <a:pt x="143770" y="886824"/>
                </a:cubicBezTo>
                <a:lnTo>
                  <a:pt x="128847" y="900540"/>
                </a:lnTo>
                <a:lnTo>
                  <a:pt x="81504" y="923234"/>
                </a:lnTo>
                <a:cubicBezTo>
                  <a:pt x="63964" y="931811"/>
                  <a:pt x="48816" y="939688"/>
                  <a:pt x="36698" y="947390"/>
                </a:cubicBezTo>
                <a:cubicBezTo>
                  <a:pt x="23942" y="954392"/>
                  <a:pt x="15012" y="962094"/>
                  <a:pt x="9272" y="968396"/>
                </a:cubicBezTo>
                <a:cubicBezTo>
                  <a:pt x="3532" y="974697"/>
                  <a:pt x="1619" y="978898"/>
                  <a:pt x="1619" y="978898"/>
                </a:cubicBezTo>
                <a:cubicBezTo>
                  <a:pt x="-2208" y="987300"/>
                  <a:pt x="1619" y="992902"/>
                  <a:pt x="4170" y="994302"/>
                </a:cubicBezTo>
                <a:cubicBezTo>
                  <a:pt x="6721" y="995003"/>
                  <a:pt x="7997" y="992202"/>
                  <a:pt x="11185" y="985900"/>
                </a:cubicBezTo>
                <a:cubicBezTo>
                  <a:pt x="16288" y="976798"/>
                  <a:pt x="24580" y="969796"/>
                  <a:pt x="33509" y="963494"/>
                </a:cubicBezTo>
                <a:cubicBezTo>
                  <a:pt x="42439" y="957193"/>
                  <a:pt x="52005" y="952291"/>
                  <a:pt x="61573" y="946690"/>
                </a:cubicBezTo>
                <a:cubicBezTo>
                  <a:pt x="80707" y="936187"/>
                  <a:pt x="101117" y="927085"/>
                  <a:pt x="120890" y="917282"/>
                </a:cubicBezTo>
                <a:lnTo>
                  <a:pt x="124938" y="915191"/>
                </a:lnTo>
                <a:lnTo>
                  <a:pt x="131094" y="915182"/>
                </a:lnTo>
                <a:cubicBezTo>
                  <a:pt x="149591" y="909581"/>
                  <a:pt x="159158" y="911681"/>
                  <a:pt x="171914" y="913081"/>
                </a:cubicBezTo>
                <a:cubicBezTo>
                  <a:pt x="186584" y="918683"/>
                  <a:pt x="194238" y="922884"/>
                  <a:pt x="225490" y="921484"/>
                </a:cubicBezTo>
                <a:cubicBezTo>
                  <a:pt x="247814" y="920784"/>
                  <a:pt x="261208" y="910281"/>
                  <a:pt x="269500" y="905380"/>
                </a:cubicBezTo>
                <a:cubicBezTo>
                  <a:pt x="283531" y="896978"/>
                  <a:pt x="296288" y="886474"/>
                  <a:pt x="295650" y="887175"/>
                </a:cubicBezTo>
                <a:cubicBezTo>
                  <a:pt x="295650" y="887875"/>
                  <a:pt x="280342" y="887875"/>
                  <a:pt x="268861" y="885074"/>
                </a:cubicBezTo>
                <a:cubicBezTo>
                  <a:pt x="259932" y="882273"/>
                  <a:pt x="226766" y="878072"/>
                  <a:pt x="209545" y="884374"/>
                </a:cubicBezTo>
                <a:cubicBezTo>
                  <a:pt x="197427" y="889275"/>
                  <a:pt x="186584" y="894877"/>
                  <a:pt x="173190" y="903979"/>
                </a:cubicBezTo>
                <a:cubicBezTo>
                  <a:pt x="169682" y="905380"/>
                  <a:pt x="164580" y="906605"/>
                  <a:pt x="158520" y="906780"/>
                </a:cubicBezTo>
                <a:lnTo>
                  <a:pt x="145532" y="904552"/>
                </a:lnTo>
                <a:lnTo>
                  <a:pt x="230273" y="860774"/>
                </a:lnTo>
                <a:lnTo>
                  <a:pt x="230174" y="861257"/>
                </a:lnTo>
                <a:cubicBezTo>
                  <a:pt x="231031" y="862274"/>
                  <a:pt x="233304" y="862318"/>
                  <a:pt x="237609" y="860567"/>
                </a:cubicBezTo>
                <a:cubicBezTo>
                  <a:pt x="255467" y="852866"/>
                  <a:pt x="264397" y="854266"/>
                  <a:pt x="277153" y="854266"/>
                </a:cubicBezTo>
                <a:cubicBezTo>
                  <a:pt x="291823" y="857067"/>
                  <a:pt x="299477" y="860567"/>
                  <a:pt x="330092" y="855666"/>
                </a:cubicBezTo>
                <a:cubicBezTo>
                  <a:pt x="351777" y="852165"/>
                  <a:pt x="363895" y="838862"/>
                  <a:pt x="371549" y="832560"/>
                </a:cubicBezTo>
                <a:cubicBezTo>
                  <a:pt x="384305" y="821357"/>
                  <a:pt x="395786" y="808754"/>
                  <a:pt x="395148" y="809455"/>
                </a:cubicBezTo>
                <a:cubicBezTo>
                  <a:pt x="395148" y="809455"/>
                  <a:pt x="379841" y="812955"/>
                  <a:pt x="368360" y="812255"/>
                </a:cubicBezTo>
                <a:cubicBezTo>
                  <a:pt x="363895" y="811555"/>
                  <a:pt x="353690" y="812255"/>
                  <a:pt x="342210"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5" y="848434"/>
                </a:lnTo>
                <a:lnTo>
                  <a:pt x="327498" y="793401"/>
                </a:lnTo>
                <a:lnTo>
                  <a:pt x="327350" y="796118"/>
                </a:lnTo>
                <a:cubicBezTo>
                  <a:pt x="328337" y="796895"/>
                  <a:pt x="330569" y="796501"/>
                  <a:pt x="334555" y="794050"/>
                </a:cubicBezTo>
                <a:cubicBezTo>
                  <a:pt x="350501" y="784248"/>
                  <a:pt x="359430" y="782847"/>
                  <a:pt x="371548" y="780747"/>
                </a:cubicBezTo>
                <a:cubicBezTo>
                  <a:pt x="379202" y="780747"/>
                  <a:pt x="384943" y="781447"/>
                  <a:pt x="391958" y="780047"/>
                </a:cubicBezTo>
                <a:cubicBezTo>
                  <a:pt x="399612" y="778646"/>
                  <a:pt x="408541" y="776546"/>
                  <a:pt x="423211" y="770244"/>
                </a:cubicBezTo>
                <a:cubicBezTo>
                  <a:pt x="443621" y="761142"/>
                  <a:pt x="453188" y="745037"/>
                  <a:pt x="458929" y="737336"/>
                </a:cubicBezTo>
                <a:cubicBezTo>
                  <a:pt x="469134" y="723332"/>
                  <a:pt x="477425" y="707928"/>
                  <a:pt x="476788" y="708628"/>
                </a:cubicBezTo>
                <a:cubicBezTo>
                  <a:pt x="476788" y="708628"/>
                  <a:pt x="462756" y="716330"/>
                  <a:pt x="451913" y="719131"/>
                </a:cubicBezTo>
                <a:cubicBezTo>
                  <a:pt x="447448" y="719831"/>
                  <a:pt x="437243" y="723332"/>
                  <a:pt x="427038" y="727533"/>
                </a:cubicBezTo>
                <a:cubicBezTo>
                  <a:pt x="416833" y="731734"/>
                  <a:pt x="405990" y="736635"/>
                  <a:pt x="398975" y="742937"/>
                </a:cubicBezTo>
                <a:cubicBezTo>
                  <a:pt x="389407" y="751339"/>
                  <a:pt x="381116" y="760441"/>
                  <a:pt x="370911" y="772345"/>
                </a:cubicBezTo>
                <a:cubicBezTo>
                  <a:pt x="368040" y="774795"/>
                  <a:pt x="363576" y="777421"/>
                  <a:pt x="357995" y="779259"/>
                </a:cubicBezTo>
                <a:lnTo>
                  <a:pt x="345357" y="780669"/>
                </a:lnTo>
                <a:lnTo>
                  <a:pt x="351140" y="776546"/>
                </a:lnTo>
                <a:cubicBezTo>
                  <a:pt x="368361" y="761492"/>
                  <a:pt x="384784" y="745037"/>
                  <a:pt x="399932" y="727270"/>
                </a:cubicBezTo>
                <a:lnTo>
                  <a:pt x="409617" y="713816"/>
                </a:lnTo>
                <a:lnTo>
                  <a:pt x="409669" y="714163"/>
                </a:lnTo>
                <a:cubicBezTo>
                  <a:pt x="410775" y="714710"/>
                  <a:pt x="412848" y="713879"/>
                  <a:pt x="416197" y="710728"/>
                </a:cubicBezTo>
                <a:cubicBezTo>
                  <a:pt x="429590" y="697424"/>
                  <a:pt x="437882" y="693923"/>
                  <a:pt x="448725" y="688322"/>
                </a:cubicBezTo>
                <a:cubicBezTo>
                  <a:pt x="455741" y="686221"/>
                  <a:pt x="460843" y="684821"/>
                  <a:pt x="467859" y="682721"/>
                </a:cubicBezTo>
                <a:cubicBezTo>
                  <a:pt x="474875" y="679219"/>
                  <a:pt x="483166" y="674318"/>
                  <a:pt x="495285" y="663815"/>
                </a:cubicBezTo>
                <a:cubicBezTo>
                  <a:pt x="511868" y="648411"/>
                  <a:pt x="516971" y="630207"/>
                  <a:pt x="520159" y="621105"/>
                </a:cubicBezTo>
                <a:cubicBezTo>
                  <a:pt x="525900" y="605000"/>
                  <a:pt x="529089" y="588196"/>
                  <a:pt x="529089" y="588897"/>
                </a:cubicBezTo>
                <a:cubicBezTo>
                  <a:pt x="529089" y="588897"/>
                  <a:pt x="518246" y="600099"/>
                  <a:pt x="508679" y="606401"/>
                </a:cubicBezTo>
                <a:cubicBezTo>
                  <a:pt x="504852" y="608502"/>
                  <a:pt x="496561" y="614803"/>
                  <a:pt x="487631" y="621805"/>
                </a:cubicBezTo>
                <a:cubicBezTo>
                  <a:pt x="479339" y="628806"/>
                  <a:pt x="470410" y="637209"/>
                  <a:pt x="465308" y="644911"/>
                </a:cubicBezTo>
                <a:cubicBezTo>
                  <a:pt x="458929" y="655413"/>
                  <a:pt x="453190" y="666616"/>
                  <a:pt x="446173" y="680620"/>
                </a:cubicBezTo>
                <a:cubicBezTo>
                  <a:pt x="443941" y="683420"/>
                  <a:pt x="440274" y="687096"/>
                  <a:pt x="435411" y="690335"/>
                </a:cubicBezTo>
                <a:lnTo>
                  <a:pt x="422983" y="695246"/>
                </a:lnTo>
                <a:lnTo>
                  <a:pt x="441071" y="670117"/>
                </a:lnTo>
                <a:lnTo>
                  <a:pt x="468780" y="613594"/>
                </a:lnTo>
                <a:lnTo>
                  <a:pt x="472961" y="609202"/>
                </a:lnTo>
                <a:cubicBezTo>
                  <a:pt x="481890" y="592398"/>
                  <a:pt x="488268" y="587497"/>
                  <a:pt x="497198" y="578394"/>
                </a:cubicBezTo>
                <a:cubicBezTo>
                  <a:pt x="503576" y="574193"/>
                  <a:pt x="508041" y="571392"/>
                  <a:pt x="513781" y="567191"/>
                </a:cubicBezTo>
                <a:cubicBezTo>
                  <a:pt x="519522" y="562290"/>
                  <a:pt x="525900" y="554588"/>
                  <a:pt x="534191" y="541285"/>
                </a:cubicBezTo>
                <a:cubicBezTo>
                  <a:pt x="545672" y="522380"/>
                  <a:pt x="545672" y="504875"/>
                  <a:pt x="546310" y="495073"/>
                </a:cubicBezTo>
                <a:cubicBezTo>
                  <a:pt x="548223" y="478268"/>
                  <a:pt x="546947" y="462164"/>
                  <a:pt x="546947" y="462864"/>
                </a:cubicBezTo>
                <a:cubicBezTo>
                  <a:pt x="546947" y="462864"/>
                  <a:pt x="539932" y="476167"/>
                  <a:pt x="532278" y="484570"/>
                </a:cubicBezTo>
                <a:cubicBezTo>
                  <a:pt x="529088" y="487370"/>
                  <a:pt x="522710" y="495773"/>
                  <a:pt x="516332" y="504875"/>
                </a:cubicBezTo>
                <a:cubicBezTo>
                  <a:pt x="509954" y="513977"/>
                  <a:pt x="503576" y="524480"/>
                  <a:pt x="501025" y="532883"/>
                </a:cubicBezTo>
                <a:cubicBezTo>
                  <a:pt x="497836" y="544785"/>
                  <a:pt x="495285" y="556689"/>
                  <a:pt x="492733" y="572093"/>
                </a:cubicBezTo>
                <a:cubicBezTo>
                  <a:pt x="491458" y="575244"/>
                  <a:pt x="488906" y="579795"/>
                  <a:pt x="485159" y="584346"/>
                </a:cubicBezTo>
                <a:lnTo>
                  <a:pt x="476621" y="591439"/>
                </a:lnTo>
                <a:lnTo>
                  <a:pt x="492096" y="536383"/>
                </a:lnTo>
                <a:lnTo>
                  <a:pt x="495732" y="504095"/>
                </a:lnTo>
                <a:lnTo>
                  <a:pt x="499112" y="497873"/>
                </a:lnTo>
                <a:cubicBezTo>
                  <a:pt x="503576" y="479668"/>
                  <a:pt x="508040" y="472667"/>
                  <a:pt x="514418" y="462164"/>
                </a:cubicBezTo>
                <a:cubicBezTo>
                  <a:pt x="523986" y="450961"/>
                  <a:pt x="529726" y="446060"/>
                  <a:pt x="539931" y="416652"/>
                </a:cubicBezTo>
                <a:cubicBezTo>
                  <a:pt x="546947" y="396347"/>
                  <a:pt x="543120" y="380243"/>
                  <a:pt x="541845" y="371140"/>
                </a:cubicBezTo>
                <a:cubicBezTo>
                  <a:pt x="539931" y="355736"/>
                  <a:pt x="536105" y="341033"/>
                  <a:pt x="536105" y="341733"/>
                </a:cubicBezTo>
                <a:cubicBezTo>
                  <a:pt x="536105" y="342433"/>
                  <a:pt x="532277" y="355736"/>
                  <a:pt x="526537" y="365539"/>
                </a:cubicBezTo>
                <a:cubicBezTo>
                  <a:pt x="523986" y="369740"/>
                  <a:pt x="519521" y="378843"/>
                  <a:pt x="515695" y="388645"/>
                </a:cubicBezTo>
                <a:cubicBezTo>
                  <a:pt x="511868" y="399147"/>
                  <a:pt x="508040" y="410350"/>
                  <a:pt x="507403" y="418753"/>
                </a:cubicBezTo>
                <a:cubicBezTo>
                  <a:pt x="506765" y="430656"/>
                  <a:pt x="507403" y="442559"/>
                  <a:pt x="508678" y="457263"/>
                </a:cubicBezTo>
                <a:cubicBezTo>
                  <a:pt x="508359" y="460764"/>
                  <a:pt x="507084" y="465665"/>
                  <a:pt x="504692" y="470916"/>
                </a:cubicBezTo>
                <a:lnTo>
                  <a:pt x="498429" y="480152"/>
                </a:lnTo>
                <a:lnTo>
                  <a:pt x="500228" y="464177"/>
                </a:lnTo>
                <a:cubicBezTo>
                  <a:pt x="501025" y="439933"/>
                  <a:pt x="500068" y="415602"/>
                  <a:pt x="497836" y="391446"/>
                </a:cubicBezTo>
                <a:lnTo>
                  <a:pt x="497158" y="386905"/>
                </a:lnTo>
                <a:lnTo>
                  <a:pt x="498473" y="385844"/>
                </a:lnTo>
                <a:cubicBezTo>
                  <a:pt x="499111" y="367639"/>
                  <a:pt x="502300" y="359937"/>
                  <a:pt x="506127" y="348734"/>
                </a:cubicBezTo>
                <a:cubicBezTo>
                  <a:pt x="513143" y="336131"/>
                  <a:pt x="517608" y="330530"/>
                  <a:pt x="522710" y="301822"/>
                </a:cubicBezTo>
                <a:cubicBezTo>
                  <a:pt x="525899" y="281517"/>
                  <a:pt x="520159" y="267514"/>
                  <a:pt x="518245" y="259112"/>
                </a:cubicBezTo>
                <a:cubicBezTo>
                  <a:pt x="514418" y="245108"/>
                  <a:pt x="509316" y="231804"/>
                  <a:pt x="509316" y="232505"/>
                </a:cubicBezTo>
                <a:cubicBezTo>
                  <a:pt x="509316" y="232505"/>
                  <a:pt x="506764" y="246508"/>
                  <a:pt x="502937" y="256311"/>
                </a:cubicBezTo>
                <a:cubicBezTo>
                  <a:pt x="499111" y="264012"/>
                  <a:pt x="490819" y="292720"/>
                  <a:pt x="492095" y="309524"/>
                </a:cubicBezTo>
                <a:cubicBezTo>
                  <a:pt x="493371" y="320727"/>
                  <a:pt x="495922" y="331930"/>
                  <a:pt x="499749" y="345934"/>
                </a:cubicBezTo>
                <a:cubicBezTo>
                  <a:pt x="500067" y="349085"/>
                  <a:pt x="499908" y="353811"/>
                  <a:pt x="498712" y="359237"/>
                </a:cubicBezTo>
                <a:lnTo>
                  <a:pt x="494531" y="369324"/>
                </a:lnTo>
                <a:lnTo>
                  <a:pt x="487153" y="319940"/>
                </a:lnTo>
                <a:lnTo>
                  <a:pt x="477565" y="281365"/>
                </a:lnTo>
                <a:lnTo>
                  <a:pt x="479339" y="279417"/>
                </a:lnTo>
                <a:cubicBezTo>
                  <a:pt x="477426" y="262612"/>
                  <a:pt x="479339" y="254210"/>
                  <a:pt x="481891" y="243007"/>
                </a:cubicBezTo>
                <a:cubicBezTo>
                  <a:pt x="486356" y="230404"/>
                  <a:pt x="490182" y="223402"/>
                  <a:pt x="492096" y="196096"/>
                </a:cubicBezTo>
                <a:cubicBezTo>
                  <a:pt x="493371" y="176490"/>
                  <a:pt x="486356" y="163887"/>
                  <a:pt x="483804" y="156185"/>
                </a:cubicBezTo>
                <a:cubicBezTo>
                  <a:pt x="478702" y="142882"/>
                  <a:pt x="472961" y="130978"/>
                  <a:pt x="472961" y="131679"/>
                </a:cubicBezTo>
                <a:cubicBezTo>
                  <a:pt x="472961" y="131679"/>
                  <a:pt x="471685" y="144982"/>
                  <a:pt x="468497" y="154784"/>
                </a:cubicBezTo>
                <a:cubicBezTo>
                  <a:pt x="465945" y="162487"/>
                  <a:pt x="460205" y="191194"/>
                  <a:pt x="463394" y="207298"/>
                </a:cubicBezTo>
                <a:cubicBezTo>
                  <a:pt x="465945" y="217801"/>
                  <a:pt x="469772" y="228304"/>
                  <a:pt x="474875" y="240907"/>
                </a:cubicBezTo>
                <a:cubicBezTo>
                  <a:pt x="475513" y="244058"/>
                  <a:pt x="475991" y="248609"/>
                  <a:pt x="475592" y="253948"/>
                </a:cubicBezTo>
                <a:lnTo>
                  <a:pt x="473137" y="263547"/>
                </a:lnTo>
                <a:lnTo>
                  <a:pt x="469772" y="250009"/>
                </a:lnTo>
                <a:lnTo>
                  <a:pt x="445269" y="184138"/>
                </a:lnTo>
                <a:lnTo>
                  <a:pt x="448087" y="179991"/>
                </a:lnTo>
                <a:cubicBezTo>
                  <a:pt x="444260" y="163887"/>
                  <a:pt x="445536" y="156185"/>
                  <a:pt x="446811" y="144982"/>
                </a:cubicBezTo>
                <a:cubicBezTo>
                  <a:pt x="450638" y="131679"/>
                  <a:pt x="453190" y="125377"/>
                  <a:pt x="453190" y="98070"/>
                </a:cubicBezTo>
                <a:cubicBezTo>
                  <a:pt x="453190" y="79165"/>
                  <a:pt x="445536" y="67262"/>
                  <a:pt x="442346" y="60260"/>
                </a:cubicBezTo>
                <a:cubicBezTo>
                  <a:pt x="436606" y="48357"/>
                  <a:pt x="430228" y="37154"/>
                  <a:pt x="430228" y="37854"/>
                </a:cubicBezTo>
                <a:cubicBezTo>
                  <a:pt x="430228" y="38555"/>
                  <a:pt x="429590" y="51158"/>
                  <a:pt x="427677" y="60961"/>
                </a:cubicBezTo>
                <a:cubicBezTo>
                  <a:pt x="425126"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2" y="78465"/>
                  <a:pt x="412369" y="71463"/>
                  <a:pt x="403440" y="46956"/>
                </a:cubicBezTo>
                <a:cubicBezTo>
                  <a:pt x="397700" y="29452"/>
                  <a:pt x="386857" y="21050"/>
                  <a:pt x="381755"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605" name="任意多边形: 形状 604">
            <a:extLst>
              <a:ext uri="{FF2B5EF4-FFF2-40B4-BE49-F238E27FC236}">
                <a16:creationId xmlns:a16="http://schemas.microsoft.com/office/drawing/2014/main" xmlns="" id="{08BD9D34-561D-4A8A-A2FD-00FA2FD245BE}"/>
              </a:ext>
            </a:extLst>
          </p:cNvPr>
          <p:cNvSpPr/>
          <p:nvPr/>
        </p:nvSpPr>
        <p:spPr>
          <a:xfrm>
            <a:off x="7946720" y="3112599"/>
            <a:ext cx="547363" cy="994407"/>
          </a:xfrm>
          <a:custGeom>
            <a:avLst/>
            <a:gdLst>
              <a:gd name="connsiteX0" fmla="*/ 363896 w 547363"/>
              <a:gd name="connsiteY0" fmla="*/ 44 h 994407"/>
              <a:gd name="connsiteX1" fmla="*/ 381755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9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6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4 h 994407"/>
              <a:gd name="connsiteX28" fmla="*/ 487152 w 547363"/>
              <a:gd name="connsiteY28" fmla="*/ 319940 h 994407"/>
              <a:gd name="connsiteX29" fmla="*/ 494531 w 547363"/>
              <a:gd name="connsiteY29" fmla="*/ 369327 h 994407"/>
              <a:gd name="connsiteX30" fmla="*/ 498713 w 547363"/>
              <a:gd name="connsiteY30" fmla="*/ 359237 h 994407"/>
              <a:gd name="connsiteX31" fmla="*/ 499749 w 547363"/>
              <a:gd name="connsiteY31" fmla="*/ 345934 h 994407"/>
              <a:gd name="connsiteX32" fmla="*/ 492096 w 547363"/>
              <a:gd name="connsiteY32" fmla="*/ 309524 h 994407"/>
              <a:gd name="connsiteX33" fmla="*/ 502938 w 547363"/>
              <a:gd name="connsiteY33" fmla="*/ 256311 h 994407"/>
              <a:gd name="connsiteX34" fmla="*/ 509316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7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2 w 547363"/>
              <a:gd name="connsiteY45" fmla="*/ 418753 h 994407"/>
              <a:gd name="connsiteX46" fmla="*/ 515694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4 h 994407"/>
              <a:gd name="connsiteX54" fmla="*/ 492096 w 547363"/>
              <a:gd name="connsiteY54" fmla="*/ 536383 h 994407"/>
              <a:gd name="connsiteX55" fmla="*/ 476621 w 547363"/>
              <a:gd name="connsiteY55" fmla="*/ 591438 h 994407"/>
              <a:gd name="connsiteX56" fmla="*/ 485159 w 547363"/>
              <a:gd name="connsiteY56" fmla="*/ 584346 h 994407"/>
              <a:gd name="connsiteX57" fmla="*/ 492733 w 547363"/>
              <a:gd name="connsiteY57" fmla="*/ 572093 h 994407"/>
              <a:gd name="connsiteX58" fmla="*/ 501024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4 h 994407"/>
              <a:gd name="connsiteX68" fmla="*/ 441071 w 547363"/>
              <a:gd name="connsiteY68" fmla="*/ 670117 h 994407"/>
              <a:gd name="connsiteX69" fmla="*/ 422983 w 547363"/>
              <a:gd name="connsiteY69" fmla="*/ 695246 h 994407"/>
              <a:gd name="connsiteX70" fmla="*/ 435411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8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7 w 547363"/>
              <a:gd name="connsiteY80" fmla="*/ 710728 h 994407"/>
              <a:gd name="connsiteX81" fmla="*/ 409669 w 547363"/>
              <a:gd name="connsiteY81" fmla="*/ 714163 h 994407"/>
              <a:gd name="connsiteX82" fmla="*/ 409617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6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9 w 547363"/>
              <a:gd name="connsiteY98" fmla="*/ 793401 h 994407"/>
              <a:gd name="connsiteX99" fmla="*/ 250305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10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2 w 547363"/>
              <a:gd name="connsiteY107" fmla="*/ 855666 h 994407"/>
              <a:gd name="connsiteX108" fmla="*/ 277153 w 547363"/>
              <a:gd name="connsiteY108" fmla="*/ 854266 h 994407"/>
              <a:gd name="connsiteX109" fmla="*/ 237609 w 547363"/>
              <a:gd name="connsiteY109" fmla="*/ 860567 h 994407"/>
              <a:gd name="connsiteX110" fmla="*/ 230174 w 547363"/>
              <a:gd name="connsiteY110" fmla="*/ 861257 h 994407"/>
              <a:gd name="connsiteX111" fmla="*/ 230273 w 547363"/>
              <a:gd name="connsiteY111" fmla="*/ 860774 h 994407"/>
              <a:gd name="connsiteX112" fmla="*/ 145532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50 w 547363"/>
              <a:gd name="connsiteY117" fmla="*/ 887175 h 994407"/>
              <a:gd name="connsiteX118" fmla="*/ 269500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8 w 547363"/>
              <a:gd name="connsiteY122" fmla="*/ 915191 h 994407"/>
              <a:gd name="connsiteX123" fmla="*/ 120890 w 547363"/>
              <a:gd name="connsiteY123" fmla="*/ 917282 h 994407"/>
              <a:gd name="connsiteX124" fmla="*/ 61573 w 547363"/>
              <a:gd name="connsiteY124" fmla="*/ 946690 h 994407"/>
              <a:gd name="connsiteX125" fmla="*/ 33509 w 547363"/>
              <a:gd name="connsiteY125" fmla="*/ 963494 h 994407"/>
              <a:gd name="connsiteX126" fmla="*/ 11185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4 w 547363"/>
              <a:gd name="connsiteY131" fmla="*/ 923234 h 994407"/>
              <a:gd name="connsiteX132" fmla="*/ 128847 w 547363"/>
              <a:gd name="connsiteY132" fmla="*/ 900540 h 994407"/>
              <a:gd name="connsiteX133" fmla="*/ 143770 w 547363"/>
              <a:gd name="connsiteY133" fmla="*/ 886824 h 994407"/>
              <a:gd name="connsiteX134" fmla="*/ 154693 w 547363"/>
              <a:gd name="connsiteY134" fmla="*/ 871070 h 994407"/>
              <a:gd name="connsiteX135" fmla="*/ 180843 w 547363"/>
              <a:gd name="connsiteY135" fmla="*/ 821357 h 994407"/>
              <a:gd name="connsiteX136" fmla="*/ 214647 w 547363"/>
              <a:gd name="connsiteY136" fmla="*/ 794050 h 994407"/>
              <a:gd name="connsiteX137" fmla="*/ 238884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6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6 w 547363"/>
              <a:gd name="connsiteY151" fmla="*/ 768143 h 994407"/>
              <a:gd name="connsiteX152" fmla="*/ 295013 w 547363"/>
              <a:gd name="connsiteY152" fmla="*/ 796151 h 994407"/>
              <a:gd name="connsiteX153" fmla="*/ 262484 w 547363"/>
              <a:gd name="connsiteY153" fmla="*/ 817856 h 994407"/>
              <a:gd name="connsiteX154" fmla="*/ 252045 w 547363"/>
              <a:gd name="connsiteY154" fmla="*/ 834281 h 994407"/>
              <a:gd name="connsiteX155" fmla="*/ 282894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1 w 547363"/>
              <a:gd name="connsiteY160" fmla="*/ 661716 h 994407"/>
              <a:gd name="connsiteX161" fmla="*/ 389408 w 547363"/>
              <a:gd name="connsiteY161" fmla="*/ 642111 h 994407"/>
              <a:gd name="connsiteX162" fmla="*/ 390684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2 w 547363"/>
              <a:gd name="connsiteY168" fmla="*/ 696868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9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5 h 994407"/>
              <a:gd name="connsiteX180" fmla="*/ 462151 w 547363"/>
              <a:gd name="connsiteY180" fmla="*/ 603314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0 w 547363"/>
              <a:gd name="connsiteY190" fmla="*/ 576907 h 994407"/>
              <a:gd name="connsiteX191" fmla="*/ 468745 w 547363"/>
              <a:gd name="connsiteY191" fmla="*/ 583147 h 994407"/>
              <a:gd name="connsiteX192" fmla="*/ 488269 w 547363"/>
              <a:gd name="connsiteY192" fmla="*/ 502774 h 994407"/>
              <a:gd name="connsiteX193" fmla="*/ 488413 w 547363"/>
              <a:gd name="connsiteY193" fmla="*/ 497735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7 w 547363"/>
              <a:gd name="connsiteY203" fmla="*/ 471328 h 994407"/>
              <a:gd name="connsiteX204" fmla="*/ 490899 w 547363"/>
              <a:gd name="connsiteY204" fmla="*/ 410701 h 994407"/>
              <a:gd name="connsiteX205" fmla="*/ 487929 w 547363"/>
              <a:gd name="connsiteY205" fmla="*/ 387142 h 994407"/>
              <a:gd name="connsiteX206" fmla="*/ 487630 w 547363"/>
              <a:gd name="connsiteY206" fmla="*/ 386544 h 994407"/>
              <a:gd name="connsiteX207" fmla="*/ 471047 w 547363"/>
              <a:gd name="connsiteY207" fmla="*/ 355036 h 994407"/>
              <a:gd name="connsiteX208" fmla="*/ 439157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8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1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6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6 w 547363"/>
              <a:gd name="connsiteY234" fmla="*/ 93868 h 994407"/>
              <a:gd name="connsiteX235" fmla="*/ 406629 w 547363"/>
              <a:gd name="connsiteY235" fmla="*/ 121875 h 994407"/>
              <a:gd name="connsiteX236" fmla="*/ 419385 w 547363"/>
              <a:gd name="connsiteY236" fmla="*/ 153383 h 994407"/>
              <a:gd name="connsiteX237" fmla="*/ 432708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5" y="16148"/>
                </a:cubicBezTo>
                <a:cubicBezTo>
                  <a:pt x="386857" y="21050"/>
                  <a:pt x="397700" y="29452"/>
                  <a:pt x="403440" y="46956"/>
                </a:cubicBezTo>
                <a:cubicBezTo>
                  <a:pt x="412369" y="71463"/>
                  <a:pt x="411732"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6" y="68662"/>
                  <a:pt x="427677" y="60961"/>
                </a:cubicBezTo>
                <a:cubicBezTo>
                  <a:pt x="429590" y="51158"/>
                  <a:pt x="430228" y="38555"/>
                  <a:pt x="430228" y="37854"/>
                </a:cubicBezTo>
                <a:cubicBezTo>
                  <a:pt x="430228" y="37154"/>
                  <a:pt x="436606" y="48357"/>
                  <a:pt x="442346" y="60260"/>
                </a:cubicBezTo>
                <a:cubicBezTo>
                  <a:pt x="445535" y="67262"/>
                  <a:pt x="453189" y="79165"/>
                  <a:pt x="453189" y="98070"/>
                </a:cubicBezTo>
                <a:cubicBezTo>
                  <a:pt x="453189" y="125377"/>
                  <a:pt x="450638" y="131679"/>
                  <a:pt x="446811" y="144982"/>
                </a:cubicBezTo>
                <a:cubicBezTo>
                  <a:pt x="445535" y="156185"/>
                  <a:pt x="444260" y="163887"/>
                  <a:pt x="448087" y="179991"/>
                </a:cubicBezTo>
                <a:lnTo>
                  <a:pt x="445268" y="184139"/>
                </a:lnTo>
                <a:lnTo>
                  <a:pt x="469772" y="250009"/>
                </a:lnTo>
                <a:lnTo>
                  <a:pt x="473137" y="263548"/>
                </a:lnTo>
                <a:lnTo>
                  <a:pt x="475592" y="253948"/>
                </a:lnTo>
                <a:cubicBezTo>
                  <a:pt x="475991" y="248609"/>
                  <a:pt x="475512" y="244058"/>
                  <a:pt x="474875" y="240907"/>
                </a:cubicBezTo>
                <a:cubicBezTo>
                  <a:pt x="469772" y="228304"/>
                  <a:pt x="465945" y="217801"/>
                  <a:pt x="463394" y="207298"/>
                </a:cubicBezTo>
                <a:cubicBezTo>
                  <a:pt x="460205" y="191194"/>
                  <a:pt x="465945" y="162487"/>
                  <a:pt x="468496"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4"/>
                </a:lnTo>
                <a:lnTo>
                  <a:pt x="487152" y="319940"/>
                </a:lnTo>
                <a:lnTo>
                  <a:pt x="494531" y="369327"/>
                </a:lnTo>
                <a:lnTo>
                  <a:pt x="498713" y="359237"/>
                </a:lnTo>
                <a:cubicBezTo>
                  <a:pt x="499909" y="353811"/>
                  <a:pt x="500068" y="349085"/>
                  <a:pt x="499749" y="345934"/>
                </a:cubicBezTo>
                <a:cubicBezTo>
                  <a:pt x="495923" y="331930"/>
                  <a:pt x="493371" y="320727"/>
                  <a:pt x="492096" y="309524"/>
                </a:cubicBezTo>
                <a:cubicBezTo>
                  <a:pt x="490820" y="292720"/>
                  <a:pt x="499111" y="264012"/>
                  <a:pt x="502938" y="256311"/>
                </a:cubicBezTo>
                <a:cubicBezTo>
                  <a:pt x="506765" y="246508"/>
                  <a:pt x="509316" y="232505"/>
                  <a:pt x="509316" y="232505"/>
                </a:cubicBezTo>
                <a:cubicBezTo>
                  <a:pt x="509316"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8" y="415602"/>
                  <a:pt x="501025" y="439933"/>
                  <a:pt x="500227" y="464177"/>
                </a:cubicBezTo>
                <a:lnTo>
                  <a:pt x="498428" y="480152"/>
                </a:lnTo>
                <a:lnTo>
                  <a:pt x="504692" y="470916"/>
                </a:lnTo>
                <a:cubicBezTo>
                  <a:pt x="507083" y="465665"/>
                  <a:pt x="508359" y="460764"/>
                  <a:pt x="508678" y="457263"/>
                </a:cubicBezTo>
                <a:cubicBezTo>
                  <a:pt x="507402" y="442559"/>
                  <a:pt x="506764" y="430656"/>
                  <a:pt x="507402" y="418753"/>
                </a:cubicBezTo>
                <a:cubicBezTo>
                  <a:pt x="508040" y="410350"/>
                  <a:pt x="511868" y="399147"/>
                  <a:pt x="515694"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4"/>
                </a:lnTo>
                <a:lnTo>
                  <a:pt x="492096" y="536383"/>
                </a:lnTo>
                <a:lnTo>
                  <a:pt x="476621" y="591438"/>
                </a:lnTo>
                <a:lnTo>
                  <a:pt x="485159" y="584346"/>
                </a:lnTo>
                <a:cubicBezTo>
                  <a:pt x="488906" y="579795"/>
                  <a:pt x="491457" y="575244"/>
                  <a:pt x="492733" y="572093"/>
                </a:cubicBezTo>
                <a:cubicBezTo>
                  <a:pt x="495284" y="556689"/>
                  <a:pt x="497836" y="544785"/>
                  <a:pt x="501024" y="532883"/>
                </a:cubicBezTo>
                <a:cubicBezTo>
                  <a:pt x="503576" y="524480"/>
                  <a:pt x="509954" y="513977"/>
                  <a:pt x="516332" y="504875"/>
                </a:cubicBezTo>
                <a:cubicBezTo>
                  <a:pt x="522710" y="495773"/>
                  <a:pt x="529088" y="487370"/>
                  <a:pt x="532278" y="484570"/>
                </a:cubicBezTo>
                <a:cubicBezTo>
                  <a:pt x="539931" y="476167"/>
                  <a:pt x="546947" y="462864"/>
                  <a:pt x="546947" y="462864"/>
                </a:cubicBezTo>
                <a:cubicBezTo>
                  <a:pt x="546947" y="462164"/>
                  <a:pt x="548223" y="478268"/>
                  <a:pt x="546310" y="495073"/>
                </a:cubicBezTo>
                <a:cubicBezTo>
                  <a:pt x="545671" y="504875"/>
                  <a:pt x="545671" y="522380"/>
                  <a:pt x="534191" y="541285"/>
                </a:cubicBezTo>
                <a:cubicBezTo>
                  <a:pt x="525899" y="554588"/>
                  <a:pt x="519521" y="562290"/>
                  <a:pt x="513781" y="567191"/>
                </a:cubicBezTo>
                <a:cubicBezTo>
                  <a:pt x="508041" y="571392"/>
                  <a:pt x="503576" y="574193"/>
                  <a:pt x="497198" y="578394"/>
                </a:cubicBezTo>
                <a:cubicBezTo>
                  <a:pt x="488268" y="587497"/>
                  <a:pt x="481890" y="592398"/>
                  <a:pt x="472961" y="609202"/>
                </a:cubicBezTo>
                <a:lnTo>
                  <a:pt x="468780" y="613594"/>
                </a:lnTo>
                <a:lnTo>
                  <a:pt x="441071" y="670117"/>
                </a:lnTo>
                <a:lnTo>
                  <a:pt x="422983" y="695246"/>
                </a:lnTo>
                <a:lnTo>
                  <a:pt x="435411"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0" y="614803"/>
                  <a:pt x="504852" y="608502"/>
                  <a:pt x="508678"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7" y="710728"/>
                </a:cubicBezTo>
                <a:cubicBezTo>
                  <a:pt x="412848" y="713879"/>
                  <a:pt x="410775" y="714710"/>
                  <a:pt x="409669" y="714163"/>
                </a:cubicBezTo>
                <a:lnTo>
                  <a:pt x="409617" y="713816"/>
                </a:lnTo>
                <a:lnTo>
                  <a:pt x="399932" y="727270"/>
                </a:lnTo>
                <a:cubicBezTo>
                  <a:pt x="384784" y="745037"/>
                  <a:pt x="368361" y="761492"/>
                  <a:pt x="351140" y="776546"/>
                </a:cubicBezTo>
                <a:lnTo>
                  <a:pt x="345357" y="780669"/>
                </a:lnTo>
                <a:lnTo>
                  <a:pt x="357996" y="779259"/>
                </a:lnTo>
                <a:cubicBezTo>
                  <a:pt x="363577" y="777421"/>
                  <a:pt x="368041" y="774795"/>
                  <a:pt x="370912" y="772345"/>
                </a:cubicBezTo>
                <a:cubicBezTo>
                  <a:pt x="381117" y="760441"/>
                  <a:pt x="389408" y="751339"/>
                  <a:pt x="398976" y="742937"/>
                </a:cubicBezTo>
                <a:cubicBezTo>
                  <a:pt x="405991" y="736635"/>
                  <a:pt x="416834" y="731734"/>
                  <a:pt x="427039" y="727533"/>
                </a:cubicBezTo>
                <a:cubicBezTo>
                  <a:pt x="437244" y="723332"/>
                  <a:pt x="447449" y="719831"/>
                  <a:pt x="451913" y="719131"/>
                </a:cubicBezTo>
                <a:cubicBezTo>
                  <a:pt x="462756"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4" y="781447"/>
                  <a:pt x="379203" y="780747"/>
                  <a:pt x="371549" y="780747"/>
                </a:cubicBezTo>
                <a:cubicBezTo>
                  <a:pt x="359431" y="782847"/>
                  <a:pt x="350502" y="784248"/>
                  <a:pt x="334556" y="794050"/>
                </a:cubicBezTo>
                <a:cubicBezTo>
                  <a:pt x="330570" y="796501"/>
                  <a:pt x="328338" y="796895"/>
                  <a:pt x="327351" y="796118"/>
                </a:cubicBezTo>
                <a:lnTo>
                  <a:pt x="327499" y="793401"/>
                </a:lnTo>
                <a:lnTo>
                  <a:pt x="250305" y="848434"/>
                </a:lnTo>
                <a:lnTo>
                  <a:pt x="263998" y="849452"/>
                </a:lnTo>
                <a:cubicBezTo>
                  <a:pt x="269818" y="848664"/>
                  <a:pt x="274602" y="846914"/>
                  <a:pt x="277791" y="845163"/>
                </a:cubicBezTo>
                <a:cubicBezTo>
                  <a:pt x="289909" y="835361"/>
                  <a:pt x="300114" y="827659"/>
                  <a:pt x="310957" y="822058"/>
                </a:cubicBezTo>
                <a:cubicBezTo>
                  <a:pt x="319248" y="817857"/>
                  <a:pt x="330729" y="815056"/>
                  <a:pt x="342210" y="813656"/>
                </a:cubicBezTo>
                <a:cubicBezTo>
                  <a:pt x="353690" y="812255"/>
                  <a:pt x="363895" y="811555"/>
                  <a:pt x="368360" y="812255"/>
                </a:cubicBezTo>
                <a:cubicBezTo>
                  <a:pt x="379841" y="812955"/>
                  <a:pt x="395148" y="809455"/>
                  <a:pt x="395148" y="809455"/>
                </a:cubicBezTo>
                <a:cubicBezTo>
                  <a:pt x="395786" y="808754"/>
                  <a:pt x="384305" y="821357"/>
                  <a:pt x="371549" y="832560"/>
                </a:cubicBezTo>
                <a:cubicBezTo>
                  <a:pt x="363895" y="838862"/>
                  <a:pt x="351777" y="852165"/>
                  <a:pt x="330092" y="855666"/>
                </a:cubicBezTo>
                <a:cubicBezTo>
                  <a:pt x="299477" y="860567"/>
                  <a:pt x="291823" y="857067"/>
                  <a:pt x="277153" y="854266"/>
                </a:cubicBezTo>
                <a:cubicBezTo>
                  <a:pt x="264397" y="854266"/>
                  <a:pt x="255467" y="852866"/>
                  <a:pt x="237609" y="860567"/>
                </a:cubicBezTo>
                <a:cubicBezTo>
                  <a:pt x="233304" y="862318"/>
                  <a:pt x="231031" y="862274"/>
                  <a:pt x="230174" y="861257"/>
                </a:cubicBezTo>
                <a:lnTo>
                  <a:pt x="230273" y="860774"/>
                </a:lnTo>
                <a:lnTo>
                  <a:pt x="145532" y="904552"/>
                </a:lnTo>
                <a:lnTo>
                  <a:pt x="158520" y="906780"/>
                </a:lnTo>
                <a:cubicBezTo>
                  <a:pt x="164580" y="906605"/>
                  <a:pt x="169682" y="905380"/>
                  <a:pt x="173190" y="903979"/>
                </a:cubicBezTo>
                <a:cubicBezTo>
                  <a:pt x="186584" y="894877"/>
                  <a:pt x="197427" y="889275"/>
                  <a:pt x="209545" y="884374"/>
                </a:cubicBezTo>
                <a:cubicBezTo>
                  <a:pt x="226766" y="878072"/>
                  <a:pt x="259932" y="882273"/>
                  <a:pt x="268861" y="885074"/>
                </a:cubicBezTo>
                <a:cubicBezTo>
                  <a:pt x="280342" y="887875"/>
                  <a:pt x="295650" y="887875"/>
                  <a:pt x="295650" y="887175"/>
                </a:cubicBezTo>
                <a:cubicBezTo>
                  <a:pt x="296288" y="886474"/>
                  <a:pt x="283531" y="896978"/>
                  <a:pt x="269500" y="905380"/>
                </a:cubicBezTo>
                <a:cubicBezTo>
                  <a:pt x="261208" y="910281"/>
                  <a:pt x="247814" y="920784"/>
                  <a:pt x="225490" y="921484"/>
                </a:cubicBezTo>
                <a:cubicBezTo>
                  <a:pt x="194238" y="922884"/>
                  <a:pt x="186584" y="918683"/>
                  <a:pt x="171914" y="913081"/>
                </a:cubicBezTo>
                <a:cubicBezTo>
                  <a:pt x="159158" y="911681"/>
                  <a:pt x="149591" y="909581"/>
                  <a:pt x="131094" y="915182"/>
                </a:cubicBezTo>
                <a:lnTo>
                  <a:pt x="124938" y="915191"/>
                </a:lnTo>
                <a:lnTo>
                  <a:pt x="120890" y="917282"/>
                </a:lnTo>
                <a:cubicBezTo>
                  <a:pt x="101117" y="927085"/>
                  <a:pt x="80707" y="936187"/>
                  <a:pt x="61573" y="946690"/>
                </a:cubicBezTo>
                <a:cubicBezTo>
                  <a:pt x="52005" y="952291"/>
                  <a:pt x="42439" y="957193"/>
                  <a:pt x="33509" y="963494"/>
                </a:cubicBezTo>
                <a:cubicBezTo>
                  <a:pt x="24580" y="969796"/>
                  <a:pt x="16288" y="976798"/>
                  <a:pt x="11185" y="985900"/>
                </a:cubicBezTo>
                <a:cubicBezTo>
                  <a:pt x="7997" y="992202"/>
                  <a:pt x="6721" y="995003"/>
                  <a:pt x="4170" y="994302"/>
                </a:cubicBezTo>
                <a:cubicBezTo>
                  <a:pt x="1619" y="992902"/>
                  <a:pt x="-2208" y="987300"/>
                  <a:pt x="1619" y="978898"/>
                </a:cubicBezTo>
                <a:cubicBezTo>
                  <a:pt x="1619" y="978898"/>
                  <a:pt x="3532" y="974697"/>
                  <a:pt x="9272" y="968396"/>
                </a:cubicBezTo>
                <a:cubicBezTo>
                  <a:pt x="15012" y="962094"/>
                  <a:pt x="23942" y="954392"/>
                  <a:pt x="36698" y="947390"/>
                </a:cubicBezTo>
                <a:cubicBezTo>
                  <a:pt x="48816" y="939688"/>
                  <a:pt x="63964" y="931811"/>
                  <a:pt x="81504" y="923234"/>
                </a:cubicBezTo>
                <a:lnTo>
                  <a:pt x="128847" y="900540"/>
                </a:lnTo>
                <a:lnTo>
                  <a:pt x="143770" y="886824"/>
                </a:lnTo>
                <a:cubicBezTo>
                  <a:pt x="147836" y="881748"/>
                  <a:pt x="150866" y="876671"/>
                  <a:pt x="154693" y="871070"/>
                </a:cubicBezTo>
                <a:cubicBezTo>
                  <a:pt x="160433" y="855666"/>
                  <a:pt x="162985" y="846564"/>
                  <a:pt x="180843" y="821357"/>
                </a:cubicBezTo>
                <a:cubicBezTo>
                  <a:pt x="193599" y="803153"/>
                  <a:pt x="206993" y="798251"/>
                  <a:pt x="214647" y="794050"/>
                </a:cubicBezTo>
                <a:cubicBezTo>
                  <a:pt x="227403" y="787048"/>
                  <a:pt x="239522" y="780747"/>
                  <a:pt x="238884" y="780747"/>
                </a:cubicBezTo>
                <a:cubicBezTo>
                  <a:pt x="238884" y="780747"/>
                  <a:pt x="232506"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6" y="826959"/>
                  <a:pt x="256106" y="815056"/>
                </a:cubicBezTo>
                <a:cubicBezTo>
                  <a:pt x="259932" y="799652"/>
                  <a:pt x="261846" y="791249"/>
                  <a:pt x="275240" y="763942"/>
                </a:cubicBezTo>
                <a:cubicBezTo>
                  <a:pt x="284808" y="745037"/>
                  <a:pt x="296926" y="738736"/>
                  <a:pt x="302666" y="733134"/>
                </a:cubicBezTo>
                <a:cubicBezTo>
                  <a:pt x="312871" y="724732"/>
                  <a:pt x="323714" y="716330"/>
                  <a:pt x="323076" y="717030"/>
                </a:cubicBezTo>
                <a:cubicBezTo>
                  <a:pt x="323076" y="717030"/>
                  <a:pt x="319249" y="731033"/>
                  <a:pt x="317974" y="742236"/>
                </a:cubicBezTo>
                <a:cubicBezTo>
                  <a:pt x="317974" y="747138"/>
                  <a:pt x="315423" y="757640"/>
                  <a:pt x="311596" y="768143"/>
                </a:cubicBezTo>
                <a:cubicBezTo>
                  <a:pt x="307769" y="779347"/>
                  <a:pt x="302028" y="790550"/>
                  <a:pt x="295013" y="796151"/>
                </a:cubicBezTo>
                <a:cubicBezTo>
                  <a:pt x="286083" y="804553"/>
                  <a:pt x="275878" y="811555"/>
                  <a:pt x="262484" y="817856"/>
                </a:cubicBezTo>
                <a:lnTo>
                  <a:pt x="252045" y="834281"/>
                </a:lnTo>
                <a:lnTo>
                  <a:pt x="282894" y="815756"/>
                </a:lnTo>
                <a:lnTo>
                  <a:pt x="331156" y="777572"/>
                </a:lnTo>
                <a:lnTo>
                  <a:pt x="339898" y="764817"/>
                </a:lnTo>
                <a:cubicBezTo>
                  <a:pt x="342529" y="759216"/>
                  <a:pt x="344124" y="753789"/>
                  <a:pt x="346037" y="747838"/>
                </a:cubicBezTo>
                <a:cubicBezTo>
                  <a:pt x="347313" y="732434"/>
                  <a:pt x="347313" y="724031"/>
                  <a:pt x="354966" y="696024"/>
                </a:cubicBezTo>
                <a:cubicBezTo>
                  <a:pt x="360069" y="677120"/>
                  <a:pt x="369636" y="668017"/>
                  <a:pt x="374101" y="661716"/>
                </a:cubicBezTo>
                <a:cubicBezTo>
                  <a:pt x="381754" y="651213"/>
                  <a:pt x="390046" y="641410"/>
                  <a:pt x="389408" y="642111"/>
                </a:cubicBezTo>
                <a:cubicBezTo>
                  <a:pt x="389408" y="642111"/>
                  <a:pt x="389408" y="655414"/>
                  <a:pt x="390684"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2" y="696868"/>
                </a:lnTo>
                <a:lnTo>
                  <a:pt x="415160" y="681584"/>
                </a:lnTo>
                <a:cubicBezTo>
                  <a:pt x="416356" y="675720"/>
                  <a:pt x="416515" y="670118"/>
                  <a:pt x="416834" y="663817"/>
                </a:cubicBezTo>
                <a:cubicBezTo>
                  <a:pt x="415559" y="656114"/>
                  <a:pt x="414283" y="650513"/>
                  <a:pt x="413645" y="643511"/>
                </a:cubicBezTo>
                <a:cubicBezTo>
                  <a:pt x="413007" y="636509"/>
                  <a:pt x="413007" y="627407"/>
                  <a:pt x="412369" y="613403"/>
                </a:cubicBezTo>
                <a:cubicBezTo>
                  <a:pt x="412369" y="594498"/>
                  <a:pt x="418747" y="583295"/>
                  <a:pt x="421299" y="576293"/>
                </a:cubicBezTo>
                <a:cubicBezTo>
                  <a:pt x="425764" y="564391"/>
                  <a:pt x="430228" y="552487"/>
                  <a:pt x="430228" y="553188"/>
                </a:cubicBezTo>
                <a:cubicBezTo>
                  <a:pt x="430228" y="553188"/>
                  <a:pt x="434055" y="565791"/>
                  <a:pt x="437882" y="575594"/>
                </a:cubicBezTo>
                <a:cubicBezTo>
                  <a:pt x="439796" y="579094"/>
                  <a:pt x="442984" y="588897"/>
                  <a:pt x="444260" y="599400"/>
                </a:cubicBezTo>
                <a:cubicBezTo>
                  <a:pt x="445535" y="609902"/>
                  <a:pt x="445535" y="621806"/>
                  <a:pt x="442984" y="630208"/>
                </a:cubicBezTo>
                <a:cubicBezTo>
                  <a:pt x="439158" y="641411"/>
                  <a:pt x="433418" y="651913"/>
                  <a:pt x="424488" y="663116"/>
                </a:cubicBezTo>
                <a:lnTo>
                  <a:pt x="421545" y="680705"/>
                </a:lnTo>
                <a:lnTo>
                  <a:pt x="462151" y="603314"/>
                </a:lnTo>
                <a:lnTo>
                  <a:pt x="464431" y="582858"/>
                </a:lnTo>
                <a:cubicBezTo>
                  <a:pt x="464032" y="576994"/>
                  <a:pt x="462756" y="571743"/>
                  <a:pt x="461481" y="565791"/>
                </a:cubicBezTo>
                <a:cubicBezTo>
                  <a:pt x="455103" y="553188"/>
                  <a:pt x="451914" y="546186"/>
                  <a:pt x="444259" y="520279"/>
                </a:cubicBezTo>
                <a:cubicBezTo>
                  <a:pt x="439158"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599" y="549687"/>
                  <a:pt x="467859" y="562991"/>
                </a:cubicBezTo>
                <a:cubicBezTo>
                  <a:pt x="467221" y="566141"/>
                  <a:pt x="466902" y="571042"/>
                  <a:pt x="467380" y="576907"/>
                </a:cubicBezTo>
                <a:lnTo>
                  <a:pt x="468745" y="583147"/>
                </a:lnTo>
                <a:lnTo>
                  <a:pt x="488269" y="502774"/>
                </a:lnTo>
                <a:lnTo>
                  <a:pt x="488413" y="497735"/>
                </a:lnTo>
                <a:lnTo>
                  <a:pt x="488269" y="497173"/>
                </a:lnTo>
                <a:cubicBezTo>
                  <a:pt x="487631" y="478268"/>
                  <a:pt x="483166" y="470566"/>
                  <a:pt x="478064" y="460763"/>
                </a:cubicBezTo>
                <a:cubicBezTo>
                  <a:pt x="469134"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7" y="431356"/>
                  <a:pt x="485717" y="443259"/>
                  <a:pt x="483804" y="457263"/>
                </a:cubicBezTo>
                <a:lnTo>
                  <a:pt x="489167" y="471328"/>
                </a:lnTo>
                <a:lnTo>
                  <a:pt x="490899" y="410701"/>
                </a:lnTo>
                <a:lnTo>
                  <a:pt x="487929" y="387142"/>
                </a:lnTo>
                <a:lnTo>
                  <a:pt x="487630" y="386544"/>
                </a:lnTo>
                <a:cubicBezTo>
                  <a:pt x="483803" y="369740"/>
                  <a:pt x="478063" y="364138"/>
                  <a:pt x="471047" y="355036"/>
                </a:cubicBezTo>
                <a:cubicBezTo>
                  <a:pt x="460842" y="346634"/>
                  <a:pt x="455102" y="343133"/>
                  <a:pt x="439157" y="322828"/>
                </a:cubicBezTo>
                <a:cubicBezTo>
                  <a:pt x="428314" y="308825"/>
                  <a:pt x="427039" y="295521"/>
                  <a:pt x="425125" y="288519"/>
                </a:cubicBezTo>
                <a:cubicBezTo>
                  <a:pt x="421936" y="275916"/>
                  <a:pt x="419385" y="263313"/>
                  <a:pt x="419385" y="264013"/>
                </a:cubicBezTo>
                <a:cubicBezTo>
                  <a:pt x="419385" y="264013"/>
                  <a:pt x="428314" y="272415"/>
                  <a:pt x="436605" y="277316"/>
                </a:cubicBezTo>
                <a:cubicBezTo>
                  <a:pt x="443621" y="280818"/>
                  <a:pt x="464669" y="299022"/>
                  <a:pt x="469771" y="314426"/>
                </a:cubicBezTo>
                <a:cubicBezTo>
                  <a:pt x="472961" y="324928"/>
                  <a:pt x="475512" y="336131"/>
                  <a:pt x="476149" y="350135"/>
                </a:cubicBezTo>
                <a:lnTo>
                  <a:pt x="485008"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6" y="202396"/>
                  <a:pt x="396424" y="195394"/>
                </a:cubicBezTo>
                <a:cubicBezTo>
                  <a:pt x="391959" y="183492"/>
                  <a:pt x="388133" y="171588"/>
                  <a:pt x="388771" y="172289"/>
                </a:cubicBezTo>
                <a:cubicBezTo>
                  <a:pt x="388771" y="172289"/>
                  <a:pt x="398338"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6" y="170188"/>
                  <a:pt x="424488" y="165987"/>
                  <a:pt x="416196"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6" y="93868"/>
                </a:cubicBezTo>
                <a:cubicBezTo>
                  <a:pt x="376651" y="95968"/>
                  <a:pt x="398975" y="109272"/>
                  <a:pt x="406629" y="121875"/>
                </a:cubicBezTo>
                <a:cubicBezTo>
                  <a:pt x="411731" y="130977"/>
                  <a:pt x="415558" y="140780"/>
                  <a:pt x="419385" y="153383"/>
                </a:cubicBezTo>
                <a:lnTo>
                  <a:pt x="432708" y="165793"/>
                </a:lnTo>
                <a:lnTo>
                  <a:pt x="418269" y="126515"/>
                </a:lnTo>
                <a:cubicBezTo>
                  <a:pt x="414761" y="116274"/>
                  <a:pt x="412688" y="109623"/>
                  <a:pt x="412369" y="108572"/>
                </a:cubicBezTo>
                <a:cubicBezTo>
                  <a:pt x="410456" y="101570"/>
                  <a:pt x="407905" y="95269"/>
                  <a:pt x="405353" y="92468"/>
                </a:cubicBezTo>
                <a:cubicBezTo>
                  <a:pt x="395787"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606" name="矩形 605">
            <a:extLst>
              <a:ext uri="{FF2B5EF4-FFF2-40B4-BE49-F238E27FC236}">
                <a16:creationId xmlns:a16="http://schemas.microsoft.com/office/drawing/2014/main" xmlns="" id="{40BC5F87-DBB1-4F31-90DA-4F14104D5B8F}"/>
              </a:ext>
            </a:extLst>
          </p:cNvPr>
          <p:cNvSpPr/>
          <p:nvPr/>
        </p:nvSpPr>
        <p:spPr>
          <a:xfrm>
            <a:off x="9120272" y="3193641"/>
            <a:ext cx="1666704" cy="334658"/>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0" cap="none" spc="0" normalizeH="0" baseline="0" noProof="0">
                <a:ln>
                  <a:noFill/>
                </a:ln>
                <a:effectLst/>
                <a:uLnTx/>
                <a:uFillTx/>
                <a:latin typeface="+mn-ea"/>
                <a:cs typeface="+mn-cs"/>
                <a:sym typeface="微软雅黑" panose="020B0503020204020204" pitchFamily="34" charset="-122"/>
              </a:rPr>
              <a:t>单击添加描述</a:t>
            </a:r>
            <a:endParaRPr kumimoji="0" lang="zh-CN" altLang="en-US" sz="1599" b="0" i="0" u="none" strike="noStrike" kern="0" cap="none" spc="0" normalizeH="0" baseline="0" noProof="0" dirty="0">
              <a:ln>
                <a:noFill/>
              </a:ln>
              <a:effectLst/>
              <a:uLnTx/>
              <a:uFillTx/>
              <a:latin typeface="+mn-ea"/>
              <a:cs typeface="+mn-cs"/>
              <a:sym typeface="微软雅黑" panose="020B0503020204020204" pitchFamily="34" charset="-122"/>
            </a:endParaRPr>
          </a:p>
        </p:txBody>
      </p:sp>
      <p:sp>
        <p:nvSpPr>
          <p:cNvPr id="607" name="矩形 606">
            <a:extLst>
              <a:ext uri="{FF2B5EF4-FFF2-40B4-BE49-F238E27FC236}">
                <a16:creationId xmlns:a16="http://schemas.microsoft.com/office/drawing/2014/main" xmlns="" id="{8DE82388-33D3-4088-982A-BE1549B1429E}"/>
              </a:ext>
            </a:extLst>
          </p:cNvPr>
          <p:cNvSpPr/>
          <p:nvPr/>
        </p:nvSpPr>
        <p:spPr>
          <a:xfrm>
            <a:off x="8860579" y="3490791"/>
            <a:ext cx="2186090" cy="375566"/>
          </a:xfrm>
          <a:prstGeom prst="rect">
            <a:avLst/>
          </a:prstGeom>
        </p:spPr>
        <p:txBody>
          <a:bodyPr wrap="square" lIns="87708" tIns="43854" rIns="87708" bIns="4385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5" b="1" i="0" u="none" strike="noStrike" kern="0" cap="none" spc="12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865" b="1" i="0" u="none" strike="noStrike" kern="0" cap="none" spc="12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08" name="星形: 五角 607">
            <a:extLst>
              <a:ext uri="{FF2B5EF4-FFF2-40B4-BE49-F238E27FC236}">
                <a16:creationId xmlns:a16="http://schemas.microsoft.com/office/drawing/2014/main" xmlns="" id="{73056E5C-1656-4854-8934-AADE29D7C292}"/>
              </a:ext>
            </a:extLst>
          </p:cNvPr>
          <p:cNvSpPr/>
          <p:nvPr/>
        </p:nvSpPr>
        <p:spPr>
          <a:xfrm>
            <a:off x="9879764" y="4038995"/>
            <a:ext cx="147722" cy="147721"/>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panose="020B0503020204020204" pitchFamily="34" charset="-122"/>
              <a:cs typeface="+mn-cs"/>
            </a:endParaRPr>
          </a:p>
        </p:txBody>
      </p:sp>
      <p:sp>
        <p:nvSpPr>
          <p:cNvPr id="609" name="星形: 五角 608">
            <a:extLst>
              <a:ext uri="{FF2B5EF4-FFF2-40B4-BE49-F238E27FC236}">
                <a16:creationId xmlns:a16="http://schemas.microsoft.com/office/drawing/2014/main" xmlns="" id="{58E62D31-620B-4383-A4EE-3543F1E20154}"/>
              </a:ext>
            </a:extLst>
          </p:cNvPr>
          <p:cNvSpPr/>
          <p:nvPr/>
        </p:nvSpPr>
        <p:spPr>
          <a:xfrm>
            <a:off x="974098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10" name="星形: 五角 609">
            <a:extLst>
              <a:ext uri="{FF2B5EF4-FFF2-40B4-BE49-F238E27FC236}">
                <a16:creationId xmlns:a16="http://schemas.microsoft.com/office/drawing/2014/main" xmlns="" id="{CFE4F08E-BE99-41EE-A750-841633BEBF94}"/>
              </a:ext>
            </a:extLst>
          </p:cNvPr>
          <p:cNvSpPr/>
          <p:nvPr/>
        </p:nvSpPr>
        <p:spPr>
          <a:xfrm>
            <a:off x="10062344" y="4014024"/>
            <a:ext cx="103923" cy="103922"/>
          </a:xfrm>
          <a:prstGeom prst="star5">
            <a:avLst/>
          </a:prstGeom>
          <a:gradFill>
            <a:gsLst>
              <a:gs pos="10000">
                <a:schemeClr val="accent3"/>
              </a:gs>
              <a:gs pos="90000">
                <a:schemeClr val="accent1"/>
              </a:gs>
            </a:gsLst>
            <a:lin ang="2700000" scaled="1"/>
          </a:gradFill>
          <a:ln w="12700" cap="flat" cmpd="sng" algn="ctr">
            <a:noFill/>
            <a:prstDash val="solid"/>
            <a:miter lim="800000"/>
          </a:ln>
          <a:effectLst/>
        </p:spPr>
        <p:txBody>
          <a:bodyPr lIns="81063" tIns="40532" rIns="81063" bIns="4053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96" b="0" i="0" u="none" strike="noStrike" kern="0" cap="none" spc="0" normalizeH="0" baseline="0" noProof="0" dirty="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panose="020B0503020204020204" pitchFamily="34" charset="-122"/>
              <a:ea typeface="微软雅黑 Light"/>
              <a:cs typeface="+mn-cs"/>
            </a:endParaRPr>
          </a:p>
        </p:txBody>
      </p:sp>
      <p:sp>
        <p:nvSpPr>
          <p:cNvPr id="611" name="任意多边形: 形状 610">
            <a:extLst>
              <a:ext uri="{FF2B5EF4-FFF2-40B4-BE49-F238E27FC236}">
                <a16:creationId xmlns:a16="http://schemas.microsoft.com/office/drawing/2014/main" xmlns="" id="{C37F197D-38A6-4223-9816-65AD000E2E06}"/>
              </a:ext>
            </a:extLst>
          </p:cNvPr>
          <p:cNvSpPr/>
          <p:nvPr/>
        </p:nvSpPr>
        <p:spPr>
          <a:xfrm flipH="1">
            <a:off x="8841418" y="3112599"/>
            <a:ext cx="547363" cy="994407"/>
          </a:xfrm>
          <a:custGeom>
            <a:avLst/>
            <a:gdLst>
              <a:gd name="connsiteX0" fmla="*/ 363896 w 547363"/>
              <a:gd name="connsiteY0" fmla="*/ 44 h 994407"/>
              <a:gd name="connsiteX1" fmla="*/ 368360 w 547363"/>
              <a:gd name="connsiteY1" fmla="*/ 21750 h 994407"/>
              <a:gd name="connsiteX2" fmla="*/ 382392 w 547363"/>
              <a:gd name="connsiteY2" fmla="*/ 68662 h 994407"/>
              <a:gd name="connsiteX3" fmla="*/ 405353 w 547363"/>
              <a:gd name="connsiteY3" fmla="*/ 92468 h 994407"/>
              <a:gd name="connsiteX4" fmla="*/ 412369 w 547363"/>
              <a:gd name="connsiteY4" fmla="*/ 108572 h 994407"/>
              <a:gd name="connsiteX5" fmla="*/ 418269 w 547363"/>
              <a:gd name="connsiteY5" fmla="*/ 126515 h 994407"/>
              <a:gd name="connsiteX6" fmla="*/ 432707 w 547363"/>
              <a:gd name="connsiteY6" fmla="*/ 165793 h 994407"/>
              <a:gd name="connsiteX7" fmla="*/ 419385 w 547363"/>
              <a:gd name="connsiteY7" fmla="*/ 153383 h 994407"/>
              <a:gd name="connsiteX8" fmla="*/ 406629 w 547363"/>
              <a:gd name="connsiteY8" fmla="*/ 121875 h 994407"/>
              <a:gd name="connsiteX9" fmla="*/ 369635 w 547363"/>
              <a:gd name="connsiteY9" fmla="*/ 93868 h 994407"/>
              <a:gd name="connsiteX10" fmla="*/ 351777 w 547363"/>
              <a:gd name="connsiteY10" fmla="*/ 84066 h 994407"/>
              <a:gd name="connsiteX11" fmla="*/ 360706 w 547363"/>
              <a:gd name="connsiteY11" fmla="*/ 106471 h 994407"/>
              <a:gd name="connsiteX12" fmla="*/ 380478 w 547363"/>
              <a:gd name="connsiteY12" fmla="*/ 136579 h 994407"/>
              <a:gd name="connsiteX13" fmla="*/ 416195 w 547363"/>
              <a:gd name="connsiteY13" fmla="*/ 159685 h 994407"/>
              <a:gd name="connsiteX14" fmla="*/ 438519 w 547363"/>
              <a:gd name="connsiteY14" fmla="*/ 184191 h 994407"/>
              <a:gd name="connsiteX15" fmla="*/ 439586 w 547363"/>
              <a:gd name="connsiteY15" fmla="*/ 184363 h 994407"/>
              <a:gd name="connsiteX16" fmla="*/ 448724 w 547363"/>
              <a:gd name="connsiteY16" fmla="*/ 210099 h 994407"/>
              <a:gd name="connsiteX17" fmla="*/ 464670 w 547363"/>
              <a:gd name="connsiteY17" fmla="*/ 261212 h 994407"/>
              <a:gd name="connsiteX18" fmla="*/ 465411 w 547363"/>
              <a:gd name="connsiteY18" fmla="*/ 264368 h 994407"/>
              <a:gd name="connsiteX19" fmla="*/ 452551 w 547363"/>
              <a:gd name="connsiteY19" fmla="*/ 249309 h 994407"/>
              <a:gd name="connsiteX20" fmla="*/ 442346 w 547363"/>
              <a:gd name="connsiteY20" fmla="*/ 215700 h 994407"/>
              <a:gd name="connsiteX21" fmla="*/ 406628 w 547363"/>
              <a:gd name="connsiteY21" fmla="*/ 183492 h 994407"/>
              <a:gd name="connsiteX22" fmla="*/ 388769 w 547363"/>
              <a:gd name="connsiteY22" fmla="*/ 172289 h 994407"/>
              <a:gd name="connsiteX23" fmla="*/ 396423 w 547363"/>
              <a:gd name="connsiteY23" fmla="*/ 195394 h 994407"/>
              <a:gd name="connsiteX24" fmla="*/ 414282 w 547363"/>
              <a:gd name="connsiteY24" fmla="*/ 227603 h 994407"/>
              <a:gd name="connsiteX25" fmla="*/ 448724 w 547363"/>
              <a:gd name="connsiteY25" fmla="*/ 254910 h 994407"/>
              <a:gd name="connsiteX26" fmla="*/ 468496 w 547363"/>
              <a:gd name="connsiteY26" fmla="*/ 282918 h 994407"/>
              <a:gd name="connsiteX27" fmla="*/ 469861 w 547363"/>
              <a:gd name="connsiteY27" fmla="*/ 283323 h 994407"/>
              <a:gd name="connsiteX28" fmla="*/ 480615 w 547363"/>
              <a:gd name="connsiteY28" fmla="*/ 329130 h 994407"/>
              <a:gd name="connsiteX29" fmla="*/ 485008 w 547363"/>
              <a:gd name="connsiteY29" fmla="*/ 363973 h 994407"/>
              <a:gd name="connsiteX30" fmla="*/ 476150 w 547363"/>
              <a:gd name="connsiteY30" fmla="*/ 350135 h 994407"/>
              <a:gd name="connsiteX31" fmla="*/ 469772 w 547363"/>
              <a:gd name="connsiteY31" fmla="*/ 314426 h 994407"/>
              <a:gd name="connsiteX32" fmla="*/ 436606 w 547363"/>
              <a:gd name="connsiteY32" fmla="*/ 277316 h 994407"/>
              <a:gd name="connsiteX33" fmla="*/ 419386 w 547363"/>
              <a:gd name="connsiteY33" fmla="*/ 264013 h 994407"/>
              <a:gd name="connsiteX34" fmla="*/ 425126 w 547363"/>
              <a:gd name="connsiteY34" fmla="*/ 288519 h 994407"/>
              <a:gd name="connsiteX35" fmla="*/ 439157 w 547363"/>
              <a:gd name="connsiteY35" fmla="*/ 322828 h 994407"/>
              <a:gd name="connsiteX36" fmla="*/ 471048 w 547363"/>
              <a:gd name="connsiteY36" fmla="*/ 355036 h 994407"/>
              <a:gd name="connsiteX37" fmla="*/ 487631 w 547363"/>
              <a:gd name="connsiteY37" fmla="*/ 386544 h 994407"/>
              <a:gd name="connsiteX38" fmla="*/ 487929 w 547363"/>
              <a:gd name="connsiteY38" fmla="*/ 387140 h 994407"/>
              <a:gd name="connsiteX39" fmla="*/ 490899 w 547363"/>
              <a:gd name="connsiteY39" fmla="*/ 410701 h 994407"/>
              <a:gd name="connsiteX40" fmla="*/ 489167 w 547363"/>
              <a:gd name="connsiteY40" fmla="*/ 471328 h 994407"/>
              <a:gd name="connsiteX41" fmla="*/ 483804 w 547363"/>
              <a:gd name="connsiteY41" fmla="*/ 457263 h 994407"/>
              <a:gd name="connsiteX42" fmla="*/ 483804 w 547363"/>
              <a:gd name="connsiteY42" fmla="*/ 420153 h 994407"/>
              <a:gd name="connsiteX43" fmla="*/ 471686 w 547363"/>
              <a:gd name="connsiteY43" fmla="*/ 393546 h 994407"/>
              <a:gd name="connsiteX44" fmla="*/ 456378 w 547363"/>
              <a:gd name="connsiteY44" fmla="*/ 376742 h 994407"/>
              <a:gd name="connsiteX45" fmla="*/ 441071 w 547363"/>
              <a:gd name="connsiteY45" fmla="*/ 360638 h 994407"/>
              <a:gd name="connsiteX46" fmla="*/ 442984 w 547363"/>
              <a:gd name="connsiteY46" fmla="*/ 385844 h 994407"/>
              <a:gd name="connsiteX47" fmla="*/ 451913 w 547363"/>
              <a:gd name="connsiteY47" fmla="*/ 422254 h 994407"/>
              <a:gd name="connsiteX48" fmla="*/ 478064 w 547363"/>
              <a:gd name="connsiteY48" fmla="*/ 460763 h 994407"/>
              <a:gd name="connsiteX49" fmla="*/ 488269 w 547363"/>
              <a:gd name="connsiteY49" fmla="*/ 497173 h 994407"/>
              <a:gd name="connsiteX50" fmla="*/ 488413 w 547363"/>
              <a:gd name="connsiteY50" fmla="*/ 497735 h 994407"/>
              <a:gd name="connsiteX51" fmla="*/ 488269 w 547363"/>
              <a:gd name="connsiteY51" fmla="*/ 502774 h 994407"/>
              <a:gd name="connsiteX52" fmla="*/ 468745 w 547363"/>
              <a:gd name="connsiteY52" fmla="*/ 583147 h 994407"/>
              <a:gd name="connsiteX53" fmla="*/ 467380 w 547363"/>
              <a:gd name="connsiteY53" fmla="*/ 576907 h 994407"/>
              <a:gd name="connsiteX54" fmla="*/ 467859 w 547363"/>
              <a:gd name="connsiteY54" fmla="*/ 562991 h 994407"/>
              <a:gd name="connsiteX55" fmla="*/ 476788 w 547363"/>
              <a:gd name="connsiteY55" fmla="*/ 526581 h 994407"/>
              <a:gd name="connsiteX56" fmla="*/ 470410 w 547363"/>
              <a:gd name="connsiteY56" fmla="*/ 497173 h 994407"/>
              <a:gd name="connsiteX57" fmla="*/ 458292 w 547363"/>
              <a:gd name="connsiteY57" fmla="*/ 476868 h 994407"/>
              <a:gd name="connsiteX58" fmla="*/ 445536 w 547363"/>
              <a:gd name="connsiteY58" fmla="*/ 457963 h 994407"/>
              <a:gd name="connsiteX59" fmla="*/ 442984 w 547363"/>
              <a:gd name="connsiteY59" fmla="*/ 482469 h 994407"/>
              <a:gd name="connsiteX60" fmla="*/ 444259 w 547363"/>
              <a:gd name="connsiteY60" fmla="*/ 520279 h 994407"/>
              <a:gd name="connsiteX61" fmla="*/ 461481 w 547363"/>
              <a:gd name="connsiteY61" fmla="*/ 565791 h 994407"/>
              <a:gd name="connsiteX62" fmla="*/ 464431 w 547363"/>
              <a:gd name="connsiteY62" fmla="*/ 582858 h 994407"/>
              <a:gd name="connsiteX63" fmla="*/ 462151 w 547363"/>
              <a:gd name="connsiteY63" fmla="*/ 603314 h 994407"/>
              <a:gd name="connsiteX64" fmla="*/ 421543 w 547363"/>
              <a:gd name="connsiteY64" fmla="*/ 680708 h 994407"/>
              <a:gd name="connsiteX65" fmla="*/ 424487 w 547363"/>
              <a:gd name="connsiteY65" fmla="*/ 663116 h 994407"/>
              <a:gd name="connsiteX66" fmla="*/ 442983 w 547363"/>
              <a:gd name="connsiteY66" fmla="*/ 630208 h 994407"/>
              <a:gd name="connsiteX67" fmla="*/ 444259 w 547363"/>
              <a:gd name="connsiteY67" fmla="*/ 599400 h 994407"/>
              <a:gd name="connsiteX68" fmla="*/ 437881 w 547363"/>
              <a:gd name="connsiteY68" fmla="*/ 575594 h 994407"/>
              <a:gd name="connsiteX69" fmla="*/ 430227 w 547363"/>
              <a:gd name="connsiteY69" fmla="*/ 553188 h 994407"/>
              <a:gd name="connsiteX70" fmla="*/ 421297 w 547363"/>
              <a:gd name="connsiteY70" fmla="*/ 576293 h 994407"/>
              <a:gd name="connsiteX71" fmla="*/ 412368 w 547363"/>
              <a:gd name="connsiteY71" fmla="*/ 613403 h 994407"/>
              <a:gd name="connsiteX72" fmla="*/ 413644 w 547363"/>
              <a:gd name="connsiteY72" fmla="*/ 643511 h 994407"/>
              <a:gd name="connsiteX73" fmla="*/ 416833 w 547363"/>
              <a:gd name="connsiteY73" fmla="*/ 663817 h 994407"/>
              <a:gd name="connsiteX74" fmla="*/ 415159 w 547363"/>
              <a:gd name="connsiteY74" fmla="*/ 681584 h 994407"/>
              <a:gd name="connsiteX75" fmla="*/ 408921 w 547363"/>
              <a:gd name="connsiteY75" fmla="*/ 696870 h 994407"/>
              <a:gd name="connsiteX76" fmla="*/ 355684 w 547363"/>
              <a:gd name="connsiteY76" fmla="*/ 758166 h 994407"/>
              <a:gd name="connsiteX77" fmla="*/ 347173 w 547363"/>
              <a:gd name="connsiteY77" fmla="*/ 764899 h 994407"/>
              <a:gd name="connsiteX78" fmla="*/ 353691 w 547363"/>
              <a:gd name="connsiteY78" fmla="*/ 749939 h 994407"/>
              <a:gd name="connsiteX79" fmla="*/ 380479 w 547363"/>
              <a:gd name="connsiteY79" fmla="*/ 722631 h 994407"/>
              <a:gd name="connsiteX80" fmla="*/ 390046 w 547363"/>
              <a:gd name="connsiteY80" fmla="*/ 692524 h 994407"/>
              <a:gd name="connsiteX81" fmla="*/ 390683 w 547363"/>
              <a:gd name="connsiteY81" fmla="*/ 666617 h 994407"/>
              <a:gd name="connsiteX82" fmla="*/ 389408 w 547363"/>
              <a:gd name="connsiteY82" fmla="*/ 642111 h 994407"/>
              <a:gd name="connsiteX83" fmla="*/ 374100 w 547363"/>
              <a:gd name="connsiteY83" fmla="*/ 661716 h 994407"/>
              <a:gd name="connsiteX84" fmla="*/ 354966 w 547363"/>
              <a:gd name="connsiteY84" fmla="*/ 696024 h 994407"/>
              <a:gd name="connsiteX85" fmla="*/ 346037 w 547363"/>
              <a:gd name="connsiteY85" fmla="*/ 747838 h 994407"/>
              <a:gd name="connsiteX86" fmla="*/ 339898 w 547363"/>
              <a:gd name="connsiteY86" fmla="*/ 764817 h 994407"/>
              <a:gd name="connsiteX87" fmla="*/ 331156 w 547363"/>
              <a:gd name="connsiteY87" fmla="*/ 777572 h 994407"/>
              <a:gd name="connsiteX88" fmla="*/ 282893 w 547363"/>
              <a:gd name="connsiteY88" fmla="*/ 815756 h 994407"/>
              <a:gd name="connsiteX89" fmla="*/ 252045 w 547363"/>
              <a:gd name="connsiteY89" fmla="*/ 834281 h 994407"/>
              <a:gd name="connsiteX90" fmla="*/ 262483 w 547363"/>
              <a:gd name="connsiteY90" fmla="*/ 817856 h 994407"/>
              <a:gd name="connsiteX91" fmla="*/ 295012 w 547363"/>
              <a:gd name="connsiteY91" fmla="*/ 796151 h 994407"/>
              <a:gd name="connsiteX92" fmla="*/ 311595 w 547363"/>
              <a:gd name="connsiteY92" fmla="*/ 768143 h 994407"/>
              <a:gd name="connsiteX93" fmla="*/ 317974 w 547363"/>
              <a:gd name="connsiteY93" fmla="*/ 742236 h 994407"/>
              <a:gd name="connsiteX94" fmla="*/ 323076 w 547363"/>
              <a:gd name="connsiteY94" fmla="*/ 717030 h 994407"/>
              <a:gd name="connsiteX95" fmla="*/ 302666 w 547363"/>
              <a:gd name="connsiteY95" fmla="*/ 733134 h 994407"/>
              <a:gd name="connsiteX96" fmla="*/ 275240 w 547363"/>
              <a:gd name="connsiteY96" fmla="*/ 763942 h 994407"/>
              <a:gd name="connsiteX97" fmla="*/ 256105 w 547363"/>
              <a:gd name="connsiteY97" fmla="*/ 815056 h 994407"/>
              <a:gd name="connsiteX98" fmla="*/ 230593 w 547363"/>
              <a:gd name="connsiteY98" fmla="*/ 846564 h 994407"/>
              <a:gd name="connsiteX99" fmla="*/ 229774 w 547363"/>
              <a:gd name="connsiteY99" fmla="*/ 847655 h 994407"/>
              <a:gd name="connsiteX100" fmla="*/ 209146 w 547363"/>
              <a:gd name="connsiteY100" fmla="*/ 860042 h 994407"/>
              <a:gd name="connsiteX101" fmla="*/ 147699 w 547363"/>
              <a:gd name="connsiteY101" fmla="*/ 891297 h 994407"/>
              <a:gd name="connsiteX102" fmla="*/ 150547 w 547363"/>
              <a:gd name="connsiteY102" fmla="*/ 886474 h 994407"/>
              <a:gd name="connsiteX103" fmla="*/ 161708 w 547363"/>
              <a:gd name="connsiteY103" fmla="*/ 875971 h 994407"/>
              <a:gd name="connsiteX104" fmla="*/ 198064 w 547363"/>
              <a:gd name="connsiteY104" fmla="*/ 857767 h 994407"/>
              <a:gd name="connsiteX105" fmla="*/ 229316 w 547363"/>
              <a:gd name="connsiteY105" fmla="*/ 805953 h 994407"/>
              <a:gd name="connsiteX106" fmla="*/ 238883 w 547363"/>
              <a:gd name="connsiteY106" fmla="*/ 780747 h 994407"/>
              <a:gd name="connsiteX107" fmla="*/ 214647 w 547363"/>
              <a:gd name="connsiteY107" fmla="*/ 794050 h 994407"/>
              <a:gd name="connsiteX108" fmla="*/ 180842 w 547363"/>
              <a:gd name="connsiteY108" fmla="*/ 821357 h 994407"/>
              <a:gd name="connsiteX109" fmla="*/ 154692 w 547363"/>
              <a:gd name="connsiteY109" fmla="*/ 871070 h 994407"/>
              <a:gd name="connsiteX110" fmla="*/ 143770 w 547363"/>
              <a:gd name="connsiteY110" fmla="*/ 886824 h 994407"/>
              <a:gd name="connsiteX111" fmla="*/ 128847 w 547363"/>
              <a:gd name="connsiteY111" fmla="*/ 900540 h 994407"/>
              <a:gd name="connsiteX112" fmla="*/ 81505 w 547363"/>
              <a:gd name="connsiteY112" fmla="*/ 923234 h 994407"/>
              <a:gd name="connsiteX113" fmla="*/ 36698 w 547363"/>
              <a:gd name="connsiteY113" fmla="*/ 947390 h 994407"/>
              <a:gd name="connsiteX114" fmla="*/ 9272 w 547363"/>
              <a:gd name="connsiteY114" fmla="*/ 968396 h 994407"/>
              <a:gd name="connsiteX115" fmla="*/ 1619 w 547363"/>
              <a:gd name="connsiteY115" fmla="*/ 978898 h 994407"/>
              <a:gd name="connsiteX116" fmla="*/ 4170 w 547363"/>
              <a:gd name="connsiteY116" fmla="*/ 994302 h 994407"/>
              <a:gd name="connsiteX117" fmla="*/ 11186 w 547363"/>
              <a:gd name="connsiteY117" fmla="*/ 985900 h 994407"/>
              <a:gd name="connsiteX118" fmla="*/ 33509 w 547363"/>
              <a:gd name="connsiteY118" fmla="*/ 963494 h 994407"/>
              <a:gd name="connsiteX119" fmla="*/ 61573 w 547363"/>
              <a:gd name="connsiteY119" fmla="*/ 946690 h 994407"/>
              <a:gd name="connsiteX120" fmla="*/ 120889 w 547363"/>
              <a:gd name="connsiteY120" fmla="*/ 917282 h 994407"/>
              <a:gd name="connsiteX121" fmla="*/ 124937 w 547363"/>
              <a:gd name="connsiteY121" fmla="*/ 915191 h 994407"/>
              <a:gd name="connsiteX122" fmla="*/ 131094 w 547363"/>
              <a:gd name="connsiteY122" fmla="*/ 915182 h 994407"/>
              <a:gd name="connsiteX123" fmla="*/ 171914 w 547363"/>
              <a:gd name="connsiteY123" fmla="*/ 913081 h 994407"/>
              <a:gd name="connsiteX124" fmla="*/ 225490 w 547363"/>
              <a:gd name="connsiteY124" fmla="*/ 921484 h 994407"/>
              <a:gd name="connsiteX125" fmla="*/ 269499 w 547363"/>
              <a:gd name="connsiteY125" fmla="*/ 905380 h 994407"/>
              <a:gd name="connsiteX126" fmla="*/ 295649 w 547363"/>
              <a:gd name="connsiteY126" fmla="*/ 887175 h 994407"/>
              <a:gd name="connsiteX127" fmla="*/ 268861 w 547363"/>
              <a:gd name="connsiteY127" fmla="*/ 885074 h 994407"/>
              <a:gd name="connsiteX128" fmla="*/ 209545 w 547363"/>
              <a:gd name="connsiteY128" fmla="*/ 884374 h 994407"/>
              <a:gd name="connsiteX129" fmla="*/ 173190 w 547363"/>
              <a:gd name="connsiteY129" fmla="*/ 903979 h 994407"/>
              <a:gd name="connsiteX130" fmla="*/ 158520 w 547363"/>
              <a:gd name="connsiteY130" fmla="*/ 906780 h 994407"/>
              <a:gd name="connsiteX131" fmla="*/ 145531 w 547363"/>
              <a:gd name="connsiteY131" fmla="*/ 904552 h 994407"/>
              <a:gd name="connsiteX132" fmla="*/ 230273 w 547363"/>
              <a:gd name="connsiteY132" fmla="*/ 860774 h 994407"/>
              <a:gd name="connsiteX133" fmla="*/ 230174 w 547363"/>
              <a:gd name="connsiteY133" fmla="*/ 861257 h 994407"/>
              <a:gd name="connsiteX134" fmla="*/ 237608 w 547363"/>
              <a:gd name="connsiteY134" fmla="*/ 860567 h 994407"/>
              <a:gd name="connsiteX135" fmla="*/ 277153 w 547363"/>
              <a:gd name="connsiteY135" fmla="*/ 854266 h 994407"/>
              <a:gd name="connsiteX136" fmla="*/ 330091 w 547363"/>
              <a:gd name="connsiteY136" fmla="*/ 855666 h 994407"/>
              <a:gd name="connsiteX137" fmla="*/ 371549 w 547363"/>
              <a:gd name="connsiteY137" fmla="*/ 832560 h 994407"/>
              <a:gd name="connsiteX138" fmla="*/ 395148 w 547363"/>
              <a:gd name="connsiteY138" fmla="*/ 809455 h 994407"/>
              <a:gd name="connsiteX139" fmla="*/ 368360 w 547363"/>
              <a:gd name="connsiteY139" fmla="*/ 812255 h 994407"/>
              <a:gd name="connsiteX140" fmla="*/ 342209 w 547363"/>
              <a:gd name="connsiteY140" fmla="*/ 813656 h 994407"/>
              <a:gd name="connsiteX141" fmla="*/ 310957 w 547363"/>
              <a:gd name="connsiteY141" fmla="*/ 822058 h 994407"/>
              <a:gd name="connsiteX142" fmla="*/ 277791 w 547363"/>
              <a:gd name="connsiteY142" fmla="*/ 845163 h 994407"/>
              <a:gd name="connsiteX143" fmla="*/ 263998 w 547363"/>
              <a:gd name="connsiteY143" fmla="*/ 849452 h 994407"/>
              <a:gd name="connsiteX144" fmla="*/ 250304 w 547363"/>
              <a:gd name="connsiteY144" fmla="*/ 848434 h 994407"/>
              <a:gd name="connsiteX145" fmla="*/ 327497 w 547363"/>
              <a:gd name="connsiteY145" fmla="*/ 793402 h 994407"/>
              <a:gd name="connsiteX146" fmla="*/ 327350 w 547363"/>
              <a:gd name="connsiteY146" fmla="*/ 796118 h 994407"/>
              <a:gd name="connsiteX147" fmla="*/ 334555 w 547363"/>
              <a:gd name="connsiteY147" fmla="*/ 794050 h 994407"/>
              <a:gd name="connsiteX148" fmla="*/ 371548 w 547363"/>
              <a:gd name="connsiteY148" fmla="*/ 780747 h 994407"/>
              <a:gd name="connsiteX149" fmla="*/ 391958 w 547363"/>
              <a:gd name="connsiteY149" fmla="*/ 780047 h 994407"/>
              <a:gd name="connsiteX150" fmla="*/ 423211 w 547363"/>
              <a:gd name="connsiteY150" fmla="*/ 770244 h 994407"/>
              <a:gd name="connsiteX151" fmla="*/ 458929 w 547363"/>
              <a:gd name="connsiteY151" fmla="*/ 737336 h 994407"/>
              <a:gd name="connsiteX152" fmla="*/ 476787 w 547363"/>
              <a:gd name="connsiteY152" fmla="*/ 708628 h 994407"/>
              <a:gd name="connsiteX153" fmla="*/ 451912 w 547363"/>
              <a:gd name="connsiteY153" fmla="*/ 719131 h 994407"/>
              <a:gd name="connsiteX154" fmla="*/ 427038 w 547363"/>
              <a:gd name="connsiteY154" fmla="*/ 727533 h 994407"/>
              <a:gd name="connsiteX155" fmla="*/ 398974 w 547363"/>
              <a:gd name="connsiteY155" fmla="*/ 742937 h 994407"/>
              <a:gd name="connsiteX156" fmla="*/ 370911 w 547363"/>
              <a:gd name="connsiteY156" fmla="*/ 772345 h 994407"/>
              <a:gd name="connsiteX157" fmla="*/ 357995 w 547363"/>
              <a:gd name="connsiteY157" fmla="*/ 779259 h 994407"/>
              <a:gd name="connsiteX158" fmla="*/ 345357 w 547363"/>
              <a:gd name="connsiteY158" fmla="*/ 780669 h 994407"/>
              <a:gd name="connsiteX159" fmla="*/ 351140 w 547363"/>
              <a:gd name="connsiteY159" fmla="*/ 776546 h 994407"/>
              <a:gd name="connsiteX160" fmla="*/ 399932 w 547363"/>
              <a:gd name="connsiteY160" fmla="*/ 727270 h 994407"/>
              <a:gd name="connsiteX161" fmla="*/ 409616 w 547363"/>
              <a:gd name="connsiteY161" fmla="*/ 713816 h 994407"/>
              <a:gd name="connsiteX162" fmla="*/ 409668 w 547363"/>
              <a:gd name="connsiteY162" fmla="*/ 714163 h 994407"/>
              <a:gd name="connsiteX163" fmla="*/ 416196 w 547363"/>
              <a:gd name="connsiteY163" fmla="*/ 710728 h 994407"/>
              <a:gd name="connsiteX164" fmla="*/ 448724 w 547363"/>
              <a:gd name="connsiteY164" fmla="*/ 688322 h 994407"/>
              <a:gd name="connsiteX165" fmla="*/ 467859 w 547363"/>
              <a:gd name="connsiteY165" fmla="*/ 682721 h 994407"/>
              <a:gd name="connsiteX166" fmla="*/ 495285 w 547363"/>
              <a:gd name="connsiteY166" fmla="*/ 663815 h 994407"/>
              <a:gd name="connsiteX167" fmla="*/ 520159 w 547363"/>
              <a:gd name="connsiteY167" fmla="*/ 621105 h 994407"/>
              <a:gd name="connsiteX168" fmla="*/ 529088 w 547363"/>
              <a:gd name="connsiteY168" fmla="*/ 588897 h 994407"/>
              <a:gd name="connsiteX169" fmla="*/ 508678 w 547363"/>
              <a:gd name="connsiteY169" fmla="*/ 606401 h 994407"/>
              <a:gd name="connsiteX170" fmla="*/ 487631 w 547363"/>
              <a:gd name="connsiteY170" fmla="*/ 621805 h 994407"/>
              <a:gd name="connsiteX171" fmla="*/ 465307 w 547363"/>
              <a:gd name="connsiteY171" fmla="*/ 644911 h 994407"/>
              <a:gd name="connsiteX172" fmla="*/ 446173 w 547363"/>
              <a:gd name="connsiteY172" fmla="*/ 680620 h 994407"/>
              <a:gd name="connsiteX173" fmla="*/ 435410 w 547363"/>
              <a:gd name="connsiteY173" fmla="*/ 690335 h 994407"/>
              <a:gd name="connsiteX174" fmla="*/ 422983 w 547363"/>
              <a:gd name="connsiteY174" fmla="*/ 695246 h 994407"/>
              <a:gd name="connsiteX175" fmla="*/ 441071 w 547363"/>
              <a:gd name="connsiteY175" fmla="*/ 670117 h 994407"/>
              <a:gd name="connsiteX176" fmla="*/ 468780 w 547363"/>
              <a:gd name="connsiteY176" fmla="*/ 613593 h 994407"/>
              <a:gd name="connsiteX177" fmla="*/ 472961 w 547363"/>
              <a:gd name="connsiteY177" fmla="*/ 609202 h 994407"/>
              <a:gd name="connsiteX178" fmla="*/ 497198 w 547363"/>
              <a:gd name="connsiteY178" fmla="*/ 578394 h 994407"/>
              <a:gd name="connsiteX179" fmla="*/ 513781 w 547363"/>
              <a:gd name="connsiteY179" fmla="*/ 567191 h 994407"/>
              <a:gd name="connsiteX180" fmla="*/ 534191 w 547363"/>
              <a:gd name="connsiteY180" fmla="*/ 541285 h 994407"/>
              <a:gd name="connsiteX181" fmla="*/ 546310 w 547363"/>
              <a:gd name="connsiteY181" fmla="*/ 495073 h 994407"/>
              <a:gd name="connsiteX182" fmla="*/ 546947 w 547363"/>
              <a:gd name="connsiteY182" fmla="*/ 462864 h 994407"/>
              <a:gd name="connsiteX183" fmla="*/ 532278 w 547363"/>
              <a:gd name="connsiteY183" fmla="*/ 484570 h 994407"/>
              <a:gd name="connsiteX184" fmla="*/ 516332 w 547363"/>
              <a:gd name="connsiteY184" fmla="*/ 504875 h 994407"/>
              <a:gd name="connsiteX185" fmla="*/ 501024 w 547363"/>
              <a:gd name="connsiteY185" fmla="*/ 532883 h 994407"/>
              <a:gd name="connsiteX186" fmla="*/ 492733 w 547363"/>
              <a:gd name="connsiteY186" fmla="*/ 572093 h 994407"/>
              <a:gd name="connsiteX187" fmla="*/ 485159 w 547363"/>
              <a:gd name="connsiteY187" fmla="*/ 584346 h 994407"/>
              <a:gd name="connsiteX188" fmla="*/ 476621 w 547363"/>
              <a:gd name="connsiteY188" fmla="*/ 591438 h 994407"/>
              <a:gd name="connsiteX189" fmla="*/ 492096 w 547363"/>
              <a:gd name="connsiteY189" fmla="*/ 536383 h 994407"/>
              <a:gd name="connsiteX190" fmla="*/ 495732 w 547363"/>
              <a:gd name="connsiteY190" fmla="*/ 504093 h 994407"/>
              <a:gd name="connsiteX191" fmla="*/ 499111 w 547363"/>
              <a:gd name="connsiteY191" fmla="*/ 497873 h 994407"/>
              <a:gd name="connsiteX192" fmla="*/ 514418 w 547363"/>
              <a:gd name="connsiteY192" fmla="*/ 462164 h 994407"/>
              <a:gd name="connsiteX193" fmla="*/ 539931 w 547363"/>
              <a:gd name="connsiteY193" fmla="*/ 416652 h 994407"/>
              <a:gd name="connsiteX194" fmla="*/ 541844 w 547363"/>
              <a:gd name="connsiteY194" fmla="*/ 371140 h 994407"/>
              <a:gd name="connsiteX195" fmla="*/ 536104 w 547363"/>
              <a:gd name="connsiteY195" fmla="*/ 341733 h 994407"/>
              <a:gd name="connsiteX196" fmla="*/ 526537 w 547363"/>
              <a:gd name="connsiteY196" fmla="*/ 365539 h 994407"/>
              <a:gd name="connsiteX197" fmla="*/ 515694 w 547363"/>
              <a:gd name="connsiteY197" fmla="*/ 388645 h 994407"/>
              <a:gd name="connsiteX198" fmla="*/ 507402 w 547363"/>
              <a:gd name="connsiteY198" fmla="*/ 418753 h 994407"/>
              <a:gd name="connsiteX199" fmla="*/ 508678 w 547363"/>
              <a:gd name="connsiteY199" fmla="*/ 457263 h 994407"/>
              <a:gd name="connsiteX200" fmla="*/ 504692 w 547363"/>
              <a:gd name="connsiteY200" fmla="*/ 470916 h 994407"/>
              <a:gd name="connsiteX201" fmla="*/ 498429 w 547363"/>
              <a:gd name="connsiteY201" fmla="*/ 480152 h 994407"/>
              <a:gd name="connsiteX202" fmla="*/ 500228 w 547363"/>
              <a:gd name="connsiteY202" fmla="*/ 464177 h 994407"/>
              <a:gd name="connsiteX203" fmla="*/ 497836 w 547363"/>
              <a:gd name="connsiteY203" fmla="*/ 391446 h 994407"/>
              <a:gd name="connsiteX204" fmla="*/ 497158 w 547363"/>
              <a:gd name="connsiteY204" fmla="*/ 386905 h 994407"/>
              <a:gd name="connsiteX205" fmla="*/ 498473 w 547363"/>
              <a:gd name="connsiteY205" fmla="*/ 385844 h 994407"/>
              <a:gd name="connsiteX206" fmla="*/ 506127 w 547363"/>
              <a:gd name="connsiteY206" fmla="*/ 348734 h 994407"/>
              <a:gd name="connsiteX207" fmla="*/ 522710 w 547363"/>
              <a:gd name="connsiteY207" fmla="*/ 301822 h 994407"/>
              <a:gd name="connsiteX208" fmla="*/ 518245 w 547363"/>
              <a:gd name="connsiteY208" fmla="*/ 259112 h 994407"/>
              <a:gd name="connsiteX209" fmla="*/ 509315 w 547363"/>
              <a:gd name="connsiteY209" fmla="*/ 232505 h 994407"/>
              <a:gd name="connsiteX210" fmla="*/ 502937 w 547363"/>
              <a:gd name="connsiteY210" fmla="*/ 256311 h 994407"/>
              <a:gd name="connsiteX211" fmla="*/ 492095 w 547363"/>
              <a:gd name="connsiteY211" fmla="*/ 309524 h 994407"/>
              <a:gd name="connsiteX212" fmla="*/ 499748 w 547363"/>
              <a:gd name="connsiteY212" fmla="*/ 345934 h 994407"/>
              <a:gd name="connsiteX213" fmla="*/ 498712 w 547363"/>
              <a:gd name="connsiteY213" fmla="*/ 359237 h 994407"/>
              <a:gd name="connsiteX214" fmla="*/ 494531 w 547363"/>
              <a:gd name="connsiteY214" fmla="*/ 369325 h 994407"/>
              <a:gd name="connsiteX215" fmla="*/ 487152 w 547363"/>
              <a:gd name="connsiteY215" fmla="*/ 319940 h 994407"/>
              <a:gd name="connsiteX216" fmla="*/ 477565 w 547363"/>
              <a:gd name="connsiteY216" fmla="*/ 281364 h 994407"/>
              <a:gd name="connsiteX217" fmla="*/ 479339 w 547363"/>
              <a:gd name="connsiteY217" fmla="*/ 279417 h 994407"/>
              <a:gd name="connsiteX218" fmla="*/ 481890 w 547363"/>
              <a:gd name="connsiteY218" fmla="*/ 243007 h 994407"/>
              <a:gd name="connsiteX219" fmla="*/ 492095 w 547363"/>
              <a:gd name="connsiteY219" fmla="*/ 196096 h 994407"/>
              <a:gd name="connsiteX220" fmla="*/ 483804 w 547363"/>
              <a:gd name="connsiteY220" fmla="*/ 156185 h 994407"/>
              <a:gd name="connsiteX221" fmla="*/ 472961 w 547363"/>
              <a:gd name="connsiteY221" fmla="*/ 131679 h 994407"/>
              <a:gd name="connsiteX222" fmla="*/ 468496 w 547363"/>
              <a:gd name="connsiteY222" fmla="*/ 154784 h 994407"/>
              <a:gd name="connsiteX223" fmla="*/ 463394 w 547363"/>
              <a:gd name="connsiteY223" fmla="*/ 207298 h 994407"/>
              <a:gd name="connsiteX224" fmla="*/ 474875 w 547363"/>
              <a:gd name="connsiteY224" fmla="*/ 240907 h 994407"/>
              <a:gd name="connsiteX225" fmla="*/ 475592 w 547363"/>
              <a:gd name="connsiteY225" fmla="*/ 253948 h 994407"/>
              <a:gd name="connsiteX226" fmla="*/ 473137 w 547363"/>
              <a:gd name="connsiteY226" fmla="*/ 263548 h 994407"/>
              <a:gd name="connsiteX227" fmla="*/ 469772 w 547363"/>
              <a:gd name="connsiteY227" fmla="*/ 250009 h 994407"/>
              <a:gd name="connsiteX228" fmla="*/ 445268 w 547363"/>
              <a:gd name="connsiteY228" fmla="*/ 184139 h 994407"/>
              <a:gd name="connsiteX229" fmla="*/ 448087 w 547363"/>
              <a:gd name="connsiteY229" fmla="*/ 179991 h 994407"/>
              <a:gd name="connsiteX230" fmla="*/ 446811 w 547363"/>
              <a:gd name="connsiteY230" fmla="*/ 144982 h 994407"/>
              <a:gd name="connsiteX231" fmla="*/ 453189 w 547363"/>
              <a:gd name="connsiteY231" fmla="*/ 98070 h 994407"/>
              <a:gd name="connsiteX232" fmla="*/ 442346 w 547363"/>
              <a:gd name="connsiteY232" fmla="*/ 60260 h 994407"/>
              <a:gd name="connsiteX233" fmla="*/ 430228 w 547363"/>
              <a:gd name="connsiteY233" fmla="*/ 37854 h 994407"/>
              <a:gd name="connsiteX234" fmla="*/ 427677 w 547363"/>
              <a:gd name="connsiteY234" fmla="*/ 60961 h 994407"/>
              <a:gd name="connsiteX235" fmla="*/ 426401 w 547363"/>
              <a:gd name="connsiteY235" fmla="*/ 112073 h 994407"/>
              <a:gd name="connsiteX236" fmla="*/ 440433 w 547363"/>
              <a:gd name="connsiteY236" fmla="*/ 143582 h 994407"/>
              <a:gd name="connsiteX237" fmla="*/ 441709 w 547363"/>
              <a:gd name="connsiteY237" fmla="*/ 156010 h 994407"/>
              <a:gd name="connsiteX238" fmla="*/ 439779 w 547363"/>
              <a:gd name="connsiteY238" fmla="*/ 169382 h 994407"/>
              <a:gd name="connsiteX239" fmla="*/ 420023 w 547363"/>
              <a:gd name="connsiteY239" fmla="*/ 116274 h 994407"/>
              <a:gd name="connsiteX240" fmla="*/ 412369 w 547363"/>
              <a:gd name="connsiteY240" fmla="*/ 91768 h 994407"/>
              <a:gd name="connsiteX241" fmla="*/ 403440 w 547363"/>
              <a:gd name="connsiteY241" fmla="*/ 46956 h 994407"/>
              <a:gd name="connsiteX242" fmla="*/ 381754 w 547363"/>
              <a:gd name="connsiteY242" fmla="*/ 16148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896" y="44"/>
                  <a:pt x="367723" y="11947"/>
                  <a:pt x="368360" y="21750"/>
                </a:cubicBezTo>
                <a:cubicBezTo>
                  <a:pt x="368360" y="29452"/>
                  <a:pt x="373463" y="56759"/>
                  <a:pt x="382392" y="68662"/>
                </a:cubicBezTo>
                <a:cubicBezTo>
                  <a:pt x="388770" y="76364"/>
                  <a:pt x="395786" y="84066"/>
                  <a:pt x="405353" y="92468"/>
                </a:cubicBezTo>
                <a:cubicBezTo>
                  <a:pt x="407904" y="95269"/>
                  <a:pt x="410456" y="101570"/>
                  <a:pt x="412369" y="108572"/>
                </a:cubicBezTo>
                <a:cubicBezTo>
                  <a:pt x="412688" y="109623"/>
                  <a:pt x="414761" y="116274"/>
                  <a:pt x="418269" y="126515"/>
                </a:cubicBezTo>
                <a:lnTo>
                  <a:pt x="432707" y="165793"/>
                </a:lnTo>
                <a:lnTo>
                  <a:pt x="419385" y="153383"/>
                </a:lnTo>
                <a:cubicBezTo>
                  <a:pt x="415558" y="140780"/>
                  <a:pt x="411731" y="130977"/>
                  <a:pt x="406629" y="121875"/>
                </a:cubicBezTo>
                <a:cubicBezTo>
                  <a:pt x="398975" y="109272"/>
                  <a:pt x="376651" y="95968"/>
                  <a:pt x="369635" y="93868"/>
                </a:cubicBezTo>
                <a:cubicBezTo>
                  <a:pt x="361344" y="90367"/>
                  <a:pt x="351777" y="84066"/>
                  <a:pt x="351777" y="84066"/>
                </a:cubicBezTo>
                <a:cubicBezTo>
                  <a:pt x="351139" y="83365"/>
                  <a:pt x="355604" y="95269"/>
                  <a:pt x="360706" y="106471"/>
                </a:cubicBezTo>
                <a:cubicBezTo>
                  <a:pt x="363895" y="112773"/>
                  <a:pt x="367722" y="125376"/>
                  <a:pt x="380478" y="136579"/>
                </a:cubicBezTo>
                <a:cubicBezTo>
                  <a:pt x="398975" y="152683"/>
                  <a:pt x="405353" y="154784"/>
                  <a:pt x="416195" y="159685"/>
                </a:cubicBezTo>
                <a:cubicBezTo>
                  <a:pt x="424487" y="165987"/>
                  <a:pt x="430865" y="170188"/>
                  <a:pt x="438519" y="184191"/>
                </a:cubicBezTo>
                <a:lnTo>
                  <a:pt x="439586" y="184363"/>
                </a:lnTo>
                <a:lnTo>
                  <a:pt x="448724" y="210099"/>
                </a:lnTo>
                <a:cubicBezTo>
                  <a:pt x="453508" y="224102"/>
                  <a:pt x="459089" y="241257"/>
                  <a:pt x="464670" y="261212"/>
                </a:cubicBezTo>
                <a:lnTo>
                  <a:pt x="465411" y="264368"/>
                </a:lnTo>
                <a:lnTo>
                  <a:pt x="452551" y="249309"/>
                </a:lnTo>
                <a:cubicBezTo>
                  <a:pt x="450000" y="236005"/>
                  <a:pt x="446811" y="225503"/>
                  <a:pt x="442346" y="215700"/>
                </a:cubicBezTo>
                <a:cubicBezTo>
                  <a:pt x="435968" y="201696"/>
                  <a:pt x="413645" y="186292"/>
                  <a:pt x="406628" y="183492"/>
                </a:cubicBezTo>
                <a:cubicBezTo>
                  <a:pt x="398336" y="179291"/>
                  <a:pt x="388769" y="172289"/>
                  <a:pt x="388769" y="172289"/>
                </a:cubicBezTo>
                <a:cubicBezTo>
                  <a:pt x="388132" y="171588"/>
                  <a:pt x="391958" y="183492"/>
                  <a:pt x="396423" y="195394"/>
                </a:cubicBezTo>
                <a:cubicBezTo>
                  <a:pt x="398974" y="202396"/>
                  <a:pt x="402164" y="215000"/>
                  <a:pt x="414282" y="227603"/>
                </a:cubicBezTo>
                <a:cubicBezTo>
                  <a:pt x="431503" y="245808"/>
                  <a:pt x="437881" y="248608"/>
                  <a:pt x="448724" y="254910"/>
                </a:cubicBezTo>
                <a:cubicBezTo>
                  <a:pt x="456378" y="261912"/>
                  <a:pt x="462756" y="266813"/>
                  <a:pt x="468496" y="282918"/>
                </a:cubicBezTo>
                <a:lnTo>
                  <a:pt x="469861" y="283323"/>
                </a:lnTo>
                <a:lnTo>
                  <a:pt x="480615" y="329130"/>
                </a:lnTo>
                <a:lnTo>
                  <a:pt x="485008" y="363973"/>
                </a:lnTo>
                <a:lnTo>
                  <a:pt x="476150" y="350135"/>
                </a:lnTo>
                <a:cubicBezTo>
                  <a:pt x="475513" y="336131"/>
                  <a:pt x="472962" y="324928"/>
                  <a:pt x="469772" y="314426"/>
                </a:cubicBezTo>
                <a:cubicBezTo>
                  <a:pt x="464670" y="299022"/>
                  <a:pt x="443622" y="280818"/>
                  <a:pt x="436606" y="277316"/>
                </a:cubicBezTo>
                <a:cubicBezTo>
                  <a:pt x="428315" y="272415"/>
                  <a:pt x="419386" y="264013"/>
                  <a:pt x="419386" y="264013"/>
                </a:cubicBezTo>
                <a:cubicBezTo>
                  <a:pt x="419386" y="263313"/>
                  <a:pt x="421937" y="275916"/>
                  <a:pt x="425126" y="288519"/>
                </a:cubicBezTo>
                <a:cubicBezTo>
                  <a:pt x="427039" y="295521"/>
                  <a:pt x="428315" y="308825"/>
                  <a:pt x="439157" y="322828"/>
                </a:cubicBezTo>
                <a:cubicBezTo>
                  <a:pt x="455103" y="343133"/>
                  <a:pt x="460843" y="346634"/>
                  <a:pt x="471048" y="355036"/>
                </a:cubicBezTo>
                <a:cubicBezTo>
                  <a:pt x="478064" y="364138"/>
                  <a:pt x="483804" y="369740"/>
                  <a:pt x="487631" y="386544"/>
                </a:cubicBezTo>
                <a:lnTo>
                  <a:pt x="487929" y="387140"/>
                </a:lnTo>
                <a:lnTo>
                  <a:pt x="490899" y="410701"/>
                </a:lnTo>
                <a:lnTo>
                  <a:pt x="489167" y="471328"/>
                </a:lnTo>
                <a:lnTo>
                  <a:pt x="483804" y="457263"/>
                </a:lnTo>
                <a:cubicBezTo>
                  <a:pt x="485717" y="443259"/>
                  <a:pt x="485717" y="431356"/>
                  <a:pt x="483804" y="420153"/>
                </a:cubicBezTo>
                <a:cubicBezTo>
                  <a:pt x="482528" y="411751"/>
                  <a:pt x="477426" y="401948"/>
                  <a:pt x="471686" y="393546"/>
                </a:cubicBezTo>
                <a:cubicBezTo>
                  <a:pt x="465945" y="385844"/>
                  <a:pt x="459567" y="378842"/>
                  <a:pt x="456378" y="376742"/>
                </a:cubicBezTo>
                <a:cubicBezTo>
                  <a:pt x="449362" y="370440"/>
                  <a:pt x="441071" y="360638"/>
                  <a:pt x="441071" y="360638"/>
                </a:cubicBezTo>
                <a:cubicBezTo>
                  <a:pt x="441071" y="359937"/>
                  <a:pt x="441708" y="373241"/>
                  <a:pt x="442984" y="385844"/>
                </a:cubicBezTo>
                <a:cubicBezTo>
                  <a:pt x="443622" y="392846"/>
                  <a:pt x="442984" y="406149"/>
                  <a:pt x="451913" y="422254"/>
                </a:cubicBezTo>
                <a:cubicBezTo>
                  <a:pt x="464032" y="445359"/>
                  <a:pt x="469134" y="450261"/>
                  <a:pt x="478064" y="460763"/>
                </a:cubicBezTo>
                <a:cubicBezTo>
                  <a:pt x="483166" y="470566"/>
                  <a:pt x="487631" y="478268"/>
                  <a:pt x="488269" y="497173"/>
                </a:cubicBezTo>
                <a:lnTo>
                  <a:pt x="488413" y="497735"/>
                </a:lnTo>
                <a:lnTo>
                  <a:pt x="488269" y="502774"/>
                </a:lnTo>
                <a:lnTo>
                  <a:pt x="468745" y="583147"/>
                </a:lnTo>
                <a:lnTo>
                  <a:pt x="467380" y="576907"/>
                </a:lnTo>
                <a:cubicBezTo>
                  <a:pt x="466902" y="571042"/>
                  <a:pt x="467221" y="566141"/>
                  <a:pt x="467859" y="562991"/>
                </a:cubicBezTo>
                <a:cubicBezTo>
                  <a:pt x="473599" y="549687"/>
                  <a:pt x="476150" y="537784"/>
                  <a:pt x="476788" y="526581"/>
                </a:cubicBezTo>
                <a:cubicBezTo>
                  <a:pt x="477426" y="518179"/>
                  <a:pt x="474237" y="506976"/>
                  <a:pt x="470410" y="497173"/>
                </a:cubicBezTo>
                <a:cubicBezTo>
                  <a:pt x="465946" y="488071"/>
                  <a:pt x="460843" y="479669"/>
                  <a:pt x="458292" y="476868"/>
                </a:cubicBezTo>
                <a:cubicBezTo>
                  <a:pt x="451914" y="469166"/>
                  <a:pt x="445536" y="457963"/>
                  <a:pt x="445536" y="457963"/>
                </a:cubicBezTo>
                <a:cubicBezTo>
                  <a:pt x="445536" y="457263"/>
                  <a:pt x="444259" y="469866"/>
                  <a:pt x="442984" y="482469"/>
                </a:cubicBezTo>
                <a:cubicBezTo>
                  <a:pt x="442346" y="490172"/>
                  <a:pt x="439157" y="502775"/>
                  <a:pt x="444259" y="520279"/>
                </a:cubicBezTo>
                <a:cubicBezTo>
                  <a:pt x="451914" y="546186"/>
                  <a:pt x="455103" y="553188"/>
                  <a:pt x="461481" y="565791"/>
                </a:cubicBezTo>
                <a:cubicBezTo>
                  <a:pt x="462756" y="571743"/>
                  <a:pt x="464032" y="576994"/>
                  <a:pt x="464431" y="582858"/>
                </a:cubicBezTo>
                <a:lnTo>
                  <a:pt x="462151" y="603314"/>
                </a:lnTo>
                <a:lnTo>
                  <a:pt x="421543" y="680708"/>
                </a:lnTo>
                <a:lnTo>
                  <a:pt x="424487" y="663116"/>
                </a:lnTo>
                <a:cubicBezTo>
                  <a:pt x="433416" y="651913"/>
                  <a:pt x="439156" y="641411"/>
                  <a:pt x="442983" y="630208"/>
                </a:cubicBezTo>
                <a:cubicBezTo>
                  <a:pt x="445534" y="621806"/>
                  <a:pt x="445534" y="609902"/>
                  <a:pt x="444259" y="599400"/>
                </a:cubicBezTo>
                <a:cubicBezTo>
                  <a:pt x="442983" y="588897"/>
                  <a:pt x="439794" y="579094"/>
                  <a:pt x="437881" y="575594"/>
                </a:cubicBezTo>
                <a:cubicBezTo>
                  <a:pt x="434054" y="565791"/>
                  <a:pt x="430227" y="553188"/>
                  <a:pt x="430227" y="553188"/>
                </a:cubicBezTo>
                <a:cubicBezTo>
                  <a:pt x="430227" y="552487"/>
                  <a:pt x="425762" y="564391"/>
                  <a:pt x="421297" y="576293"/>
                </a:cubicBezTo>
                <a:cubicBezTo>
                  <a:pt x="418746" y="583295"/>
                  <a:pt x="412368" y="594498"/>
                  <a:pt x="412368" y="613403"/>
                </a:cubicBezTo>
                <a:cubicBezTo>
                  <a:pt x="413006" y="627407"/>
                  <a:pt x="413006" y="636509"/>
                  <a:pt x="413644" y="643511"/>
                </a:cubicBezTo>
                <a:cubicBezTo>
                  <a:pt x="414282" y="650513"/>
                  <a:pt x="415557" y="656114"/>
                  <a:pt x="416833" y="663817"/>
                </a:cubicBezTo>
                <a:cubicBezTo>
                  <a:pt x="416514" y="670118"/>
                  <a:pt x="416354" y="675720"/>
                  <a:pt x="415159" y="681584"/>
                </a:cubicBezTo>
                <a:lnTo>
                  <a:pt x="408921" y="696870"/>
                </a:lnTo>
                <a:lnTo>
                  <a:pt x="355684" y="758166"/>
                </a:lnTo>
                <a:lnTo>
                  <a:pt x="347173" y="764899"/>
                </a:lnTo>
                <a:lnTo>
                  <a:pt x="353691" y="749939"/>
                </a:lnTo>
                <a:cubicBezTo>
                  <a:pt x="365171" y="740836"/>
                  <a:pt x="373463" y="732434"/>
                  <a:pt x="380479" y="722631"/>
                </a:cubicBezTo>
                <a:cubicBezTo>
                  <a:pt x="384943" y="715629"/>
                  <a:pt x="388770" y="703727"/>
                  <a:pt x="390046" y="692524"/>
                </a:cubicBezTo>
                <a:cubicBezTo>
                  <a:pt x="391959" y="681321"/>
                  <a:pt x="391321" y="670818"/>
                  <a:pt x="390683" y="666617"/>
                </a:cubicBezTo>
                <a:cubicBezTo>
                  <a:pt x="389408" y="655414"/>
                  <a:pt x="389408" y="642111"/>
                  <a:pt x="389408" y="642111"/>
                </a:cubicBezTo>
                <a:cubicBezTo>
                  <a:pt x="390046" y="641410"/>
                  <a:pt x="381754" y="651213"/>
                  <a:pt x="374100" y="661716"/>
                </a:cubicBezTo>
                <a:cubicBezTo>
                  <a:pt x="369635" y="668017"/>
                  <a:pt x="360069" y="677120"/>
                  <a:pt x="354966" y="696024"/>
                </a:cubicBezTo>
                <a:cubicBezTo>
                  <a:pt x="347313" y="724031"/>
                  <a:pt x="347313" y="732434"/>
                  <a:pt x="346037" y="747838"/>
                </a:cubicBezTo>
                <a:cubicBezTo>
                  <a:pt x="344123" y="753789"/>
                  <a:pt x="342529" y="759216"/>
                  <a:pt x="339898" y="764817"/>
                </a:cubicBezTo>
                <a:lnTo>
                  <a:pt x="331156" y="777572"/>
                </a:lnTo>
                <a:lnTo>
                  <a:pt x="282893" y="815756"/>
                </a:lnTo>
                <a:lnTo>
                  <a:pt x="252045" y="834281"/>
                </a:lnTo>
                <a:lnTo>
                  <a:pt x="262483" y="817856"/>
                </a:lnTo>
                <a:cubicBezTo>
                  <a:pt x="275878" y="811555"/>
                  <a:pt x="286083" y="804553"/>
                  <a:pt x="295012" y="796151"/>
                </a:cubicBezTo>
                <a:cubicBezTo>
                  <a:pt x="302028" y="790550"/>
                  <a:pt x="307769" y="779347"/>
                  <a:pt x="311595" y="768143"/>
                </a:cubicBezTo>
                <a:cubicBezTo>
                  <a:pt x="315422" y="757640"/>
                  <a:pt x="317974" y="747138"/>
                  <a:pt x="317974" y="742236"/>
                </a:cubicBezTo>
                <a:cubicBezTo>
                  <a:pt x="319249" y="731033"/>
                  <a:pt x="323076" y="717030"/>
                  <a:pt x="323076" y="717030"/>
                </a:cubicBezTo>
                <a:cubicBezTo>
                  <a:pt x="323713" y="716330"/>
                  <a:pt x="312871" y="724732"/>
                  <a:pt x="302666" y="733134"/>
                </a:cubicBezTo>
                <a:cubicBezTo>
                  <a:pt x="296925" y="738736"/>
                  <a:pt x="284807" y="745037"/>
                  <a:pt x="275240" y="763942"/>
                </a:cubicBezTo>
                <a:cubicBezTo>
                  <a:pt x="261846" y="791249"/>
                  <a:pt x="259932" y="799652"/>
                  <a:pt x="256105" y="815056"/>
                </a:cubicBezTo>
                <a:cubicBezTo>
                  <a:pt x="250365" y="826959"/>
                  <a:pt x="246539" y="836061"/>
                  <a:pt x="230593" y="846564"/>
                </a:cubicBezTo>
                <a:lnTo>
                  <a:pt x="229774" y="847655"/>
                </a:lnTo>
                <a:lnTo>
                  <a:pt x="209146" y="860042"/>
                </a:lnTo>
                <a:lnTo>
                  <a:pt x="147699" y="891297"/>
                </a:lnTo>
                <a:lnTo>
                  <a:pt x="150547" y="886474"/>
                </a:lnTo>
                <a:cubicBezTo>
                  <a:pt x="154692" y="881573"/>
                  <a:pt x="158838" y="878072"/>
                  <a:pt x="161708" y="875971"/>
                </a:cubicBezTo>
                <a:cubicBezTo>
                  <a:pt x="176378" y="870370"/>
                  <a:pt x="187859" y="864768"/>
                  <a:pt x="198064" y="857767"/>
                </a:cubicBezTo>
                <a:cubicBezTo>
                  <a:pt x="212733" y="847264"/>
                  <a:pt x="227403" y="815756"/>
                  <a:pt x="229316" y="805953"/>
                </a:cubicBezTo>
                <a:cubicBezTo>
                  <a:pt x="232505" y="794050"/>
                  <a:pt x="238883" y="780747"/>
                  <a:pt x="238883" y="780747"/>
                </a:cubicBezTo>
                <a:cubicBezTo>
                  <a:pt x="239522" y="780747"/>
                  <a:pt x="227403" y="787048"/>
                  <a:pt x="214647" y="794050"/>
                </a:cubicBezTo>
                <a:cubicBezTo>
                  <a:pt x="206993" y="798251"/>
                  <a:pt x="193599" y="803153"/>
                  <a:pt x="180842" y="821357"/>
                </a:cubicBezTo>
                <a:cubicBezTo>
                  <a:pt x="162984" y="846564"/>
                  <a:pt x="160433" y="855666"/>
                  <a:pt x="154692" y="871070"/>
                </a:cubicBezTo>
                <a:cubicBezTo>
                  <a:pt x="150865" y="876671"/>
                  <a:pt x="147836" y="881748"/>
                  <a:pt x="143770" y="886824"/>
                </a:cubicBezTo>
                <a:lnTo>
                  <a:pt x="128847" y="900540"/>
                </a:lnTo>
                <a:lnTo>
                  <a:pt x="81505" y="923234"/>
                </a:lnTo>
                <a:cubicBezTo>
                  <a:pt x="63965" y="931811"/>
                  <a:pt x="48816" y="939688"/>
                  <a:pt x="36698" y="947390"/>
                </a:cubicBezTo>
                <a:cubicBezTo>
                  <a:pt x="23942" y="954392"/>
                  <a:pt x="15013" y="962094"/>
                  <a:pt x="9272" y="968396"/>
                </a:cubicBezTo>
                <a:cubicBezTo>
                  <a:pt x="3532" y="974697"/>
                  <a:pt x="1619" y="978898"/>
                  <a:pt x="1619" y="978898"/>
                </a:cubicBezTo>
                <a:cubicBezTo>
                  <a:pt x="-2208" y="987300"/>
                  <a:pt x="1619" y="992902"/>
                  <a:pt x="4170" y="994302"/>
                </a:cubicBezTo>
                <a:cubicBezTo>
                  <a:pt x="6721" y="995003"/>
                  <a:pt x="7997" y="992202"/>
                  <a:pt x="11186" y="985900"/>
                </a:cubicBezTo>
                <a:cubicBezTo>
                  <a:pt x="16288" y="976798"/>
                  <a:pt x="24580" y="969796"/>
                  <a:pt x="33509" y="963494"/>
                </a:cubicBezTo>
                <a:cubicBezTo>
                  <a:pt x="42439" y="957193"/>
                  <a:pt x="52006" y="952291"/>
                  <a:pt x="61573" y="946690"/>
                </a:cubicBezTo>
                <a:cubicBezTo>
                  <a:pt x="80707" y="936187"/>
                  <a:pt x="101117" y="927085"/>
                  <a:pt x="120889" y="917282"/>
                </a:cubicBezTo>
                <a:lnTo>
                  <a:pt x="124937" y="915191"/>
                </a:lnTo>
                <a:lnTo>
                  <a:pt x="131094" y="915182"/>
                </a:lnTo>
                <a:cubicBezTo>
                  <a:pt x="149591" y="909581"/>
                  <a:pt x="159158" y="911681"/>
                  <a:pt x="171914" y="913081"/>
                </a:cubicBezTo>
                <a:cubicBezTo>
                  <a:pt x="186584" y="918683"/>
                  <a:pt x="194238" y="922884"/>
                  <a:pt x="225490" y="921484"/>
                </a:cubicBezTo>
                <a:cubicBezTo>
                  <a:pt x="247814" y="920784"/>
                  <a:pt x="261207" y="910281"/>
                  <a:pt x="269499" y="905380"/>
                </a:cubicBezTo>
                <a:cubicBezTo>
                  <a:pt x="283531" y="896978"/>
                  <a:pt x="296287" y="886474"/>
                  <a:pt x="295649" y="887175"/>
                </a:cubicBezTo>
                <a:cubicBezTo>
                  <a:pt x="295649" y="887875"/>
                  <a:pt x="280342" y="887875"/>
                  <a:pt x="268861" y="885074"/>
                </a:cubicBezTo>
                <a:cubicBezTo>
                  <a:pt x="259932" y="882273"/>
                  <a:pt x="226766" y="878072"/>
                  <a:pt x="209545" y="884374"/>
                </a:cubicBezTo>
                <a:cubicBezTo>
                  <a:pt x="197426" y="889275"/>
                  <a:pt x="186584" y="894877"/>
                  <a:pt x="173190" y="903979"/>
                </a:cubicBezTo>
                <a:cubicBezTo>
                  <a:pt x="169682" y="905380"/>
                  <a:pt x="164580" y="906605"/>
                  <a:pt x="158520" y="906780"/>
                </a:cubicBezTo>
                <a:lnTo>
                  <a:pt x="145531" y="904552"/>
                </a:lnTo>
                <a:lnTo>
                  <a:pt x="230273" y="860774"/>
                </a:lnTo>
                <a:lnTo>
                  <a:pt x="230174" y="861257"/>
                </a:lnTo>
                <a:cubicBezTo>
                  <a:pt x="231031" y="862274"/>
                  <a:pt x="233303" y="862318"/>
                  <a:pt x="237608" y="860567"/>
                </a:cubicBezTo>
                <a:cubicBezTo>
                  <a:pt x="255467" y="852866"/>
                  <a:pt x="264396" y="854266"/>
                  <a:pt x="277153" y="854266"/>
                </a:cubicBezTo>
                <a:cubicBezTo>
                  <a:pt x="291823" y="857067"/>
                  <a:pt x="299476" y="860567"/>
                  <a:pt x="330091" y="855666"/>
                </a:cubicBezTo>
                <a:cubicBezTo>
                  <a:pt x="351777" y="852165"/>
                  <a:pt x="363895" y="838862"/>
                  <a:pt x="371549" y="832560"/>
                </a:cubicBezTo>
                <a:cubicBezTo>
                  <a:pt x="384305" y="821357"/>
                  <a:pt x="395785" y="808754"/>
                  <a:pt x="395148" y="809455"/>
                </a:cubicBezTo>
                <a:cubicBezTo>
                  <a:pt x="395148" y="809455"/>
                  <a:pt x="379841" y="812955"/>
                  <a:pt x="368360" y="812255"/>
                </a:cubicBezTo>
                <a:cubicBezTo>
                  <a:pt x="363895" y="811555"/>
                  <a:pt x="353690" y="812255"/>
                  <a:pt x="342209" y="813656"/>
                </a:cubicBezTo>
                <a:cubicBezTo>
                  <a:pt x="330729" y="815056"/>
                  <a:pt x="319248" y="817857"/>
                  <a:pt x="310957" y="822058"/>
                </a:cubicBezTo>
                <a:cubicBezTo>
                  <a:pt x="300114" y="827659"/>
                  <a:pt x="289909" y="835361"/>
                  <a:pt x="277791" y="845163"/>
                </a:cubicBezTo>
                <a:cubicBezTo>
                  <a:pt x="274602" y="846914"/>
                  <a:pt x="269818" y="848664"/>
                  <a:pt x="263998" y="849452"/>
                </a:cubicBezTo>
                <a:lnTo>
                  <a:pt x="250304" y="848434"/>
                </a:lnTo>
                <a:lnTo>
                  <a:pt x="327497" y="793402"/>
                </a:lnTo>
                <a:lnTo>
                  <a:pt x="327350" y="796118"/>
                </a:lnTo>
                <a:cubicBezTo>
                  <a:pt x="328336" y="796895"/>
                  <a:pt x="330569" y="796501"/>
                  <a:pt x="334555" y="794050"/>
                </a:cubicBezTo>
                <a:cubicBezTo>
                  <a:pt x="350501" y="784248"/>
                  <a:pt x="359430" y="782847"/>
                  <a:pt x="371548" y="780747"/>
                </a:cubicBezTo>
                <a:cubicBezTo>
                  <a:pt x="379202" y="780747"/>
                  <a:pt x="384942" y="781447"/>
                  <a:pt x="391958" y="780047"/>
                </a:cubicBezTo>
                <a:cubicBezTo>
                  <a:pt x="399612" y="778646"/>
                  <a:pt x="408541" y="776546"/>
                  <a:pt x="423211" y="770244"/>
                </a:cubicBezTo>
                <a:cubicBezTo>
                  <a:pt x="443621" y="761142"/>
                  <a:pt x="453188" y="745037"/>
                  <a:pt x="458929" y="737336"/>
                </a:cubicBezTo>
                <a:cubicBezTo>
                  <a:pt x="469134" y="723332"/>
                  <a:pt x="477425" y="707928"/>
                  <a:pt x="476787" y="708628"/>
                </a:cubicBezTo>
                <a:cubicBezTo>
                  <a:pt x="476787" y="708628"/>
                  <a:pt x="462755" y="716330"/>
                  <a:pt x="451912" y="719131"/>
                </a:cubicBezTo>
                <a:cubicBezTo>
                  <a:pt x="447448" y="719831"/>
                  <a:pt x="437243" y="723332"/>
                  <a:pt x="427038" y="727533"/>
                </a:cubicBezTo>
                <a:cubicBezTo>
                  <a:pt x="416833" y="731734"/>
                  <a:pt x="405990" y="736635"/>
                  <a:pt x="398974" y="742937"/>
                </a:cubicBezTo>
                <a:cubicBezTo>
                  <a:pt x="389407" y="751339"/>
                  <a:pt x="381116" y="760441"/>
                  <a:pt x="370911" y="772345"/>
                </a:cubicBezTo>
                <a:cubicBezTo>
                  <a:pt x="368040" y="774795"/>
                  <a:pt x="363576" y="777421"/>
                  <a:pt x="357995" y="779259"/>
                </a:cubicBezTo>
                <a:lnTo>
                  <a:pt x="345357" y="780669"/>
                </a:lnTo>
                <a:lnTo>
                  <a:pt x="351140" y="776546"/>
                </a:lnTo>
                <a:cubicBezTo>
                  <a:pt x="368360" y="761492"/>
                  <a:pt x="384784" y="745037"/>
                  <a:pt x="399932" y="727270"/>
                </a:cubicBezTo>
                <a:lnTo>
                  <a:pt x="409616" y="713816"/>
                </a:lnTo>
                <a:lnTo>
                  <a:pt x="409668" y="714163"/>
                </a:lnTo>
                <a:cubicBezTo>
                  <a:pt x="410775" y="714710"/>
                  <a:pt x="412847" y="713879"/>
                  <a:pt x="416196" y="710728"/>
                </a:cubicBezTo>
                <a:cubicBezTo>
                  <a:pt x="429590" y="697424"/>
                  <a:pt x="437882" y="693923"/>
                  <a:pt x="448724" y="688322"/>
                </a:cubicBezTo>
                <a:cubicBezTo>
                  <a:pt x="455741" y="686221"/>
                  <a:pt x="460843" y="684821"/>
                  <a:pt x="467859" y="682721"/>
                </a:cubicBezTo>
                <a:cubicBezTo>
                  <a:pt x="474875" y="679219"/>
                  <a:pt x="483166" y="674318"/>
                  <a:pt x="495285" y="663815"/>
                </a:cubicBezTo>
                <a:cubicBezTo>
                  <a:pt x="511868" y="648411"/>
                  <a:pt x="516970" y="630207"/>
                  <a:pt x="520159" y="621105"/>
                </a:cubicBezTo>
                <a:cubicBezTo>
                  <a:pt x="525900" y="605000"/>
                  <a:pt x="529088" y="588196"/>
                  <a:pt x="529088" y="588897"/>
                </a:cubicBezTo>
                <a:cubicBezTo>
                  <a:pt x="529088" y="588897"/>
                  <a:pt x="518246" y="600099"/>
                  <a:pt x="508678" y="606401"/>
                </a:cubicBezTo>
                <a:cubicBezTo>
                  <a:pt x="504852" y="608502"/>
                  <a:pt x="496560" y="614803"/>
                  <a:pt x="487631" y="621805"/>
                </a:cubicBezTo>
                <a:cubicBezTo>
                  <a:pt x="479339" y="628806"/>
                  <a:pt x="470410" y="637209"/>
                  <a:pt x="465307" y="644911"/>
                </a:cubicBezTo>
                <a:cubicBezTo>
                  <a:pt x="458929" y="655413"/>
                  <a:pt x="453189" y="666616"/>
                  <a:pt x="446173" y="680620"/>
                </a:cubicBezTo>
                <a:cubicBezTo>
                  <a:pt x="443941" y="683420"/>
                  <a:pt x="440274" y="687096"/>
                  <a:pt x="435410" y="690335"/>
                </a:cubicBezTo>
                <a:lnTo>
                  <a:pt x="422983" y="695246"/>
                </a:lnTo>
                <a:lnTo>
                  <a:pt x="441071" y="670117"/>
                </a:lnTo>
                <a:lnTo>
                  <a:pt x="468780" y="613593"/>
                </a:lnTo>
                <a:lnTo>
                  <a:pt x="472961" y="609202"/>
                </a:lnTo>
                <a:cubicBezTo>
                  <a:pt x="481890" y="592398"/>
                  <a:pt x="488268" y="587497"/>
                  <a:pt x="497198" y="578394"/>
                </a:cubicBezTo>
                <a:cubicBezTo>
                  <a:pt x="503576" y="574193"/>
                  <a:pt x="508041" y="571392"/>
                  <a:pt x="513781" y="567191"/>
                </a:cubicBezTo>
                <a:cubicBezTo>
                  <a:pt x="519521" y="562290"/>
                  <a:pt x="525899" y="554588"/>
                  <a:pt x="534191" y="541285"/>
                </a:cubicBezTo>
                <a:cubicBezTo>
                  <a:pt x="545671" y="522380"/>
                  <a:pt x="545671" y="504875"/>
                  <a:pt x="546310" y="495073"/>
                </a:cubicBezTo>
                <a:cubicBezTo>
                  <a:pt x="548223" y="478268"/>
                  <a:pt x="546947" y="462164"/>
                  <a:pt x="546947" y="462864"/>
                </a:cubicBezTo>
                <a:cubicBezTo>
                  <a:pt x="546947" y="462864"/>
                  <a:pt x="539931" y="476167"/>
                  <a:pt x="532278" y="484570"/>
                </a:cubicBezTo>
                <a:cubicBezTo>
                  <a:pt x="529088" y="487370"/>
                  <a:pt x="522710" y="495773"/>
                  <a:pt x="516332" y="504875"/>
                </a:cubicBezTo>
                <a:cubicBezTo>
                  <a:pt x="509954" y="513977"/>
                  <a:pt x="503576" y="524480"/>
                  <a:pt x="501024" y="532883"/>
                </a:cubicBezTo>
                <a:cubicBezTo>
                  <a:pt x="497836" y="544785"/>
                  <a:pt x="495284" y="556689"/>
                  <a:pt x="492733" y="572093"/>
                </a:cubicBezTo>
                <a:cubicBezTo>
                  <a:pt x="491457" y="575244"/>
                  <a:pt x="488906" y="579795"/>
                  <a:pt x="485159" y="584346"/>
                </a:cubicBezTo>
                <a:lnTo>
                  <a:pt x="476621" y="591438"/>
                </a:lnTo>
                <a:lnTo>
                  <a:pt x="492096" y="536383"/>
                </a:lnTo>
                <a:lnTo>
                  <a:pt x="495732" y="504093"/>
                </a:lnTo>
                <a:lnTo>
                  <a:pt x="499111" y="497873"/>
                </a:lnTo>
                <a:cubicBezTo>
                  <a:pt x="503576" y="479668"/>
                  <a:pt x="508040" y="472667"/>
                  <a:pt x="514418" y="462164"/>
                </a:cubicBezTo>
                <a:cubicBezTo>
                  <a:pt x="523986" y="450961"/>
                  <a:pt x="529726" y="446060"/>
                  <a:pt x="539931" y="416652"/>
                </a:cubicBezTo>
                <a:cubicBezTo>
                  <a:pt x="546947" y="396347"/>
                  <a:pt x="543120" y="380243"/>
                  <a:pt x="541844" y="371140"/>
                </a:cubicBezTo>
                <a:cubicBezTo>
                  <a:pt x="539931" y="355736"/>
                  <a:pt x="536104" y="341033"/>
                  <a:pt x="536104" y="341733"/>
                </a:cubicBezTo>
                <a:cubicBezTo>
                  <a:pt x="536104" y="342433"/>
                  <a:pt x="532277" y="355736"/>
                  <a:pt x="526537" y="365539"/>
                </a:cubicBezTo>
                <a:cubicBezTo>
                  <a:pt x="523986" y="369740"/>
                  <a:pt x="519521" y="378843"/>
                  <a:pt x="515694" y="388645"/>
                </a:cubicBezTo>
                <a:cubicBezTo>
                  <a:pt x="511868" y="399147"/>
                  <a:pt x="508040" y="410350"/>
                  <a:pt x="507402" y="418753"/>
                </a:cubicBezTo>
                <a:cubicBezTo>
                  <a:pt x="506764" y="430656"/>
                  <a:pt x="507402" y="442559"/>
                  <a:pt x="508678" y="457263"/>
                </a:cubicBezTo>
                <a:cubicBezTo>
                  <a:pt x="508359" y="460764"/>
                  <a:pt x="507083" y="465665"/>
                  <a:pt x="504692" y="470916"/>
                </a:cubicBezTo>
                <a:lnTo>
                  <a:pt x="498429" y="480152"/>
                </a:lnTo>
                <a:lnTo>
                  <a:pt x="500228" y="464177"/>
                </a:lnTo>
                <a:cubicBezTo>
                  <a:pt x="501025" y="439933"/>
                  <a:pt x="500068" y="415602"/>
                  <a:pt x="497836" y="391446"/>
                </a:cubicBezTo>
                <a:lnTo>
                  <a:pt x="497158" y="386905"/>
                </a:lnTo>
                <a:lnTo>
                  <a:pt x="498473" y="385844"/>
                </a:lnTo>
                <a:cubicBezTo>
                  <a:pt x="499110" y="367639"/>
                  <a:pt x="502300" y="359937"/>
                  <a:pt x="506127" y="348734"/>
                </a:cubicBezTo>
                <a:cubicBezTo>
                  <a:pt x="513142" y="336131"/>
                  <a:pt x="517607" y="330530"/>
                  <a:pt x="522710" y="301822"/>
                </a:cubicBezTo>
                <a:cubicBezTo>
                  <a:pt x="525899" y="281517"/>
                  <a:pt x="520159" y="267514"/>
                  <a:pt x="518245" y="259112"/>
                </a:cubicBezTo>
                <a:cubicBezTo>
                  <a:pt x="514418" y="245108"/>
                  <a:pt x="509315" y="231804"/>
                  <a:pt x="509315" y="232505"/>
                </a:cubicBezTo>
                <a:cubicBezTo>
                  <a:pt x="509315" y="232505"/>
                  <a:pt x="506764" y="246508"/>
                  <a:pt x="502937" y="256311"/>
                </a:cubicBezTo>
                <a:cubicBezTo>
                  <a:pt x="499110" y="264012"/>
                  <a:pt x="490819" y="292720"/>
                  <a:pt x="492095" y="309524"/>
                </a:cubicBezTo>
                <a:cubicBezTo>
                  <a:pt x="493370" y="320727"/>
                  <a:pt x="495922" y="331930"/>
                  <a:pt x="499748" y="345934"/>
                </a:cubicBezTo>
                <a:cubicBezTo>
                  <a:pt x="500067" y="349085"/>
                  <a:pt x="499907" y="353811"/>
                  <a:pt x="498712" y="359237"/>
                </a:cubicBezTo>
                <a:lnTo>
                  <a:pt x="494531" y="369325"/>
                </a:lnTo>
                <a:lnTo>
                  <a:pt x="487152" y="319940"/>
                </a:lnTo>
                <a:lnTo>
                  <a:pt x="477565" y="281364"/>
                </a:lnTo>
                <a:lnTo>
                  <a:pt x="479339" y="279417"/>
                </a:lnTo>
                <a:cubicBezTo>
                  <a:pt x="477426" y="262612"/>
                  <a:pt x="479339" y="254210"/>
                  <a:pt x="481890" y="243007"/>
                </a:cubicBezTo>
                <a:cubicBezTo>
                  <a:pt x="486355" y="230404"/>
                  <a:pt x="490182" y="223402"/>
                  <a:pt x="492095" y="196096"/>
                </a:cubicBezTo>
                <a:cubicBezTo>
                  <a:pt x="493371" y="176490"/>
                  <a:pt x="486355" y="163887"/>
                  <a:pt x="483804" y="156185"/>
                </a:cubicBezTo>
                <a:cubicBezTo>
                  <a:pt x="478702" y="142882"/>
                  <a:pt x="472961" y="130978"/>
                  <a:pt x="472961" y="131679"/>
                </a:cubicBezTo>
                <a:cubicBezTo>
                  <a:pt x="472961" y="131679"/>
                  <a:pt x="471685" y="144982"/>
                  <a:pt x="468496" y="154784"/>
                </a:cubicBezTo>
                <a:cubicBezTo>
                  <a:pt x="465945" y="162487"/>
                  <a:pt x="460205" y="191194"/>
                  <a:pt x="463394" y="207298"/>
                </a:cubicBezTo>
                <a:cubicBezTo>
                  <a:pt x="465945" y="217801"/>
                  <a:pt x="469772" y="228304"/>
                  <a:pt x="474875" y="240907"/>
                </a:cubicBezTo>
                <a:cubicBezTo>
                  <a:pt x="475512" y="244058"/>
                  <a:pt x="475991" y="248609"/>
                  <a:pt x="475592" y="253948"/>
                </a:cubicBezTo>
                <a:lnTo>
                  <a:pt x="473137" y="263548"/>
                </a:lnTo>
                <a:lnTo>
                  <a:pt x="469772" y="250009"/>
                </a:lnTo>
                <a:lnTo>
                  <a:pt x="445268" y="184139"/>
                </a:lnTo>
                <a:lnTo>
                  <a:pt x="448087" y="179991"/>
                </a:lnTo>
                <a:cubicBezTo>
                  <a:pt x="444260" y="163887"/>
                  <a:pt x="445535" y="156185"/>
                  <a:pt x="446811" y="144982"/>
                </a:cubicBezTo>
                <a:cubicBezTo>
                  <a:pt x="450638" y="131679"/>
                  <a:pt x="453189" y="125377"/>
                  <a:pt x="453189" y="98070"/>
                </a:cubicBezTo>
                <a:cubicBezTo>
                  <a:pt x="453189" y="79165"/>
                  <a:pt x="445535" y="67262"/>
                  <a:pt x="442346" y="60260"/>
                </a:cubicBezTo>
                <a:cubicBezTo>
                  <a:pt x="436606" y="48357"/>
                  <a:pt x="430228" y="37154"/>
                  <a:pt x="430228" y="37854"/>
                </a:cubicBezTo>
                <a:cubicBezTo>
                  <a:pt x="430228" y="38555"/>
                  <a:pt x="429590" y="51158"/>
                  <a:pt x="427677" y="60961"/>
                </a:cubicBezTo>
                <a:cubicBezTo>
                  <a:pt x="425125" y="68662"/>
                  <a:pt x="421936" y="97370"/>
                  <a:pt x="426401" y="112073"/>
                </a:cubicBezTo>
                <a:cubicBezTo>
                  <a:pt x="429590" y="121876"/>
                  <a:pt x="434055" y="132379"/>
                  <a:pt x="440433" y="143582"/>
                </a:cubicBezTo>
                <a:cubicBezTo>
                  <a:pt x="441071" y="146383"/>
                  <a:pt x="441709" y="150759"/>
                  <a:pt x="441709" y="156010"/>
                </a:cubicBezTo>
                <a:lnTo>
                  <a:pt x="439779" y="169382"/>
                </a:lnTo>
                <a:lnTo>
                  <a:pt x="420023" y="116274"/>
                </a:lnTo>
                <a:cubicBezTo>
                  <a:pt x="414921" y="107172"/>
                  <a:pt x="414283" y="100170"/>
                  <a:pt x="412369" y="91768"/>
                </a:cubicBezTo>
                <a:cubicBezTo>
                  <a:pt x="411731" y="78465"/>
                  <a:pt x="412369" y="71463"/>
                  <a:pt x="403440" y="46956"/>
                </a:cubicBezTo>
                <a:cubicBezTo>
                  <a:pt x="397699" y="29452"/>
                  <a:pt x="386857" y="21050"/>
                  <a:pt x="381754" y="16148"/>
                </a:cubicBezTo>
                <a:cubicBezTo>
                  <a:pt x="372825" y="7046"/>
                  <a:pt x="363258" y="-656"/>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
        <p:nvSpPr>
          <p:cNvPr id="612" name="任意多边形: 形状 611">
            <a:extLst>
              <a:ext uri="{FF2B5EF4-FFF2-40B4-BE49-F238E27FC236}">
                <a16:creationId xmlns:a16="http://schemas.microsoft.com/office/drawing/2014/main" xmlns="" id="{EDE55430-4CC9-47A5-B562-DA3F7897C8D1}"/>
              </a:ext>
            </a:extLst>
          </p:cNvPr>
          <p:cNvSpPr/>
          <p:nvPr/>
        </p:nvSpPr>
        <p:spPr>
          <a:xfrm>
            <a:off x="10518470" y="3112599"/>
            <a:ext cx="547363" cy="994407"/>
          </a:xfrm>
          <a:custGeom>
            <a:avLst/>
            <a:gdLst>
              <a:gd name="connsiteX0" fmla="*/ 363896 w 547363"/>
              <a:gd name="connsiteY0" fmla="*/ 44 h 994407"/>
              <a:gd name="connsiteX1" fmla="*/ 381754 w 547363"/>
              <a:gd name="connsiteY1" fmla="*/ 16148 h 994407"/>
              <a:gd name="connsiteX2" fmla="*/ 403440 w 547363"/>
              <a:gd name="connsiteY2" fmla="*/ 46956 h 994407"/>
              <a:gd name="connsiteX3" fmla="*/ 412369 w 547363"/>
              <a:gd name="connsiteY3" fmla="*/ 91768 h 994407"/>
              <a:gd name="connsiteX4" fmla="*/ 420023 w 547363"/>
              <a:gd name="connsiteY4" fmla="*/ 116274 h 994407"/>
              <a:gd name="connsiteX5" fmla="*/ 439779 w 547363"/>
              <a:gd name="connsiteY5" fmla="*/ 169382 h 994407"/>
              <a:gd name="connsiteX6" fmla="*/ 441709 w 547363"/>
              <a:gd name="connsiteY6" fmla="*/ 156010 h 994407"/>
              <a:gd name="connsiteX7" fmla="*/ 440433 w 547363"/>
              <a:gd name="connsiteY7" fmla="*/ 143582 h 994407"/>
              <a:gd name="connsiteX8" fmla="*/ 426401 w 547363"/>
              <a:gd name="connsiteY8" fmla="*/ 112073 h 994407"/>
              <a:gd name="connsiteX9" fmla="*/ 427677 w 547363"/>
              <a:gd name="connsiteY9" fmla="*/ 60961 h 994407"/>
              <a:gd name="connsiteX10" fmla="*/ 430228 w 547363"/>
              <a:gd name="connsiteY10" fmla="*/ 37854 h 994407"/>
              <a:gd name="connsiteX11" fmla="*/ 442346 w 547363"/>
              <a:gd name="connsiteY11" fmla="*/ 60260 h 994407"/>
              <a:gd name="connsiteX12" fmla="*/ 453189 w 547363"/>
              <a:gd name="connsiteY12" fmla="*/ 98070 h 994407"/>
              <a:gd name="connsiteX13" fmla="*/ 446811 w 547363"/>
              <a:gd name="connsiteY13" fmla="*/ 144982 h 994407"/>
              <a:gd name="connsiteX14" fmla="*/ 448087 w 547363"/>
              <a:gd name="connsiteY14" fmla="*/ 179991 h 994407"/>
              <a:gd name="connsiteX15" fmla="*/ 445268 w 547363"/>
              <a:gd name="connsiteY15" fmla="*/ 184139 h 994407"/>
              <a:gd name="connsiteX16" fmla="*/ 469772 w 547363"/>
              <a:gd name="connsiteY16" fmla="*/ 250009 h 994407"/>
              <a:gd name="connsiteX17" fmla="*/ 473137 w 547363"/>
              <a:gd name="connsiteY17" fmla="*/ 263548 h 994407"/>
              <a:gd name="connsiteX18" fmla="*/ 475592 w 547363"/>
              <a:gd name="connsiteY18" fmla="*/ 253948 h 994407"/>
              <a:gd name="connsiteX19" fmla="*/ 474875 w 547363"/>
              <a:gd name="connsiteY19" fmla="*/ 240907 h 994407"/>
              <a:gd name="connsiteX20" fmla="*/ 463394 w 547363"/>
              <a:gd name="connsiteY20" fmla="*/ 207298 h 994407"/>
              <a:gd name="connsiteX21" fmla="*/ 468496 w 547363"/>
              <a:gd name="connsiteY21" fmla="*/ 154784 h 994407"/>
              <a:gd name="connsiteX22" fmla="*/ 472961 w 547363"/>
              <a:gd name="connsiteY22" fmla="*/ 131679 h 994407"/>
              <a:gd name="connsiteX23" fmla="*/ 483804 w 547363"/>
              <a:gd name="connsiteY23" fmla="*/ 156185 h 994407"/>
              <a:gd name="connsiteX24" fmla="*/ 492095 w 547363"/>
              <a:gd name="connsiteY24" fmla="*/ 196096 h 994407"/>
              <a:gd name="connsiteX25" fmla="*/ 481890 w 547363"/>
              <a:gd name="connsiteY25" fmla="*/ 243007 h 994407"/>
              <a:gd name="connsiteX26" fmla="*/ 479339 w 547363"/>
              <a:gd name="connsiteY26" fmla="*/ 279417 h 994407"/>
              <a:gd name="connsiteX27" fmla="*/ 477565 w 547363"/>
              <a:gd name="connsiteY27" fmla="*/ 281364 h 994407"/>
              <a:gd name="connsiteX28" fmla="*/ 487152 w 547363"/>
              <a:gd name="connsiteY28" fmla="*/ 319940 h 994407"/>
              <a:gd name="connsiteX29" fmla="*/ 494531 w 547363"/>
              <a:gd name="connsiteY29" fmla="*/ 369327 h 994407"/>
              <a:gd name="connsiteX30" fmla="*/ 498713 w 547363"/>
              <a:gd name="connsiteY30" fmla="*/ 359237 h 994407"/>
              <a:gd name="connsiteX31" fmla="*/ 499749 w 547363"/>
              <a:gd name="connsiteY31" fmla="*/ 345934 h 994407"/>
              <a:gd name="connsiteX32" fmla="*/ 492096 w 547363"/>
              <a:gd name="connsiteY32" fmla="*/ 309524 h 994407"/>
              <a:gd name="connsiteX33" fmla="*/ 502938 w 547363"/>
              <a:gd name="connsiteY33" fmla="*/ 256311 h 994407"/>
              <a:gd name="connsiteX34" fmla="*/ 509316 w 547363"/>
              <a:gd name="connsiteY34" fmla="*/ 232505 h 994407"/>
              <a:gd name="connsiteX35" fmla="*/ 518246 w 547363"/>
              <a:gd name="connsiteY35" fmla="*/ 259112 h 994407"/>
              <a:gd name="connsiteX36" fmla="*/ 522711 w 547363"/>
              <a:gd name="connsiteY36" fmla="*/ 301822 h 994407"/>
              <a:gd name="connsiteX37" fmla="*/ 506128 w 547363"/>
              <a:gd name="connsiteY37" fmla="*/ 348734 h 994407"/>
              <a:gd name="connsiteX38" fmla="*/ 498474 w 547363"/>
              <a:gd name="connsiteY38" fmla="*/ 385844 h 994407"/>
              <a:gd name="connsiteX39" fmla="*/ 497158 w 547363"/>
              <a:gd name="connsiteY39" fmla="*/ 386906 h 994407"/>
              <a:gd name="connsiteX40" fmla="*/ 497836 w 547363"/>
              <a:gd name="connsiteY40" fmla="*/ 391446 h 994407"/>
              <a:gd name="connsiteX41" fmla="*/ 500227 w 547363"/>
              <a:gd name="connsiteY41" fmla="*/ 464177 h 994407"/>
              <a:gd name="connsiteX42" fmla="*/ 498428 w 547363"/>
              <a:gd name="connsiteY42" fmla="*/ 480152 h 994407"/>
              <a:gd name="connsiteX43" fmla="*/ 504692 w 547363"/>
              <a:gd name="connsiteY43" fmla="*/ 470916 h 994407"/>
              <a:gd name="connsiteX44" fmla="*/ 508678 w 547363"/>
              <a:gd name="connsiteY44" fmla="*/ 457263 h 994407"/>
              <a:gd name="connsiteX45" fmla="*/ 507402 w 547363"/>
              <a:gd name="connsiteY45" fmla="*/ 418753 h 994407"/>
              <a:gd name="connsiteX46" fmla="*/ 515694 w 547363"/>
              <a:gd name="connsiteY46" fmla="*/ 388645 h 994407"/>
              <a:gd name="connsiteX47" fmla="*/ 526537 w 547363"/>
              <a:gd name="connsiteY47" fmla="*/ 365539 h 994407"/>
              <a:gd name="connsiteX48" fmla="*/ 536104 w 547363"/>
              <a:gd name="connsiteY48" fmla="*/ 341733 h 994407"/>
              <a:gd name="connsiteX49" fmla="*/ 541844 w 547363"/>
              <a:gd name="connsiteY49" fmla="*/ 371140 h 994407"/>
              <a:gd name="connsiteX50" fmla="*/ 539931 w 547363"/>
              <a:gd name="connsiteY50" fmla="*/ 416652 h 994407"/>
              <a:gd name="connsiteX51" fmla="*/ 514418 w 547363"/>
              <a:gd name="connsiteY51" fmla="*/ 462164 h 994407"/>
              <a:gd name="connsiteX52" fmla="*/ 499111 w 547363"/>
              <a:gd name="connsiteY52" fmla="*/ 497873 h 994407"/>
              <a:gd name="connsiteX53" fmla="*/ 495732 w 547363"/>
              <a:gd name="connsiteY53" fmla="*/ 504094 h 994407"/>
              <a:gd name="connsiteX54" fmla="*/ 492096 w 547363"/>
              <a:gd name="connsiteY54" fmla="*/ 536383 h 994407"/>
              <a:gd name="connsiteX55" fmla="*/ 476621 w 547363"/>
              <a:gd name="connsiteY55" fmla="*/ 591438 h 994407"/>
              <a:gd name="connsiteX56" fmla="*/ 485159 w 547363"/>
              <a:gd name="connsiteY56" fmla="*/ 584346 h 994407"/>
              <a:gd name="connsiteX57" fmla="*/ 492733 w 547363"/>
              <a:gd name="connsiteY57" fmla="*/ 572093 h 994407"/>
              <a:gd name="connsiteX58" fmla="*/ 501024 w 547363"/>
              <a:gd name="connsiteY58" fmla="*/ 532883 h 994407"/>
              <a:gd name="connsiteX59" fmla="*/ 516332 w 547363"/>
              <a:gd name="connsiteY59" fmla="*/ 504875 h 994407"/>
              <a:gd name="connsiteX60" fmla="*/ 532278 w 547363"/>
              <a:gd name="connsiteY60" fmla="*/ 484570 h 994407"/>
              <a:gd name="connsiteX61" fmla="*/ 546947 w 547363"/>
              <a:gd name="connsiteY61" fmla="*/ 462864 h 994407"/>
              <a:gd name="connsiteX62" fmla="*/ 546310 w 547363"/>
              <a:gd name="connsiteY62" fmla="*/ 495073 h 994407"/>
              <a:gd name="connsiteX63" fmla="*/ 534191 w 547363"/>
              <a:gd name="connsiteY63" fmla="*/ 541285 h 994407"/>
              <a:gd name="connsiteX64" fmla="*/ 513781 w 547363"/>
              <a:gd name="connsiteY64" fmla="*/ 567191 h 994407"/>
              <a:gd name="connsiteX65" fmla="*/ 497198 w 547363"/>
              <a:gd name="connsiteY65" fmla="*/ 578394 h 994407"/>
              <a:gd name="connsiteX66" fmla="*/ 472961 w 547363"/>
              <a:gd name="connsiteY66" fmla="*/ 609202 h 994407"/>
              <a:gd name="connsiteX67" fmla="*/ 468780 w 547363"/>
              <a:gd name="connsiteY67" fmla="*/ 613593 h 994407"/>
              <a:gd name="connsiteX68" fmla="*/ 441071 w 547363"/>
              <a:gd name="connsiteY68" fmla="*/ 670117 h 994407"/>
              <a:gd name="connsiteX69" fmla="*/ 422983 w 547363"/>
              <a:gd name="connsiteY69" fmla="*/ 695246 h 994407"/>
              <a:gd name="connsiteX70" fmla="*/ 435410 w 547363"/>
              <a:gd name="connsiteY70" fmla="*/ 690335 h 994407"/>
              <a:gd name="connsiteX71" fmla="*/ 446173 w 547363"/>
              <a:gd name="connsiteY71" fmla="*/ 680620 h 994407"/>
              <a:gd name="connsiteX72" fmla="*/ 465307 w 547363"/>
              <a:gd name="connsiteY72" fmla="*/ 644911 h 994407"/>
              <a:gd name="connsiteX73" fmla="*/ 487631 w 547363"/>
              <a:gd name="connsiteY73" fmla="*/ 621805 h 994407"/>
              <a:gd name="connsiteX74" fmla="*/ 508678 w 547363"/>
              <a:gd name="connsiteY74" fmla="*/ 606401 h 994407"/>
              <a:gd name="connsiteX75" fmla="*/ 529088 w 547363"/>
              <a:gd name="connsiteY75" fmla="*/ 588897 h 994407"/>
              <a:gd name="connsiteX76" fmla="*/ 520159 w 547363"/>
              <a:gd name="connsiteY76" fmla="*/ 621105 h 994407"/>
              <a:gd name="connsiteX77" fmla="*/ 495285 w 547363"/>
              <a:gd name="connsiteY77" fmla="*/ 663815 h 994407"/>
              <a:gd name="connsiteX78" fmla="*/ 467859 w 547363"/>
              <a:gd name="connsiteY78" fmla="*/ 682721 h 994407"/>
              <a:gd name="connsiteX79" fmla="*/ 448724 w 547363"/>
              <a:gd name="connsiteY79" fmla="*/ 688322 h 994407"/>
              <a:gd name="connsiteX80" fmla="*/ 416196 w 547363"/>
              <a:gd name="connsiteY80" fmla="*/ 710728 h 994407"/>
              <a:gd name="connsiteX81" fmla="*/ 409668 w 547363"/>
              <a:gd name="connsiteY81" fmla="*/ 714163 h 994407"/>
              <a:gd name="connsiteX82" fmla="*/ 409616 w 547363"/>
              <a:gd name="connsiteY82" fmla="*/ 713816 h 994407"/>
              <a:gd name="connsiteX83" fmla="*/ 399932 w 547363"/>
              <a:gd name="connsiteY83" fmla="*/ 727270 h 994407"/>
              <a:gd name="connsiteX84" fmla="*/ 351140 w 547363"/>
              <a:gd name="connsiteY84" fmla="*/ 776546 h 994407"/>
              <a:gd name="connsiteX85" fmla="*/ 345357 w 547363"/>
              <a:gd name="connsiteY85" fmla="*/ 780669 h 994407"/>
              <a:gd name="connsiteX86" fmla="*/ 357996 w 547363"/>
              <a:gd name="connsiteY86" fmla="*/ 779259 h 994407"/>
              <a:gd name="connsiteX87" fmla="*/ 370912 w 547363"/>
              <a:gd name="connsiteY87" fmla="*/ 772345 h 994407"/>
              <a:gd name="connsiteX88" fmla="*/ 398975 w 547363"/>
              <a:gd name="connsiteY88" fmla="*/ 742937 h 994407"/>
              <a:gd name="connsiteX89" fmla="*/ 427039 w 547363"/>
              <a:gd name="connsiteY89" fmla="*/ 727533 h 994407"/>
              <a:gd name="connsiteX90" fmla="*/ 451913 w 547363"/>
              <a:gd name="connsiteY90" fmla="*/ 719131 h 994407"/>
              <a:gd name="connsiteX91" fmla="*/ 476788 w 547363"/>
              <a:gd name="connsiteY91" fmla="*/ 708628 h 994407"/>
              <a:gd name="connsiteX92" fmla="*/ 458930 w 547363"/>
              <a:gd name="connsiteY92" fmla="*/ 737336 h 994407"/>
              <a:gd name="connsiteX93" fmla="*/ 423212 w 547363"/>
              <a:gd name="connsiteY93" fmla="*/ 770244 h 994407"/>
              <a:gd name="connsiteX94" fmla="*/ 391959 w 547363"/>
              <a:gd name="connsiteY94" fmla="*/ 780047 h 994407"/>
              <a:gd name="connsiteX95" fmla="*/ 371549 w 547363"/>
              <a:gd name="connsiteY95" fmla="*/ 780747 h 994407"/>
              <a:gd name="connsiteX96" fmla="*/ 334556 w 547363"/>
              <a:gd name="connsiteY96" fmla="*/ 794050 h 994407"/>
              <a:gd name="connsiteX97" fmla="*/ 327351 w 547363"/>
              <a:gd name="connsiteY97" fmla="*/ 796118 h 994407"/>
              <a:gd name="connsiteX98" fmla="*/ 327498 w 547363"/>
              <a:gd name="connsiteY98" fmla="*/ 793401 h 994407"/>
              <a:gd name="connsiteX99" fmla="*/ 250304 w 547363"/>
              <a:gd name="connsiteY99" fmla="*/ 848434 h 994407"/>
              <a:gd name="connsiteX100" fmla="*/ 263998 w 547363"/>
              <a:gd name="connsiteY100" fmla="*/ 849452 h 994407"/>
              <a:gd name="connsiteX101" fmla="*/ 277791 w 547363"/>
              <a:gd name="connsiteY101" fmla="*/ 845163 h 994407"/>
              <a:gd name="connsiteX102" fmla="*/ 310957 w 547363"/>
              <a:gd name="connsiteY102" fmla="*/ 822058 h 994407"/>
              <a:gd name="connsiteX103" fmla="*/ 342209 w 547363"/>
              <a:gd name="connsiteY103" fmla="*/ 813656 h 994407"/>
              <a:gd name="connsiteX104" fmla="*/ 368360 w 547363"/>
              <a:gd name="connsiteY104" fmla="*/ 812255 h 994407"/>
              <a:gd name="connsiteX105" fmla="*/ 395148 w 547363"/>
              <a:gd name="connsiteY105" fmla="*/ 809455 h 994407"/>
              <a:gd name="connsiteX106" fmla="*/ 371549 w 547363"/>
              <a:gd name="connsiteY106" fmla="*/ 832560 h 994407"/>
              <a:gd name="connsiteX107" fmla="*/ 330091 w 547363"/>
              <a:gd name="connsiteY107" fmla="*/ 855666 h 994407"/>
              <a:gd name="connsiteX108" fmla="*/ 277153 w 547363"/>
              <a:gd name="connsiteY108" fmla="*/ 854266 h 994407"/>
              <a:gd name="connsiteX109" fmla="*/ 237608 w 547363"/>
              <a:gd name="connsiteY109" fmla="*/ 860567 h 994407"/>
              <a:gd name="connsiteX110" fmla="*/ 230174 w 547363"/>
              <a:gd name="connsiteY110" fmla="*/ 861257 h 994407"/>
              <a:gd name="connsiteX111" fmla="*/ 230273 w 547363"/>
              <a:gd name="connsiteY111" fmla="*/ 860774 h 994407"/>
              <a:gd name="connsiteX112" fmla="*/ 145531 w 547363"/>
              <a:gd name="connsiteY112" fmla="*/ 904552 h 994407"/>
              <a:gd name="connsiteX113" fmla="*/ 158520 w 547363"/>
              <a:gd name="connsiteY113" fmla="*/ 906780 h 994407"/>
              <a:gd name="connsiteX114" fmla="*/ 173190 w 547363"/>
              <a:gd name="connsiteY114" fmla="*/ 903979 h 994407"/>
              <a:gd name="connsiteX115" fmla="*/ 209545 w 547363"/>
              <a:gd name="connsiteY115" fmla="*/ 884374 h 994407"/>
              <a:gd name="connsiteX116" fmla="*/ 268861 w 547363"/>
              <a:gd name="connsiteY116" fmla="*/ 885074 h 994407"/>
              <a:gd name="connsiteX117" fmla="*/ 295649 w 547363"/>
              <a:gd name="connsiteY117" fmla="*/ 887175 h 994407"/>
              <a:gd name="connsiteX118" fmla="*/ 269499 w 547363"/>
              <a:gd name="connsiteY118" fmla="*/ 905380 h 994407"/>
              <a:gd name="connsiteX119" fmla="*/ 225490 w 547363"/>
              <a:gd name="connsiteY119" fmla="*/ 921484 h 994407"/>
              <a:gd name="connsiteX120" fmla="*/ 171914 w 547363"/>
              <a:gd name="connsiteY120" fmla="*/ 913081 h 994407"/>
              <a:gd name="connsiteX121" fmla="*/ 131094 w 547363"/>
              <a:gd name="connsiteY121" fmla="*/ 915182 h 994407"/>
              <a:gd name="connsiteX122" fmla="*/ 124937 w 547363"/>
              <a:gd name="connsiteY122" fmla="*/ 915191 h 994407"/>
              <a:gd name="connsiteX123" fmla="*/ 120889 w 547363"/>
              <a:gd name="connsiteY123" fmla="*/ 917282 h 994407"/>
              <a:gd name="connsiteX124" fmla="*/ 61573 w 547363"/>
              <a:gd name="connsiteY124" fmla="*/ 946690 h 994407"/>
              <a:gd name="connsiteX125" fmla="*/ 33509 w 547363"/>
              <a:gd name="connsiteY125" fmla="*/ 963494 h 994407"/>
              <a:gd name="connsiteX126" fmla="*/ 11186 w 547363"/>
              <a:gd name="connsiteY126" fmla="*/ 985900 h 994407"/>
              <a:gd name="connsiteX127" fmla="*/ 4170 w 547363"/>
              <a:gd name="connsiteY127" fmla="*/ 994302 h 994407"/>
              <a:gd name="connsiteX128" fmla="*/ 1619 w 547363"/>
              <a:gd name="connsiteY128" fmla="*/ 978898 h 994407"/>
              <a:gd name="connsiteX129" fmla="*/ 9272 w 547363"/>
              <a:gd name="connsiteY129" fmla="*/ 968396 h 994407"/>
              <a:gd name="connsiteX130" fmla="*/ 36698 w 547363"/>
              <a:gd name="connsiteY130" fmla="*/ 947390 h 994407"/>
              <a:gd name="connsiteX131" fmla="*/ 81505 w 547363"/>
              <a:gd name="connsiteY131" fmla="*/ 923234 h 994407"/>
              <a:gd name="connsiteX132" fmla="*/ 128847 w 547363"/>
              <a:gd name="connsiteY132" fmla="*/ 900540 h 994407"/>
              <a:gd name="connsiteX133" fmla="*/ 143770 w 547363"/>
              <a:gd name="connsiteY133" fmla="*/ 886824 h 994407"/>
              <a:gd name="connsiteX134" fmla="*/ 154692 w 547363"/>
              <a:gd name="connsiteY134" fmla="*/ 871070 h 994407"/>
              <a:gd name="connsiteX135" fmla="*/ 180842 w 547363"/>
              <a:gd name="connsiteY135" fmla="*/ 821357 h 994407"/>
              <a:gd name="connsiteX136" fmla="*/ 214647 w 547363"/>
              <a:gd name="connsiteY136" fmla="*/ 794050 h 994407"/>
              <a:gd name="connsiteX137" fmla="*/ 238883 w 547363"/>
              <a:gd name="connsiteY137" fmla="*/ 780747 h 994407"/>
              <a:gd name="connsiteX138" fmla="*/ 229316 w 547363"/>
              <a:gd name="connsiteY138" fmla="*/ 805953 h 994407"/>
              <a:gd name="connsiteX139" fmla="*/ 198064 w 547363"/>
              <a:gd name="connsiteY139" fmla="*/ 857767 h 994407"/>
              <a:gd name="connsiteX140" fmla="*/ 161708 w 547363"/>
              <a:gd name="connsiteY140" fmla="*/ 875971 h 994407"/>
              <a:gd name="connsiteX141" fmla="*/ 150547 w 547363"/>
              <a:gd name="connsiteY141" fmla="*/ 886474 h 994407"/>
              <a:gd name="connsiteX142" fmla="*/ 147699 w 547363"/>
              <a:gd name="connsiteY142" fmla="*/ 891297 h 994407"/>
              <a:gd name="connsiteX143" fmla="*/ 209147 w 547363"/>
              <a:gd name="connsiteY143" fmla="*/ 860042 h 994407"/>
              <a:gd name="connsiteX144" fmla="*/ 229773 w 547363"/>
              <a:gd name="connsiteY144" fmla="*/ 847656 h 994407"/>
              <a:gd name="connsiteX145" fmla="*/ 230593 w 547363"/>
              <a:gd name="connsiteY145" fmla="*/ 846564 h 994407"/>
              <a:gd name="connsiteX146" fmla="*/ 256105 w 547363"/>
              <a:gd name="connsiteY146" fmla="*/ 815056 h 994407"/>
              <a:gd name="connsiteX147" fmla="*/ 275240 w 547363"/>
              <a:gd name="connsiteY147" fmla="*/ 763942 h 994407"/>
              <a:gd name="connsiteX148" fmla="*/ 302666 w 547363"/>
              <a:gd name="connsiteY148" fmla="*/ 733134 h 994407"/>
              <a:gd name="connsiteX149" fmla="*/ 323076 w 547363"/>
              <a:gd name="connsiteY149" fmla="*/ 717030 h 994407"/>
              <a:gd name="connsiteX150" fmla="*/ 317974 w 547363"/>
              <a:gd name="connsiteY150" fmla="*/ 742236 h 994407"/>
              <a:gd name="connsiteX151" fmla="*/ 311595 w 547363"/>
              <a:gd name="connsiteY151" fmla="*/ 768143 h 994407"/>
              <a:gd name="connsiteX152" fmla="*/ 295012 w 547363"/>
              <a:gd name="connsiteY152" fmla="*/ 796151 h 994407"/>
              <a:gd name="connsiteX153" fmla="*/ 262483 w 547363"/>
              <a:gd name="connsiteY153" fmla="*/ 817856 h 994407"/>
              <a:gd name="connsiteX154" fmla="*/ 252045 w 547363"/>
              <a:gd name="connsiteY154" fmla="*/ 834281 h 994407"/>
              <a:gd name="connsiteX155" fmla="*/ 282893 w 547363"/>
              <a:gd name="connsiteY155" fmla="*/ 815756 h 994407"/>
              <a:gd name="connsiteX156" fmla="*/ 331156 w 547363"/>
              <a:gd name="connsiteY156" fmla="*/ 777572 h 994407"/>
              <a:gd name="connsiteX157" fmla="*/ 339898 w 547363"/>
              <a:gd name="connsiteY157" fmla="*/ 764817 h 994407"/>
              <a:gd name="connsiteX158" fmla="*/ 346037 w 547363"/>
              <a:gd name="connsiteY158" fmla="*/ 747838 h 994407"/>
              <a:gd name="connsiteX159" fmla="*/ 354966 w 547363"/>
              <a:gd name="connsiteY159" fmla="*/ 696024 h 994407"/>
              <a:gd name="connsiteX160" fmla="*/ 374100 w 547363"/>
              <a:gd name="connsiteY160" fmla="*/ 661716 h 994407"/>
              <a:gd name="connsiteX161" fmla="*/ 389408 w 547363"/>
              <a:gd name="connsiteY161" fmla="*/ 642111 h 994407"/>
              <a:gd name="connsiteX162" fmla="*/ 390683 w 547363"/>
              <a:gd name="connsiteY162" fmla="*/ 666617 h 994407"/>
              <a:gd name="connsiteX163" fmla="*/ 390046 w 547363"/>
              <a:gd name="connsiteY163" fmla="*/ 692524 h 994407"/>
              <a:gd name="connsiteX164" fmla="*/ 380479 w 547363"/>
              <a:gd name="connsiteY164" fmla="*/ 722631 h 994407"/>
              <a:gd name="connsiteX165" fmla="*/ 353691 w 547363"/>
              <a:gd name="connsiteY165" fmla="*/ 749939 h 994407"/>
              <a:gd name="connsiteX166" fmla="*/ 347173 w 547363"/>
              <a:gd name="connsiteY166" fmla="*/ 764899 h 994407"/>
              <a:gd name="connsiteX167" fmla="*/ 355684 w 547363"/>
              <a:gd name="connsiteY167" fmla="*/ 758166 h 994407"/>
              <a:gd name="connsiteX168" fmla="*/ 408923 w 547363"/>
              <a:gd name="connsiteY168" fmla="*/ 696867 h 994407"/>
              <a:gd name="connsiteX169" fmla="*/ 415160 w 547363"/>
              <a:gd name="connsiteY169" fmla="*/ 681584 h 994407"/>
              <a:gd name="connsiteX170" fmla="*/ 416834 w 547363"/>
              <a:gd name="connsiteY170" fmla="*/ 663817 h 994407"/>
              <a:gd name="connsiteX171" fmla="*/ 413645 w 547363"/>
              <a:gd name="connsiteY171" fmla="*/ 643511 h 994407"/>
              <a:gd name="connsiteX172" fmla="*/ 412369 w 547363"/>
              <a:gd name="connsiteY172" fmla="*/ 613403 h 994407"/>
              <a:gd name="connsiteX173" fmla="*/ 421298 w 547363"/>
              <a:gd name="connsiteY173" fmla="*/ 576293 h 994407"/>
              <a:gd name="connsiteX174" fmla="*/ 430228 w 547363"/>
              <a:gd name="connsiteY174" fmla="*/ 553188 h 994407"/>
              <a:gd name="connsiteX175" fmla="*/ 437882 w 547363"/>
              <a:gd name="connsiteY175" fmla="*/ 575594 h 994407"/>
              <a:gd name="connsiteX176" fmla="*/ 444260 w 547363"/>
              <a:gd name="connsiteY176" fmla="*/ 599400 h 994407"/>
              <a:gd name="connsiteX177" fmla="*/ 442984 w 547363"/>
              <a:gd name="connsiteY177" fmla="*/ 630208 h 994407"/>
              <a:gd name="connsiteX178" fmla="*/ 424488 w 547363"/>
              <a:gd name="connsiteY178" fmla="*/ 663116 h 994407"/>
              <a:gd name="connsiteX179" fmla="*/ 421545 w 547363"/>
              <a:gd name="connsiteY179" fmla="*/ 680705 h 994407"/>
              <a:gd name="connsiteX180" fmla="*/ 462151 w 547363"/>
              <a:gd name="connsiteY180" fmla="*/ 603314 h 994407"/>
              <a:gd name="connsiteX181" fmla="*/ 464431 w 547363"/>
              <a:gd name="connsiteY181" fmla="*/ 582858 h 994407"/>
              <a:gd name="connsiteX182" fmla="*/ 461481 w 547363"/>
              <a:gd name="connsiteY182" fmla="*/ 565791 h 994407"/>
              <a:gd name="connsiteX183" fmla="*/ 444259 w 547363"/>
              <a:gd name="connsiteY183" fmla="*/ 520279 h 994407"/>
              <a:gd name="connsiteX184" fmla="*/ 442984 w 547363"/>
              <a:gd name="connsiteY184" fmla="*/ 482469 h 994407"/>
              <a:gd name="connsiteX185" fmla="*/ 445536 w 547363"/>
              <a:gd name="connsiteY185" fmla="*/ 457963 h 994407"/>
              <a:gd name="connsiteX186" fmla="*/ 458292 w 547363"/>
              <a:gd name="connsiteY186" fmla="*/ 476868 h 994407"/>
              <a:gd name="connsiteX187" fmla="*/ 470410 w 547363"/>
              <a:gd name="connsiteY187" fmla="*/ 497173 h 994407"/>
              <a:gd name="connsiteX188" fmla="*/ 476788 w 547363"/>
              <a:gd name="connsiteY188" fmla="*/ 526581 h 994407"/>
              <a:gd name="connsiteX189" fmla="*/ 467859 w 547363"/>
              <a:gd name="connsiteY189" fmla="*/ 562991 h 994407"/>
              <a:gd name="connsiteX190" fmla="*/ 467380 w 547363"/>
              <a:gd name="connsiteY190" fmla="*/ 576907 h 994407"/>
              <a:gd name="connsiteX191" fmla="*/ 468745 w 547363"/>
              <a:gd name="connsiteY191" fmla="*/ 583147 h 994407"/>
              <a:gd name="connsiteX192" fmla="*/ 488269 w 547363"/>
              <a:gd name="connsiteY192" fmla="*/ 502774 h 994407"/>
              <a:gd name="connsiteX193" fmla="*/ 488413 w 547363"/>
              <a:gd name="connsiteY193" fmla="*/ 497736 h 994407"/>
              <a:gd name="connsiteX194" fmla="*/ 488269 w 547363"/>
              <a:gd name="connsiteY194" fmla="*/ 497173 h 994407"/>
              <a:gd name="connsiteX195" fmla="*/ 478064 w 547363"/>
              <a:gd name="connsiteY195" fmla="*/ 460763 h 994407"/>
              <a:gd name="connsiteX196" fmla="*/ 451913 w 547363"/>
              <a:gd name="connsiteY196" fmla="*/ 422254 h 994407"/>
              <a:gd name="connsiteX197" fmla="*/ 442984 w 547363"/>
              <a:gd name="connsiteY197" fmla="*/ 385844 h 994407"/>
              <a:gd name="connsiteX198" fmla="*/ 441071 w 547363"/>
              <a:gd name="connsiteY198" fmla="*/ 360638 h 994407"/>
              <a:gd name="connsiteX199" fmla="*/ 456378 w 547363"/>
              <a:gd name="connsiteY199" fmla="*/ 376742 h 994407"/>
              <a:gd name="connsiteX200" fmla="*/ 471686 w 547363"/>
              <a:gd name="connsiteY200" fmla="*/ 393546 h 994407"/>
              <a:gd name="connsiteX201" fmla="*/ 483804 w 547363"/>
              <a:gd name="connsiteY201" fmla="*/ 420153 h 994407"/>
              <a:gd name="connsiteX202" fmla="*/ 483804 w 547363"/>
              <a:gd name="connsiteY202" fmla="*/ 457263 h 994407"/>
              <a:gd name="connsiteX203" fmla="*/ 489168 w 547363"/>
              <a:gd name="connsiteY203" fmla="*/ 471329 h 994407"/>
              <a:gd name="connsiteX204" fmla="*/ 490900 w 547363"/>
              <a:gd name="connsiteY204" fmla="*/ 410701 h 994407"/>
              <a:gd name="connsiteX205" fmla="*/ 487929 w 547363"/>
              <a:gd name="connsiteY205" fmla="*/ 387142 h 994407"/>
              <a:gd name="connsiteX206" fmla="*/ 487630 w 547363"/>
              <a:gd name="connsiteY206" fmla="*/ 386544 h 994407"/>
              <a:gd name="connsiteX207" fmla="*/ 471047 w 547363"/>
              <a:gd name="connsiteY207" fmla="*/ 355036 h 994407"/>
              <a:gd name="connsiteX208" fmla="*/ 439156 w 547363"/>
              <a:gd name="connsiteY208" fmla="*/ 322828 h 994407"/>
              <a:gd name="connsiteX209" fmla="*/ 425125 w 547363"/>
              <a:gd name="connsiteY209" fmla="*/ 288519 h 994407"/>
              <a:gd name="connsiteX210" fmla="*/ 419385 w 547363"/>
              <a:gd name="connsiteY210" fmla="*/ 264013 h 994407"/>
              <a:gd name="connsiteX211" fmla="*/ 436605 w 547363"/>
              <a:gd name="connsiteY211" fmla="*/ 277316 h 994407"/>
              <a:gd name="connsiteX212" fmla="*/ 469771 w 547363"/>
              <a:gd name="connsiteY212" fmla="*/ 314426 h 994407"/>
              <a:gd name="connsiteX213" fmla="*/ 476149 w 547363"/>
              <a:gd name="connsiteY213" fmla="*/ 350135 h 994407"/>
              <a:gd name="connsiteX214" fmla="*/ 485008 w 547363"/>
              <a:gd name="connsiteY214" fmla="*/ 363975 h 994407"/>
              <a:gd name="connsiteX215" fmla="*/ 480615 w 547363"/>
              <a:gd name="connsiteY215" fmla="*/ 329130 h 994407"/>
              <a:gd name="connsiteX216" fmla="*/ 469861 w 547363"/>
              <a:gd name="connsiteY216" fmla="*/ 283322 h 994407"/>
              <a:gd name="connsiteX217" fmla="*/ 468497 w 547363"/>
              <a:gd name="connsiteY217" fmla="*/ 282918 h 994407"/>
              <a:gd name="connsiteX218" fmla="*/ 448725 w 547363"/>
              <a:gd name="connsiteY218" fmla="*/ 254910 h 994407"/>
              <a:gd name="connsiteX219" fmla="*/ 414283 w 547363"/>
              <a:gd name="connsiteY219" fmla="*/ 227603 h 994407"/>
              <a:gd name="connsiteX220" fmla="*/ 396424 w 547363"/>
              <a:gd name="connsiteY220" fmla="*/ 195394 h 994407"/>
              <a:gd name="connsiteX221" fmla="*/ 388770 w 547363"/>
              <a:gd name="connsiteY221" fmla="*/ 172289 h 994407"/>
              <a:gd name="connsiteX222" fmla="*/ 406629 w 547363"/>
              <a:gd name="connsiteY222" fmla="*/ 183492 h 994407"/>
              <a:gd name="connsiteX223" fmla="*/ 442347 w 547363"/>
              <a:gd name="connsiteY223" fmla="*/ 215700 h 994407"/>
              <a:gd name="connsiteX224" fmla="*/ 452552 w 547363"/>
              <a:gd name="connsiteY224" fmla="*/ 249309 h 994407"/>
              <a:gd name="connsiteX225" fmla="*/ 465410 w 547363"/>
              <a:gd name="connsiteY225" fmla="*/ 264366 h 994407"/>
              <a:gd name="connsiteX226" fmla="*/ 464670 w 547363"/>
              <a:gd name="connsiteY226" fmla="*/ 261212 h 994407"/>
              <a:gd name="connsiteX227" fmla="*/ 448724 w 547363"/>
              <a:gd name="connsiteY227" fmla="*/ 210099 h 994407"/>
              <a:gd name="connsiteX228" fmla="*/ 439587 w 547363"/>
              <a:gd name="connsiteY228" fmla="*/ 184363 h 994407"/>
              <a:gd name="connsiteX229" fmla="*/ 438519 w 547363"/>
              <a:gd name="connsiteY229" fmla="*/ 184191 h 994407"/>
              <a:gd name="connsiteX230" fmla="*/ 416195 w 547363"/>
              <a:gd name="connsiteY230" fmla="*/ 159685 h 994407"/>
              <a:gd name="connsiteX231" fmla="*/ 380478 w 547363"/>
              <a:gd name="connsiteY231" fmla="*/ 136579 h 994407"/>
              <a:gd name="connsiteX232" fmla="*/ 360706 w 547363"/>
              <a:gd name="connsiteY232" fmla="*/ 106471 h 994407"/>
              <a:gd name="connsiteX233" fmla="*/ 351777 w 547363"/>
              <a:gd name="connsiteY233" fmla="*/ 84066 h 994407"/>
              <a:gd name="connsiteX234" fmla="*/ 369635 w 547363"/>
              <a:gd name="connsiteY234" fmla="*/ 93868 h 994407"/>
              <a:gd name="connsiteX235" fmla="*/ 406629 w 547363"/>
              <a:gd name="connsiteY235" fmla="*/ 121875 h 994407"/>
              <a:gd name="connsiteX236" fmla="*/ 419385 w 547363"/>
              <a:gd name="connsiteY236" fmla="*/ 153383 h 994407"/>
              <a:gd name="connsiteX237" fmla="*/ 432707 w 547363"/>
              <a:gd name="connsiteY237" fmla="*/ 165793 h 994407"/>
              <a:gd name="connsiteX238" fmla="*/ 418269 w 547363"/>
              <a:gd name="connsiteY238" fmla="*/ 126515 h 994407"/>
              <a:gd name="connsiteX239" fmla="*/ 412369 w 547363"/>
              <a:gd name="connsiteY239" fmla="*/ 108572 h 994407"/>
              <a:gd name="connsiteX240" fmla="*/ 405353 w 547363"/>
              <a:gd name="connsiteY240" fmla="*/ 92468 h 994407"/>
              <a:gd name="connsiteX241" fmla="*/ 382392 w 547363"/>
              <a:gd name="connsiteY241" fmla="*/ 68662 h 994407"/>
              <a:gd name="connsiteX242" fmla="*/ 368360 w 547363"/>
              <a:gd name="connsiteY242" fmla="*/ 21750 h 994407"/>
              <a:gd name="connsiteX243" fmla="*/ 363896 w 547363"/>
              <a:gd name="connsiteY243" fmla="*/ 44 h 9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547363" h="994407">
                <a:moveTo>
                  <a:pt x="363896" y="44"/>
                </a:moveTo>
                <a:cubicBezTo>
                  <a:pt x="363258" y="-656"/>
                  <a:pt x="372825" y="7046"/>
                  <a:pt x="381754" y="16148"/>
                </a:cubicBezTo>
                <a:cubicBezTo>
                  <a:pt x="386857" y="21050"/>
                  <a:pt x="397699" y="29452"/>
                  <a:pt x="403440" y="46956"/>
                </a:cubicBezTo>
                <a:cubicBezTo>
                  <a:pt x="412369" y="71463"/>
                  <a:pt x="411731" y="78465"/>
                  <a:pt x="412369" y="91768"/>
                </a:cubicBezTo>
                <a:cubicBezTo>
                  <a:pt x="414283" y="100170"/>
                  <a:pt x="414921" y="107172"/>
                  <a:pt x="420023" y="116274"/>
                </a:cubicBezTo>
                <a:lnTo>
                  <a:pt x="439779" y="169382"/>
                </a:lnTo>
                <a:lnTo>
                  <a:pt x="441709" y="156010"/>
                </a:lnTo>
                <a:cubicBezTo>
                  <a:pt x="441709" y="150759"/>
                  <a:pt x="441071" y="146383"/>
                  <a:pt x="440433" y="143582"/>
                </a:cubicBezTo>
                <a:cubicBezTo>
                  <a:pt x="434055" y="132379"/>
                  <a:pt x="429590" y="121876"/>
                  <a:pt x="426401" y="112073"/>
                </a:cubicBezTo>
                <a:cubicBezTo>
                  <a:pt x="421936" y="97370"/>
                  <a:pt x="425125" y="68662"/>
                  <a:pt x="427677" y="60961"/>
                </a:cubicBezTo>
                <a:cubicBezTo>
                  <a:pt x="429590" y="51158"/>
                  <a:pt x="430228" y="38555"/>
                  <a:pt x="430228" y="37854"/>
                </a:cubicBezTo>
                <a:cubicBezTo>
                  <a:pt x="430228" y="37154"/>
                  <a:pt x="436606" y="48357"/>
                  <a:pt x="442346" y="60260"/>
                </a:cubicBezTo>
                <a:cubicBezTo>
                  <a:pt x="445535" y="67262"/>
                  <a:pt x="453189" y="79165"/>
                  <a:pt x="453189" y="98070"/>
                </a:cubicBezTo>
                <a:cubicBezTo>
                  <a:pt x="453189" y="125377"/>
                  <a:pt x="450638" y="131679"/>
                  <a:pt x="446811" y="144982"/>
                </a:cubicBezTo>
                <a:cubicBezTo>
                  <a:pt x="445535" y="156185"/>
                  <a:pt x="444260" y="163887"/>
                  <a:pt x="448087" y="179991"/>
                </a:cubicBezTo>
                <a:lnTo>
                  <a:pt x="445268" y="184139"/>
                </a:lnTo>
                <a:lnTo>
                  <a:pt x="469772" y="250009"/>
                </a:lnTo>
                <a:lnTo>
                  <a:pt x="473137" y="263548"/>
                </a:lnTo>
                <a:lnTo>
                  <a:pt x="475592" y="253948"/>
                </a:lnTo>
                <a:cubicBezTo>
                  <a:pt x="475991" y="248609"/>
                  <a:pt x="475512" y="244058"/>
                  <a:pt x="474875" y="240907"/>
                </a:cubicBezTo>
                <a:cubicBezTo>
                  <a:pt x="469772" y="228304"/>
                  <a:pt x="465945" y="217801"/>
                  <a:pt x="463394" y="207298"/>
                </a:cubicBezTo>
                <a:cubicBezTo>
                  <a:pt x="460205" y="191194"/>
                  <a:pt x="465945" y="162487"/>
                  <a:pt x="468496" y="154784"/>
                </a:cubicBezTo>
                <a:cubicBezTo>
                  <a:pt x="471685" y="144982"/>
                  <a:pt x="472961" y="131679"/>
                  <a:pt x="472961" y="131679"/>
                </a:cubicBezTo>
                <a:cubicBezTo>
                  <a:pt x="472961" y="130978"/>
                  <a:pt x="478702" y="142882"/>
                  <a:pt x="483804" y="156185"/>
                </a:cubicBezTo>
                <a:cubicBezTo>
                  <a:pt x="486355" y="163887"/>
                  <a:pt x="493371" y="176490"/>
                  <a:pt x="492095" y="196096"/>
                </a:cubicBezTo>
                <a:cubicBezTo>
                  <a:pt x="490182" y="223402"/>
                  <a:pt x="486355" y="230404"/>
                  <a:pt x="481890" y="243007"/>
                </a:cubicBezTo>
                <a:cubicBezTo>
                  <a:pt x="479339" y="254210"/>
                  <a:pt x="477426" y="262612"/>
                  <a:pt x="479339" y="279417"/>
                </a:cubicBezTo>
                <a:lnTo>
                  <a:pt x="477565" y="281364"/>
                </a:lnTo>
                <a:lnTo>
                  <a:pt x="487152" y="319940"/>
                </a:lnTo>
                <a:lnTo>
                  <a:pt x="494531" y="369327"/>
                </a:lnTo>
                <a:lnTo>
                  <a:pt x="498713" y="359237"/>
                </a:lnTo>
                <a:cubicBezTo>
                  <a:pt x="499908" y="353811"/>
                  <a:pt x="500068" y="349085"/>
                  <a:pt x="499749" y="345934"/>
                </a:cubicBezTo>
                <a:cubicBezTo>
                  <a:pt x="495923" y="331930"/>
                  <a:pt x="493371" y="320727"/>
                  <a:pt x="492096" y="309524"/>
                </a:cubicBezTo>
                <a:cubicBezTo>
                  <a:pt x="490820" y="292720"/>
                  <a:pt x="499111" y="264012"/>
                  <a:pt x="502938" y="256311"/>
                </a:cubicBezTo>
                <a:cubicBezTo>
                  <a:pt x="506765" y="246508"/>
                  <a:pt x="509316" y="232505"/>
                  <a:pt x="509316" y="232505"/>
                </a:cubicBezTo>
                <a:cubicBezTo>
                  <a:pt x="509316" y="231804"/>
                  <a:pt x="514419" y="245108"/>
                  <a:pt x="518246" y="259112"/>
                </a:cubicBezTo>
                <a:cubicBezTo>
                  <a:pt x="520160" y="267514"/>
                  <a:pt x="525900" y="281517"/>
                  <a:pt x="522711" y="301822"/>
                </a:cubicBezTo>
                <a:cubicBezTo>
                  <a:pt x="517608" y="330530"/>
                  <a:pt x="513143" y="336131"/>
                  <a:pt x="506128" y="348734"/>
                </a:cubicBezTo>
                <a:cubicBezTo>
                  <a:pt x="502301" y="359937"/>
                  <a:pt x="499111" y="367639"/>
                  <a:pt x="498474" y="385844"/>
                </a:cubicBezTo>
                <a:lnTo>
                  <a:pt x="497158" y="386906"/>
                </a:lnTo>
                <a:lnTo>
                  <a:pt x="497836" y="391446"/>
                </a:lnTo>
                <a:cubicBezTo>
                  <a:pt x="500068" y="415602"/>
                  <a:pt x="501024" y="439933"/>
                  <a:pt x="500227" y="464177"/>
                </a:cubicBezTo>
                <a:lnTo>
                  <a:pt x="498428" y="480152"/>
                </a:lnTo>
                <a:lnTo>
                  <a:pt x="504692" y="470916"/>
                </a:lnTo>
                <a:cubicBezTo>
                  <a:pt x="507083" y="465665"/>
                  <a:pt x="508359" y="460764"/>
                  <a:pt x="508678" y="457263"/>
                </a:cubicBezTo>
                <a:cubicBezTo>
                  <a:pt x="507402" y="442559"/>
                  <a:pt x="506764" y="430656"/>
                  <a:pt x="507402" y="418753"/>
                </a:cubicBezTo>
                <a:cubicBezTo>
                  <a:pt x="508040" y="410350"/>
                  <a:pt x="511868" y="399147"/>
                  <a:pt x="515694" y="388645"/>
                </a:cubicBezTo>
                <a:cubicBezTo>
                  <a:pt x="519521" y="378843"/>
                  <a:pt x="523986" y="369740"/>
                  <a:pt x="526537" y="365539"/>
                </a:cubicBezTo>
                <a:cubicBezTo>
                  <a:pt x="532277" y="355736"/>
                  <a:pt x="536104" y="342433"/>
                  <a:pt x="536104" y="341733"/>
                </a:cubicBezTo>
                <a:cubicBezTo>
                  <a:pt x="536104" y="341033"/>
                  <a:pt x="539931" y="355736"/>
                  <a:pt x="541844" y="371140"/>
                </a:cubicBezTo>
                <a:cubicBezTo>
                  <a:pt x="543120" y="380243"/>
                  <a:pt x="546947" y="396347"/>
                  <a:pt x="539931" y="416652"/>
                </a:cubicBezTo>
                <a:cubicBezTo>
                  <a:pt x="529726" y="446060"/>
                  <a:pt x="523986" y="450961"/>
                  <a:pt x="514418" y="462164"/>
                </a:cubicBezTo>
                <a:cubicBezTo>
                  <a:pt x="508040" y="472667"/>
                  <a:pt x="503576" y="479668"/>
                  <a:pt x="499111" y="497873"/>
                </a:cubicBezTo>
                <a:lnTo>
                  <a:pt x="495732" y="504094"/>
                </a:lnTo>
                <a:lnTo>
                  <a:pt x="492096" y="536383"/>
                </a:lnTo>
                <a:lnTo>
                  <a:pt x="476621" y="591438"/>
                </a:lnTo>
                <a:lnTo>
                  <a:pt x="485159" y="584346"/>
                </a:lnTo>
                <a:cubicBezTo>
                  <a:pt x="488906" y="579795"/>
                  <a:pt x="491458" y="575244"/>
                  <a:pt x="492733" y="572093"/>
                </a:cubicBezTo>
                <a:cubicBezTo>
                  <a:pt x="495284" y="556689"/>
                  <a:pt x="497836" y="544785"/>
                  <a:pt x="501024" y="532883"/>
                </a:cubicBezTo>
                <a:cubicBezTo>
                  <a:pt x="503576" y="524480"/>
                  <a:pt x="509954" y="513977"/>
                  <a:pt x="516332" y="504875"/>
                </a:cubicBezTo>
                <a:cubicBezTo>
                  <a:pt x="522710" y="495773"/>
                  <a:pt x="529088" y="487370"/>
                  <a:pt x="532278" y="484570"/>
                </a:cubicBezTo>
                <a:cubicBezTo>
                  <a:pt x="539931" y="476167"/>
                  <a:pt x="546947" y="462864"/>
                  <a:pt x="546947" y="462864"/>
                </a:cubicBezTo>
                <a:cubicBezTo>
                  <a:pt x="546947" y="462164"/>
                  <a:pt x="548223" y="478268"/>
                  <a:pt x="546310" y="495073"/>
                </a:cubicBezTo>
                <a:cubicBezTo>
                  <a:pt x="545671" y="504875"/>
                  <a:pt x="545671" y="522380"/>
                  <a:pt x="534191" y="541285"/>
                </a:cubicBezTo>
                <a:cubicBezTo>
                  <a:pt x="525899" y="554588"/>
                  <a:pt x="519521" y="562290"/>
                  <a:pt x="513781" y="567191"/>
                </a:cubicBezTo>
                <a:cubicBezTo>
                  <a:pt x="508041" y="571392"/>
                  <a:pt x="503576" y="574193"/>
                  <a:pt x="497198" y="578394"/>
                </a:cubicBezTo>
                <a:cubicBezTo>
                  <a:pt x="488268" y="587497"/>
                  <a:pt x="481890" y="592398"/>
                  <a:pt x="472961" y="609202"/>
                </a:cubicBezTo>
                <a:lnTo>
                  <a:pt x="468780" y="613593"/>
                </a:lnTo>
                <a:lnTo>
                  <a:pt x="441071" y="670117"/>
                </a:lnTo>
                <a:lnTo>
                  <a:pt x="422983" y="695246"/>
                </a:lnTo>
                <a:lnTo>
                  <a:pt x="435410" y="690335"/>
                </a:lnTo>
                <a:cubicBezTo>
                  <a:pt x="440274" y="687096"/>
                  <a:pt x="443941" y="683420"/>
                  <a:pt x="446173" y="680620"/>
                </a:cubicBezTo>
                <a:cubicBezTo>
                  <a:pt x="453189" y="666616"/>
                  <a:pt x="458929" y="655413"/>
                  <a:pt x="465307" y="644911"/>
                </a:cubicBezTo>
                <a:cubicBezTo>
                  <a:pt x="470410" y="637209"/>
                  <a:pt x="479339" y="628806"/>
                  <a:pt x="487631" y="621805"/>
                </a:cubicBezTo>
                <a:cubicBezTo>
                  <a:pt x="496560" y="614803"/>
                  <a:pt x="504852" y="608502"/>
                  <a:pt x="508678" y="606401"/>
                </a:cubicBezTo>
                <a:cubicBezTo>
                  <a:pt x="518246" y="600099"/>
                  <a:pt x="529088" y="588897"/>
                  <a:pt x="529088" y="588897"/>
                </a:cubicBezTo>
                <a:cubicBezTo>
                  <a:pt x="529088" y="588196"/>
                  <a:pt x="525900" y="605000"/>
                  <a:pt x="520159" y="621105"/>
                </a:cubicBezTo>
                <a:cubicBezTo>
                  <a:pt x="516970" y="630207"/>
                  <a:pt x="511868" y="648411"/>
                  <a:pt x="495285" y="663815"/>
                </a:cubicBezTo>
                <a:cubicBezTo>
                  <a:pt x="483166" y="674318"/>
                  <a:pt x="474875" y="679219"/>
                  <a:pt x="467859" y="682721"/>
                </a:cubicBezTo>
                <a:cubicBezTo>
                  <a:pt x="460843" y="684821"/>
                  <a:pt x="455741" y="686221"/>
                  <a:pt x="448724" y="688322"/>
                </a:cubicBezTo>
                <a:cubicBezTo>
                  <a:pt x="437882" y="693923"/>
                  <a:pt x="429590" y="697424"/>
                  <a:pt x="416196" y="710728"/>
                </a:cubicBezTo>
                <a:cubicBezTo>
                  <a:pt x="412848" y="713879"/>
                  <a:pt x="410775" y="714710"/>
                  <a:pt x="409668" y="714163"/>
                </a:cubicBezTo>
                <a:lnTo>
                  <a:pt x="409616" y="713816"/>
                </a:lnTo>
                <a:lnTo>
                  <a:pt x="399932" y="727270"/>
                </a:lnTo>
                <a:cubicBezTo>
                  <a:pt x="384784" y="745037"/>
                  <a:pt x="368360" y="761492"/>
                  <a:pt x="351140" y="776546"/>
                </a:cubicBezTo>
                <a:lnTo>
                  <a:pt x="345357" y="780669"/>
                </a:lnTo>
                <a:lnTo>
                  <a:pt x="357996" y="779259"/>
                </a:lnTo>
                <a:cubicBezTo>
                  <a:pt x="363577" y="777421"/>
                  <a:pt x="368042" y="774795"/>
                  <a:pt x="370912" y="772345"/>
                </a:cubicBezTo>
                <a:cubicBezTo>
                  <a:pt x="381117" y="760441"/>
                  <a:pt x="389408" y="751339"/>
                  <a:pt x="398975" y="742937"/>
                </a:cubicBezTo>
                <a:cubicBezTo>
                  <a:pt x="405991" y="736635"/>
                  <a:pt x="416834" y="731734"/>
                  <a:pt x="427039" y="727533"/>
                </a:cubicBezTo>
                <a:cubicBezTo>
                  <a:pt x="437244" y="723332"/>
                  <a:pt x="447449" y="719831"/>
                  <a:pt x="451913" y="719131"/>
                </a:cubicBezTo>
                <a:cubicBezTo>
                  <a:pt x="462756" y="716330"/>
                  <a:pt x="476788" y="708628"/>
                  <a:pt x="476788" y="708628"/>
                </a:cubicBezTo>
                <a:cubicBezTo>
                  <a:pt x="477426" y="707928"/>
                  <a:pt x="469135" y="723332"/>
                  <a:pt x="458930" y="737336"/>
                </a:cubicBezTo>
                <a:cubicBezTo>
                  <a:pt x="453189" y="745037"/>
                  <a:pt x="443622" y="761142"/>
                  <a:pt x="423212" y="770244"/>
                </a:cubicBezTo>
                <a:cubicBezTo>
                  <a:pt x="408542" y="776546"/>
                  <a:pt x="399613" y="778646"/>
                  <a:pt x="391959" y="780047"/>
                </a:cubicBezTo>
                <a:cubicBezTo>
                  <a:pt x="384943" y="781447"/>
                  <a:pt x="379203" y="780747"/>
                  <a:pt x="371549" y="780747"/>
                </a:cubicBezTo>
                <a:cubicBezTo>
                  <a:pt x="359431" y="782847"/>
                  <a:pt x="350502" y="784248"/>
                  <a:pt x="334556" y="794050"/>
                </a:cubicBezTo>
                <a:cubicBezTo>
                  <a:pt x="330570" y="796501"/>
                  <a:pt x="328337" y="796895"/>
                  <a:pt x="327351" y="796118"/>
                </a:cubicBezTo>
                <a:lnTo>
                  <a:pt x="327498" y="793401"/>
                </a:lnTo>
                <a:lnTo>
                  <a:pt x="250304" y="848434"/>
                </a:lnTo>
                <a:lnTo>
                  <a:pt x="263998" y="849452"/>
                </a:lnTo>
                <a:cubicBezTo>
                  <a:pt x="269818" y="848664"/>
                  <a:pt x="274602" y="846914"/>
                  <a:pt x="277791" y="845163"/>
                </a:cubicBezTo>
                <a:cubicBezTo>
                  <a:pt x="289909" y="835361"/>
                  <a:pt x="300114" y="827659"/>
                  <a:pt x="310957" y="822058"/>
                </a:cubicBezTo>
                <a:cubicBezTo>
                  <a:pt x="319248" y="817857"/>
                  <a:pt x="330729" y="815056"/>
                  <a:pt x="342209" y="813656"/>
                </a:cubicBezTo>
                <a:cubicBezTo>
                  <a:pt x="353690" y="812255"/>
                  <a:pt x="363895" y="811555"/>
                  <a:pt x="368360" y="812255"/>
                </a:cubicBezTo>
                <a:cubicBezTo>
                  <a:pt x="379841" y="812955"/>
                  <a:pt x="395148" y="809455"/>
                  <a:pt x="395148" y="809455"/>
                </a:cubicBezTo>
                <a:cubicBezTo>
                  <a:pt x="395785" y="808754"/>
                  <a:pt x="384305" y="821357"/>
                  <a:pt x="371549" y="832560"/>
                </a:cubicBezTo>
                <a:cubicBezTo>
                  <a:pt x="363895" y="838862"/>
                  <a:pt x="351777" y="852165"/>
                  <a:pt x="330091" y="855666"/>
                </a:cubicBezTo>
                <a:cubicBezTo>
                  <a:pt x="299476" y="860567"/>
                  <a:pt x="291823" y="857067"/>
                  <a:pt x="277153" y="854266"/>
                </a:cubicBezTo>
                <a:cubicBezTo>
                  <a:pt x="264396" y="854266"/>
                  <a:pt x="255467" y="852866"/>
                  <a:pt x="237608" y="860567"/>
                </a:cubicBezTo>
                <a:cubicBezTo>
                  <a:pt x="233303" y="862318"/>
                  <a:pt x="231031" y="862274"/>
                  <a:pt x="230174" y="861257"/>
                </a:cubicBezTo>
                <a:lnTo>
                  <a:pt x="230273" y="860774"/>
                </a:lnTo>
                <a:lnTo>
                  <a:pt x="145531" y="904552"/>
                </a:lnTo>
                <a:lnTo>
                  <a:pt x="158520" y="906780"/>
                </a:lnTo>
                <a:cubicBezTo>
                  <a:pt x="164580" y="906605"/>
                  <a:pt x="169682" y="905380"/>
                  <a:pt x="173190" y="903979"/>
                </a:cubicBezTo>
                <a:cubicBezTo>
                  <a:pt x="186584" y="894877"/>
                  <a:pt x="197426" y="889275"/>
                  <a:pt x="209545" y="884374"/>
                </a:cubicBezTo>
                <a:cubicBezTo>
                  <a:pt x="226766" y="878072"/>
                  <a:pt x="259932" y="882273"/>
                  <a:pt x="268861" y="885074"/>
                </a:cubicBezTo>
                <a:cubicBezTo>
                  <a:pt x="280342" y="887875"/>
                  <a:pt x="295649" y="887875"/>
                  <a:pt x="295649" y="887175"/>
                </a:cubicBezTo>
                <a:cubicBezTo>
                  <a:pt x="296287" y="886474"/>
                  <a:pt x="283531" y="896978"/>
                  <a:pt x="269499" y="905380"/>
                </a:cubicBezTo>
                <a:cubicBezTo>
                  <a:pt x="261207" y="910281"/>
                  <a:pt x="247814" y="920784"/>
                  <a:pt x="225490" y="921484"/>
                </a:cubicBezTo>
                <a:cubicBezTo>
                  <a:pt x="194238" y="922884"/>
                  <a:pt x="186584" y="918683"/>
                  <a:pt x="171914" y="913081"/>
                </a:cubicBezTo>
                <a:cubicBezTo>
                  <a:pt x="159158" y="911681"/>
                  <a:pt x="149591" y="909581"/>
                  <a:pt x="131094" y="915182"/>
                </a:cubicBezTo>
                <a:lnTo>
                  <a:pt x="124937" y="915191"/>
                </a:lnTo>
                <a:lnTo>
                  <a:pt x="120889" y="917282"/>
                </a:lnTo>
                <a:cubicBezTo>
                  <a:pt x="101117" y="927085"/>
                  <a:pt x="80708" y="936187"/>
                  <a:pt x="61573" y="946690"/>
                </a:cubicBezTo>
                <a:cubicBezTo>
                  <a:pt x="52006" y="952291"/>
                  <a:pt x="42439" y="957193"/>
                  <a:pt x="33509" y="963494"/>
                </a:cubicBezTo>
                <a:cubicBezTo>
                  <a:pt x="24580" y="969796"/>
                  <a:pt x="16288" y="976798"/>
                  <a:pt x="11186" y="985900"/>
                </a:cubicBezTo>
                <a:cubicBezTo>
                  <a:pt x="7997" y="992202"/>
                  <a:pt x="6721" y="995003"/>
                  <a:pt x="4170" y="994302"/>
                </a:cubicBezTo>
                <a:cubicBezTo>
                  <a:pt x="1619" y="992902"/>
                  <a:pt x="-2208" y="987300"/>
                  <a:pt x="1619" y="978898"/>
                </a:cubicBezTo>
                <a:cubicBezTo>
                  <a:pt x="1619" y="978898"/>
                  <a:pt x="3532" y="974697"/>
                  <a:pt x="9272" y="968396"/>
                </a:cubicBezTo>
                <a:cubicBezTo>
                  <a:pt x="15013" y="962094"/>
                  <a:pt x="23942" y="954392"/>
                  <a:pt x="36698" y="947390"/>
                </a:cubicBezTo>
                <a:cubicBezTo>
                  <a:pt x="48817" y="939688"/>
                  <a:pt x="63965" y="931811"/>
                  <a:pt x="81505" y="923234"/>
                </a:cubicBezTo>
                <a:lnTo>
                  <a:pt x="128847" y="900540"/>
                </a:lnTo>
                <a:lnTo>
                  <a:pt x="143770" y="886824"/>
                </a:lnTo>
                <a:cubicBezTo>
                  <a:pt x="147836" y="881748"/>
                  <a:pt x="150866" y="876671"/>
                  <a:pt x="154692" y="871070"/>
                </a:cubicBezTo>
                <a:cubicBezTo>
                  <a:pt x="160433" y="855666"/>
                  <a:pt x="162984" y="846564"/>
                  <a:pt x="180842" y="821357"/>
                </a:cubicBezTo>
                <a:cubicBezTo>
                  <a:pt x="193599" y="803153"/>
                  <a:pt x="206993" y="798251"/>
                  <a:pt x="214647" y="794050"/>
                </a:cubicBezTo>
                <a:cubicBezTo>
                  <a:pt x="227403" y="787048"/>
                  <a:pt x="239522" y="780747"/>
                  <a:pt x="238883" y="780747"/>
                </a:cubicBezTo>
                <a:cubicBezTo>
                  <a:pt x="238883" y="780747"/>
                  <a:pt x="232505" y="794050"/>
                  <a:pt x="229316" y="805953"/>
                </a:cubicBezTo>
                <a:cubicBezTo>
                  <a:pt x="227403" y="815756"/>
                  <a:pt x="212733" y="847264"/>
                  <a:pt x="198064" y="857767"/>
                </a:cubicBezTo>
                <a:cubicBezTo>
                  <a:pt x="187859" y="864768"/>
                  <a:pt x="176378" y="870370"/>
                  <a:pt x="161708" y="875971"/>
                </a:cubicBezTo>
                <a:cubicBezTo>
                  <a:pt x="158838" y="878072"/>
                  <a:pt x="154693" y="881573"/>
                  <a:pt x="150547" y="886474"/>
                </a:cubicBezTo>
                <a:lnTo>
                  <a:pt x="147699" y="891297"/>
                </a:lnTo>
                <a:lnTo>
                  <a:pt x="209147" y="860042"/>
                </a:lnTo>
                <a:lnTo>
                  <a:pt x="229773" y="847656"/>
                </a:lnTo>
                <a:lnTo>
                  <a:pt x="230593" y="846564"/>
                </a:lnTo>
                <a:cubicBezTo>
                  <a:pt x="246539" y="836061"/>
                  <a:pt x="250365" y="826959"/>
                  <a:pt x="256105" y="815056"/>
                </a:cubicBezTo>
                <a:cubicBezTo>
                  <a:pt x="259932" y="799652"/>
                  <a:pt x="261846" y="791249"/>
                  <a:pt x="275240" y="763942"/>
                </a:cubicBezTo>
                <a:cubicBezTo>
                  <a:pt x="284807" y="745037"/>
                  <a:pt x="296925" y="738736"/>
                  <a:pt x="302666" y="733134"/>
                </a:cubicBezTo>
                <a:cubicBezTo>
                  <a:pt x="312871" y="724732"/>
                  <a:pt x="323713" y="716330"/>
                  <a:pt x="323076" y="717030"/>
                </a:cubicBezTo>
                <a:cubicBezTo>
                  <a:pt x="323076" y="717030"/>
                  <a:pt x="319249" y="731033"/>
                  <a:pt x="317974" y="742236"/>
                </a:cubicBezTo>
                <a:cubicBezTo>
                  <a:pt x="317974" y="747138"/>
                  <a:pt x="315422" y="757640"/>
                  <a:pt x="311595" y="768143"/>
                </a:cubicBezTo>
                <a:cubicBezTo>
                  <a:pt x="307769" y="779347"/>
                  <a:pt x="302028" y="790550"/>
                  <a:pt x="295012" y="796151"/>
                </a:cubicBezTo>
                <a:cubicBezTo>
                  <a:pt x="286083" y="804553"/>
                  <a:pt x="275878" y="811555"/>
                  <a:pt x="262483" y="817856"/>
                </a:cubicBezTo>
                <a:lnTo>
                  <a:pt x="252045" y="834281"/>
                </a:lnTo>
                <a:lnTo>
                  <a:pt x="282893" y="815756"/>
                </a:lnTo>
                <a:lnTo>
                  <a:pt x="331156" y="777572"/>
                </a:lnTo>
                <a:lnTo>
                  <a:pt x="339898" y="764817"/>
                </a:lnTo>
                <a:cubicBezTo>
                  <a:pt x="342529" y="759216"/>
                  <a:pt x="344123" y="753789"/>
                  <a:pt x="346037" y="747838"/>
                </a:cubicBezTo>
                <a:cubicBezTo>
                  <a:pt x="347312" y="732434"/>
                  <a:pt x="347312" y="724031"/>
                  <a:pt x="354966" y="696024"/>
                </a:cubicBezTo>
                <a:cubicBezTo>
                  <a:pt x="360069" y="677120"/>
                  <a:pt x="369635" y="668017"/>
                  <a:pt x="374100" y="661716"/>
                </a:cubicBezTo>
                <a:cubicBezTo>
                  <a:pt x="381754" y="651213"/>
                  <a:pt x="390046" y="641410"/>
                  <a:pt x="389408" y="642111"/>
                </a:cubicBezTo>
                <a:cubicBezTo>
                  <a:pt x="389408" y="642111"/>
                  <a:pt x="389408" y="655414"/>
                  <a:pt x="390683" y="666617"/>
                </a:cubicBezTo>
                <a:cubicBezTo>
                  <a:pt x="391321" y="670818"/>
                  <a:pt x="391959" y="681321"/>
                  <a:pt x="390046" y="692524"/>
                </a:cubicBezTo>
                <a:cubicBezTo>
                  <a:pt x="388770" y="703727"/>
                  <a:pt x="384943" y="715629"/>
                  <a:pt x="380479" y="722631"/>
                </a:cubicBezTo>
                <a:cubicBezTo>
                  <a:pt x="373463" y="732434"/>
                  <a:pt x="365171" y="740836"/>
                  <a:pt x="353691" y="749939"/>
                </a:cubicBezTo>
                <a:lnTo>
                  <a:pt x="347173" y="764899"/>
                </a:lnTo>
                <a:lnTo>
                  <a:pt x="355684" y="758166"/>
                </a:lnTo>
                <a:lnTo>
                  <a:pt x="408923" y="696867"/>
                </a:lnTo>
                <a:lnTo>
                  <a:pt x="415160" y="681584"/>
                </a:lnTo>
                <a:cubicBezTo>
                  <a:pt x="416356" y="675720"/>
                  <a:pt x="416515" y="670118"/>
                  <a:pt x="416834" y="663817"/>
                </a:cubicBezTo>
                <a:cubicBezTo>
                  <a:pt x="415558" y="656114"/>
                  <a:pt x="414283" y="650513"/>
                  <a:pt x="413645" y="643511"/>
                </a:cubicBezTo>
                <a:cubicBezTo>
                  <a:pt x="413007" y="636509"/>
                  <a:pt x="413007" y="627407"/>
                  <a:pt x="412369" y="613403"/>
                </a:cubicBezTo>
                <a:cubicBezTo>
                  <a:pt x="412369" y="594498"/>
                  <a:pt x="418747" y="583295"/>
                  <a:pt x="421298" y="576293"/>
                </a:cubicBezTo>
                <a:cubicBezTo>
                  <a:pt x="425763" y="564391"/>
                  <a:pt x="430228" y="552487"/>
                  <a:pt x="430228" y="553188"/>
                </a:cubicBezTo>
                <a:cubicBezTo>
                  <a:pt x="430228" y="553188"/>
                  <a:pt x="434055" y="565791"/>
                  <a:pt x="437882" y="575594"/>
                </a:cubicBezTo>
                <a:cubicBezTo>
                  <a:pt x="439795" y="579094"/>
                  <a:pt x="442984" y="588897"/>
                  <a:pt x="444260" y="599400"/>
                </a:cubicBezTo>
                <a:cubicBezTo>
                  <a:pt x="445535" y="609902"/>
                  <a:pt x="445535" y="621806"/>
                  <a:pt x="442984" y="630208"/>
                </a:cubicBezTo>
                <a:cubicBezTo>
                  <a:pt x="439157" y="641411"/>
                  <a:pt x="433417" y="651913"/>
                  <a:pt x="424488" y="663116"/>
                </a:cubicBezTo>
                <a:lnTo>
                  <a:pt x="421545" y="680705"/>
                </a:lnTo>
                <a:lnTo>
                  <a:pt x="462151" y="603314"/>
                </a:lnTo>
                <a:lnTo>
                  <a:pt x="464431" y="582858"/>
                </a:lnTo>
                <a:cubicBezTo>
                  <a:pt x="464032" y="576994"/>
                  <a:pt x="462757" y="571743"/>
                  <a:pt x="461481" y="565791"/>
                </a:cubicBezTo>
                <a:cubicBezTo>
                  <a:pt x="455103" y="553188"/>
                  <a:pt x="451914" y="546186"/>
                  <a:pt x="444259" y="520279"/>
                </a:cubicBezTo>
                <a:cubicBezTo>
                  <a:pt x="439157" y="502775"/>
                  <a:pt x="442346" y="490172"/>
                  <a:pt x="442984" y="482469"/>
                </a:cubicBezTo>
                <a:cubicBezTo>
                  <a:pt x="444259" y="469866"/>
                  <a:pt x="445536" y="457263"/>
                  <a:pt x="445536" y="457963"/>
                </a:cubicBezTo>
                <a:cubicBezTo>
                  <a:pt x="445536" y="457963"/>
                  <a:pt x="451914" y="469166"/>
                  <a:pt x="458292" y="476868"/>
                </a:cubicBezTo>
                <a:cubicBezTo>
                  <a:pt x="460843" y="479669"/>
                  <a:pt x="465946" y="488071"/>
                  <a:pt x="470410" y="497173"/>
                </a:cubicBezTo>
                <a:cubicBezTo>
                  <a:pt x="474237" y="506976"/>
                  <a:pt x="477426" y="518179"/>
                  <a:pt x="476788" y="526581"/>
                </a:cubicBezTo>
                <a:cubicBezTo>
                  <a:pt x="476150" y="537784"/>
                  <a:pt x="473599" y="549687"/>
                  <a:pt x="467859" y="562991"/>
                </a:cubicBezTo>
                <a:cubicBezTo>
                  <a:pt x="467221" y="566141"/>
                  <a:pt x="466902" y="571042"/>
                  <a:pt x="467380" y="576907"/>
                </a:cubicBezTo>
                <a:lnTo>
                  <a:pt x="468745" y="583147"/>
                </a:lnTo>
                <a:lnTo>
                  <a:pt x="488269" y="502774"/>
                </a:lnTo>
                <a:lnTo>
                  <a:pt x="488413" y="497736"/>
                </a:lnTo>
                <a:lnTo>
                  <a:pt x="488269" y="497173"/>
                </a:lnTo>
                <a:cubicBezTo>
                  <a:pt x="487631" y="478268"/>
                  <a:pt x="483166" y="470566"/>
                  <a:pt x="478064" y="460763"/>
                </a:cubicBezTo>
                <a:cubicBezTo>
                  <a:pt x="469134" y="450261"/>
                  <a:pt x="464032" y="445359"/>
                  <a:pt x="451913" y="422254"/>
                </a:cubicBezTo>
                <a:cubicBezTo>
                  <a:pt x="442984" y="406149"/>
                  <a:pt x="443622" y="392846"/>
                  <a:pt x="442984" y="385844"/>
                </a:cubicBezTo>
                <a:cubicBezTo>
                  <a:pt x="441708" y="373241"/>
                  <a:pt x="441071" y="359937"/>
                  <a:pt x="441071" y="360638"/>
                </a:cubicBezTo>
                <a:cubicBezTo>
                  <a:pt x="441071" y="360638"/>
                  <a:pt x="449362" y="370440"/>
                  <a:pt x="456378" y="376742"/>
                </a:cubicBezTo>
                <a:cubicBezTo>
                  <a:pt x="459567" y="378842"/>
                  <a:pt x="465945" y="385844"/>
                  <a:pt x="471686" y="393546"/>
                </a:cubicBezTo>
                <a:cubicBezTo>
                  <a:pt x="477426" y="401948"/>
                  <a:pt x="482528" y="411751"/>
                  <a:pt x="483804" y="420153"/>
                </a:cubicBezTo>
                <a:cubicBezTo>
                  <a:pt x="485717" y="431356"/>
                  <a:pt x="485717" y="443259"/>
                  <a:pt x="483804" y="457263"/>
                </a:cubicBezTo>
                <a:lnTo>
                  <a:pt x="489168" y="471329"/>
                </a:lnTo>
                <a:lnTo>
                  <a:pt x="490900" y="410701"/>
                </a:lnTo>
                <a:lnTo>
                  <a:pt x="487929" y="387142"/>
                </a:lnTo>
                <a:lnTo>
                  <a:pt x="487630" y="386544"/>
                </a:lnTo>
                <a:cubicBezTo>
                  <a:pt x="483803" y="369740"/>
                  <a:pt x="478063" y="364138"/>
                  <a:pt x="471047" y="355036"/>
                </a:cubicBezTo>
                <a:cubicBezTo>
                  <a:pt x="460842" y="346634"/>
                  <a:pt x="455102" y="343133"/>
                  <a:pt x="439156" y="322828"/>
                </a:cubicBezTo>
                <a:cubicBezTo>
                  <a:pt x="428314" y="308825"/>
                  <a:pt x="427038" y="295521"/>
                  <a:pt x="425125" y="288519"/>
                </a:cubicBezTo>
                <a:cubicBezTo>
                  <a:pt x="421936" y="275916"/>
                  <a:pt x="419385" y="263313"/>
                  <a:pt x="419385" y="264013"/>
                </a:cubicBezTo>
                <a:cubicBezTo>
                  <a:pt x="419385" y="264013"/>
                  <a:pt x="428314" y="272415"/>
                  <a:pt x="436605" y="277316"/>
                </a:cubicBezTo>
                <a:cubicBezTo>
                  <a:pt x="443621" y="280818"/>
                  <a:pt x="464669" y="299022"/>
                  <a:pt x="469771" y="314426"/>
                </a:cubicBezTo>
                <a:cubicBezTo>
                  <a:pt x="472961" y="324928"/>
                  <a:pt x="475512" y="336131"/>
                  <a:pt x="476149" y="350135"/>
                </a:cubicBezTo>
                <a:lnTo>
                  <a:pt x="485008" y="363975"/>
                </a:lnTo>
                <a:lnTo>
                  <a:pt x="480615" y="329130"/>
                </a:lnTo>
                <a:lnTo>
                  <a:pt x="469861" y="283322"/>
                </a:lnTo>
                <a:lnTo>
                  <a:pt x="468497" y="282918"/>
                </a:lnTo>
                <a:cubicBezTo>
                  <a:pt x="462757" y="266813"/>
                  <a:pt x="456379" y="261912"/>
                  <a:pt x="448725" y="254910"/>
                </a:cubicBezTo>
                <a:cubicBezTo>
                  <a:pt x="437882" y="248608"/>
                  <a:pt x="431504" y="245808"/>
                  <a:pt x="414283" y="227603"/>
                </a:cubicBezTo>
                <a:cubicBezTo>
                  <a:pt x="402165" y="215000"/>
                  <a:pt x="398975" y="202396"/>
                  <a:pt x="396424" y="195394"/>
                </a:cubicBezTo>
                <a:cubicBezTo>
                  <a:pt x="391959" y="183492"/>
                  <a:pt x="388133" y="171588"/>
                  <a:pt x="388770" y="172289"/>
                </a:cubicBezTo>
                <a:cubicBezTo>
                  <a:pt x="388770" y="172289"/>
                  <a:pt x="398337" y="179291"/>
                  <a:pt x="406629" y="183492"/>
                </a:cubicBezTo>
                <a:cubicBezTo>
                  <a:pt x="413646" y="186292"/>
                  <a:pt x="435969" y="201696"/>
                  <a:pt x="442347" y="215700"/>
                </a:cubicBezTo>
                <a:cubicBezTo>
                  <a:pt x="446812" y="225503"/>
                  <a:pt x="450001" y="236005"/>
                  <a:pt x="452552" y="249309"/>
                </a:cubicBezTo>
                <a:lnTo>
                  <a:pt x="465410" y="264366"/>
                </a:lnTo>
                <a:lnTo>
                  <a:pt x="464670" y="261212"/>
                </a:lnTo>
                <a:cubicBezTo>
                  <a:pt x="459089" y="241257"/>
                  <a:pt x="453508" y="224102"/>
                  <a:pt x="448724" y="210099"/>
                </a:cubicBezTo>
                <a:lnTo>
                  <a:pt x="439587" y="184363"/>
                </a:lnTo>
                <a:lnTo>
                  <a:pt x="438519" y="184191"/>
                </a:lnTo>
                <a:cubicBezTo>
                  <a:pt x="430865" y="170188"/>
                  <a:pt x="424487" y="165987"/>
                  <a:pt x="416195" y="159685"/>
                </a:cubicBezTo>
                <a:cubicBezTo>
                  <a:pt x="405353" y="154784"/>
                  <a:pt x="398975" y="152683"/>
                  <a:pt x="380478" y="136579"/>
                </a:cubicBezTo>
                <a:cubicBezTo>
                  <a:pt x="367722" y="125376"/>
                  <a:pt x="363895" y="112773"/>
                  <a:pt x="360706" y="106471"/>
                </a:cubicBezTo>
                <a:cubicBezTo>
                  <a:pt x="355604" y="95269"/>
                  <a:pt x="351139" y="83365"/>
                  <a:pt x="351777" y="84066"/>
                </a:cubicBezTo>
                <a:cubicBezTo>
                  <a:pt x="351777" y="84066"/>
                  <a:pt x="361344" y="90367"/>
                  <a:pt x="369635" y="93868"/>
                </a:cubicBezTo>
                <a:cubicBezTo>
                  <a:pt x="376651" y="95968"/>
                  <a:pt x="398975" y="109272"/>
                  <a:pt x="406629" y="121875"/>
                </a:cubicBezTo>
                <a:cubicBezTo>
                  <a:pt x="411731" y="130977"/>
                  <a:pt x="415558" y="140780"/>
                  <a:pt x="419385" y="153383"/>
                </a:cubicBezTo>
                <a:lnTo>
                  <a:pt x="432707" y="165793"/>
                </a:lnTo>
                <a:lnTo>
                  <a:pt x="418269" y="126515"/>
                </a:lnTo>
                <a:cubicBezTo>
                  <a:pt x="414761" y="116274"/>
                  <a:pt x="412688" y="109623"/>
                  <a:pt x="412369" y="108572"/>
                </a:cubicBezTo>
                <a:cubicBezTo>
                  <a:pt x="410456" y="101570"/>
                  <a:pt x="407904" y="95269"/>
                  <a:pt x="405353" y="92468"/>
                </a:cubicBezTo>
                <a:cubicBezTo>
                  <a:pt x="395786" y="84066"/>
                  <a:pt x="388770" y="76364"/>
                  <a:pt x="382392" y="68662"/>
                </a:cubicBezTo>
                <a:cubicBezTo>
                  <a:pt x="373463" y="56759"/>
                  <a:pt x="368360" y="29452"/>
                  <a:pt x="368360" y="21750"/>
                </a:cubicBezTo>
                <a:cubicBezTo>
                  <a:pt x="367723" y="11947"/>
                  <a:pt x="363896" y="44"/>
                  <a:pt x="363896" y="44"/>
                </a:cubicBezTo>
                <a:close/>
              </a:path>
            </a:pathLst>
          </a:custGeom>
          <a:gradFill>
            <a:gsLst>
              <a:gs pos="10000">
                <a:schemeClr val="accent3"/>
              </a:gs>
              <a:gs pos="90000">
                <a:schemeClr val="accent1"/>
              </a:gs>
            </a:gsLst>
            <a:lin ang="2700000" scaled="1"/>
          </a:gradFill>
          <a:ln w="9525" cap="flat">
            <a:noFill/>
            <a:prstDash val="solid"/>
            <a:miter/>
          </a:ln>
        </p:spPr>
        <p:txBody>
          <a:bodyPr wrap="square" lIns="36246" tIns="18123" rIns="36246" bIns="18123"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13" b="0" i="0" u="none" strike="noStrike" kern="0" cap="none" spc="0" normalizeH="0" baseline="0" noProof="0">
              <a:ln>
                <a:noFill/>
              </a:ln>
              <a:gradFill>
                <a:gsLst>
                  <a:gs pos="10000">
                    <a:srgbClr val="FFFFFF">
                      <a:lumMod val="50000"/>
                      <a:alpha val="15000"/>
                    </a:srgbClr>
                  </a:gs>
                  <a:gs pos="90000">
                    <a:srgbClr val="FFFFFF">
                      <a:lumMod val="50000"/>
                      <a:alpha val="15000"/>
                    </a:srgbClr>
                  </a:gs>
                </a:gsLst>
                <a:lin ang="2700000" scaled="1"/>
              </a:gradFill>
              <a:effectLst/>
              <a:uLnTx/>
              <a:uFillTx/>
              <a:latin typeface="微软雅黑 Light"/>
              <a:ea typeface="微软雅黑 Light"/>
              <a:cs typeface="+mn-cs"/>
            </a:endParaRPr>
          </a:p>
        </p:txBody>
      </p:sp>
    </p:spTree>
    <p:extLst>
      <p:ext uri="{BB962C8B-B14F-4D97-AF65-F5344CB8AC3E}">
        <p14:creationId xmlns:p14="http://schemas.microsoft.com/office/powerpoint/2010/main" val="1942684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3F53D68-7429-42B4-8075-390EB2F8D955}"/>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B90B7872-7FD0-4D20-A527-7173E8A7F324}"/>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49671A85-AC19-4493-B2A8-F2CF4D28B717}"/>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6F6CEA6E-D6BF-4592-AB42-F216287C4857}"/>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10F70A45-7B1D-475C-AF90-17C9BA6334C5}"/>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FEBA4AFF-E2D2-460F-816A-633B993F1A51}"/>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E6EDF604-BD4C-4716-94D0-B4A5C271AF1B}"/>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17785620-27B7-472D-AC61-90B970CB4D4B}"/>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643B39BB-8D31-4C4D-92F4-2039535E8FDC}"/>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DE1DFA0F-9C97-4E85-8D19-C96C1CEE18F4}"/>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51DD2240-0DCD-41A9-AC6E-1045838BB099}"/>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B1390F6E-1939-4522-8E7F-70AC48F40ADC}"/>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89AE85E5-CE18-459F-8526-F504D04F579C}"/>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AC7E8D8D-F2F9-43DC-B823-2DA6C9156444}"/>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966C7507-3BA5-483C-BC13-380E8A748374}"/>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2924B715-61E1-4933-ACC5-59253814FAF1}"/>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067B72AD-BFC1-43D7-8EF4-ADE0DB1F35A0}"/>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97DCBB9D-A07C-4A71-86DE-21C255EE1B51}"/>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0EB85377-77AC-4D0D-A59E-B233B0410F95}"/>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C66A77E1-56E8-467E-BA7B-DA35E2C207BA}"/>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ADCA8E57-B1F8-4577-8CD9-9AF6C91F4371}"/>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62A57070-AA2E-4D98-A15C-623EBE4E3219}"/>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3961B1DF-EBBA-4228-853E-C56F4A9B7A89}"/>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9D781F93-6815-46B4-955D-35AA94F54AB9}"/>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86566448-833B-4A2C-837C-15390E57E889}"/>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BCD1DB65-E836-4E52-B4DE-0BB28A670418}"/>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055BACB6-F24E-4BFE-81E1-D7056EBD0172}"/>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EE264D4A-2CA1-459E-89D3-78D6761DB068}"/>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9D5FEFB2-BE84-4651-B86A-DEFD99675F6E}"/>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1E7C3221-B58F-400A-92D9-E14DDF459C37}"/>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14399783-A425-410E-87A0-99A085B40C2D}"/>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E65CB6E8-C68C-4796-9DF4-8F623413993B}"/>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939582F3-2A4A-419B-B4B3-66372509FEF5}"/>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1639A667-C9DC-4867-91C3-9B86C06E46BA}"/>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CE8AF57-A8FD-4280-B8DF-8529553A8561}"/>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782D5FEF-AD9A-423A-A5AD-0C7131C29DF2}"/>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8AC57129-C773-419D-84F5-3244E3236329}"/>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00280A67-C6CF-4BB0-8BD4-C0C540C3439B}"/>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8DD4E116-B23B-4B8B-8C5D-498045A59E77}"/>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B0672151-9F98-4211-A3D9-B4C8ADC0EBF0}"/>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06681128-3570-4401-902C-81123EE5375D}"/>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270E867-BF23-484D-8F53-C4CEAD062AD7}"/>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1DDD6ABD-05A3-4969-9C6B-275FE94AB06D}"/>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AutoShape 28@|1FFC:0|FBC:0|LFC:0|LBC:16777215">
            <a:extLst>
              <a:ext uri="{FF2B5EF4-FFF2-40B4-BE49-F238E27FC236}">
                <a16:creationId xmlns:a16="http://schemas.microsoft.com/office/drawing/2014/main" xmlns="" id="{3DE1CB01-0A1A-4185-A932-CD81594A7EB9}"/>
              </a:ext>
            </a:extLst>
          </p:cNvPr>
          <p:cNvSpPr>
            <a:spLocks noChangeArrowheads="1"/>
          </p:cNvSpPr>
          <p:nvPr/>
        </p:nvSpPr>
        <p:spPr bwMode="auto">
          <a:xfrm rot="17972679">
            <a:off x="3051611" y="2259823"/>
            <a:ext cx="2612936" cy="2917045"/>
          </a:xfrm>
          <a:prstGeom prst="parallelogram">
            <a:avLst>
              <a:gd name="adj" fmla="val 63426"/>
            </a:avLst>
          </a:prstGeom>
          <a:solidFill>
            <a:schemeClr val="accent1">
              <a:lumMod val="20000"/>
              <a:lumOff val="80000"/>
            </a:schemeClr>
          </a:solidFill>
          <a:ln>
            <a:noFill/>
          </a:ln>
          <a:effectLst/>
        </p:spPr>
        <p:txBody>
          <a:bodyPr wrap="none" lIns="98082" tIns="49041" rIns="98082" bIns="49041" anchor="ctr"/>
          <a:lstStyle/>
          <a:p>
            <a:pPr algn="ctr" eaLnBrk="0" fontAlgn="base" hangingPunct="0">
              <a:spcBef>
                <a:spcPct val="0"/>
              </a:spcBef>
              <a:spcAft>
                <a:spcPct val="0"/>
              </a:spcAft>
              <a:buFont typeface="Arial" panose="020B0604020202020204" pitchFamily="34" charset="0"/>
              <a:buNone/>
              <a:defRPr/>
            </a:pPr>
            <a:endParaRPr lang="zh-CN" altLang="zh-CN" sz="2000"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a:p>
            <a:pPr algn="ctr" eaLnBrk="0" fontAlgn="base" hangingPunct="0">
              <a:spcBef>
                <a:spcPct val="0"/>
              </a:spcBef>
              <a:spcAft>
                <a:spcPct val="0"/>
              </a:spcAft>
              <a:buFont typeface="Arial" panose="020B0604020202020204" pitchFamily="34" charset="0"/>
              <a:buNone/>
              <a:defRPr/>
            </a:pPr>
            <a:endParaRPr lang="zh-CN" altLang="zh-CN" sz="2000"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KMA1D1FEAF@|1FFC:0|FBC:0|LFC:0|LBC:16777215">
            <a:extLst>
              <a:ext uri="{FF2B5EF4-FFF2-40B4-BE49-F238E27FC236}">
                <a16:creationId xmlns:a16="http://schemas.microsoft.com/office/drawing/2014/main" xmlns="" id="{9DEA7AC2-ECC3-4F36-BECC-152CBFBBDDE4}"/>
              </a:ext>
            </a:extLst>
          </p:cNvPr>
          <p:cNvSpPr>
            <a:spLocks noChangeArrowheads="1"/>
          </p:cNvSpPr>
          <p:nvPr/>
        </p:nvSpPr>
        <p:spPr bwMode="auto">
          <a:xfrm rot="3600000">
            <a:off x="3711591" y="3619318"/>
            <a:ext cx="1282459" cy="307777"/>
          </a:xfrm>
          <a:prstGeom prst="rect">
            <a:avLst/>
          </a:prstGeom>
          <a:noFill/>
        </p:spPr>
        <p:txBody>
          <a:bodyPr wrap="square" lIns="0" tIns="0" rIns="0" bIns="0" rtlCol="0" anchor="t" anchorCtr="0">
            <a:spAutoFit/>
          </a:bodyPr>
          <a:lstStyle/>
          <a:p>
            <a:pPr algn="ctr" defTabSz="1216817">
              <a:spcBef>
                <a:spcPct val="20000"/>
              </a:spcBef>
            </a:pPr>
            <a:r>
              <a:rPr lang="zh-CN" altLang="en-US" sz="2000" b="1" dirty="0">
                <a:solidFill>
                  <a:schemeClr val="accent1"/>
                </a:solidFill>
                <a:latin typeface="+mj-ea"/>
                <a:ea typeface="+mj-ea"/>
                <a:cs typeface="+mn-ea"/>
                <a:sym typeface="Arial" panose="020B0604020202020204" pitchFamily="34" charset="0"/>
              </a:rPr>
              <a:t>关键词</a:t>
            </a:r>
          </a:p>
        </p:txBody>
      </p:sp>
      <p:sp>
        <p:nvSpPr>
          <p:cNvPr id="50" name="AutoShape 25@|1FFC:0|FBC:0|LFC:0|LBC:16777215">
            <a:extLst>
              <a:ext uri="{FF2B5EF4-FFF2-40B4-BE49-F238E27FC236}">
                <a16:creationId xmlns:a16="http://schemas.microsoft.com/office/drawing/2014/main" xmlns="" id="{51AE9FA8-7AAF-473A-804A-E9590B304A36}"/>
              </a:ext>
            </a:extLst>
          </p:cNvPr>
          <p:cNvSpPr>
            <a:spLocks noChangeArrowheads="1"/>
          </p:cNvSpPr>
          <p:nvPr/>
        </p:nvSpPr>
        <p:spPr bwMode="auto">
          <a:xfrm>
            <a:off x="1126921" y="1879686"/>
            <a:ext cx="2634945" cy="2889035"/>
          </a:xfrm>
          <a:prstGeom prst="parallelogram">
            <a:avLst>
              <a:gd name="adj" fmla="val 63426"/>
            </a:avLst>
          </a:prstGeom>
          <a:solidFill>
            <a:schemeClr val="accent1"/>
          </a:solidFill>
          <a:ln>
            <a:noFill/>
          </a:ln>
          <a:effectLst/>
        </p:spPr>
        <p:txBody>
          <a:bodyPr wrap="none" lIns="98082" tIns="49041" rIns="98082" bIns="49041" anchor="ctr"/>
          <a:lstStyle/>
          <a:p>
            <a:pPr algn="ctr" eaLnBrk="0" fontAlgn="base" hangingPunct="0">
              <a:spcBef>
                <a:spcPct val="0"/>
              </a:spcBef>
              <a:spcAft>
                <a:spcPct val="0"/>
              </a:spcAft>
              <a:buFont typeface="Arial" panose="020B0604020202020204" pitchFamily="34" charset="0"/>
              <a:buNone/>
              <a:defRPr/>
            </a:pPr>
            <a:endParaRPr lang="zh-CN" altLang="zh-CN" sz="2000"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KMA1D1FEAF@|1FFC:0|FBC:0|LFC:0|LBC:16777215">
            <a:extLst>
              <a:ext uri="{FF2B5EF4-FFF2-40B4-BE49-F238E27FC236}">
                <a16:creationId xmlns:a16="http://schemas.microsoft.com/office/drawing/2014/main" xmlns="" id="{45245E10-AC64-4D12-AEA4-66BDF68DE66B}"/>
              </a:ext>
            </a:extLst>
          </p:cNvPr>
          <p:cNvSpPr>
            <a:spLocks noChangeArrowheads="1"/>
          </p:cNvSpPr>
          <p:nvPr/>
        </p:nvSpPr>
        <p:spPr bwMode="auto">
          <a:xfrm rot="18000000">
            <a:off x="1846962" y="3300519"/>
            <a:ext cx="1017927" cy="307777"/>
          </a:xfrm>
          <a:prstGeom prst="rect">
            <a:avLst/>
          </a:prstGeom>
          <a:noFill/>
        </p:spPr>
        <p:txBody>
          <a:bodyPr wrap="square" lIns="0" tIns="0" rIns="0" bIns="0" rtlCol="0" anchor="t" anchorCtr="0">
            <a:spAutoFit/>
          </a:bodyPr>
          <a:lstStyle/>
          <a:p>
            <a:pPr algn="ctr" defTabSz="1216817">
              <a:spcBef>
                <a:spcPct val="20000"/>
              </a:spcBef>
            </a:pPr>
            <a:r>
              <a:rPr lang="zh-CN" altLang="en-US" sz="2000" b="1" dirty="0">
                <a:solidFill>
                  <a:srgbClr val="FFFFFF"/>
                </a:solidFill>
                <a:latin typeface="+mj-ea"/>
                <a:ea typeface="+mj-ea"/>
                <a:cs typeface="+mn-ea"/>
                <a:sym typeface="Arial" panose="020B0604020202020204" pitchFamily="34" charset="0"/>
              </a:rPr>
              <a:t>关键词</a:t>
            </a:r>
          </a:p>
        </p:txBody>
      </p:sp>
      <p:sp>
        <p:nvSpPr>
          <p:cNvPr id="54" name="AutoShape 26@|1FFC:2381804|FBC:16777215|LFC:0|LBC:16777215">
            <a:extLst>
              <a:ext uri="{FF2B5EF4-FFF2-40B4-BE49-F238E27FC236}">
                <a16:creationId xmlns:a16="http://schemas.microsoft.com/office/drawing/2014/main" xmlns="" id="{EF8961F3-62A2-4DDF-B24F-60DCCAD84C21}"/>
              </a:ext>
            </a:extLst>
          </p:cNvPr>
          <p:cNvSpPr>
            <a:spLocks noChangeArrowheads="1"/>
          </p:cNvSpPr>
          <p:nvPr/>
        </p:nvSpPr>
        <p:spPr bwMode="auto">
          <a:xfrm flipH="1">
            <a:off x="1126921" y="4764720"/>
            <a:ext cx="3863385" cy="804288"/>
          </a:xfrm>
          <a:prstGeom prst="parallelogram">
            <a:avLst>
              <a:gd name="adj" fmla="val 58865"/>
            </a:avLst>
          </a:prstGeom>
          <a:solidFill>
            <a:schemeClr val="accent1">
              <a:lumMod val="50000"/>
            </a:schemeClr>
          </a:solidFill>
          <a:ln>
            <a:noFill/>
          </a:ln>
          <a:effectLst/>
        </p:spPr>
        <p:txBody>
          <a:bodyPr wrap="none" lIns="98082" tIns="49041" rIns="98082" bIns="49041" anchor="ctr"/>
          <a:lstStyle/>
          <a:p>
            <a:pPr algn="ctr" eaLnBrk="0" fontAlgn="base" hangingPunct="0">
              <a:spcBef>
                <a:spcPct val="0"/>
              </a:spcBef>
              <a:spcAft>
                <a:spcPct val="0"/>
              </a:spcAft>
              <a:buFont typeface="Arial" panose="020B0604020202020204" pitchFamily="34" charset="0"/>
              <a:buNone/>
              <a:defRPr/>
            </a:pPr>
            <a:endParaRPr lang="zh-CN" altLang="zh-CN"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KMA1D1FEAF@|1FFC:16777215|FBC:16777215|LFC:0|LBC:16777215">
            <a:extLst>
              <a:ext uri="{FF2B5EF4-FFF2-40B4-BE49-F238E27FC236}">
                <a16:creationId xmlns:a16="http://schemas.microsoft.com/office/drawing/2014/main" xmlns="" id="{3667804F-6BF9-47CC-8908-11A3323E4022}"/>
              </a:ext>
            </a:extLst>
          </p:cNvPr>
          <p:cNvSpPr>
            <a:spLocks noChangeArrowheads="1"/>
          </p:cNvSpPr>
          <p:nvPr/>
        </p:nvSpPr>
        <p:spPr bwMode="auto">
          <a:xfrm>
            <a:off x="2479406" y="5029129"/>
            <a:ext cx="1282460" cy="307777"/>
          </a:xfrm>
          <a:prstGeom prst="rect">
            <a:avLst/>
          </a:prstGeom>
          <a:noFill/>
        </p:spPr>
        <p:txBody>
          <a:bodyPr wrap="square" lIns="0" tIns="0" rIns="0" bIns="0" rtlCol="0" anchor="t" anchorCtr="0">
            <a:spAutoFit/>
          </a:bodyPr>
          <a:lstStyle/>
          <a:p>
            <a:pPr algn="ctr" defTabSz="1216817">
              <a:spcBef>
                <a:spcPct val="20000"/>
              </a:spcBef>
            </a:pPr>
            <a:r>
              <a:rPr lang="zh-CN" altLang="en-US" sz="2000" b="1">
                <a:solidFill>
                  <a:srgbClr val="FFFFFF"/>
                </a:solidFill>
                <a:latin typeface="+mj-ea"/>
                <a:ea typeface="+mj-ea"/>
                <a:cs typeface="+mn-ea"/>
                <a:sym typeface="Arial" panose="020B0604020202020204" pitchFamily="34" charset="0"/>
              </a:rPr>
              <a:t>关键词</a:t>
            </a:r>
            <a:endParaRPr lang="zh-CN" altLang="en-US" sz="2000" b="1" dirty="0">
              <a:solidFill>
                <a:srgbClr val="FFFFFF"/>
              </a:solidFill>
              <a:latin typeface="+mj-ea"/>
              <a:ea typeface="+mj-ea"/>
              <a:cs typeface="+mn-ea"/>
              <a:sym typeface="Arial" panose="020B0604020202020204" pitchFamily="34" charset="0"/>
            </a:endParaRPr>
          </a:p>
        </p:txBody>
      </p:sp>
      <p:sp>
        <p:nvSpPr>
          <p:cNvPr id="70" name="矩形 69">
            <a:extLst>
              <a:ext uri="{FF2B5EF4-FFF2-40B4-BE49-F238E27FC236}">
                <a16:creationId xmlns:a16="http://schemas.microsoft.com/office/drawing/2014/main" xmlns="" id="{FDC57683-D96A-45F3-B6DF-42CE284D6D36}"/>
              </a:ext>
            </a:extLst>
          </p:cNvPr>
          <p:cNvSpPr/>
          <p:nvPr/>
        </p:nvSpPr>
        <p:spPr>
          <a:xfrm>
            <a:off x="6228874" y="1525803"/>
            <a:ext cx="5137626" cy="107769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xmlns="" id="{A9A1002D-CE7E-40C2-A359-5349BEB6E1A1}"/>
              </a:ext>
            </a:extLst>
          </p:cNvPr>
          <p:cNvSpPr/>
          <p:nvPr/>
        </p:nvSpPr>
        <p:spPr>
          <a:xfrm>
            <a:off x="6456690" y="1815199"/>
            <a:ext cx="4681209" cy="624338"/>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74" name="文本框 73">
            <a:extLst>
              <a:ext uri="{FF2B5EF4-FFF2-40B4-BE49-F238E27FC236}">
                <a16:creationId xmlns:a16="http://schemas.microsoft.com/office/drawing/2014/main" xmlns="" id="{A0B0E2B3-A39D-430A-9D88-594423CED0AC}"/>
              </a:ext>
            </a:extLst>
          </p:cNvPr>
          <p:cNvSpPr txBox="1"/>
          <p:nvPr/>
        </p:nvSpPr>
        <p:spPr>
          <a:xfrm>
            <a:off x="6439060" y="1315782"/>
            <a:ext cx="1761966" cy="492443"/>
          </a:xfrm>
          <a:custGeom>
            <a:avLst/>
            <a:gdLst>
              <a:gd name="connsiteX0" fmla="*/ 0 w 1526026"/>
              <a:gd name="connsiteY0" fmla="*/ 0 h 492443"/>
              <a:gd name="connsiteX1" fmla="*/ 1526026 w 1526026"/>
              <a:gd name="connsiteY1" fmla="*/ 0 h 492443"/>
              <a:gd name="connsiteX2" fmla="*/ 1526026 w 1526026"/>
              <a:gd name="connsiteY2" fmla="*/ 492443 h 492443"/>
              <a:gd name="connsiteX3" fmla="*/ 0 w 1526026"/>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1526026" h="492443">
                <a:moveTo>
                  <a:pt x="0" y="0"/>
                </a:moveTo>
                <a:lnTo>
                  <a:pt x="1526026" y="0"/>
                </a:lnTo>
                <a:lnTo>
                  <a:pt x="1526026" y="492443"/>
                </a:lnTo>
                <a:lnTo>
                  <a:pt x="0" y="492443"/>
                </a:lnTo>
                <a:close/>
              </a:path>
            </a:pathLst>
          </a:custGeom>
          <a:solidFill>
            <a:schemeClr val="bg1"/>
          </a:solidFill>
        </p:spPr>
        <p:txBody>
          <a:bodyPr wrap="square" rtlCol="0">
            <a:noAutofit/>
          </a:bodyPr>
          <a:lstStyle/>
          <a:p>
            <a:r>
              <a:rPr lang="zh-CN" altLang="en-US" sz="2200" b="1" dirty="0">
                <a:solidFill>
                  <a:schemeClr val="accent1"/>
                </a:solidFill>
                <a:latin typeface="+mj-ea"/>
                <a:ea typeface="+mj-ea"/>
              </a:rPr>
              <a:t>添加关键词</a:t>
            </a:r>
          </a:p>
        </p:txBody>
      </p:sp>
      <p:sp>
        <p:nvSpPr>
          <p:cNvPr id="93" name="矩形 92">
            <a:extLst>
              <a:ext uri="{FF2B5EF4-FFF2-40B4-BE49-F238E27FC236}">
                <a16:creationId xmlns:a16="http://schemas.microsoft.com/office/drawing/2014/main" xmlns="" id="{F4172260-F904-4A56-9498-99B26BC180CB}"/>
              </a:ext>
            </a:extLst>
          </p:cNvPr>
          <p:cNvSpPr/>
          <p:nvPr/>
        </p:nvSpPr>
        <p:spPr>
          <a:xfrm>
            <a:off x="6228874" y="3100603"/>
            <a:ext cx="5137626" cy="107769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8FBE7473-DA8C-4188-8E4E-290841F57A2B}"/>
              </a:ext>
            </a:extLst>
          </p:cNvPr>
          <p:cNvSpPr/>
          <p:nvPr/>
        </p:nvSpPr>
        <p:spPr>
          <a:xfrm>
            <a:off x="6456690" y="3389999"/>
            <a:ext cx="4681209" cy="624338"/>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95" name="文本框 94">
            <a:extLst>
              <a:ext uri="{FF2B5EF4-FFF2-40B4-BE49-F238E27FC236}">
                <a16:creationId xmlns:a16="http://schemas.microsoft.com/office/drawing/2014/main" xmlns="" id="{D96CCEF3-A986-435D-B20C-F88D5F98C388}"/>
              </a:ext>
            </a:extLst>
          </p:cNvPr>
          <p:cNvSpPr txBox="1"/>
          <p:nvPr/>
        </p:nvSpPr>
        <p:spPr>
          <a:xfrm>
            <a:off x="6439060" y="2890582"/>
            <a:ext cx="1761966" cy="492443"/>
          </a:xfrm>
          <a:custGeom>
            <a:avLst/>
            <a:gdLst>
              <a:gd name="connsiteX0" fmla="*/ 0 w 1526026"/>
              <a:gd name="connsiteY0" fmla="*/ 0 h 492443"/>
              <a:gd name="connsiteX1" fmla="*/ 1526026 w 1526026"/>
              <a:gd name="connsiteY1" fmla="*/ 0 h 492443"/>
              <a:gd name="connsiteX2" fmla="*/ 1526026 w 1526026"/>
              <a:gd name="connsiteY2" fmla="*/ 492443 h 492443"/>
              <a:gd name="connsiteX3" fmla="*/ 0 w 1526026"/>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1526026" h="492443">
                <a:moveTo>
                  <a:pt x="0" y="0"/>
                </a:moveTo>
                <a:lnTo>
                  <a:pt x="1526026" y="0"/>
                </a:lnTo>
                <a:lnTo>
                  <a:pt x="1526026" y="492443"/>
                </a:lnTo>
                <a:lnTo>
                  <a:pt x="0" y="492443"/>
                </a:lnTo>
                <a:close/>
              </a:path>
            </a:pathLst>
          </a:custGeom>
          <a:solidFill>
            <a:schemeClr val="bg1"/>
          </a:solidFill>
        </p:spPr>
        <p:txBody>
          <a:bodyPr wrap="square" rtlCol="0">
            <a:noAutofit/>
          </a:bodyPr>
          <a:lstStyle/>
          <a:p>
            <a:r>
              <a:rPr lang="zh-CN" altLang="en-US" sz="2200" b="1" dirty="0">
                <a:solidFill>
                  <a:schemeClr val="accent1"/>
                </a:solidFill>
                <a:latin typeface="+mj-ea"/>
                <a:ea typeface="+mj-ea"/>
              </a:rPr>
              <a:t>添加关键词</a:t>
            </a:r>
          </a:p>
        </p:txBody>
      </p:sp>
      <p:sp>
        <p:nvSpPr>
          <p:cNvPr id="96" name="矩形 95">
            <a:extLst>
              <a:ext uri="{FF2B5EF4-FFF2-40B4-BE49-F238E27FC236}">
                <a16:creationId xmlns:a16="http://schemas.microsoft.com/office/drawing/2014/main" xmlns="" id="{174482AE-AF94-4A8F-8A22-0E45A9568F2F}"/>
              </a:ext>
            </a:extLst>
          </p:cNvPr>
          <p:cNvSpPr/>
          <p:nvPr/>
        </p:nvSpPr>
        <p:spPr>
          <a:xfrm>
            <a:off x="6228874" y="4675403"/>
            <a:ext cx="5137626" cy="107769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a:extLst>
              <a:ext uri="{FF2B5EF4-FFF2-40B4-BE49-F238E27FC236}">
                <a16:creationId xmlns:a16="http://schemas.microsoft.com/office/drawing/2014/main" xmlns="" id="{B04340B9-2417-4789-A460-5CFC58970D1D}"/>
              </a:ext>
            </a:extLst>
          </p:cNvPr>
          <p:cNvSpPr/>
          <p:nvPr/>
        </p:nvSpPr>
        <p:spPr>
          <a:xfrm>
            <a:off x="6456690" y="4964799"/>
            <a:ext cx="4681209" cy="624338"/>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98" name="文本框 97">
            <a:extLst>
              <a:ext uri="{FF2B5EF4-FFF2-40B4-BE49-F238E27FC236}">
                <a16:creationId xmlns:a16="http://schemas.microsoft.com/office/drawing/2014/main" xmlns="" id="{7ECA9D8E-0807-49F1-B8FC-F48DB295263B}"/>
              </a:ext>
            </a:extLst>
          </p:cNvPr>
          <p:cNvSpPr txBox="1"/>
          <p:nvPr/>
        </p:nvSpPr>
        <p:spPr>
          <a:xfrm>
            <a:off x="6439060" y="4465382"/>
            <a:ext cx="1761966" cy="492443"/>
          </a:xfrm>
          <a:custGeom>
            <a:avLst/>
            <a:gdLst>
              <a:gd name="connsiteX0" fmla="*/ 0 w 1526026"/>
              <a:gd name="connsiteY0" fmla="*/ 0 h 492443"/>
              <a:gd name="connsiteX1" fmla="*/ 1526026 w 1526026"/>
              <a:gd name="connsiteY1" fmla="*/ 0 h 492443"/>
              <a:gd name="connsiteX2" fmla="*/ 1526026 w 1526026"/>
              <a:gd name="connsiteY2" fmla="*/ 492443 h 492443"/>
              <a:gd name="connsiteX3" fmla="*/ 0 w 1526026"/>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1526026" h="492443">
                <a:moveTo>
                  <a:pt x="0" y="0"/>
                </a:moveTo>
                <a:lnTo>
                  <a:pt x="1526026" y="0"/>
                </a:lnTo>
                <a:lnTo>
                  <a:pt x="1526026" y="492443"/>
                </a:lnTo>
                <a:lnTo>
                  <a:pt x="0" y="492443"/>
                </a:lnTo>
                <a:close/>
              </a:path>
            </a:pathLst>
          </a:custGeom>
          <a:solidFill>
            <a:schemeClr val="bg1"/>
          </a:solidFill>
        </p:spPr>
        <p:txBody>
          <a:bodyPr wrap="square" rtlCol="0">
            <a:noAutofit/>
          </a:bodyPr>
          <a:lstStyle/>
          <a:p>
            <a:r>
              <a:rPr lang="zh-CN" altLang="en-US" sz="2200" b="1" dirty="0">
                <a:solidFill>
                  <a:schemeClr val="accent1"/>
                </a:solidFill>
                <a:latin typeface="+mj-ea"/>
                <a:ea typeface="+mj-ea"/>
              </a:rPr>
              <a:t>添加关键词</a:t>
            </a:r>
          </a:p>
        </p:txBody>
      </p:sp>
    </p:spTree>
    <p:extLst>
      <p:ext uri="{BB962C8B-B14F-4D97-AF65-F5344CB8AC3E}">
        <p14:creationId xmlns:p14="http://schemas.microsoft.com/office/powerpoint/2010/main" val="1728541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176D603-CBD9-42B5-A61B-BB0D16145B0D}"/>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E9B858D7-531D-4FF1-AE24-45BAAB31BA3E}"/>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BBD9062B-05CF-49F6-A70E-5F34842420B9}"/>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DB437899-9B2F-49C8-A300-B2E3FE0BE47B}"/>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59CCD954-B0F0-4FC4-83FB-86AB0578A208}"/>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EFBD6E67-59E5-499D-AED0-699B82AB1D4D}"/>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6C105F34-94BF-4AA3-9D53-9177A954AE80}"/>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DCC22154-71DB-4322-A164-373643A05B38}"/>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B9485672-EE10-445A-B9FA-4D66D303F5B2}"/>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DCDAA359-2D74-47DA-803B-008F8CC26DB5}"/>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A5E19DBA-A6C5-43A1-B5FB-26FB04502B3C}"/>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DA196777-6505-4047-977A-8BAF6B91D587}"/>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3F41576B-D828-4E3F-B761-BFE8D2DA6DF4}"/>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9AE6AD5B-4000-4FC1-9656-2D66D4A5F339}"/>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A10F736C-CC03-4658-A687-4BA232766694}"/>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F2B25830-72CD-4CFA-9272-6648B31AA046}"/>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5309F23E-578F-427A-88DC-070AB68EB9C8}"/>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3DBDF3EF-DDDC-4582-B5D0-D4C73744A285}"/>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3636D081-C325-4630-981C-5E29F2768FA6}"/>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7E8A1B15-A650-478A-8CEF-FAF88EE1AF58}"/>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6F1B2FCD-8C52-47B6-9A97-F35764C38035}"/>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77C94C78-C5F6-42E2-BAAA-E0021153A524}"/>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72D500F5-A482-465B-BA45-C83E9166B99E}"/>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D84EB4B9-6356-42BF-836A-B516EA0056F9}"/>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E4ED1669-3689-43B5-AC1C-4A78AFBDC7A9}"/>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E99F822F-BB29-465A-92B6-60EFA44012C4}"/>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858306DF-9D17-4D94-BD63-819D50526D00}"/>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4D59A228-A38F-4909-BED8-4CF63F6EEAB1}"/>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312E7141-EC83-426C-8E56-533C60E9951E}"/>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98BCFDAB-6613-4CB4-BB87-9ACA99E9E68D}"/>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2F7A8299-3C60-4C47-A884-324183D2B47F}"/>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86648A74-1579-4114-ABC9-9F99C7AB96B9}"/>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56095BE2-2010-4987-9B1C-0563E1C8A4FC}"/>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2A492F64-77FF-45DF-8CE0-AFABDD5FE2D7}"/>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97D75791-E4AF-4A0B-B78F-CB2830D3AE75}"/>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A15E317D-5304-4F9D-B76B-FA09514203E0}"/>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2934CF8E-148F-4E79-83B5-192CEA2BE34F}"/>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34E40081-3602-4054-A890-593273C42485}"/>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E5C36008-0843-4196-8291-8D67B3CEAE08}"/>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696F760-5DAC-4711-B4CC-A481AF3E8583}"/>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4E6A7F74-E820-4516-B472-0CDD4F8B265C}"/>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99C3CF0-DAF3-4CF5-AD4B-5840C6B66A8E}"/>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AEB4FAE-06D0-4772-A44B-8F7A0BFEBBB8}"/>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平行四边形 45">
            <a:extLst>
              <a:ext uri="{FF2B5EF4-FFF2-40B4-BE49-F238E27FC236}">
                <a16:creationId xmlns:a16="http://schemas.microsoft.com/office/drawing/2014/main" xmlns="" id="{EA87A999-31F6-4B3F-8E60-ED3C0B7CC68C}"/>
              </a:ext>
            </a:extLst>
          </p:cNvPr>
          <p:cNvSpPr>
            <a:spLocks/>
          </p:cNvSpPr>
          <p:nvPr/>
        </p:nvSpPr>
        <p:spPr>
          <a:xfrm>
            <a:off x="629961" y="2330449"/>
            <a:ext cx="5473976" cy="2705101"/>
          </a:xfrm>
          <a:prstGeom prst="parallelogram">
            <a:avLst/>
          </a:prstGeom>
          <a:solidFill>
            <a:schemeClr val="accent1"/>
          </a:solidFill>
          <a:ln w="38100">
            <a:gradFill>
              <a:gsLst>
                <a:gs pos="27000">
                  <a:schemeClr val="accent1">
                    <a:alpha val="0"/>
                  </a:schemeClr>
                </a:gs>
                <a:gs pos="100000">
                  <a:schemeClr val="accent1"/>
                </a:gs>
              </a:gsLst>
              <a:lin ang="1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xmlns="" id="{1845B49C-B3DA-44B0-BECB-7556D2BA63C1}"/>
              </a:ext>
            </a:extLst>
          </p:cNvPr>
          <p:cNvSpPr/>
          <p:nvPr/>
        </p:nvSpPr>
        <p:spPr>
          <a:xfrm>
            <a:off x="3017838" y="2020888"/>
            <a:ext cx="2795588" cy="747712"/>
          </a:xfrm>
          <a:prstGeom prst="parallelogram">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xmlns="" id="{89E88040-4E17-47C0-9A51-23C03660981B}"/>
              </a:ext>
            </a:extLst>
          </p:cNvPr>
          <p:cNvSpPr>
            <a:spLocks/>
          </p:cNvSpPr>
          <p:nvPr/>
        </p:nvSpPr>
        <p:spPr>
          <a:xfrm>
            <a:off x="5717270" y="2549074"/>
            <a:ext cx="5473976" cy="2705101"/>
          </a:xfrm>
          <a:prstGeom prst="parallelogram">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文本框 51">
            <a:extLst>
              <a:ext uri="{FF2B5EF4-FFF2-40B4-BE49-F238E27FC236}">
                <a16:creationId xmlns:a16="http://schemas.microsoft.com/office/drawing/2014/main" xmlns="" id="{CAE76A39-43FE-43E7-84A1-5928BFD71ECC}"/>
              </a:ext>
            </a:extLst>
          </p:cNvPr>
          <p:cNvSpPr txBox="1"/>
          <p:nvPr/>
        </p:nvSpPr>
        <p:spPr>
          <a:xfrm>
            <a:off x="1525474" y="3182969"/>
            <a:ext cx="3610916" cy="1158459"/>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lnSpc>
                <a:spcPct val="120000"/>
              </a:lnSpc>
            </a:pPr>
            <a:r>
              <a:rPr lang="zh-CN" altLang="en-US" sz="1600" dirty="0">
                <a:solidFill>
                  <a:schemeClr val="bg1"/>
                </a:solidFill>
                <a:latin typeface="+mn-ea"/>
                <a:sym typeface="微软雅黑" panose="020B0503020204020204" pitchFamily="34" charset="-122"/>
              </a:rPr>
              <a:t>输入与标题相关的描述，字体建议为微软雅黑或微软雅黑</a:t>
            </a:r>
            <a:r>
              <a:rPr lang="en-US" altLang="zh-CN" sz="1600" dirty="0">
                <a:solidFill>
                  <a:schemeClr val="bg1"/>
                </a:solidFill>
                <a:latin typeface="+mn-ea"/>
                <a:sym typeface="微软雅黑" panose="020B0503020204020204" pitchFamily="34" charset="-122"/>
              </a:rPr>
              <a:t>Light</a:t>
            </a:r>
            <a:r>
              <a:rPr lang="zh-CN" altLang="en-US" sz="1600" dirty="0">
                <a:solidFill>
                  <a:schemeClr val="bg1"/>
                </a:solidFill>
                <a:latin typeface="+mn-ea"/>
                <a:sym typeface="微软雅黑" panose="020B0503020204020204" pitchFamily="34" charset="-122"/>
              </a:rPr>
              <a:t>，如使用特殊字体，建议将</a:t>
            </a:r>
            <a:r>
              <a:rPr lang="en-US" altLang="zh-CN" sz="1600" dirty="0">
                <a:solidFill>
                  <a:schemeClr val="bg1"/>
                </a:solidFill>
                <a:latin typeface="+mn-ea"/>
                <a:sym typeface="微软雅黑" panose="020B0503020204020204" pitchFamily="34" charset="-122"/>
              </a:rPr>
              <a:t>PPT</a:t>
            </a:r>
            <a:r>
              <a:rPr lang="zh-CN" altLang="en-US" sz="1600" dirty="0">
                <a:solidFill>
                  <a:schemeClr val="bg1"/>
                </a:solidFill>
                <a:latin typeface="+mn-ea"/>
                <a:sym typeface="微软雅黑" panose="020B0503020204020204" pitchFamily="34" charset="-122"/>
              </a:rPr>
              <a:t>另存备份一份，并将字体转为矢量。</a:t>
            </a:r>
          </a:p>
        </p:txBody>
      </p:sp>
      <p:sp>
        <p:nvSpPr>
          <p:cNvPr id="54" name="文本框 53">
            <a:extLst>
              <a:ext uri="{FF2B5EF4-FFF2-40B4-BE49-F238E27FC236}">
                <a16:creationId xmlns:a16="http://schemas.microsoft.com/office/drawing/2014/main" xmlns="" id="{4D48A152-2887-4076-8754-078C1365E3C9}"/>
              </a:ext>
            </a:extLst>
          </p:cNvPr>
          <p:cNvSpPr txBox="1"/>
          <p:nvPr/>
        </p:nvSpPr>
        <p:spPr>
          <a:xfrm>
            <a:off x="1558810" y="2143209"/>
            <a:ext cx="3904343" cy="433324"/>
          </a:xfrm>
          <a:prstGeom prst="rect">
            <a:avLst/>
          </a:prstGeom>
          <a:noFill/>
        </p:spPr>
        <p:txBody>
          <a:bodyPr wrap="square" lIns="0" tIns="0" rIns="0" bIns="0" rtlCol="0">
            <a:spAutoFit/>
          </a:bodyPr>
          <a:lstStyle/>
          <a:p>
            <a:pPr algn="r">
              <a:lnSpc>
                <a:spcPct val="130000"/>
              </a:lnSpc>
            </a:pPr>
            <a:r>
              <a:rPr lang="zh-CN" altLang="en-US" sz="2400" b="1" dirty="0">
                <a:solidFill>
                  <a:schemeClr val="accent1"/>
                </a:solidFill>
                <a:latin typeface="+mj-ea"/>
                <a:ea typeface="+mj-ea"/>
              </a:rPr>
              <a:t>请输入您的标题</a:t>
            </a:r>
          </a:p>
        </p:txBody>
      </p:sp>
      <p:sp>
        <p:nvSpPr>
          <p:cNvPr id="56" name="文本框 55">
            <a:extLst>
              <a:ext uri="{FF2B5EF4-FFF2-40B4-BE49-F238E27FC236}">
                <a16:creationId xmlns:a16="http://schemas.microsoft.com/office/drawing/2014/main" xmlns="" id="{59A5A2B9-3F38-4DD6-A2C3-6B1A1164FE9C}"/>
              </a:ext>
            </a:extLst>
          </p:cNvPr>
          <p:cNvSpPr txBox="1"/>
          <p:nvPr/>
        </p:nvSpPr>
        <p:spPr>
          <a:xfrm>
            <a:off x="6872935" y="3419953"/>
            <a:ext cx="3348978" cy="1453924"/>
          </a:xfrm>
          <a:prstGeom prst="rect">
            <a:avLst/>
          </a:prstGeom>
          <a:noFill/>
        </p:spPr>
        <p:txBody>
          <a:bodyPr wrap="square" lIns="0" tIns="0" rIns="0" bIns="0" rtlCol="0">
            <a:spAutoFit/>
          </a:bodyPr>
          <a:lstStyle>
            <a:defPPr>
              <a:defRPr lang="zh-CN"/>
            </a:defPPr>
            <a:lvl1pPr algn="just">
              <a:lnSpc>
                <a:spcPct val="120000"/>
              </a:lnSpc>
              <a:defRPr spc="300">
                <a:solidFill>
                  <a:schemeClr val="tx1">
                    <a:lumMod val="85000"/>
                    <a:lumOff val="15000"/>
                  </a:schemeClr>
                </a:solidFill>
                <a:latin typeface="+mn-ea"/>
              </a:defRPr>
            </a:lvl1pPr>
          </a:lstStyle>
          <a:p>
            <a:r>
              <a:rPr lang="zh-CN" altLang="en-US" sz="1600" dirty="0">
                <a:sym typeface="微软雅黑" panose="020B0503020204020204" pitchFamily="34" charset="-122"/>
              </a:rPr>
              <a:t>输入与标题相关的描述，字体建议为微软雅黑或微软雅黑</a:t>
            </a:r>
            <a:r>
              <a:rPr lang="en-US" altLang="zh-CN" sz="1600" dirty="0">
                <a:sym typeface="微软雅黑" panose="020B0503020204020204" pitchFamily="34" charset="-122"/>
              </a:rPr>
              <a:t>Light</a:t>
            </a:r>
            <a:r>
              <a:rPr lang="zh-CN" altLang="en-US" sz="1600" dirty="0">
                <a:sym typeface="微软雅黑" panose="020B0503020204020204" pitchFamily="34" charset="-122"/>
              </a:rPr>
              <a:t>，如使用特殊字体，建议将</a:t>
            </a:r>
            <a:r>
              <a:rPr lang="en-US" altLang="zh-CN" sz="1600" dirty="0">
                <a:sym typeface="微软雅黑" panose="020B0503020204020204" pitchFamily="34" charset="-122"/>
              </a:rPr>
              <a:t>PPT</a:t>
            </a:r>
            <a:r>
              <a:rPr lang="zh-CN" altLang="en-US" sz="1600" dirty="0">
                <a:sym typeface="微软雅黑" panose="020B0503020204020204" pitchFamily="34" charset="-122"/>
              </a:rPr>
              <a:t>另存备份一份，并将字体转为矢量。</a:t>
            </a:r>
          </a:p>
        </p:txBody>
      </p:sp>
      <p:sp>
        <p:nvSpPr>
          <p:cNvPr id="58" name="平行四边形 57">
            <a:extLst>
              <a:ext uri="{FF2B5EF4-FFF2-40B4-BE49-F238E27FC236}">
                <a16:creationId xmlns:a16="http://schemas.microsoft.com/office/drawing/2014/main" xmlns="" id="{DED8EEB9-9BF3-4AC3-995D-279B72E46C31}"/>
              </a:ext>
            </a:extLst>
          </p:cNvPr>
          <p:cNvSpPr/>
          <p:nvPr/>
        </p:nvSpPr>
        <p:spPr>
          <a:xfrm>
            <a:off x="6992938" y="2378075"/>
            <a:ext cx="2795588" cy="747712"/>
          </a:xfrm>
          <a:prstGeom prst="parallelogram">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293514BC-ACDC-4302-B1C8-0C3D9EEA6B51}"/>
              </a:ext>
            </a:extLst>
          </p:cNvPr>
          <p:cNvSpPr txBox="1"/>
          <p:nvPr/>
        </p:nvSpPr>
        <p:spPr>
          <a:xfrm>
            <a:off x="5533910" y="2500396"/>
            <a:ext cx="3904343" cy="433324"/>
          </a:xfrm>
          <a:prstGeom prst="rect">
            <a:avLst/>
          </a:prstGeom>
          <a:noFill/>
        </p:spPr>
        <p:txBody>
          <a:bodyPr wrap="square" lIns="0" tIns="0" rIns="0" bIns="0" rtlCol="0">
            <a:spAutoFit/>
          </a:bodyPr>
          <a:lstStyle/>
          <a:p>
            <a:pPr algn="r">
              <a:lnSpc>
                <a:spcPct val="130000"/>
              </a:lnSpc>
            </a:pPr>
            <a:r>
              <a:rPr lang="zh-CN" altLang="en-US" sz="2400" b="1" dirty="0">
                <a:solidFill>
                  <a:schemeClr val="bg1"/>
                </a:solidFill>
                <a:latin typeface="+mj-ea"/>
                <a:ea typeface="+mj-ea"/>
              </a:rPr>
              <a:t>请输入您的标题</a:t>
            </a:r>
          </a:p>
        </p:txBody>
      </p:sp>
      <p:sp>
        <p:nvSpPr>
          <p:cNvPr id="62" name="椭圆 61">
            <a:extLst>
              <a:ext uri="{FF2B5EF4-FFF2-40B4-BE49-F238E27FC236}">
                <a16:creationId xmlns:a16="http://schemas.microsoft.com/office/drawing/2014/main" xmlns="" id="{4F37B763-DCFD-4838-9B85-5D537F8281BC}"/>
              </a:ext>
            </a:extLst>
          </p:cNvPr>
          <p:cNvSpPr/>
          <p:nvPr/>
        </p:nvSpPr>
        <p:spPr>
          <a:xfrm>
            <a:off x="5432426" y="3316289"/>
            <a:ext cx="985837" cy="98583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FE66CD51-8E89-401F-A611-0B0A68EE6942}"/>
              </a:ext>
            </a:extLst>
          </p:cNvPr>
          <p:cNvSpPr txBox="1"/>
          <p:nvPr/>
        </p:nvSpPr>
        <p:spPr>
          <a:xfrm>
            <a:off x="5341937" y="3441829"/>
            <a:ext cx="1038226" cy="676083"/>
          </a:xfrm>
          <a:prstGeom prst="rect">
            <a:avLst/>
          </a:prstGeom>
          <a:noFill/>
        </p:spPr>
        <p:txBody>
          <a:bodyPr wrap="square" lIns="0" tIns="0" rIns="0" bIns="0" rtlCol="0">
            <a:spAutoFit/>
          </a:bodyPr>
          <a:lstStyle/>
          <a:p>
            <a:pPr algn="ctr">
              <a:lnSpc>
                <a:spcPct val="120000"/>
              </a:lnSpc>
            </a:pPr>
            <a:r>
              <a:rPr lang="en-US" altLang="zh-CN" sz="4000" b="1" i="1" spc="300" dirty="0">
                <a:solidFill>
                  <a:schemeClr val="accent1"/>
                </a:solidFill>
                <a:latin typeface="+mj-lt"/>
                <a:ea typeface="启功字体简体" panose="03000509000000000000" pitchFamily="65" charset="-122"/>
              </a:rPr>
              <a:t>VS</a:t>
            </a:r>
            <a:endParaRPr lang="zh-CN" altLang="en-US" sz="4000" b="1" i="1" spc="300" dirty="0">
              <a:solidFill>
                <a:schemeClr val="accent1"/>
              </a:solidFill>
              <a:latin typeface="+mj-lt"/>
              <a:ea typeface="启功字体简体" panose="03000509000000000000" pitchFamily="65" charset="-122"/>
            </a:endParaRPr>
          </a:p>
        </p:txBody>
      </p:sp>
    </p:spTree>
    <p:extLst>
      <p:ext uri="{BB962C8B-B14F-4D97-AF65-F5344CB8AC3E}">
        <p14:creationId xmlns:p14="http://schemas.microsoft.com/office/powerpoint/2010/main" val="294111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6A36C845-DDDD-4793-9F06-933C7CEE4214}"/>
              </a:ext>
            </a:extLst>
          </p:cNvPr>
          <p:cNvGrpSpPr/>
          <p:nvPr/>
        </p:nvGrpSpPr>
        <p:grpSpPr>
          <a:xfrm>
            <a:off x="8010525" y="-4381500"/>
            <a:ext cx="8362950" cy="7366000"/>
            <a:chOff x="7747000" y="-2393950"/>
            <a:chExt cx="8362950" cy="7366000"/>
          </a:xfrm>
        </p:grpSpPr>
        <p:sp>
          <p:nvSpPr>
            <p:cNvPr id="81" name="任意多边形: 形状 80">
              <a:extLst>
                <a:ext uri="{FF2B5EF4-FFF2-40B4-BE49-F238E27FC236}">
                  <a16:creationId xmlns:a16="http://schemas.microsoft.com/office/drawing/2014/main" xmlns="" id="{C7104C7B-0A13-4F31-86D7-435A32729C35}"/>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任意多边形: 形状 81">
              <a:extLst>
                <a:ext uri="{FF2B5EF4-FFF2-40B4-BE49-F238E27FC236}">
                  <a16:creationId xmlns:a16="http://schemas.microsoft.com/office/drawing/2014/main" xmlns="" id="{4E63364E-32B2-4929-8284-02CF2400686E}"/>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任意多边形: 形状 82">
              <a:extLst>
                <a:ext uri="{FF2B5EF4-FFF2-40B4-BE49-F238E27FC236}">
                  <a16:creationId xmlns:a16="http://schemas.microsoft.com/office/drawing/2014/main" xmlns="" id="{1BF114DC-46D4-43BB-B7E6-215F395BFE26}"/>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任意多边形: 形状 83">
              <a:extLst>
                <a:ext uri="{FF2B5EF4-FFF2-40B4-BE49-F238E27FC236}">
                  <a16:creationId xmlns:a16="http://schemas.microsoft.com/office/drawing/2014/main" xmlns="" id="{92A7A81C-620B-4F96-B4DE-377E1E2BB24F}"/>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任意多边形: 形状 84">
              <a:extLst>
                <a:ext uri="{FF2B5EF4-FFF2-40B4-BE49-F238E27FC236}">
                  <a16:creationId xmlns:a16="http://schemas.microsoft.com/office/drawing/2014/main" xmlns="" id="{811DF6AF-C961-412E-A47D-884C35955C45}"/>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任意多边形: 形状 85">
              <a:extLst>
                <a:ext uri="{FF2B5EF4-FFF2-40B4-BE49-F238E27FC236}">
                  <a16:creationId xmlns:a16="http://schemas.microsoft.com/office/drawing/2014/main" xmlns="" id="{78539F2A-B55C-40B3-83ED-B819528DCDF6}"/>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a16="http://schemas.microsoft.com/office/drawing/2014/main" xmlns="" id="{46340D81-A250-42BA-9F17-01D032E668AA}"/>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xmlns="" id="{612DEC58-FCE6-4A4F-AE62-41A304033A1F}"/>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xmlns="" id="{F92BB8BB-3FFE-47D3-917B-0E9A150B2C37}"/>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xmlns="" id="{875D70DE-5705-4DBE-A828-89746BAA7D73}"/>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xmlns="" id="{68B4C48E-E7CE-4F77-A527-DCDDED51445D}"/>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xmlns="" id="{F4342511-EB55-4016-8BC7-60745606A554}"/>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xmlns="" id="{42C7A371-9A13-4084-A599-CE99FF3A81AE}"/>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xmlns="" id="{6E08292B-FC60-448C-B072-848C8430D9B6}"/>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xmlns="" id="{3D95E170-C7FF-4168-B75C-13F35BBD2998}"/>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xmlns="" id="{A4DDC345-9F1A-490B-BB29-2CDB9361F2FD}"/>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xmlns="" id="{70927A9D-705B-4C1D-81CD-6286F4D758CC}"/>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xmlns="" id="{2C487C7C-F649-4F12-A967-7063EA2AF29D}"/>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xmlns="" id="{AE01241D-147E-42CC-BB10-56A3968EDEE4}"/>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xmlns="" id="{1BB3B5A1-B9FD-4510-A1BA-73279F98F838}"/>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xmlns="" id="{9F19ACDC-0EDD-464A-AFCF-09BA7C013CC9}"/>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xmlns="" id="{22ABB84B-A96B-4B70-A9B8-0A10A332EFA4}"/>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xmlns="" id="{4265E50E-7C0B-4196-A8A6-4B4CB515D387}"/>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xmlns="" id="{D1A6AF83-0B76-4304-B1B7-A5FEED92C80D}"/>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xmlns="" id="{EDAA7BCF-11D5-4F09-8A1D-C776C3CCA8A4}"/>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xmlns="" id="{F14F4F59-C371-48A7-8128-E314E7153189}"/>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xmlns="" id="{CC543B8A-867F-41FE-8B14-76655BE9F5D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xmlns="" id="{4EB9E588-2B05-4C02-B5A6-6051A6CFA1DD}"/>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xmlns="" id="{6E8D4FE8-C385-4BE3-B9C3-DDF8FA1146A4}"/>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xmlns="" id="{EDD91482-12FB-4B05-8D31-BE49AE12D3F2}"/>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0" name="组合 9">
              <a:extLst>
                <a:ext uri="{FF2B5EF4-FFF2-40B4-BE49-F238E27FC236}">
                  <a16:creationId xmlns:a16="http://schemas.microsoft.com/office/drawing/2014/main" xmlns="" id="{38A63B94-9B5A-449E-9368-28F1B2C535EA}"/>
                </a:ext>
              </a:extLst>
            </p:cNvPr>
            <p:cNvGrpSpPr/>
            <p:nvPr/>
          </p:nvGrpSpPr>
          <p:grpSpPr>
            <a:xfrm>
              <a:off x="7747000" y="-2393950"/>
              <a:ext cx="8362950" cy="7366000"/>
              <a:chOff x="7505700" y="-2114550"/>
              <a:chExt cx="8362950" cy="7366000"/>
            </a:xfrm>
          </p:grpSpPr>
          <p:sp>
            <p:nvSpPr>
              <p:cNvPr id="8" name="任意多边形: 形状 7">
                <a:extLst>
                  <a:ext uri="{FF2B5EF4-FFF2-40B4-BE49-F238E27FC236}">
                    <a16:creationId xmlns:a16="http://schemas.microsoft.com/office/drawing/2014/main" xmlns="" id="{D61F4DC4-9150-4514-A642-4A47142B25FA}"/>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xmlns="" id="{253E0213-24E0-411D-9908-F3BEE039BDC2}"/>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椭圆 1">
            <a:extLst>
              <a:ext uri="{FF2B5EF4-FFF2-40B4-BE49-F238E27FC236}">
                <a16:creationId xmlns:a16="http://schemas.microsoft.com/office/drawing/2014/main" xmlns="" id="{9C5E3936-DB0D-428B-A20C-7950755F8113}"/>
              </a:ext>
            </a:extLst>
          </p:cNvPr>
          <p:cNvSpPr/>
          <p:nvPr/>
        </p:nvSpPr>
        <p:spPr>
          <a:xfrm>
            <a:off x="4964566" y="-3794852"/>
            <a:ext cx="12497386" cy="12497386"/>
          </a:xfrm>
          <a:prstGeom prst="ellipse">
            <a:avLst/>
          </a:prstGeom>
          <a:noFill/>
          <a:ln w="635000">
            <a:gradFill>
              <a:gsLst>
                <a:gs pos="22000">
                  <a:schemeClr val="accent1"/>
                </a:gs>
                <a:gs pos="62000">
                  <a:srgbClr val="9E774B">
                    <a:alpha val="0"/>
                  </a:srgbClr>
                </a:gs>
                <a:gs pos="41000">
                  <a:schemeClr val="accent1">
                    <a:alpha val="0"/>
                  </a:schemeClr>
                </a:gs>
                <a:gs pos="9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5" name="椭圆 4">
            <a:extLst>
              <a:ext uri="{FF2B5EF4-FFF2-40B4-BE49-F238E27FC236}">
                <a16:creationId xmlns:a16="http://schemas.microsoft.com/office/drawing/2014/main" xmlns="" id="{9DE6F43F-3731-489B-9D05-C01A499F5B4A}"/>
              </a:ext>
            </a:extLst>
          </p:cNvPr>
          <p:cNvSpPr/>
          <p:nvPr/>
        </p:nvSpPr>
        <p:spPr>
          <a:xfrm>
            <a:off x="9931656" y="4784122"/>
            <a:ext cx="1444171" cy="1444171"/>
          </a:xfrm>
          <a:prstGeom prst="ellipse">
            <a:avLst/>
          </a:prstGeom>
          <a:gradFill>
            <a:gsLst>
              <a:gs pos="67000">
                <a:schemeClr val="bg1">
                  <a:lumMod val="95000"/>
                  <a:alpha val="0"/>
                </a:schemeClr>
              </a:gs>
              <a:gs pos="7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6" name="椭圆 5">
            <a:extLst>
              <a:ext uri="{FF2B5EF4-FFF2-40B4-BE49-F238E27FC236}">
                <a16:creationId xmlns:a16="http://schemas.microsoft.com/office/drawing/2014/main" xmlns="" id="{BF005E76-4CB0-41BD-9688-044A698C4B08}"/>
              </a:ext>
            </a:extLst>
          </p:cNvPr>
          <p:cNvSpPr/>
          <p:nvPr/>
        </p:nvSpPr>
        <p:spPr>
          <a:xfrm>
            <a:off x="10751920" y="792693"/>
            <a:ext cx="208180" cy="208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7" name="椭圆 6">
            <a:extLst>
              <a:ext uri="{FF2B5EF4-FFF2-40B4-BE49-F238E27FC236}">
                <a16:creationId xmlns:a16="http://schemas.microsoft.com/office/drawing/2014/main" xmlns="" id="{6DA54DA6-69BF-4817-BE24-6F35D1239660}"/>
              </a:ext>
            </a:extLst>
          </p:cNvPr>
          <p:cNvSpPr/>
          <p:nvPr/>
        </p:nvSpPr>
        <p:spPr>
          <a:xfrm>
            <a:off x="1229576" y="5269201"/>
            <a:ext cx="177285" cy="1772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9" name="文本框 8">
            <a:extLst>
              <a:ext uri="{FF2B5EF4-FFF2-40B4-BE49-F238E27FC236}">
                <a16:creationId xmlns:a16="http://schemas.microsoft.com/office/drawing/2014/main" xmlns="" id="{0EB6C599-4709-4D87-89ED-7A2CDA90CAA9}"/>
              </a:ext>
            </a:extLst>
          </p:cNvPr>
          <p:cNvSpPr txBox="1"/>
          <p:nvPr/>
        </p:nvSpPr>
        <p:spPr>
          <a:xfrm>
            <a:off x="2119630" y="2424008"/>
            <a:ext cx="609600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accent1"/>
                </a:solidFill>
                <a:effectLst/>
                <a:uLnTx/>
                <a:uFillTx/>
                <a:latin typeface="微软雅黑"/>
                <a:ea typeface="微软雅黑"/>
                <a:cs typeface="+mn-cs"/>
              </a:rPr>
              <a:t>感谢您的聆听</a:t>
            </a:r>
          </a:p>
        </p:txBody>
      </p:sp>
      <p:grpSp>
        <p:nvGrpSpPr>
          <p:cNvPr id="173" name="组合 172">
            <a:extLst>
              <a:ext uri="{FF2B5EF4-FFF2-40B4-BE49-F238E27FC236}">
                <a16:creationId xmlns:a16="http://schemas.microsoft.com/office/drawing/2014/main" xmlns="" id="{C2A84017-B5D5-45C2-8834-EC36C6B8DDB0}"/>
              </a:ext>
            </a:extLst>
          </p:cNvPr>
          <p:cNvGrpSpPr/>
          <p:nvPr/>
        </p:nvGrpSpPr>
        <p:grpSpPr>
          <a:xfrm>
            <a:off x="877150" y="233893"/>
            <a:ext cx="476250" cy="952500"/>
            <a:chOff x="877150" y="233893"/>
            <a:chExt cx="476250" cy="952500"/>
          </a:xfrm>
        </p:grpSpPr>
        <p:cxnSp>
          <p:nvCxnSpPr>
            <p:cNvPr id="16" name="直接连接符 15">
              <a:extLst>
                <a:ext uri="{FF2B5EF4-FFF2-40B4-BE49-F238E27FC236}">
                  <a16:creationId xmlns:a16="http://schemas.microsoft.com/office/drawing/2014/main" xmlns="" id="{FC207301-C384-40C9-8229-4FF6E2038A37}"/>
                </a:ext>
              </a:extLst>
            </p:cNvPr>
            <p:cNvCxnSpPr/>
            <p:nvPr/>
          </p:nvCxnSpPr>
          <p:spPr>
            <a:xfrm flipV="1">
              <a:off x="877150" y="23389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E00664FD-96AC-43AC-A716-3DADFCF0517B}"/>
                </a:ext>
              </a:extLst>
            </p:cNvPr>
            <p:cNvCxnSpPr/>
            <p:nvPr/>
          </p:nvCxnSpPr>
          <p:spPr>
            <a:xfrm flipV="1">
              <a:off x="877150" y="472018"/>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25C06DBD-E011-4020-8307-C49F58565008}"/>
                </a:ext>
              </a:extLst>
            </p:cNvPr>
            <p:cNvCxnSpPr/>
            <p:nvPr/>
          </p:nvCxnSpPr>
          <p:spPr>
            <a:xfrm flipV="1">
              <a:off x="877150" y="71014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xmlns="" id="{67736223-9503-4E87-9967-E73935125C62}"/>
              </a:ext>
            </a:extLst>
          </p:cNvPr>
          <p:cNvGrpSpPr/>
          <p:nvPr/>
        </p:nvGrpSpPr>
        <p:grpSpPr>
          <a:xfrm>
            <a:off x="7848953" y="1351556"/>
            <a:ext cx="3259865" cy="3264893"/>
            <a:chOff x="1762125" y="2635371"/>
            <a:chExt cx="10291763" cy="10307638"/>
          </a:xfrm>
        </p:grpSpPr>
        <p:sp>
          <p:nvSpPr>
            <p:cNvPr id="164" name="Freeform 6">
              <a:extLst>
                <a:ext uri="{FF2B5EF4-FFF2-40B4-BE49-F238E27FC236}">
                  <a16:creationId xmlns:a16="http://schemas.microsoft.com/office/drawing/2014/main" xmlns="" id="{A99DA6D3-AC25-4D46-8669-185375672502}"/>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0">
              <a:extLst>
                <a:ext uri="{FF2B5EF4-FFF2-40B4-BE49-F238E27FC236}">
                  <a16:creationId xmlns:a16="http://schemas.microsoft.com/office/drawing/2014/main" xmlns="" id="{70B4FE20-28C9-47D1-A4ED-7F2A9A1E7820}"/>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06">
              <a:extLst>
                <a:ext uri="{FF2B5EF4-FFF2-40B4-BE49-F238E27FC236}">
                  <a16:creationId xmlns:a16="http://schemas.microsoft.com/office/drawing/2014/main" xmlns="" id="{E06EB5A3-6B9C-4963-918B-E1829286672D}"/>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7">
              <a:extLst>
                <a:ext uri="{FF2B5EF4-FFF2-40B4-BE49-F238E27FC236}">
                  <a16:creationId xmlns:a16="http://schemas.microsoft.com/office/drawing/2014/main" xmlns="" id="{2A9218A0-5D34-440D-9D9B-FEAC2EEC44DD}"/>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08">
              <a:extLst>
                <a:ext uri="{FF2B5EF4-FFF2-40B4-BE49-F238E27FC236}">
                  <a16:creationId xmlns:a16="http://schemas.microsoft.com/office/drawing/2014/main" xmlns="" id="{DAA2667B-8339-4144-B49D-EEA478DE2783}"/>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9">
              <a:extLst>
                <a:ext uri="{FF2B5EF4-FFF2-40B4-BE49-F238E27FC236}">
                  <a16:creationId xmlns:a16="http://schemas.microsoft.com/office/drawing/2014/main" xmlns="" id="{F3237BE4-0A52-4D11-8B22-C46F3B129811}"/>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10">
              <a:extLst>
                <a:ext uri="{FF2B5EF4-FFF2-40B4-BE49-F238E27FC236}">
                  <a16:creationId xmlns:a16="http://schemas.microsoft.com/office/drawing/2014/main" xmlns="" id="{2135EB82-3E42-4BF6-866D-C6B14CE7D3A0}"/>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Rectangle 111">
              <a:extLst>
                <a:ext uri="{FF2B5EF4-FFF2-40B4-BE49-F238E27FC236}">
                  <a16:creationId xmlns:a16="http://schemas.microsoft.com/office/drawing/2014/main" xmlns="" id="{D3A3BAB6-7F6D-4D0B-877C-02C5B9C713F3}"/>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2">
              <a:extLst>
                <a:ext uri="{FF2B5EF4-FFF2-40B4-BE49-F238E27FC236}">
                  <a16:creationId xmlns:a16="http://schemas.microsoft.com/office/drawing/2014/main" xmlns="" id="{369406D3-4912-4D1A-8062-87BD001C39D8}"/>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3">
              <a:extLst>
                <a:ext uri="{FF2B5EF4-FFF2-40B4-BE49-F238E27FC236}">
                  <a16:creationId xmlns:a16="http://schemas.microsoft.com/office/drawing/2014/main" xmlns="" id="{F772DD27-D0B9-4498-BF71-BC2BA708202A}"/>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4">
              <a:extLst>
                <a:ext uri="{FF2B5EF4-FFF2-40B4-BE49-F238E27FC236}">
                  <a16:creationId xmlns:a16="http://schemas.microsoft.com/office/drawing/2014/main" xmlns="" id="{562A3168-CB8E-4B7B-B7F7-57F3F7EF5151}"/>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5">
              <a:extLst>
                <a:ext uri="{FF2B5EF4-FFF2-40B4-BE49-F238E27FC236}">
                  <a16:creationId xmlns:a16="http://schemas.microsoft.com/office/drawing/2014/main" xmlns="" id="{2611E630-45B4-4F3B-A6B7-40BFD4952BD1}"/>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6">
              <a:extLst>
                <a:ext uri="{FF2B5EF4-FFF2-40B4-BE49-F238E27FC236}">
                  <a16:creationId xmlns:a16="http://schemas.microsoft.com/office/drawing/2014/main" xmlns="" id="{EF2FE1E5-4894-4C40-A272-C0068E544D3D}"/>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7">
              <a:extLst>
                <a:ext uri="{FF2B5EF4-FFF2-40B4-BE49-F238E27FC236}">
                  <a16:creationId xmlns:a16="http://schemas.microsoft.com/office/drawing/2014/main" xmlns="" id="{7882DD0D-2617-4246-A292-F976DB074677}"/>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8">
              <a:extLst>
                <a:ext uri="{FF2B5EF4-FFF2-40B4-BE49-F238E27FC236}">
                  <a16:creationId xmlns:a16="http://schemas.microsoft.com/office/drawing/2014/main" xmlns="" id="{8348E78B-628C-48EB-9C7C-411E11B2BF25}"/>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19">
              <a:extLst>
                <a:ext uri="{FF2B5EF4-FFF2-40B4-BE49-F238E27FC236}">
                  <a16:creationId xmlns:a16="http://schemas.microsoft.com/office/drawing/2014/main" xmlns="" id="{C3351BE2-B649-4CCA-B5F8-86D23E766579}"/>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20">
              <a:extLst>
                <a:ext uri="{FF2B5EF4-FFF2-40B4-BE49-F238E27FC236}">
                  <a16:creationId xmlns:a16="http://schemas.microsoft.com/office/drawing/2014/main" xmlns="" id="{A766A256-AEC1-4560-B921-D9B8F516F369}"/>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42">
              <a:extLst>
                <a:ext uri="{FF2B5EF4-FFF2-40B4-BE49-F238E27FC236}">
                  <a16:creationId xmlns:a16="http://schemas.microsoft.com/office/drawing/2014/main" xmlns="" id="{D0513F25-1FDB-44B0-9E48-6AB668B46C0A}"/>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54">
              <a:extLst>
                <a:ext uri="{FF2B5EF4-FFF2-40B4-BE49-F238E27FC236}">
                  <a16:creationId xmlns:a16="http://schemas.microsoft.com/office/drawing/2014/main" xmlns="" id="{CB79C666-93BA-4883-A789-201BF8492752}"/>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55">
              <a:extLst>
                <a:ext uri="{FF2B5EF4-FFF2-40B4-BE49-F238E27FC236}">
                  <a16:creationId xmlns:a16="http://schemas.microsoft.com/office/drawing/2014/main" xmlns="" id="{875D3CA5-0B64-48DA-9201-3ED0F16540D6}"/>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256">
              <a:extLst>
                <a:ext uri="{FF2B5EF4-FFF2-40B4-BE49-F238E27FC236}">
                  <a16:creationId xmlns:a16="http://schemas.microsoft.com/office/drawing/2014/main" xmlns="" id="{E856E60F-21F3-47C8-BCF0-72328E71772D}"/>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xmlns="" id="{742A077A-552A-408D-A9FA-CCB6C7432610}"/>
              </a:ext>
            </a:extLst>
          </p:cNvPr>
          <p:cNvGrpSpPr/>
          <p:nvPr/>
        </p:nvGrpSpPr>
        <p:grpSpPr>
          <a:xfrm>
            <a:off x="-4092575" y="3606800"/>
            <a:ext cx="8362950" cy="7366000"/>
            <a:chOff x="7747000" y="-2393950"/>
            <a:chExt cx="8362950" cy="7366000"/>
          </a:xfrm>
        </p:grpSpPr>
        <p:sp>
          <p:nvSpPr>
            <p:cNvPr id="114" name="任意多边形: 形状 113">
              <a:extLst>
                <a:ext uri="{FF2B5EF4-FFF2-40B4-BE49-F238E27FC236}">
                  <a16:creationId xmlns:a16="http://schemas.microsoft.com/office/drawing/2014/main" xmlns="" id="{B9DAE24F-DC7C-4BD8-BC8A-3AE1D97FE1BE}"/>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任意多边形: 形状 114">
              <a:extLst>
                <a:ext uri="{FF2B5EF4-FFF2-40B4-BE49-F238E27FC236}">
                  <a16:creationId xmlns:a16="http://schemas.microsoft.com/office/drawing/2014/main" xmlns="" id="{F599378F-5F74-4887-910E-B6EEB206776A}"/>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任意多边形: 形状 115">
              <a:extLst>
                <a:ext uri="{FF2B5EF4-FFF2-40B4-BE49-F238E27FC236}">
                  <a16:creationId xmlns:a16="http://schemas.microsoft.com/office/drawing/2014/main" xmlns="" id="{2C33FDEE-5729-48B2-B781-8CB66BC00C7E}"/>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任意多边形: 形状 116">
              <a:extLst>
                <a:ext uri="{FF2B5EF4-FFF2-40B4-BE49-F238E27FC236}">
                  <a16:creationId xmlns:a16="http://schemas.microsoft.com/office/drawing/2014/main" xmlns="" id="{549652AB-FD00-4C58-BDC3-24273BF13130}"/>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任意多边形: 形状 117">
              <a:extLst>
                <a:ext uri="{FF2B5EF4-FFF2-40B4-BE49-F238E27FC236}">
                  <a16:creationId xmlns:a16="http://schemas.microsoft.com/office/drawing/2014/main" xmlns="" id="{FDBC8862-DFB6-43B0-9FAD-690CBAF15F63}"/>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任意多边形: 形状 118">
              <a:extLst>
                <a:ext uri="{FF2B5EF4-FFF2-40B4-BE49-F238E27FC236}">
                  <a16:creationId xmlns:a16="http://schemas.microsoft.com/office/drawing/2014/main" xmlns="" id="{553A2A4A-2D7D-42F1-8843-E84129D3975F}"/>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任意多边形: 形状 119">
              <a:extLst>
                <a:ext uri="{FF2B5EF4-FFF2-40B4-BE49-F238E27FC236}">
                  <a16:creationId xmlns:a16="http://schemas.microsoft.com/office/drawing/2014/main" xmlns="" id="{628343A0-0E0D-448A-86BD-D44E7296E804}"/>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任意多边形: 形状 120">
              <a:extLst>
                <a:ext uri="{FF2B5EF4-FFF2-40B4-BE49-F238E27FC236}">
                  <a16:creationId xmlns:a16="http://schemas.microsoft.com/office/drawing/2014/main" xmlns="" id="{9BB79C31-413E-4991-88EE-8DEA43A34EC3}"/>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任意多边形: 形状 121">
              <a:extLst>
                <a:ext uri="{FF2B5EF4-FFF2-40B4-BE49-F238E27FC236}">
                  <a16:creationId xmlns:a16="http://schemas.microsoft.com/office/drawing/2014/main" xmlns="" id="{D3CDB82A-3505-4BC8-A9D9-D2A76A7202E4}"/>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任意多边形: 形状 122">
              <a:extLst>
                <a:ext uri="{FF2B5EF4-FFF2-40B4-BE49-F238E27FC236}">
                  <a16:creationId xmlns:a16="http://schemas.microsoft.com/office/drawing/2014/main" xmlns="" id="{FDC163F5-DA66-42AE-8E4B-CD7D7EC1F70F}"/>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任意多边形: 形状 123">
              <a:extLst>
                <a:ext uri="{FF2B5EF4-FFF2-40B4-BE49-F238E27FC236}">
                  <a16:creationId xmlns:a16="http://schemas.microsoft.com/office/drawing/2014/main" xmlns="" id="{65A6B50C-E39F-4997-B8A3-D7E661579A80}"/>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任意多边形: 形状 124">
              <a:extLst>
                <a:ext uri="{FF2B5EF4-FFF2-40B4-BE49-F238E27FC236}">
                  <a16:creationId xmlns:a16="http://schemas.microsoft.com/office/drawing/2014/main" xmlns="" id="{5C4D7886-7C5A-4519-B029-31C849BF4F37}"/>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任意多边形: 形状 125">
              <a:extLst>
                <a:ext uri="{FF2B5EF4-FFF2-40B4-BE49-F238E27FC236}">
                  <a16:creationId xmlns:a16="http://schemas.microsoft.com/office/drawing/2014/main" xmlns="" id="{3DADADEA-C030-4A22-8297-80CF16987681}"/>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任意多边形: 形状 126">
              <a:extLst>
                <a:ext uri="{FF2B5EF4-FFF2-40B4-BE49-F238E27FC236}">
                  <a16:creationId xmlns:a16="http://schemas.microsoft.com/office/drawing/2014/main" xmlns="" id="{CA49DCEB-DC81-4F97-8A7D-FBD43ACE0115}"/>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任意多边形: 形状 127">
              <a:extLst>
                <a:ext uri="{FF2B5EF4-FFF2-40B4-BE49-F238E27FC236}">
                  <a16:creationId xmlns:a16="http://schemas.microsoft.com/office/drawing/2014/main" xmlns="" id="{5220B8FA-F03F-4444-9760-5C5D9D1369CE}"/>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任意多边形: 形状 128">
              <a:extLst>
                <a:ext uri="{FF2B5EF4-FFF2-40B4-BE49-F238E27FC236}">
                  <a16:creationId xmlns:a16="http://schemas.microsoft.com/office/drawing/2014/main" xmlns="" id="{7E10843E-6009-4172-AD7E-7D9248F14A39}"/>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任意多边形: 形状 129">
              <a:extLst>
                <a:ext uri="{FF2B5EF4-FFF2-40B4-BE49-F238E27FC236}">
                  <a16:creationId xmlns:a16="http://schemas.microsoft.com/office/drawing/2014/main" xmlns="" id="{848C7B6A-481F-4482-A6A8-CB6C44FE227B}"/>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任意多边形: 形状 130">
              <a:extLst>
                <a:ext uri="{FF2B5EF4-FFF2-40B4-BE49-F238E27FC236}">
                  <a16:creationId xmlns:a16="http://schemas.microsoft.com/office/drawing/2014/main" xmlns="" id="{8E04D397-DE37-45A0-B531-B7067374484F}"/>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任意多边形: 形状 131">
              <a:extLst>
                <a:ext uri="{FF2B5EF4-FFF2-40B4-BE49-F238E27FC236}">
                  <a16:creationId xmlns:a16="http://schemas.microsoft.com/office/drawing/2014/main" xmlns="" id="{1030BEB6-4BF5-424D-A9C9-80E1E8D22273}"/>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任意多边形: 形状 132">
              <a:extLst>
                <a:ext uri="{FF2B5EF4-FFF2-40B4-BE49-F238E27FC236}">
                  <a16:creationId xmlns:a16="http://schemas.microsoft.com/office/drawing/2014/main" xmlns="" id="{D60C8D84-172E-4FFE-9FB2-F95C36B65DAA}"/>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任意多边形: 形状 133">
              <a:extLst>
                <a:ext uri="{FF2B5EF4-FFF2-40B4-BE49-F238E27FC236}">
                  <a16:creationId xmlns:a16="http://schemas.microsoft.com/office/drawing/2014/main" xmlns="" id="{7E08A3F8-7913-4EC6-934E-ED7600E79203}"/>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任意多边形: 形状 134">
              <a:extLst>
                <a:ext uri="{FF2B5EF4-FFF2-40B4-BE49-F238E27FC236}">
                  <a16:creationId xmlns:a16="http://schemas.microsoft.com/office/drawing/2014/main" xmlns="" id="{57D680BA-4569-4BE7-88B7-5C958B5368FF}"/>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任意多边形: 形状 135">
              <a:extLst>
                <a:ext uri="{FF2B5EF4-FFF2-40B4-BE49-F238E27FC236}">
                  <a16:creationId xmlns:a16="http://schemas.microsoft.com/office/drawing/2014/main" xmlns="" id="{8E1B5E5F-1788-4A2F-9084-A1AEB09E15E3}"/>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任意多边形: 形状 136">
              <a:extLst>
                <a:ext uri="{FF2B5EF4-FFF2-40B4-BE49-F238E27FC236}">
                  <a16:creationId xmlns:a16="http://schemas.microsoft.com/office/drawing/2014/main" xmlns="" id="{0FE399AF-CAE1-45CE-AD2C-9504007ADB95}"/>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任意多边形: 形状 137">
              <a:extLst>
                <a:ext uri="{FF2B5EF4-FFF2-40B4-BE49-F238E27FC236}">
                  <a16:creationId xmlns:a16="http://schemas.microsoft.com/office/drawing/2014/main" xmlns="" id="{E9C3203B-96C6-4053-857A-7CC70EA04C71}"/>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任意多边形: 形状 138">
              <a:extLst>
                <a:ext uri="{FF2B5EF4-FFF2-40B4-BE49-F238E27FC236}">
                  <a16:creationId xmlns:a16="http://schemas.microsoft.com/office/drawing/2014/main" xmlns="" id="{C31B0F78-9BD0-439F-964D-8720AD82EB33}"/>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任意多边形: 形状 139">
              <a:extLst>
                <a:ext uri="{FF2B5EF4-FFF2-40B4-BE49-F238E27FC236}">
                  <a16:creationId xmlns:a16="http://schemas.microsoft.com/office/drawing/2014/main" xmlns="" id="{DB37F8BF-475E-4DE1-9C81-CD15C86AAC86}"/>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任意多边形: 形状 140">
              <a:extLst>
                <a:ext uri="{FF2B5EF4-FFF2-40B4-BE49-F238E27FC236}">
                  <a16:creationId xmlns:a16="http://schemas.microsoft.com/office/drawing/2014/main" xmlns="" id="{BF26380F-E4BE-45A7-9E03-A677F98C4C04}"/>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任意多边形: 形状 141">
              <a:extLst>
                <a:ext uri="{FF2B5EF4-FFF2-40B4-BE49-F238E27FC236}">
                  <a16:creationId xmlns:a16="http://schemas.microsoft.com/office/drawing/2014/main" xmlns="" id="{A30773B8-D18B-4C6F-9BFB-D8B72FA89883}"/>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任意多边形: 形状 142">
              <a:extLst>
                <a:ext uri="{FF2B5EF4-FFF2-40B4-BE49-F238E27FC236}">
                  <a16:creationId xmlns:a16="http://schemas.microsoft.com/office/drawing/2014/main" xmlns="" id="{3A51C381-03A3-4B30-ABEA-2B8E09F17369}"/>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44" name="组合 143">
              <a:extLst>
                <a:ext uri="{FF2B5EF4-FFF2-40B4-BE49-F238E27FC236}">
                  <a16:creationId xmlns:a16="http://schemas.microsoft.com/office/drawing/2014/main" xmlns="" id="{E766626E-AA13-4D55-A2CF-DFBFDD98CB46}"/>
                </a:ext>
              </a:extLst>
            </p:cNvPr>
            <p:cNvGrpSpPr/>
            <p:nvPr/>
          </p:nvGrpSpPr>
          <p:grpSpPr>
            <a:xfrm>
              <a:off x="7747000" y="-2393950"/>
              <a:ext cx="8362950" cy="7366000"/>
              <a:chOff x="7505700" y="-2114550"/>
              <a:chExt cx="8362950" cy="7366000"/>
            </a:xfrm>
          </p:grpSpPr>
          <p:sp>
            <p:nvSpPr>
              <p:cNvPr id="145" name="任意多边形: 形状 144">
                <a:extLst>
                  <a:ext uri="{FF2B5EF4-FFF2-40B4-BE49-F238E27FC236}">
                    <a16:creationId xmlns:a16="http://schemas.microsoft.com/office/drawing/2014/main" xmlns="" id="{D288F8BD-0130-49A4-BD1F-FF724921C4B8}"/>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xmlns="" id="{B9C85BD2-D8E0-47D1-83B6-25ECDB943AD3}"/>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椭圆 14">
            <a:extLst>
              <a:ext uri="{FF2B5EF4-FFF2-40B4-BE49-F238E27FC236}">
                <a16:creationId xmlns:a16="http://schemas.microsoft.com/office/drawing/2014/main" xmlns="" id="{B7867471-5D9E-4945-AEBD-D621C1E8F2D4}"/>
              </a:ext>
            </a:extLst>
          </p:cNvPr>
          <p:cNvSpPr/>
          <p:nvPr/>
        </p:nvSpPr>
        <p:spPr>
          <a:xfrm>
            <a:off x="10045700" y="4927600"/>
            <a:ext cx="203200" cy="203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图形 20">
            <a:extLst>
              <a:ext uri="{FF2B5EF4-FFF2-40B4-BE49-F238E27FC236}">
                <a16:creationId xmlns:a16="http://schemas.microsoft.com/office/drawing/2014/main" xmlns="" id="{F00854C0-A2F4-4BFF-8EC0-2A3A9DF915E1}"/>
              </a:ext>
            </a:extLst>
          </p:cNvPr>
          <p:cNvSpPr/>
          <p:nvPr/>
        </p:nvSpPr>
        <p:spPr>
          <a:xfrm>
            <a:off x="936727" y="1330229"/>
            <a:ext cx="953034" cy="2801227"/>
          </a:xfrm>
          <a:custGeom>
            <a:avLst/>
            <a:gdLst>
              <a:gd name="connsiteX0" fmla="*/ 1164662 w 1722583"/>
              <a:gd name="connsiteY0" fmla="*/ 3806655 h 5063141"/>
              <a:gd name="connsiteX1" fmla="*/ 575357 w 1722583"/>
              <a:gd name="connsiteY1" fmla="*/ 4277402 h 5063141"/>
              <a:gd name="connsiteX2" fmla="*/ 987987 w 1722583"/>
              <a:gd name="connsiteY2" fmla="*/ 5023622 h 5063141"/>
              <a:gd name="connsiteX3" fmla="*/ 935681 w 1722583"/>
              <a:gd name="connsiteY3" fmla="*/ 5063142 h 5063141"/>
              <a:gd name="connsiteX4" fmla="*/ 0 w 1722583"/>
              <a:gd name="connsiteY4" fmla="*/ 4022850 h 5063141"/>
              <a:gd name="connsiteX5" fmla="*/ 654396 w 1722583"/>
              <a:gd name="connsiteY5" fmla="*/ 3256869 h 5063141"/>
              <a:gd name="connsiteX6" fmla="*/ 1047266 w 1722583"/>
              <a:gd name="connsiteY6" fmla="*/ 3368454 h 5063141"/>
              <a:gd name="connsiteX7" fmla="*/ 46494 w 1722583"/>
              <a:gd name="connsiteY7" fmla="*/ 2125915 h 5063141"/>
              <a:gd name="connsiteX8" fmla="*/ 720649 w 1722583"/>
              <a:gd name="connsiteY8" fmla="*/ 1000772 h 5063141"/>
              <a:gd name="connsiteX9" fmla="*/ 242928 w 1722583"/>
              <a:gd name="connsiteY9" fmla="*/ 84851 h 5063141"/>
              <a:gd name="connsiteX10" fmla="*/ 354513 w 1722583"/>
              <a:gd name="connsiteY10" fmla="*/ 0 h 5063141"/>
              <a:gd name="connsiteX11" fmla="*/ 1519175 w 1722583"/>
              <a:gd name="connsiteY11" fmla="*/ 1595889 h 5063141"/>
              <a:gd name="connsiteX12" fmla="*/ 904299 w 1722583"/>
              <a:gd name="connsiteY12" fmla="*/ 2681512 h 5063141"/>
              <a:gd name="connsiteX13" fmla="*/ 1722584 w 1722583"/>
              <a:gd name="connsiteY13" fmla="*/ 3937999 h 5063141"/>
              <a:gd name="connsiteX14" fmla="*/ 1164662 w 1722583"/>
              <a:gd name="connsiteY14" fmla="*/ 3806655 h 506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2583" h="5063141">
                <a:moveTo>
                  <a:pt x="1164662" y="3806655"/>
                </a:moveTo>
                <a:cubicBezTo>
                  <a:pt x="831071" y="3806655"/>
                  <a:pt x="575357" y="3976356"/>
                  <a:pt x="575357" y="4277402"/>
                </a:cubicBezTo>
                <a:cubicBezTo>
                  <a:pt x="575357" y="4506382"/>
                  <a:pt x="712513" y="4755122"/>
                  <a:pt x="987987" y="5023622"/>
                </a:cubicBezTo>
                <a:cubicBezTo>
                  <a:pt x="981013" y="5049194"/>
                  <a:pt x="962415" y="5063142"/>
                  <a:pt x="935681" y="5063142"/>
                </a:cubicBezTo>
                <a:cubicBezTo>
                  <a:pt x="785740" y="5063142"/>
                  <a:pt x="0" y="4493597"/>
                  <a:pt x="0" y="4022850"/>
                </a:cubicBezTo>
                <a:cubicBezTo>
                  <a:pt x="0" y="3636954"/>
                  <a:pt x="255714" y="3256869"/>
                  <a:pt x="654396" y="3256869"/>
                </a:cubicBezTo>
                <a:cubicBezTo>
                  <a:pt x="778766" y="3256869"/>
                  <a:pt x="910110" y="3296389"/>
                  <a:pt x="1047266" y="3368454"/>
                </a:cubicBezTo>
                <a:cubicBezTo>
                  <a:pt x="845019" y="3054622"/>
                  <a:pt x="556760" y="2753577"/>
                  <a:pt x="46494" y="2125915"/>
                </a:cubicBezTo>
                <a:cubicBezTo>
                  <a:pt x="497480" y="1713285"/>
                  <a:pt x="720649" y="1341337"/>
                  <a:pt x="720649" y="1000772"/>
                </a:cubicBezTo>
                <a:cubicBezTo>
                  <a:pt x="720649" y="654396"/>
                  <a:pt x="242928" y="77877"/>
                  <a:pt x="242928" y="84851"/>
                </a:cubicBezTo>
                <a:cubicBezTo>
                  <a:pt x="242928" y="39519"/>
                  <a:pt x="282448" y="12786"/>
                  <a:pt x="354513" y="0"/>
                </a:cubicBezTo>
                <a:lnTo>
                  <a:pt x="1519175" y="1595889"/>
                </a:lnTo>
                <a:cubicBezTo>
                  <a:pt x="1106545" y="2093370"/>
                  <a:pt x="904299" y="2452532"/>
                  <a:pt x="904299" y="2681512"/>
                </a:cubicBezTo>
                <a:cubicBezTo>
                  <a:pt x="904299" y="3027889"/>
                  <a:pt x="1454084" y="3505610"/>
                  <a:pt x="1722584" y="3937999"/>
                </a:cubicBezTo>
                <a:cubicBezTo>
                  <a:pt x="1530799" y="3851986"/>
                  <a:pt x="1341337" y="3806655"/>
                  <a:pt x="1164662" y="3806655"/>
                </a:cubicBezTo>
                <a:close/>
              </a:path>
            </a:pathLst>
          </a:custGeom>
          <a:solidFill>
            <a:schemeClr val="accent1"/>
          </a:solidFill>
          <a:ln w="5953" cap="flat">
            <a:noFill/>
            <a:prstDash val="solid"/>
            <a:miter/>
          </a:ln>
        </p:spPr>
        <p:txBody>
          <a:bodyPr rtlCol="0" anchor="ctr"/>
          <a:lstStyle/>
          <a:p>
            <a:endParaRPr lang="zh-CN" altLang="en-US"/>
          </a:p>
        </p:txBody>
      </p:sp>
      <p:sp>
        <p:nvSpPr>
          <p:cNvPr id="3" name="矩形 2">
            <a:extLst>
              <a:ext uri="{FF2B5EF4-FFF2-40B4-BE49-F238E27FC236}">
                <a16:creationId xmlns:a16="http://schemas.microsoft.com/office/drawing/2014/main" xmlns="" id="{96E10985-A1D6-479F-80A2-D348BA0947B8}"/>
              </a:ext>
            </a:extLst>
          </p:cNvPr>
          <p:cNvSpPr/>
          <p:nvPr/>
        </p:nvSpPr>
        <p:spPr>
          <a:xfrm>
            <a:off x="1476493" y="5182340"/>
            <a:ext cx="877163" cy="369332"/>
          </a:xfrm>
          <a:prstGeom prst="rect">
            <a:avLst/>
          </a:prstGeom>
        </p:spPr>
        <p:txBody>
          <a:bodyPr wrap="non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音乐系</a:t>
            </a:r>
          </a:p>
        </p:txBody>
      </p:sp>
      <p:sp>
        <p:nvSpPr>
          <p:cNvPr id="4" name="矩形 3">
            <a:extLst>
              <a:ext uri="{FF2B5EF4-FFF2-40B4-BE49-F238E27FC236}">
                <a16:creationId xmlns:a16="http://schemas.microsoft.com/office/drawing/2014/main" xmlns="" id="{F32138FC-7048-455D-B070-9FDAB5092937}"/>
              </a:ext>
            </a:extLst>
          </p:cNvPr>
          <p:cNvSpPr/>
          <p:nvPr/>
        </p:nvSpPr>
        <p:spPr>
          <a:xfrm>
            <a:off x="2479500" y="5186363"/>
            <a:ext cx="1463862" cy="369332"/>
          </a:xfrm>
          <a:prstGeom prst="rect">
            <a:avLst/>
          </a:prstGeom>
          <a:noFill/>
          <a:ln/>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答辩人</a:t>
            </a:r>
            <a:r>
              <a:rPr kumimoji="0" lang="en-US" altLang="zh-CN"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小顽</a:t>
            </a:r>
          </a:p>
        </p:txBody>
      </p:sp>
      <p:sp>
        <p:nvSpPr>
          <p:cNvPr id="19" name="矩形 18">
            <a:extLst>
              <a:ext uri="{FF2B5EF4-FFF2-40B4-BE49-F238E27FC236}">
                <a16:creationId xmlns:a16="http://schemas.microsoft.com/office/drawing/2014/main" xmlns="" id="{5BA02D4C-DF54-4BD3-956E-0545B839D390}"/>
              </a:ext>
            </a:extLst>
          </p:cNvPr>
          <p:cNvSpPr/>
          <p:nvPr/>
        </p:nvSpPr>
        <p:spPr>
          <a:xfrm>
            <a:off x="4207294" y="5186363"/>
            <a:ext cx="2331087" cy="369332"/>
          </a:xfrm>
          <a:prstGeom prst="rect">
            <a:avLst/>
          </a:prstGeom>
          <a:noFill/>
          <a:ln/>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solidFill>
                  <a:schemeClr val="dk1"/>
                </a:solidFill>
                <a:effectLst/>
                <a:uLnTx/>
                <a:uFillTx/>
                <a:latin typeface="微软雅黑 Light" panose="020B0502040204020203" pitchFamily="34" charset="-122"/>
                <a:ea typeface="微软雅黑 Light" panose="020B0502040204020203" pitchFamily="34" charset="-122"/>
                <a:cs typeface="+mn-cs"/>
              </a:rPr>
              <a:t>微信公众号： 向天歌</a:t>
            </a:r>
          </a:p>
        </p:txBody>
      </p:sp>
    </p:spTree>
    <p:extLst>
      <p:ext uri="{BB962C8B-B14F-4D97-AF65-F5344CB8AC3E}">
        <p14:creationId xmlns:p14="http://schemas.microsoft.com/office/powerpoint/2010/main" val="1717158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9D9DFB9-D57E-46FD-B8ED-A1CB95E1E3FE}"/>
              </a:ext>
            </a:extLst>
          </p:cNvPr>
          <p:cNvSpPr/>
          <p:nvPr/>
        </p:nvSpPr>
        <p:spPr>
          <a:xfrm>
            <a:off x="0" y="0"/>
            <a:ext cx="824948" cy="6858000"/>
          </a:xfrm>
          <a:prstGeom prst="rect">
            <a:avLst/>
          </a:prstGeom>
          <a:solidFill>
            <a:schemeClr val="bg1"/>
          </a:solidFill>
          <a:ln>
            <a:noFill/>
          </a:ln>
          <a:effectLst>
            <a:outerShdw blurRad="254000" dist="38100" algn="l"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4" name="组合 3">
            <a:extLst>
              <a:ext uri="{FF2B5EF4-FFF2-40B4-BE49-F238E27FC236}">
                <a16:creationId xmlns:a16="http://schemas.microsoft.com/office/drawing/2014/main" xmlns="" id="{0263C066-5AAD-48A5-AA28-E1EE6ABD2C14}"/>
              </a:ext>
            </a:extLst>
          </p:cNvPr>
          <p:cNvGrpSpPr/>
          <p:nvPr/>
        </p:nvGrpSpPr>
        <p:grpSpPr>
          <a:xfrm>
            <a:off x="358552" y="6174934"/>
            <a:ext cx="86806" cy="366174"/>
            <a:chOff x="369071" y="5889184"/>
            <a:chExt cx="86806" cy="366174"/>
          </a:xfrm>
        </p:grpSpPr>
        <p:sp>
          <p:nvSpPr>
            <p:cNvPr id="5" name="椭圆 4">
              <a:extLst>
                <a:ext uri="{FF2B5EF4-FFF2-40B4-BE49-F238E27FC236}">
                  <a16:creationId xmlns:a16="http://schemas.microsoft.com/office/drawing/2014/main" xmlns="" id="{78E65BA5-07E7-477B-83B6-4702857C569E}"/>
                </a:ext>
              </a:extLst>
            </p:cNvPr>
            <p:cNvSpPr/>
            <p:nvPr/>
          </p:nvSpPr>
          <p:spPr>
            <a:xfrm flipV="1">
              <a:off x="369071" y="6168552"/>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 name="椭圆 5">
              <a:extLst>
                <a:ext uri="{FF2B5EF4-FFF2-40B4-BE49-F238E27FC236}">
                  <a16:creationId xmlns:a16="http://schemas.microsoft.com/office/drawing/2014/main" xmlns="" id="{B17A10FA-45C0-49B1-9E34-87402F784E47}"/>
                </a:ext>
              </a:extLst>
            </p:cNvPr>
            <p:cNvSpPr/>
            <p:nvPr/>
          </p:nvSpPr>
          <p:spPr>
            <a:xfrm flipV="1">
              <a:off x="369071" y="6028868"/>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7" name="椭圆 6">
              <a:extLst>
                <a:ext uri="{FF2B5EF4-FFF2-40B4-BE49-F238E27FC236}">
                  <a16:creationId xmlns:a16="http://schemas.microsoft.com/office/drawing/2014/main" xmlns="" id="{1F8ED56E-96E8-4FEB-BCEB-BC19A32B9797}"/>
                </a:ext>
              </a:extLst>
            </p:cNvPr>
            <p:cNvSpPr/>
            <p:nvPr/>
          </p:nvSpPr>
          <p:spPr>
            <a:xfrm flipV="1">
              <a:off x="369071" y="5889184"/>
              <a:ext cx="86806" cy="86806"/>
            </a:xfrm>
            <a:prstGeom prst="ellipse">
              <a:avLst/>
            </a:prstGeom>
            <a:solidFill>
              <a:schemeClr val="bg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文本框 10">
            <a:extLst>
              <a:ext uri="{FF2B5EF4-FFF2-40B4-BE49-F238E27FC236}">
                <a16:creationId xmlns:a16="http://schemas.microsoft.com/office/drawing/2014/main" xmlns="" id="{87ACACA2-EDE4-4901-AB4C-038EDB9DBDAD}"/>
              </a:ext>
            </a:extLst>
          </p:cNvPr>
          <p:cNvSpPr txBox="1"/>
          <p:nvPr/>
        </p:nvSpPr>
        <p:spPr>
          <a:xfrm>
            <a:off x="263456" y="323207"/>
            <a:ext cx="276999" cy="537853"/>
          </a:xfrm>
          <a:prstGeom prst="rect">
            <a:avLst/>
          </a:prstGeom>
          <a:noFill/>
        </p:spPr>
        <p:txBody>
          <a:bodyPr vert="eaVert"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70" normalizeH="0" baseline="0" noProof="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PPT</a:t>
            </a:r>
            <a:endParaRPr kumimoji="0" lang="zh-CN" altLang="en-US" sz="1800" b="1" i="0" u="none" strike="noStrike" kern="1200" cap="none" spc="70" normalizeH="0" baseline="0" noProof="0" dirty="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12" name="直接连接符 11">
            <a:extLst>
              <a:ext uri="{FF2B5EF4-FFF2-40B4-BE49-F238E27FC236}">
                <a16:creationId xmlns:a16="http://schemas.microsoft.com/office/drawing/2014/main" xmlns="" id="{F1EA1EE0-BD05-42F7-B36F-F134537561D5}"/>
              </a:ext>
            </a:extLst>
          </p:cNvPr>
          <p:cNvCxnSpPr>
            <a:cxnSpLocks/>
          </p:cNvCxnSpPr>
          <p:nvPr/>
        </p:nvCxnSpPr>
        <p:spPr>
          <a:xfrm flipH="1">
            <a:off x="395794" y="1714500"/>
            <a:ext cx="13676" cy="4369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xmlns="" id="{60FAEEE5-0912-4266-8A60-A3AF82837EAF}"/>
              </a:ext>
            </a:extLst>
          </p:cNvPr>
          <p:cNvSpPr/>
          <p:nvPr/>
        </p:nvSpPr>
        <p:spPr>
          <a:xfrm>
            <a:off x="262652" y="884731"/>
            <a:ext cx="278606" cy="795003"/>
          </a:xfrm>
          <a:prstGeom prst="roundRect">
            <a:avLst>
              <a:gd name="adj" fmla="val 10864"/>
            </a:avLst>
          </a:prstGeom>
          <a:solidFill>
            <a:srgbClr val="3B99F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文本框 13">
            <a:extLst>
              <a:ext uri="{FF2B5EF4-FFF2-40B4-BE49-F238E27FC236}">
                <a16:creationId xmlns:a16="http://schemas.microsoft.com/office/drawing/2014/main" xmlns="" id="{BB8944A3-319A-4D1F-8B92-654DFC186273}"/>
              </a:ext>
            </a:extLst>
          </p:cNvPr>
          <p:cNvSpPr txBox="1"/>
          <p:nvPr/>
        </p:nvSpPr>
        <p:spPr>
          <a:xfrm>
            <a:off x="309622" y="929018"/>
            <a:ext cx="184666" cy="725116"/>
          </a:xfrm>
          <a:prstGeom prst="rect">
            <a:avLst/>
          </a:prstGeom>
          <a:noFill/>
        </p:spPr>
        <p:txBody>
          <a:bodyPr vert="eaVert"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7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使用手册</a:t>
            </a:r>
            <a:endParaRPr kumimoji="0" lang="zh-CN" altLang="en-US" sz="1200" b="0" i="0" u="none" strike="noStrike" kern="1200" cap="none" spc="7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endParaRPr>
          </a:p>
        </p:txBody>
      </p:sp>
      <p:sp>
        <p:nvSpPr>
          <p:cNvPr id="27" name="矩形: 圆角 26">
            <a:extLst>
              <a:ext uri="{FF2B5EF4-FFF2-40B4-BE49-F238E27FC236}">
                <a16:creationId xmlns:a16="http://schemas.microsoft.com/office/drawing/2014/main" xmlns="" id="{77D12698-3A87-4DC8-B2E8-DA75F92CD6BB}"/>
              </a:ext>
            </a:extLst>
          </p:cNvPr>
          <p:cNvSpPr/>
          <p:nvPr/>
        </p:nvSpPr>
        <p:spPr>
          <a:xfrm>
            <a:off x="2110987" y="1696236"/>
            <a:ext cx="1655748" cy="5379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 name="文本框 19"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2C953BD3-90D7-4005-8F65-D07B727D6F90}"/>
              </a:ext>
            </a:extLst>
          </p:cNvPr>
          <p:cNvSpPr txBox="1"/>
          <p:nvPr/>
        </p:nvSpPr>
        <p:spPr>
          <a:xfrm>
            <a:off x="2110987" y="2740205"/>
            <a:ext cx="1641475"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微软雅黑</a:t>
            </a:r>
            <a:endParaRPr kumimoji="0" lang="en-US" altLang="zh-CN" sz="3200" b="1" i="0" u="none" strike="noStrike" kern="1200" cap="none" spc="0" normalizeH="0" baseline="0" noProof="0" dirty="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文本框 20"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4A8EF8BE-65B1-42DB-BF35-CE93ABC328C3}"/>
              </a:ext>
            </a:extLst>
          </p:cNvPr>
          <p:cNvSpPr txBox="1"/>
          <p:nvPr/>
        </p:nvSpPr>
        <p:spPr>
          <a:xfrm>
            <a:off x="2110987" y="3327424"/>
            <a:ext cx="2675412"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微软雅黑 </a:t>
            </a:r>
            <a:r>
              <a:rPr kumimoji="0" lang="en-US" altLang="zh-CN" sz="3200" b="0" i="0" u="none" strike="noStrike" kern="1200" cap="none" spc="0" normalizeH="0" baseline="0" noProof="0" dirty="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Light</a:t>
            </a:r>
            <a:endParaRPr kumimoji="0" lang="zh-CN" altLang="en-US" sz="3200" b="0" i="0" u="none" strike="noStrike" kern="1200" cap="none" spc="0" normalizeH="0" baseline="0" noProof="0" dirty="0">
              <a:ln>
                <a:noFill/>
              </a:ln>
              <a:gradFill>
                <a:gsLst>
                  <a:gs pos="0">
                    <a:prstClr val="black">
                      <a:lumMod val="65000"/>
                      <a:lumOff val="35000"/>
                    </a:prstClr>
                  </a:gs>
                  <a:gs pos="100000">
                    <a:prstClr val="black">
                      <a:lumMod val="85000"/>
                      <a:lumOff val="15000"/>
                    </a:prstClr>
                  </a:gs>
                </a:gsLst>
                <a:lin ang="5400000" scaled="1"/>
              </a:gra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sp>
        <p:nvSpPr>
          <p:cNvPr id="23" name="文本框 22">
            <a:extLst>
              <a:ext uri="{FF2B5EF4-FFF2-40B4-BE49-F238E27FC236}">
                <a16:creationId xmlns:a16="http://schemas.microsoft.com/office/drawing/2014/main" xmlns="" id="{C0F67643-7D9F-4BE7-8B1B-692515B53B46}"/>
              </a:ext>
            </a:extLst>
          </p:cNvPr>
          <p:cNvSpPr txBox="1"/>
          <p:nvPr/>
        </p:nvSpPr>
        <p:spPr>
          <a:xfrm>
            <a:off x="2323308" y="1780537"/>
            <a:ext cx="1231106"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使用字体</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cxnSp>
        <p:nvCxnSpPr>
          <p:cNvPr id="29" name="直接连接符 28">
            <a:extLst>
              <a:ext uri="{FF2B5EF4-FFF2-40B4-BE49-F238E27FC236}">
                <a16:creationId xmlns:a16="http://schemas.microsoft.com/office/drawing/2014/main" xmlns="" id="{884F2453-8E6E-4A71-A0EC-152A17F80234}"/>
              </a:ext>
            </a:extLst>
          </p:cNvPr>
          <p:cNvCxnSpPr>
            <a:cxnSpLocks/>
          </p:cNvCxnSpPr>
          <p:nvPr/>
        </p:nvCxnSpPr>
        <p:spPr>
          <a:xfrm>
            <a:off x="5857780" y="1549400"/>
            <a:ext cx="0" cy="2346325"/>
          </a:xfrm>
          <a:prstGeom prst="line">
            <a:avLst/>
          </a:prstGeom>
          <a:ln cap="rnd">
            <a:solidFill>
              <a:schemeClr val="tx1">
                <a:alpha val="28000"/>
              </a:schemeClr>
            </a:solidFill>
          </a:ln>
        </p:spPr>
        <p:style>
          <a:lnRef idx="1">
            <a:schemeClr val="accent1"/>
          </a:lnRef>
          <a:fillRef idx="0">
            <a:schemeClr val="accent1"/>
          </a:fillRef>
          <a:effectRef idx="0">
            <a:schemeClr val="accent1"/>
          </a:effectRef>
          <a:fontRef idx="minor">
            <a:schemeClr val="tx1"/>
          </a:fontRef>
        </p:style>
      </p:cxnSp>
      <p:sp>
        <p:nvSpPr>
          <p:cNvPr id="30" name="矩形: 圆角 29">
            <a:extLst>
              <a:ext uri="{FF2B5EF4-FFF2-40B4-BE49-F238E27FC236}">
                <a16:creationId xmlns:a16="http://schemas.microsoft.com/office/drawing/2014/main" xmlns="" id="{7199A3FC-DF10-4CAE-AB76-CD59269EFA61}"/>
              </a:ext>
            </a:extLst>
          </p:cNvPr>
          <p:cNvSpPr/>
          <p:nvPr/>
        </p:nvSpPr>
        <p:spPr>
          <a:xfrm>
            <a:off x="6929160" y="1696236"/>
            <a:ext cx="1655748" cy="5379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1" name="文本框 30">
            <a:extLst>
              <a:ext uri="{FF2B5EF4-FFF2-40B4-BE49-F238E27FC236}">
                <a16:creationId xmlns:a16="http://schemas.microsoft.com/office/drawing/2014/main" xmlns="" id="{E172BD34-10BA-41F1-A269-FC7EC1BC5CB0}"/>
              </a:ext>
            </a:extLst>
          </p:cNvPr>
          <p:cNvSpPr txBox="1"/>
          <p:nvPr/>
        </p:nvSpPr>
        <p:spPr>
          <a:xfrm>
            <a:off x="7141481" y="1780537"/>
            <a:ext cx="1231106"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rPr>
              <a:t>配色方案</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Light" panose="020B0502040204020203" pitchFamily="34" charset="-122"/>
              <a:cs typeface="+mn-ea"/>
              <a:sym typeface="微软雅黑 Light" panose="020B0502040204020203" pitchFamily="34" charset="-122"/>
            </a:endParaRPr>
          </a:p>
        </p:txBody>
      </p:sp>
      <p:sp>
        <p:nvSpPr>
          <p:cNvPr id="34" name="矩形: 圆角 33">
            <a:extLst>
              <a:ext uri="{FF2B5EF4-FFF2-40B4-BE49-F238E27FC236}">
                <a16:creationId xmlns:a16="http://schemas.microsoft.com/office/drawing/2014/main" xmlns="" id="{61F91FBD-B1FE-49D9-A456-BAD78BD4A9C7}"/>
              </a:ext>
            </a:extLst>
          </p:cNvPr>
          <p:cNvSpPr/>
          <p:nvPr/>
        </p:nvSpPr>
        <p:spPr>
          <a:xfrm>
            <a:off x="6929160" y="2706791"/>
            <a:ext cx="1146490" cy="1146490"/>
          </a:xfrm>
          <a:prstGeom prst="round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 name="文本框 1">
            <a:extLst>
              <a:ext uri="{FF2B5EF4-FFF2-40B4-BE49-F238E27FC236}">
                <a16:creationId xmlns:a16="http://schemas.microsoft.com/office/drawing/2014/main" xmlns="" id="{958AB978-DFD6-4322-BD4F-0A033E9AC1B5}"/>
              </a:ext>
            </a:extLst>
          </p:cNvPr>
          <p:cNvSpPr txBox="1"/>
          <p:nvPr/>
        </p:nvSpPr>
        <p:spPr>
          <a:xfrm>
            <a:off x="2110987" y="5967709"/>
            <a:ext cx="2513509"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注：相关字体获取方式请看下页</a:t>
            </a:r>
          </a:p>
        </p:txBody>
      </p:sp>
      <p:sp>
        <p:nvSpPr>
          <p:cNvPr id="16" name="图形 33">
            <a:extLst>
              <a:ext uri="{FF2B5EF4-FFF2-40B4-BE49-F238E27FC236}">
                <a16:creationId xmlns:a16="http://schemas.microsoft.com/office/drawing/2014/main" xmlns="" id="{8EB1D704-B301-4BA7-AE10-59692A139677}"/>
              </a:ext>
            </a:extLst>
          </p:cNvPr>
          <p:cNvSpPr/>
          <p:nvPr/>
        </p:nvSpPr>
        <p:spPr>
          <a:xfrm rot="5400000">
            <a:off x="4641617" y="6010217"/>
            <a:ext cx="168237" cy="131917"/>
          </a:xfrm>
          <a:custGeom>
            <a:avLst/>
            <a:gdLst>
              <a:gd name="connsiteX0" fmla="*/ 4622959 w 4676775"/>
              <a:gd name="connsiteY0" fmla="*/ 1679734 h 3667125"/>
              <a:gd name="connsiteX1" fmla="*/ 3011329 w 4676775"/>
              <a:gd name="connsiteY1" fmla="*/ 63341 h 3667125"/>
              <a:gd name="connsiteX2" fmla="*/ 2874169 w 4676775"/>
              <a:gd name="connsiteY2" fmla="*/ 7144 h 3667125"/>
              <a:gd name="connsiteX3" fmla="*/ 2736056 w 4676775"/>
              <a:gd name="connsiteY3" fmla="*/ 64294 h 3667125"/>
              <a:gd name="connsiteX4" fmla="*/ 2719864 w 4676775"/>
              <a:gd name="connsiteY4" fmla="*/ 321469 h 3667125"/>
              <a:gd name="connsiteX5" fmla="*/ 4030504 w 4676775"/>
              <a:gd name="connsiteY5" fmla="*/ 1635919 h 3667125"/>
              <a:gd name="connsiteX6" fmla="*/ 201454 w 4676775"/>
              <a:gd name="connsiteY6" fmla="*/ 1635919 h 3667125"/>
              <a:gd name="connsiteX7" fmla="*/ 7144 w 4676775"/>
              <a:gd name="connsiteY7" fmla="*/ 1831181 h 3667125"/>
              <a:gd name="connsiteX8" fmla="*/ 201454 w 4676775"/>
              <a:gd name="connsiteY8" fmla="*/ 2025491 h 3667125"/>
              <a:gd name="connsiteX9" fmla="*/ 4030504 w 4676775"/>
              <a:gd name="connsiteY9" fmla="*/ 2025491 h 3667125"/>
              <a:gd name="connsiteX10" fmla="*/ 2688431 w 4676775"/>
              <a:gd name="connsiteY10" fmla="*/ 3371374 h 3667125"/>
              <a:gd name="connsiteX11" fmla="*/ 2720816 w 4676775"/>
              <a:gd name="connsiteY11" fmla="*/ 3604736 h 3667125"/>
              <a:gd name="connsiteX12" fmla="*/ 2857976 w 4676775"/>
              <a:gd name="connsiteY12" fmla="*/ 3660934 h 3667125"/>
              <a:gd name="connsiteX13" fmla="*/ 3013234 w 4676775"/>
              <a:gd name="connsiteY13" fmla="*/ 3595211 h 3667125"/>
              <a:gd name="connsiteX14" fmla="*/ 3120866 w 4676775"/>
              <a:gd name="connsiteY14" fmla="*/ 3487579 h 3667125"/>
              <a:gd name="connsiteX15" fmla="*/ 3416141 w 4676775"/>
              <a:gd name="connsiteY15" fmla="*/ 3191351 h 3667125"/>
              <a:gd name="connsiteX16" fmla="*/ 3471386 w 4676775"/>
              <a:gd name="connsiteY16" fmla="*/ 3137059 h 3667125"/>
              <a:gd name="connsiteX17" fmla="*/ 4622006 w 4676775"/>
              <a:gd name="connsiteY17" fmla="*/ 1982629 h 3667125"/>
              <a:gd name="connsiteX18" fmla="*/ 4676299 w 4676775"/>
              <a:gd name="connsiteY18" fmla="*/ 1834991 h 3667125"/>
              <a:gd name="connsiteX19" fmla="*/ 4676299 w 4676775"/>
              <a:gd name="connsiteY19" fmla="*/ 1831181 h 3667125"/>
              <a:gd name="connsiteX20" fmla="*/ 4676299 w 4676775"/>
              <a:gd name="connsiteY20" fmla="*/ 1827371 h 3667125"/>
              <a:gd name="connsiteX21" fmla="*/ 4622959 w 4676775"/>
              <a:gd name="connsiteY21" fmla="*/ 1679734 h 3667125"/>
              <a:gd name="connsiteX22" fmla="*/ 4622959 w 4676775"/>
              <a:gd name="connsiteY22" fmla="*/ 1679734 h 366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76775" h="3667125">
                <a:moveTo>
                  <a:pt x="4622959" y="1679734"/>
                </a:moveTo>
                <a:lnTo>
                  <a:pt x="3011329" y="63341"/>
                </a:lnTo>
                <a:cubicBezTo>
                  <a:pt x="2975134" y="27146"/>
                  <a:pt x="2926556" y="7144"/>
                  <a:pt x="2874169" y="7144"/>
                </a:cubicBezTo>
                <a:cubicBezTo>
                  <a:pt x="2821781" y="7144"/>
                  <a:pt x="2773204" y="27146"/>
                  <a:pt x="2736056" y="64294"/>
                </a:cubicBezTo>
                <a:cubicBezTo>
                  <a:pt x="2665571" y="134779"/>
                  <a:pt x="2658904" y="244316"/>
                  <a:pt x="2719864" y="321469"/>
                </a:cubicBezTo>
                <a:lnTo>
                  <a:pt x="4030504" y="1635919"/>
                </a:lnTo>
                <a:lnTo>
                  <a:pt x="201454" y="1635919"/>
                </a:lnTo>
                <a:cubicBezTo>
                  <a:pt x="93821" y="1635919"/>
                  <a:pt x="7144" y="1723549"/>
                  <a:pt x="7144" y="1831181"/>
                </a:cubicBezTo>
                <a:cubicBezTo>
                  <a:pt x="7144" y="1938814"/>
                  <a:pt x="93821" y="2025491"/>
                  <a:pt x="201454" y="2025491"/>
                </a:cubicBezTo>
                <a:lnTo>
                  <a:pt x="4030504" y="2025491"/>
                </a:lnTo>
                <a:lnTo>
                  <a:pt x="2688431" y="3371374"/>
                </a:lnTo>
                <a:cubicBezTo>
                  <a:pt x="2648426" y="3451384"/>
                  <a:pt x="2660809" y="3544729"/>
                  <a:pt x="2720816" y="3604736"/>
                </a:cubicBezTo>
                <a:cubicBezTo>
                  <a:pt x="2757011" y="3640931"/>
                  <a:pt x="2805589" y="3660934"/>
                  <a:pt x="2857976" y="3660934"/>
                </a:cubicBezTo>
                <a:cubicBezTo>
                  <a:pt x="2916079" y="3660934"/>
                  <a:pt x="2971324" y="3638074"/>
                  <a:pt x="3013234" y="3595211"/>
                </a:cubicBezTo>
                <a:lnTo>
                  <a:pt x="3120866" y="3487579"/>
                </a:lnTo>
                <a:lnTo>
                  <a:pt x="3416141" y="3191351"/>
                </a:lnTo>
                <a:lnTo>
                  <a:pt x="3471386" y="3137059"/>
                </a:lnTo>
                <a:lnTo>
                  <a:pt x="4622006" y="1982629"/>
                </a:lnTo>
                <a:cubicBezTo>
                  <a:pt x="4660106" y="1944529"/>
                  <a:pt x="4679156" y="1892141"/>
                  <a:pt x="4676299" y="1834991"/>
                </a:cubicBezTo>
                <a:lnTo>
                  <a:pt x="4676299" y="1831181"/>
                </a:lnTo>
                <a:lnTo>
                  <a:pt x="4676299" y="1827371"/>
                </a:lnTo>
                <a:cubicBezTo>
                  <a:pt x="4680109" y="1770221"/>
                  <a:pt x="4660106" y="1717834"/>
                  <a:pt x="4622959" y="1679734"/>
                </a:cubicBezTo>
                <a:lnTo>
                  <a:pt x="4622959" y="1679734"/>
                </a:lnTo>
                <a:close/>
              </a:path>
            </a:pathLst>
          </a:custGeom>
          <a:solidFill>
            <a:schemeClr val="bg1">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63636"/>
              </a:solidFill>
              <a:effectLst/>
              <a:uLnTx/>
              <a:uFillTx/>
              <a:latin typeface="微软雅黑"/>
              <a:ea typeface="微软雅黑"/>
              <a:cs typeface="+mn-cs"/>
            </a:endParaRPr>
          </a:p>
        </p:txBody>
      </p:sp>
    </p:spTree>
    <p:extLst>
      <p:ext uri="{BB962C8B-B14F-4D97-AF65-F5344CB8AC3E}">
        <p14:creationId xmlns:p14="http://schemas.microsoft.com/office/powerpoint/2010/main" val="719272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C74BCBCF-6FC1-44D6-B09F-2F952CA7BE19}"/>
              </a:ext>
            </a:extLst>
          </p:cNvPr>
          <p:cNvPicPr>
            <a:picLocks noChangeAspect="1"/>
          </p:cNvPicPr>
          <p:nvPr/>
        </p:nvPicPr>
        <p:blipFill>
          <a:blip r:embed="rId2">
            <a:extLst>
              <a:ext uri="{BEBA8EAE-BF5A-486C-A8C5-ECC9F3942E4B}">
                <a14:imgProps xmlns:a14="http://schemas.microsoft.com/office/drawing/2010/main">
                  <a14:imgLayer r:embed="rId3">
                    <a14:imgEffect>
                      <a14:artisticFilmGrain grainSize="10"/>
                    </a14:imgEffect>
                  </a14:imgLayer>
                </a14:imgProps>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30575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266" y="4935974"/>
            <a:ext cx="5455724" cy="1200329"/>
          </a:xfrm>
          <a:prstGeom prst="rect">
            <a:avLst/>
          </a:prstGeom>
        </p:spPr>
        <p:txBody>
          <a:bodyPr wrap="none">
            <a:spAutoFit/>
          </a:bodyPr>
          <a:lstStyle/>
          <a:p>
            <a:r>
              <a:rPr lang="zh-CN" altLang="en-US" dirty="0">
                <a:hlinkClick r:id="rId2"/>
              </a:rPr>
              <a:t>向天歌演</a:t>
            </a:r>
            <a:r>
              <a:rPr lang="zh-CN" altLang="en-US" dirty="0" smtClean="0">
                <a:hlinkClick r:id="rId2"/>
              </a:rPr>
              <a:t>示</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6209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直接连接符 141">
            <a:extLst>
              <a:ext uri="{FF2B5EF4-FFF2-40B4-BE49-F238E27FC236}">
                <a16:creationId xmlns:a16="http://schemas.microsoft.com/office/drawing/2014/main" xmlns="" id="{8171D06E-8769-4932-85A5-314AC4727C34}"/>
              </a:ext>
            </a:extLst>
          </p:cNvPr>
          <p:cNvCxnSpPr/>
          <p:nvPr/>
        </p:nvCxnSpPr>
        <p:spPr>
          <a:xfrm>
            <a:off x="4719638" y="2357452"/>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A5176B65-DA74-4A92-A742-10071985FB8A}"/>
              </a:ext>
            </a:extLst>
          </p:cNvPr>
          <p:cNvCxnSpPr/>
          <p:nvPr/>
        </p:nvCxnSpPr>
        <p:spPr>
          <a:xfrm>
            <a:off x="4719638" y="2971814"/>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5FC4F6FD-7CFB-4BFA-9509-185C59FE0AED}"/>
              </a:ext>
            </a:extLst>
          </p:cNvPr>
          <p:cNvCxnSpPr/>
          <p:nvPr/>
        </p:nvCxnSpPr>
        <p:spPr>
          <a:xfrm>
            <a:off x="4719638" y="3586176"/>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7BC01464-5C6E-4123-BA20-EBC94E7CA577}"/>
              </a:ext>
            </a:extLst>
          </p:cNvPr>
          <p:cNvCxnSpPr/>
          <p:nvPr/>
        </p:nvCxnSpPr>
        <p:spPr>
          <a:xfrm>
            <a:off x="4719638" y="4200538"/>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2D90AE3-F810-417C-A9D5-5E2D08AC9C40}"/>
              </a:ext>
            </a:extLst>
          </p:cNvPr>
          <p:cNvCxnSpPr/>
          <p:nvPr/>
        </p:nvCxnSpPr>
        <p:spPr>
          <a:xfrm>
            <a:off x="4719638" y="4814900"/>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C31197AF-E253-4B39-9318-302997E39EB1}"/>
              </a:ext>
            </a:extLst>
          </p:cNvPr>
          <p:cNvGrpSpPr/>
          <p:nvPr/>
        </p:nvGrpSpPr>
        <p:grpSpPr>
          <a:xfrm>
            <a:off x="8177213" y="-4572000"/>
            <a:ext cx="8362950" cy="7366000"/>
            <a:chOff x="7747000" y="-2393950"/>
            <a:chExt cx="8362950" cy="7366000"/>
          </a:xfrm>
        </p:grpSpPr>
        <p:sp>
          <p:nvSpPr>
            <p:cNvPr id="9" name="任意多边形: 形状 8">
              <a:extLst>
                <a:ext uri="{FF2B5EF4-FFF2-40B4-BE49-F238E27FC236}">
                  <a16:creationId xmlns:a16="http://schemas.microsoft.com/office/drawing/2014/main" xmlns="" id="{A9A8781A-91C2-47CA-B02E-E660888D264E}"/>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任意多边形: 形状 9">
              <a:extLst>
                <a:ext uri="{FF2B5EF4-FFF2-40B4-BE49-F238E27FC236}">
                  <a16:creationId xmlns:a16="http://schemas.microsoft.com/office/drawing/2014/main" xmlns="" id="{7525AFF5-F091-4C4B-907B-E4DCA46C1F5F}"/>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任意多边形: 形状 10">
              <a:extLst>
                <a:ext uri="{FF2B5EF4-FFF2-40B4-BE49-F238E27FC236}">
                  <a16:creationId xmlns:a16="http://schemas.microsoft.com/office/drawing/2014/main" xmlns="" id="{6001AB4C-F37C-4826-A6F7-75AA0B600A8B}"/>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任意多边形: 形状 11">
              <a:extLst>
                <a:ext uri="{FF2B5EF4-FFF2-40B4-BE49-F238E27FC236}">
                  <a16:creationId xmlns:a16="http://schemas.microsoft.com/office/drawing/2014/main" xmlns="" id="{D01886E7-E3AA-45FB-8D95-F81FC0E60059}"/>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任意多边形: 形状 12">
              <a:extLst>
                <a:ext uri="{FF2B5EF4-FFF2-40B4-BE49-F238E27FC236}">
                  <a16:creationId xmlns:a16="http://schemas.microsoft.com/office/drawing/2014/main" xmlns="" id="{08D4CFA0-E647-43AE-9F1B-E1B05060FE0E}"/>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任意多边形: 形状 13">
              <a:extLst>
                <a:ext uri="{FF2B5EF4-FFF2-40B4-BE49-F238E27FC236}">
                  <a16:creationId xmlns:a16="http://schemas.microsoft.com/office/drawing/2014/main" xmlns="" id="{CEF473BA-C2FD-4161-882F-7DA256F75C2F}"/>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任意多边形: 形状 14">
              <a:extLst>
                <a:ext uri="{FF2B5EF4-FFF2-40B4-BE49-F238E27FC236}">
                  <a16:creationId xmlns:a16="http://schemas.microsoft.com/office/drawing/2014/main" xmlns="" id="{BA167B76-C974-4FCC-AEAB-6B295537F7EC}"/>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任意多边形: 形状 15">
              <a:extLst>
                <a:ext uri="{FF2B5EF4-FFF2-40B4-BE49-F238E27FC236}">
                  <a16:creationId xmlns:a16="http://schemas.microsoft.com/office/drawing/2014/main" xmlns="" id="{E2253384-A3B5-4AF2-8062-74E2A6BED123}"/>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任意多边形: 形状 16">
              <a:extLst>
                <a:ext uri="{FF2B5EF4-FFF2-40B4-BE49-F238E27FC236}">
                  <a16:creationId xmlns:a16="http://schemas.microsoft.com/office/drawing/2014/main" xmlns="" id="{1E9A22BB-ECBC-4DDA-A943-6D08F387A375}"/>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任意多边形: 形状 17">
              <a:extLst>
                <a:ext uri="{FF2B5EF4-FFF2-40B4-BE49-F238E27FC236}">
                  <a16:creationId xmlns:a16="http://schemas.microsoft.com/office/drawing/2014/main" xmlns="" id="{4A236306-BE64-4933-ADB5-771D5BF220E5}"/>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任意多边形: 形状 18">
              <a:extLst>
                <a:ext uri="{FF2B5EF4-FFF2-40B4-BE49-F238E27FC236}">
                  <a16:creationId xmlns:a16="http://schemas.microsoft.com/office/drawing/2014/main" xmlns="" id="{2A18C81D-3A47-4E3E-9B2D-60C2DB995977}"/>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a16="http://schemas.microsoft.com/office/drawing/2014/main" xmlns="" id="{6C3B2832-473F-4665-B689-5167C1298460}"/>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a16="http://schemas.microsoft.com/office/drawing/2014/main" xmlns="" id="{E3C1E138-C82A-49E2-984B-58B86E35E248}"/>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a16="http://schemas.microsoft.com/office/drawing/2014/main" xmlns="" id="{1507DB01-E556-4639-B5F3-FBF984EA42AC}"/>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a16="http://schemas.microsoft.com/office/drawing/2014/main" xmlns="" id="{7B5B028A-77B1-4B9B-A44B-F6974698DB90}"/>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a16="http://schemas.microsoft.com/office/drawing/2014/main" xmlns="" id="{70B30671-B97D-4198-AF15-5C48979C3B90}"/>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任意多边形: 形状 24">
              <a:extLst>
                <a:ext uri="{FF2B5EF4-FFF2-40B4-BE49-F238E27FC236}">
                  <a16:creationId xmlns:a16="http://schemas.microsoft.com/office/drawing/2014/main" xmlns="" id="{E5264C36-62A0-49DC-B0D3-9444785B0DA0}"/>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任意多边形: 形状 25">
              <a:extLst>
                <a:ext uri="{FF2B5EF4-FFF2-40B4-BE49-F238E27FC236}">
                  <a16:creationId xmlns:a16="http://schemas.microsoft.com/office/drawing/2014/main" xmlns="" id="{6B8A6690-8625-4DE5-A1F6-FF9928C7447F}"/>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任意多边形: 形状 26">
              <a:extLst>
                <a:ext uri="{FF2B5EF4-FFF2-40B4-BE49-F238E27FC236}">
                  <a16:creationId xmlns:a16="http://schemas.microsoft.com/office/drawing/2014/main" xmlns="" id="{30F92203-8EF2-4C05-9D82-5C11BF9CC52B}"/>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任意多边形: 形状 27">
              <a:extLst>
                <a:ext uri="{FF2B5EF4-FFF2-40B4-BE49-F238E27FC236}">
                  <a16:creationId xmlns:a16="http://schemas.microsoft.com/office/drawing/2014/main" xmlns="" id="{2CF921E4-5092-4AA0-8FEC-D24380ED6C59}"/>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a:extLst>
                <a:ext uri="{FF2B5EF4-FFF2-40B4-BE49-F238E27FC236}">
                  <a16:creationId xmlns:a16="http://schemas.microsoft.com/office/drawing/2014/main" xmlns="" id="{73B31840-37B0-4872-8976-938CB03C1907}"/>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a:extLst>
                <a:ext uri="{FF2B5EF4-FFF2-40B4-BE49-F238E27FC236}">
                  <a16:creationId xmlns:a16="http://schemas.microsoft.com/office/drawing/2014/main" xmlns="" id="{45C6A8D5-090A-48C8-8E10-3742C6BEB837}"/>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a:extLst>
                <a:ext uri="{FF2B5EF4-FFF2-40B4-BE49-F238E27FC236}">
                  <a16:creationId xmlns:a16="http://schemas.microsoft.com/office/drawing/2014/main" xmlns="" id="{6DA0A9AB-F148-4566-98C8-EDEABCC0DD9E}"/>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a:extLst>
                <a:ext uri="{FF2B5EF4-FFF2-40B4-BE49-F238E27FC236}">
                  <a16:creationId xmlns:a16="http://schemas.microsoft.com/office/drawing/2014/main" xmlns="" id="{88694C42-B7A0-4A10-A9ED-F729D83EEBD3}"/>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a:extLst>
                <a:ext uri="{FF2B5EF4-FFF2-40B4-BE49-F238E27FC236}">
                  <a16:creationId xmlns:a16="http://schemas.microsoft.com/office/drawing/2014/main" xmlns="" id="{C17D8959-9BED-4B39-B595-A7C3A81C8445}"/>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a:extLst>
                <a:ext uri="{FF2B5EF4-FFF2-40B4-BE49-F238E27FC236}">
                  <a16:creationId xmlns:a16="http://schemas.microsoft.com/office/drawing/2014/main" xmlns="" id="{9C775622-0DA4-4FFA-87DE-555F212451BB}"/>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任意多边形: 形状 34">
              <a:extLst>
                <a:ext uri="{FF2B5EF4-FFF2-40B4-BE49-F238E27FC236}">
                  <a16:creationId xmlns:a16="http://schemas.microsoft.com/office/drawing/2014/main" xmlns="" id="{6671041A-DB50-42FB-B8FC-A16FA045C8F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任意多边形: 形状 35">
              <a:extLst>
                <a:ext uri="{FF2B5EF4-FFF2-40B4-BE49-F238E27FC236}">
                  <a16:creationId xmlns:a16="http://schemas.microsoft.com/office/drawing/2014/main" xmlns="" id="{1D7F974A-F841-4A1B-9A5D-A03CAB859C90}"/>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a:extLst>
                <a:ext uri="{FF2B5EF4-FFF2-40B4-BE49-F238E27FC236}">
                  <a16:creationId xmlns:a16="http://schemas.microsoft.com/office/drawing/2014/main" xmlns="" id="{DA8DCCDD-8751-4919-AB1B-2065381512A2}"/>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a:extLst>
                <a:ext uri="{FF2B5EF4-FFF2-40B4-BE49-F238E27FC236}">
                  <a16:creationId xmlns:a16="http://schemas.microsoft.com/office/drawing/2014/main" xmlns="" id="{70BCAE09-907F-4B93-B3D5-312027455586}"/>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39" name="组合 38">
              <a:extLst>
                <a:ext uri="{FF2B5EF4-FFF2-40B4-BE49-F238E27FC236}">
                  <a16:creationId xmlns:a16="http://schemas.microsoft.com/office/drawing/2014/main" xmlns="" id="{DEFED943-A56C-44F7-9B65-BECB819A5683}"/>
                </a:ext>
              </a:extLst>
            </p:cNvPr>
            <p:cNvGrpSpPr/>
            <p:nvPr/>
          </p:nvGrpSpPr>
          <p:grpSpPr>
            <a:xfrm>
              <a:off x="7747000" y="-2393950"/>
              <a:ext cx="8362950" cy="7366000"/>
              <a:chOff x="7505700" y="-2114550"/>
              <a:chExt cx="8362950" cy="7366000"/>
            </a:xfrm>
          </p:grpSpPr>
          <p:sp>
            <p:nvSpPr>
              <p:cNvPr id="40" name="任意多边形: 形状 39">
                <a:extLst>
                  <a:ext uri="{FF2B5EF4-FFF2-40B4-BE49-F238E27FC236}">
                    <a16:creationId xmlns:a16="http://schemas.microsoft.com/office/drawing/2014/main" xmlns="" id="{260B07E9-F198-47F8-A981-BF32DCEB7B5A}"/>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CFE038AC-640C-4B4F-A8B7-1C6CF41B942E}"/>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3" name="椭圆 42">
            <a:extLst>
              <a:ext uri="{FF2B5EF4-FFF2-40B4-BE49-F238E27FC236}">
                <a16:creationId xmlns:a16="http://schemas.microsoft.com/office/drawing/2014/main" xmlns="" id="{E7759BDA-921C-45EE-A168-61AA52FE81DB}"/>
              </a:ext>
            </a:extLst>
          </p:cNvPr>
          <p:cNvSpPr/>
          <p:nvPr/>
        </p:nvSpPr>
        <p:spPr>
          <a:xfrm>
            <a:off x="9931656" y="4860325"/>
            <a:ext cx="1444171" cy="1444171"/>
          </a:xfrm>
          <a:prstGeom prst="ellipse">
            <a:avLst/>
          </a:prstGeom>
          <a:gradFill>
            <a:gsLst>
              <a:gs pos="67000">
                <a:schemeClr val="bg1">
                  <a:lumMod val="95000"/>
                  <a:alpha val="0"/>
                </a:schemeClr>
              </a:gs>
              <a:gs pos="7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44" name="椭圆 43">
            <a:extLst>
              <a:ext uri="{FF2B5EF4-FFF2-40B4-BE49-F238E27FC236}">
                <a16:creationId xmlns:a16="http://schemas.microsoft.com/office/drawing/2014/main" xmlns="" id="{6569007B-9106-49CA-A290-8FE5BEDBA68D}"/>
              </a:ext>
            </a:extLst>
          </p:cNvPr>
          <p:cNvSpPr/>
          <p:nvPr/>
        </p:nvSpPr>
        <p:spPr>
          <a:xfrm>
            <a:off x="10751920" y="792693"/>
            <a:ext cx="208180" cy="208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0" name="组合 49">
            <a:extLst>
              <a:ext uri="{FF2B5EF4-FFF2-40B4-BE49-F238E27FC236}">
                <a16:creationId xmlns:a16="http://schemas.microsoft.com/office/drawing/2014/main" xmlns="" id="{7947D4CA-C205-4A63-A7E4-D32EE90375B7}"/>
              </a:ext>
            </a:extLst>
          </p:cNvPr>
          <p:cNvGrpSpPr/>
          <p:nvPr/>
        </p:nvGrpSpPr>
        <p:grpSpPr>
          <a:xfrm>
            <a:off x="877150" y="233893"/>
            <a:ext cx="476250" cy="952500"/>
            <a:chOff x="877150" y="233893"/>
            <a:chExt cx="476250" cy="952500"/>
          </a:xfrm>
        </p:grpSpPr>
        <p:cxnSp>
          <p:nvCxnSpPr>
            <p:cNvPr id="51" name="直接连接符 50">
              <a:extLst>
                <a:ext uri="{FF2B5EF4-FFF2-40B4-BE49-F238E27FC236}">
                  <a16:creationId xmlns:a16="http://schemas.microsoft.com/office/drawing/2014/main" xmlns="" id="{CA043211-859B-4661-A5ED-4B82C2E800DF}"/>
                </a:ext>
              </a:extLst>
            </p:cNvPr>
            <p:cNvCxnSpPr/>
            <p:nvPr/>
          </p:nvCxnSpPr>
          <p:spPr>
            <a:xfrm flipV="1">
              <a:off x="877150" y="23389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261A83F-E2D2-4938-9358-06BEEFBC1558}"/>
                </a:ext>
              </a:extLst>
            </p:cNvPr>
            <p:cNvCxnSpPr/>
            <p:nvPr/>
          </p:nvCxnSpPr>
          <p:spPr>
            <a:xfrm flipV="1">
              <a:off x="877150" y="472018"/>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29E7B52-6BE6-4910-AC45-F05F67D74E47}"/>
                </a:ext>
              </a:extLst>
            </p:cNvPr>
            <p:cNvCxnSpPr/>
            <p:nvPr/>
          </p:nvCxnSpPr>
          <p:spPr>
            <a:xfrm flipV="1">
              <a:off x="877150" y="71014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28718E8F-77BF-447A-B7CF-5FF6E7AC7104}"/>
              </a:ext>
            </a:extLst>
          </p:cNvPr>
          <p:cNvGrpSpPr/>
          <p:nvPr/>
        </p:nvGrpSpPr>
        <p:grpSpPr>
          <a:xfrm>
            <a:off x="9889832" y="799716"/>
            <a:ext cx="638467" cy="659651"/>
            <a:chOff x="845400" y="1393825"/>
            <a:chExt cx="516675" cy="533818"/>
          </a:xfrm>
        </p:grpSpPr>
        <p:sp>
          <p:nvSpPr>
            <p:cNvPr id="56" name="椭圆 55">
              <a:extLst>
                <a:ext uri="{FF2B5EF4-FFF2-40B4-BE49-F238E27FC236}">
                  <a16:creationId xmlns:a16="http://schemas.microsoft.com/office/drawing/2014/main" xmlns="" id="{D434C028-3532-4710-B748-D14255948776}"/>
                </a:ext>
              </a:extLst>
            </p:cNvPr>
            <p:cNvSpPr/>
            <p:nvPr/>
          </p:nvSpPr>
          <p:spPr>
            <a:xfrm>
              <a:off x="922120" y="1503893"/>
              <a:ext cx="389278" cy="389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7" name="组合 56">
              <a:extLst>
                <a:ext uri="{FF2B5EF4-FFF2-40B4-BE49-F238E27FC236}">
                  <a16:creationId xmlns:a16="http://schemas.microsoft.com/office/drawing/2014/main" xmlns="" id="{CFF18EFE-7C35-4650-8AE4-56BDE852D002}"/>
                </a:ext>
              </a:extLst>
            </p:cNvPr>
            <p:cNvGrpSpPr/>
            <p:nvPr/>
          </p:nvGrpSpPr>
          <p:grpSpPr>
            <a:xfrm rot="20048510">
              <a:off x="845400" y="1393825"/>
              <a:ext cx="516675" cy="533818"/>
              <a:chOff x="1067650" y="1319743"/>
              <a:chExt cx="230925" cy="795225"/>
            </a:xfrm>
          </p:grpSpPr>
          <p:cxnSp>
            <p:nvCxnSpPr>
              <p:cNvPr id="58" name="直接连接符 57">
                <a:extLst>
                  <a:ext uri="{FF2B5EF4-FFF2-40B4-BE49-F238E27FC236}">
                    <a16:creationId xmlns:a16="http://schemas.microsoft.com/office/drawing/2014/main" xmlns="" id="{1502F6AA-526E-43A5-ABE8-D414CFEE04D2}"/>
                  </a:ext>
                </a:extLst>
              </p:cNvPr>
              <p:cNvCxnSpPr>
                <a:cxnSpLocks/>
              </p:cNvCxnSpPr>
              <p:nvPr/>
            </p:nvCxnSpPr>
            <p:spPr>
              <a:xfrm flipV="1">
                <a:off x="1067650" y="1319743"/>
                <a:ext cx="230925" cy="23092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351051A6-B402-4577-AB74-CCE4849CA8AF}"/>
                  </a:ext>
                </a:extLst>
              </p:cNvPr>
              <p:cNvCxnSpPr>
                <a:cxnSpLocks/>
              </p:cNvCxnSpPr>
              <p:nvPr/>
            </p:nvCxnSpPr>
            <p:spPr>
              <a:xfrm flipV="1">
                <a:off x="1067650" y="143260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05922830-865A-404A-A2CD-DCA3C7743BC2}"/>
                  </a:ext>
                </a:extLst>
              </p:cNvPr>
              <p:cNvCxnSpPr>
                <a:cxnSpLocks/>
              </p:cNvCxnSpPr>
              <p:nvPr/>
            </p:nvCxnSpPr>
            <p:spPr>
              <a:xfrm rot="1551490" flipV="1">
                <a:off x="1160198" y="1576979"/>
                <a:ext cx="53899" cy="153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E5BE34A-DE19-4301-8709-0CDEDBADCE17}"/>
                  </a:ext>
                </a:extLst>
              </p:cNvPr>
              <p:cNvCxnSpPr>
                <a:cxnSpLocks/>
              </p:cNvCxnSpPr>
              <p:nvPr/>
            </p:nvCxnSpPr>
            <p:spPr>
              <a:xfrm flipV="1">
                <a:off x="1067650" y="165832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E80577D2-451D-4420-81F6-ABBA1BA6FFD9}"/>
                  </a:ext>
                </a:extLst>
              </p:cNvPr>
              <p:cNvCxnSpPr>
                <a:cxnSpLocks/>
              </p:cNvCxnSpPr>
              <p:nvPr/>
            </p:nvCxnSpPr>
            <p:spPr>
              <a:xfrm rot="1551490" flipV="1">
                <a:off x="1083683" y="1769328"/>
                <a:ext cx="110217" cy="329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F938226-419F-4DBC-A5BE-C8AF2E2E1E1A}"/>
                  </a:ext>
                </a:extLst>
              </p:cNvPr>
              <p:cNvCxnSpPr>
                <a:cxnSpLocks/>
              </p:cNvCxnSpPr>
              <p:nvPr/>
            </p:nvCxnSpPr>
            <p:spPr>
              <a:xfrm flipV="1">
                <a:off x="1067650" y="188404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xmlns="" id="{85375D7C-AD9C-47C7-8DE2-B7E43047B9BD}"/>
              </a:ext>
            </a:extLst>
          </p:cNvPr>
          <p:cNvGrpSpPr/>
          <p:nvPr/>
        </p:nvGrpSpPr>
        <p:grpSpPr>
          <a:xfrm>
            <a:off x="5101448" y="810597"/>
            <a:ext cx="623534" cy="624496"/>
            <a:chOff x="1762125" y="2635371"/>
            <a:chExt cx="10291763" cy="10307638"/>
          </a:xfrm>
        </p:grpSpPr>
        <p:sp>
          <p:nvSpPr>
            <p:cNvPr id="65" name="Freeform 6">
              <a:extLst>
                <a:ext uri="{FF2B5EF4-FFF2-40B4-BE49-F238E27FC236}">
                  <a16:creationId xmlns:a16="http://schemas.microsoft.com/office/drawing/2014/main" xmlns="" id="{06496E95-E314-4557-8F40-6DFDE87F19E7}"/>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0">
              <a:extLst>
                <a:ext uri="{FF2B5EF4-FFF2-40B4-BE49-F238E27FC236}">
                  <a16:creationId xmlns:a16="http://schemas.microsoft.com/office/drawing/2014/main" xmlns="" id="{90922C28-A804-4DEB-8160-3C2223F5FDC9}"/>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6">
              <a:extLst>
                <a:ext uri="{FF2B5EF4-FFF2-40B4-BE49-F238E27FC236}">
                  <a16:creationId xmlns:a16="http://schemas.microsoft.com/office/drawing/2014/main" xmlns="" id="{AE184B3E-D668-4BC9-814A-CADA3B5198C4}"/>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7">
              <a:extLst>
                <a:ext uri="{FF2B5EF4-FFF2-40B4-BE49-F238E27FC236}">
                  <a16:creationId xmlns:a16="http://schemas.microsoft.com/office/drawing/2014/main" xmlns="" id="{46E4D7B1-DAB6-4265-BB96-40280B9F95C9}"/>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08">
              <a:extLst>
                <a:ext uri="{FF2B5EF4-FFF2-40B4-BE49-F238E27FC236}">
                  <a16:creationId xmlns:a16="http://schemas.microsoft.com/office/drawing/2014/main" xmlns="" id="{34F49DFB-DF46-4F0E-AD55-9701233368B6}"/>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9">
              <a:extLst>
                <a:ext uri="{FF2B5EF4-FFF2-40B4-BE49-F238E27FC236}">
                  <a16:creationId xmlns:a16="http://schemas.microsoft.com/office/drawing/2014/main" xmlns="" id="{6B5C8477-7A04-49C4-B9F1-5FDB03CA3F2E}"/>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0">
              <a:extLst>
                <a:ext uri="{FF2B5EF4-FFF2-40B4-BE49-F238E27FC236}">
                  <a16:creationId xmlns:a16="http://schemas.microsoft.com/office/drawing/2014/main" xmlns="" id="{EE5EBB48-3431-45F7-BB45-D0E762CCF646}"/>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111">
              <a:extLst>
                <a:ext uri="{FF2B5EF4-FFF2-40B4-BE49-F238E27FC236}">
                  <a16:creationId xmlns:a16="http://schemas.microsoft.com/office/drawing/2014/main" xmlns="" id="{F26EEC18-2D73-48C5-96AB-43FEF959222E}"/>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2">
              <a:extLst>
                <a:ext uri="{FF2B5EF4-FFF2-40B4-BE49-F238E27FC236}">
                  <a16:creationId xmlns:a16="http://schemas.microsoft.com/office/drawing/2014/main" xmlns="" id="{25C77D00-A634-4807-872B-7BC976B5D505}"/>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3">
              <a:extLst>
                <a:ext uri="{FF2B5EF4-FFF2-40B4-BE49-F238E27FC236}">
                  <a16:creationId xmlns:a16="http://schemas.microsoft.com/office/drawing/2014/main" xmlns="" id="{876435F7-9DC0-48FA-9204-A70395085F78}"/>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4">
              <a:extLst>
                <a:ext uri="{FF2B5EF4-FFF2-40B4-BE49-F238E27FC236}">
                  <a16:creationId xmlns:a16="http://schemas.microsoft.com/office/drawing/2014/main" xmlns="" id="{161B1621-F488-4AD3-8151-6FD62A1A248D}"/>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5">
              <a:extLst>
                <a:ext uri="{FF2B5EF4-FFF2-40B4-BE49-F238E27FC236}">
                  <a16:creationId xmlns:a16="http://schemas.microsoft.com/office/drawing/2014/main" xmlns="" id="{32B27B7B-AA72-41E9-9C05-7A0811D6CA29}"/>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6">
              <a:extLst>
                <a:ext uri="{FF2B5EF4-FFF2-40B4-BE49-F238E27FC236}">
                  <a16:creationId xmlns:a16="http://schemas.microsoft.com/office/drawing/2014/main" xmlns="" id="{191749F4-EF2E-4455-8FA8-555613AF0986}"/>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17">
              <a:extLst>
                <a:ext uri="{FF2B5EF4-FFF2-40B4-BE49-F238E27FC236}">
                  <a16:creationId xmlns:a16="http://schemas.microsoft.com/office/drawing/2014/main" xmlns="" id="{10640F4B-C155-4BDE-B20D-A70072B1F579}"/>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18">
              <a:extLst>
                <a:ext uri="{FF2B5EF4-FFF2-40B4-BE49-F238E27FC236}">
                  <a16:creationId xmlns:a16="http://schemas.microsoft.com/office/drawing/2014/main" xmlns="" id="{1760D583-B459-4A20-8268-E8DEB1FE8B1F}"/>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19">
              <a:extLst>
                <a:ext uri="{FF2B5EF4-FFF2-40B4-BE49-F238E27FC236}">
                  <a16:creationId xmlns:a16="http://schemas.microsoft.com/office/drawing/2014/main" xmlns="" id="{EFDE6AC2-8F75-425F-B89F-165B53BCC2DE}"/>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20">
              <a:extLst>
                <a:ext uri="{FF2B5EF4-FFF2-40B4-BE49-F238E27FC236}">
                  <a16:creationId xmlns:a16="http://schemas.microsoft.com/office/drawing/2014/main" xmlns="" id="{E7CCF04C-5628-4944-AB41-EB42225E7965}"/>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2">
              <a:extLst>
                <a:ext uri="{FF2B5EF4-FFF2-40B4-BE49-F238E27FC236}">
                  <a16:creationId xmlns:a16="http://schemas.microsoft.com/office/drawing/2014/main" xmlns="" id="{A53FDC6C-8CDD-424F-B0FE-F79A6AFCBC59}"/>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54">
              <a:extLst>
                <a:ext uri="{FF2B5EF4-FFF2-40B4-BE49-F238E27FC236}">
                  <a16:creationId xmlns:a16="http://schemas.microsoft.com/office/drawing/2014/main" xmlns="" id="{F9A74363-DB2C-4478-A34A-340C84910413}"/>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55">
              <a:extLst>
                <a:ext uri="{FF2B5EF4-FFF2-40B4-BE49-F238E27FC236}">
                  <a16:creationId xmlns:a16="http://schemas.microsoft.com/office/drawing/2014/main" xmlns="" id="{A45152CC-0800-4967-B2F2-162AFBFDEF06}"/>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56">
              <a:extLst>
                <a:ext uri="{FF2B5EF4-FFF2-40B4-BE49-F238E27FC236}">
                  <a16:creationId xmlns:a16="http://schemas.microsoft.com/office/drawing/2014/main" xmlns="" id="{9C2A5F91-DB3A-44DC-B836-02631B06CCA3}"/>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a:extLst>
              <a:ext uri="{FF2B5EF4-FFF2-40B4-BE49-F238E27FC236}">
                <a16:creationId xmlns:a16="http://schemas.microsoft.com/office/drawing/2014/main" xmlns="" id="{C1E312EF-A27B-47CA-8314-2C48E478363B}"/>
              </a:ext>
            </a:extLst>
          </p:cNvPr>
          <p:cNvGrpSpPr/>
          <p:nvPr/>
        </p:nvGrpSpPr>
        <p:grpSpPr>
          <a:xfrm>
            <a:off x="-4092575" y="3606800"/>
            <a:ext cx="8362950" cy="7366000"/>
            <a:chOff x="7747000" y="-2393950"/>
            <a:chExt cx="8362950" cy="7366000"/>
          </a:xfrm>
        </p:grpSpPr>
        <p:sp>
          <p:nvSpPr>
            <p:cNvPr id="87" name="任意多边形: 形状 86">
              <a:extLst>
                <a:ext uri="{FF2B5EF4-FFF2-40B4-BE49-F238E27FC236}">
                  <a16:creationId xmlns:a16="http://schemas.microsoft.com/office/drawing/2014/main" xmlns="" id="{54A12010-C104-4183-9966-C2D36704DFFD}"/>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xmlns="" id="{695891AE-970E-440E-A7D5-6D247632F059}"/>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xmlns="" id="{56A59341-21F4-49EE-A067-164860C08ADE}"/>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xmlns="" id="{435E03AA-455D-411B-B452-53D5DAED54B3}"/>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xmlns="" id="{D73D7926-16E8-4A6D-90D4-755459FDCE5B}"/>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xmlns="" id="{D81EFBB5-F355-4952-ACD4-A0822090D92A}"/>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xmlns="" id="{C89AF306-7FA9-42E4-B1C1-A3678868CF21}"/>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xmlns="" id="{83700554-4048-4540-8C58-6B33066F074D}"/>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xmlns="" id="{EAF131DD-2A68-4E4A-9287-E99ECBA9BA37}"/>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xmlns="" id="{8FC782CB-6DA8-4710-9B33-EFBC62D2ED46}"/>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xmlns="" id="{F05B6CC0-D00B-4766-B749-CA981EDCB126}"/>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xmlns="" id="{D10169D8-8002-4FEB-9709-BEA4191B5927}"/>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xmlns="" id="{A9F42F82-D5EE-44F1-8788-A46CD3806977}"/>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xmlns="" id="{D074E5B6-0191-4663-99D0-577859F55050}"/>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xmlns="" id="{F28D409B-8F89-404A-B755-A90F5D838CCE}"/>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xmlns="" id="{E234C509-A751-49E8-AE4D-0B2ACD510327}"/>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xmlns="" id="{715B81EF-6F64-4320-A379-F168DDC60A11}"/>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xmlns="" id="{C9687FFB-6F91-4D52-B70A-0AB609D0F9AE}"/>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xmlns="" id="{E16E4DE1-57CB-4E01-ABBE-782C19790407}"/>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xmlns="" id="{9E98110D-9F0A-4B93-B4B7-0B5FE29BB8E5}"/>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xmlns="" id="{E9F06A0E-BCC4-44C7-A33C-F25D8CE231A2}"/>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xmlns="" id="{38A1BC96-4956-4F0F-AE88-122345C1D370}"/>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xmlns="" id="{0AC37FD0-42D6-4120-9612-980E3591D4CD}"/>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xmlns="" id="{69459381-16A9-4F4D-9233-5E400DFD877C}"/>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任意多边形: 形状 110">
              <a:extLst>
                <a:ext uri="{FF2B5EF4-FFF2-40B4-BE49-F238E27FC236}">
                  <a16:creationId xmlns:a16="http://schemas.microsoft.com/office/drawing/2014/main" xmlns="" id="{765B45BC-C966-43A0-8974-11E31D5C12D4}"/>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任意多边形: 形状 111">
              <a:extLst>
                <a:ext uri="{FF2B5EF4-FFF2-40B4-BE49-F238E27FC236}">
                  <a16:creationId xmlns:a16="http://schemas.microsoft.com/office/drawing/2014/main" xmlns="" id="{EEB55DB8-4641-4F7D-BD8E-C0F711A6F997}"/>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任意多边形: 形状 112">
              <a:extLst>
                <a:ext uri="{FF2B5EF4-FFF2-40B4-BE49-F238E27FC236}">
                  <a16:creationId xmlns:a16="http://schemas.microsoft.com/office/drawing/2014/main" xmlns="" id="{DB46299A-AFA8-43B1-9AE3-C13E1055268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任意多边形: 形状 113">
              <a:extLst>
                <a:ext uri="{FF2B5EF4-FFF2-40B4-BE49-F238E27FC236}">
                  <a16:creationId xmlns:a16="http://schemas.microsoft.com/office/drawing/2014/main" xmlns="" id="{BBCE26D5-0632-4347-851D-E5F94877D184}"/>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任意多边形: 形状 114">
              <a:extLst>
                <a:ext uri="{FF2B5EF4-FFF2-40B4-BE49-F238E27FC236}">
                  <a16:creationId xmlns:a16="http://schemas.microsoft.com/office/drawing/2014/main" xmlns="" id="{6614C32F-6448-49D6-9A6A-BA178AC91AD1}"/>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任意多边形: 形状 115">
              <a:extLst>
                <a:ext uri="{FF2B5EF4-FFF2-40B4-BE49-F238E27FC236}">
                  <a16:creationId xmlns:a16="http://schemas.microsoft.com/office/drawing/2014/main" xmlns="" id="{3BD1E096-1C2D-45C1-BEAF-CD6FE0AB581C}"/>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17" name="组合 116">
              <a:extLst>
                <a:ext uri="{FF2B5EF4-FFF2-40B4-BE49-F238E27FC236}">
                  <a16:creationId xmlns:a16="http://schemas.microsoft.com/office/drawing/2014/main" xmlns="" id="{40D2EAA8-7647-4665-8107-346FAD164953}"/>
                </a:ext>
              </a:extLst>
            </p:cNvPr>
            <p:cNvGrpSpPr/>
            <p:nvPr/>
          </p:nvGrpSpPr>
          <p:grpSpPr>
            <a:xfrm>
              <a:off x="7747000" y="-2393950"/>
              <a:ext cx="8362950" cy="7366000"/>
              <a:chOff x="7505700" y="-2114550"/>
              <a:chExt cx="8362950" cy="7366000"/>
            </a:xfrm>
          </p:grpSpPr>
          <p:sp>
            <p:nvSpPr>
              <p:cNvPr id="118" name="任意多边形: 形状 117">
                <a:extLst>
                  <a:ext uri="{FF2B5EF4-FFF2-40B4-BE49-F238E27FC236}">
                    <a16:creationId xmlns:a16="http://schemas.microsoft.com/office/drawing/2014/main" xmlns="" id="{4FB557FC-B152-45D0-8657-0B322DCFAA67}"/>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xmlns="" id="{ABBCE431-3BC7-48C5-9641-281C136C0927}"/>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0" name="椭圆 119">
            <a:extLst>
              <a:ext uri="{FF2B5EF4-FFF2-40B4-BE49-F238E27FC236}">
                <a16:creationId xmlns:a16="http://schemas.microsoft.com/office/drawing/2014/main" xmlns="" id="{7EA22BAC-AD9D-4EBC-A2EA-4CFE3CD7C9A0}"/>
              </a:ext>
            </a:extLst>
          </p:cNvPr>
          <p:cNvSpPr/>
          <p:nvPr/>
        </p:nvSpPr>
        <p:spPr>
          <a:xfrm>
            <a:off x="9826625" y="5003803"/>
            <a:ext cx="203200" cy="203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xmlns="" id="{D03C1E5C-3E13-494E-84B1-2F4C88A4AB0D}"/>
              </a:ext>
            </a:extLst>
          </p:cNvPr>
          <p:cNvSpPr/>
          <p:nvPr/>
        </p:nvSpPr>
        <p:spPr>
          <a:xfrm>
            <a:off x="3718074" y="2776500"/>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第二章</a:t>
            </a:r>
          </a:p>
        </p:txBody>
      </p:sp>
      <p:sp>
        <p:nvSpPr>
          <p:cNvPr id="124" name="矩形 123">
            <a:extLst>
              <a:ext uri="{FF2B5EF4-FFF2-40B4-BE49-F238E27FC236}">
                <a16:creationId xmlns:a16="http://schemas.microsoft.com/office/drawing/2014/main" xmlns="" id="{B973DA05-1FE3-4FF2-943A-CA9712BE9FBC}"/>
              </a:ext>
            </a:extLst>
          </p:cNvPr>
          <p:cNvSpPr/>
          <p:nvPr/>
        </p:nvSpPr>
        <p:spPr>
          <a:xfrm>
            <a:off x="3718074" y="3386814"/>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第三章</a:t>
            </a:r>
          </a:p>
        </p:txBody>
      </p:sp>
      <p:sp>
        <p:nvSpPr>
          <p:cNvPr id="126" name="矩形 125">
            <a:extLst>
              <a:ext uri="{FF2B5EF4-FFF2-40B4-BE49-F238E27FC236}">
                <a16:creationId xmlns:a16="http://schemas.microsoft.com/office/drawing/2014/main" xmlns="" id="{C8977232-98D4-4446-951C-7F46D2EEC8DE}"/>
              </a:ext>
            </a:extLst>
          </p:cNvPr>
          <p:cNvSpPr/>
          <p:nvPr/>
        </p:nvSpPr>
        <p:spPr>
          <a:xfrm>
            <a:off x="3718074" y="3997128"/>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第四章</a:t>
            </a:r>
          </a:p>
        </p:txBody>
      </p:sp>
      <p:sp>
        <p:nvSpPr>
          <p:cNvPr id="128" name="矩形 127">
            <a:extLst>
              <a:ext uri="{FF2B5EF4-FFF2-40B4-BE49-F238E27FC236}">
                <a16:creationId xmlns:a16="http://schemas.microsoft.com/office/drawing/2014/main" xmlns="" id="{A751864B-7795-477F-B96F-5894C08AD3F5}"/>
              </a:ext>
            </a:extLst>
          </p:cNvPr>
          <p:cNvSpPr/>
          <p:nvPr/>
        </p:nvSpPr>
        <p:spPr>
          <a:xfrm>
            <a:off x="3718074" y="4607442"/>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第五章</a:t>
            </a:r>
          </a:p>
        </p:txBody>
      </p:sp>
      <p:sp>
        <p:nvSpPr>
          <p:cNvPr id="138" name="矩形 137">
            <a:extLst>
              <a:ext uri="{FF2B5EF4-FFF2-40B4-BE49-F238E27FC236}">
                <a16:creationId xmlns:a16="http://schemas.microsoft.com/office/drawing/2014/main" xmlns="" id="{6E9A10AC-BC75-4743-AB04-8453DBCB812A}"/>
              </a:ext>
            </a:extLst>
          </p:cNvPr>
          <p:cNvSpPr/>
          <p:nvPr/>
        </p:nvSpPr>
        <p:spPr>
          <a:xfrm>
            <a:off x="3718074" y="2166186"/>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第一章</a:t>
            </a:r>
          </a:p>
        </p:txBody>
      </p:sp>
      <p:grpSp>
        <p:nvGrpSpPr>
          <p:cNvPr id="153" name="组合 152">
            <a:extLst>
              <a:ext uri="{FF2B5EF4-FFF2-40B4-BE49-F238E27FC236}">
                <a16:creationId xmlns:a16="http://schemas.microsoft.com/office/drawing/2014/main" xmlns="" id="{10EF4559-13F6-427B-B91E-826F7FB58DEE}"/>
              </a:ext>
            </a:extLst>
          </p:cNvPr>
          <p:cNvGrpSpPr/>
          <p:nvPr/>
        </p:nvGrpSpPr>
        <p:grpSpPr>
          <a:xfrm>
            <a:off x="0" y="2357452"/>
            <a:ext cx="3429000" cy="2457448"/>
            <a:chOff x="-2200275" y="2357452"/>
            <a:chExt cx="5629275" cy="2457448"/>
          </a:xfrm>
        </p:grpSpPr>
        <p:cxnSp>
          <p:nvCxnSpPr>
            <p:cNvPr id="147" name="直接连接符 146">
              <a:extLst>
                <a:ext uri="{FF2B5EF4-FFF2-40B4-BE49-F238E27FC236}">
                  <a16:creationId xmlns:a16="http://schemas.microsoft.com/office/drawing/2014/main" xmlns="" id="{B659AEEA-6E33-4B17-ADEC-0899EB63FBCA}"/>
                </a:ext>
              </a:extLst>
            </p:cNvPr>
            <p:cNvCxnSpPr/>
            <p:nvPr/>
          </p:nvCxnSpPr>
          <p:spPr>
            <a:xfrm>
              <a:off x="-2200275" y="2357452"/>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D710C66-784C-4BB0-80CB-2096CA8A762A}"/>
                </a:ext>
              </a:extLst>
            </p:cNvPr>
            <p:cNvCxnSpPr/>
            <p:nvPr/>
          </p:nvCxnSpPr>
          <p:spPr>
            <a:xfrm>
              <a:off x="-2200275" y="2971814"/>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AF16BCE4-F36C-4BBA-8ECE-529B67C58027}"/>
                </a:ext>
              </a:extLst>
            </p:cNvPr>
            <p:cNvCxnSpPr/>
            <p:nvPr/>
          </p:nvCxnSpPr>
          <p:spPr>
            <a:xfrm>
              <a:off x="-2200275" y="3586176"/>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62B061B3-E838-4493-A8A9-EA1A36104031}"/>
                </a:ext>
              </a:extLst>
            </p:cNvPr>
            <p:cNvCxnSpPr/>
            <p:nvPr/>
          </p:nvCxnSpPr>
          <p:spPr>
            <a:xfrm>
              <a:off x="-2200275" y="4200538"/>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D9F959C-02CD-4A84-938E-C7DFAA60E3D2}"/>
                </a:ext>
              </a:extLst>
            </p:cNvPr>
            <p:cNvCxnSpPr/>
            <p:nvPr/>
          </p:nvCxnSpPr>
          <p:spPr>
            <a:xfrm>
              <a:off x="-2200275" y="4814900"/>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2" name="矩形 151">
            <a:extLst>
              <a:ext uri="{FF2B5EF4-FFF2-40B4-BE49-F238E27FC236}">
                <a16:creationId xmlns:a16="http://schemas.microsoft.com/office/drawing/2014/main" xmlns="" id="{6C01BC00-09A0-4192-8A12-3172B589650C}"/>
              </a:ext>
            </a:extLst>
          </p:cNvPr>
          <p:cNvSpPr/>
          <p:nvPr/>
        </p:nvSpPr>
        <p:spPr>
          <a:xfrm>
            <a:off x="5777372" y="733657"/>
            <a:ext cx="1313180" cy="769441"/>
          </a:xfrm>
          <a:prstGeom prst="rect">
            <a:avLst/>
          </a:prstGeom>
        </p:spPr>
        <p:txBody>
          <a:bodyPr wrap="none">
            <a:spAutoFit/>
          </a:bodyPr>
          <a:lstStyle/>
          <a:p>
            <a:pPr algn="ctr" defTabSz="914377">
              <a:defRPr/>
            </a:pPr>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
        <p:nvSpPr>
          <p:cNvPr id="7" name="任意多边形: 形状 6">
            <a:extLst>
              <a:ext uri="{FF2B5EF4-FFF2-40B4-BE49-F238E27FC236}">
                <a16:creationId xmlns:a16="http://schemas.microsoft.com/office/drawing/2014/main" xmlns="" id="{0418F8B9-A028-42FA-B022-923ACDC7318E}"/>
              </a:ext>
            </a:extLst>
          </p:cNvPr>
          <p:cNvSpPr/>
          <p:nvPr/>
        </p:nvSpPr>
        <p:spPr>
          <a:xfrm>
            <a:off x="2162985" y="2200289"/>
            <a:ext cx="1095890" cy="2840206"/>
          </a:xfrm>
          <a:custGeom>
            <a:avLst/>
            <a:gdLst>
              <a:gd name="connsiteX0" fmla="*/ 1130633 w 1664941"/>
              <a:gd name="connsiteY0" fmla="*/ 2480714 h 4315010"/>
              <a:gd name="connsiteX1" fmla="*/ 1073387 w 1664941"/>
              <a:gd name="connsiteY1" fmla="*/ 2485484 h 4315010"/>
              <a:gd name="connsiteX2" fmla="*/ 1235587 w 1664941"/>
              <a:gd name="connsiteY2" fmla="*/ 3251167 h 4315010"/>
              <a:gd name="connsiteX3" fmla="*/ 1464576 w 1664941"/>
              <a:gd name="connsiteY3" fmla="*/ 2857593 h 4315010"/>
              <a:gd name="connsiteX4" fmla="*/ 1130633 w 1664941"/>
              <a:gd name="connsiteY4" fmla="*/ 2480714 h 4315010"/>
              <a:gd name="connsiteX5" fmla="*/ 865863 w 1664941"/>
              <a:gd name="connsiteY5" fmla="*/ 1788976 h 4315010"/>
              <a:gd name="connsiteX6" fmla="*/ 209905 w 1664941"/>
              <a:gd name="connsiteY6" fmla="*/ 2728784 h 4315010"/>
              <a:gd name="connsiteX7" fmla="*/ 901643 w 1664941"/>
              <a:gd name="connsiteY7" fmla="*/ 3344192 h 4315010"/>
              <a:gd name="connsiteX8" fmla="*/ 1175953 w 1664941"/>
              <a:gd name="connsiteY8" fmla="*/ 3282177 h 4315010"/>
              <a:gd name="connsiteX9" fmla="*/ 1011368 w 1664941"/>
              <a:gd name="connsiteY9" fmla="*/ 2492640 h 4315010"/>
              <a:gd name="connsiteX10" fmla="*/ 675039 w 1664941"/>
              <a:gd name="connsiteY10" fmla="*/ 2793188 h 4315010"/>
              <a:gd name="connsiteX11" fmla="*/ 863478 w 1664941"/>
              <a:gd name="connsiteY11" fmla="*/ 3086582 h 4315010"/>
              <a:gd name="connsiteX12" fmla="*/ 519994 w 1664941"/>
              <a:gd name="connsiteY12" fmla="*/ 2726399 h 4315010"/>
              <a:gd name="connsiteX13" fmla="*/ 961278 w 1664941"/>
              <a:gd name="connsiteY13" fmla="*/ 2246955 h 4315010"/>
              <a:gd name="connsiteX14" fmla="*/ 1144947 w 1664941"/>
              <a:gd name="connsiteY14" fmla="*/ 326785 h 4315010"/>
              <a:gd name="connsiteX15" fmla="*/ 811003 w 1664941"/>
              <a:gd name="connsiteY15" fmla="*/ 1135403 h 4315010"/>
              <a:gd name="connsiteX16" fmla="*/ 832469 w 1664941"/>
              <a:gd name="connsiteY16" fmla="*/ 1354852 h 4315010"/>
              <a:gd name="connsiteX17" fmla="*/ 1299991 w 1664941"/>
              <a:gd name="connsiteY17" fmla="*/ 608253 h 4315010"/>
              <a:gd name="connsiteX18" fmla="*/ 1185497 w 1664941"/>
              <a:gd name="connsiteY18" fmla="*/ 331559 h 4315010"/>
              <a:gd name="connsiteX19" fmla="*/ 1144947 w 1664941"/>
              <a:gd name="connsiteY19" fmla="*/ 326785 h 4315010"/>
              <a:gd name="connsiteX20" fmla="*/ 1106782 w 1664941"/>
              <a:gd name="connsiteY20" fmla="*/ 0 h 4315010"/>
              <a:gd name="connsiteX21" fmla="*/ 1419256 w 1664941"/>
              <a:gd name="connsiteY21" fmla="*/ 822928 h 4315010"/>
              <a:gd name="connsiteX22" fmla="*/ 920727 w 1664941"/>
              <a:gd name="connsiteY22" fmla="*/ 1755581 h 4315010"/>
              <a:gd name="connsiteX23" fmla="*/ 1020908 w 1664941"/>
              <a:gd name="connsiteY23" fmla="*/ 2239799 h 4315010"/>
              <a:gd name="connsiteX24" fmla="*/ 1111552 w 1664941"/>
              <a:gd name="connsiteY24" fmla="*/ 2232644 h 4315010"/>
              <a:gd name="connsiteX25" fmla="*/ 1664941 w 1664941"/>
              <a:gd name="connsiteY25" fmla="*/ 2771723 h 4315010"/>
              <a:gd name="connsiteX26" fmla="*/ 1252282 w 1664941"/>
              <a:gd name="connsiteY26" fmla="*/ 3325112 h 4315010"/>
              <a:gd name="connsiteX27" fmla="*/ 1350081 w 1664941"/>
              <a:gd name="connsiteY27" fmla="*/ 3828410 h 4315010"/>
              <a:gd name="connsiteX28" fmla="*/ 782378 w 1664941"/>
              <a:gd name="connsiteY28" fmla="*/ 4315010 h 4315010"/>
              <a:gd name="connsiteX29" fmla="*/ 362565 w 1664941"/>
              <a:gd name="connsiteY29" fmla="*/ 3926206 h 4315010"/>
              <a:gd name="connsiteX30" fmla="*/ 644033 w 1664941"/>
              <a:gd name="connsiteY30" fmla="*/ 3630431 h 4315010"/>
              <a:gd name="connsiteX31" fmla="*/ 906413 w 1664941"/>
              <a:gd name="connsiteY31" fmla="*/ 3916666 h 4315010"/>
              <a:gd name="connsiteX32" fmla="*/ 596324 w 1664941"/>
              <a:gd name="connsiteY32" fmla="*/ 4200519 h 4315010"/>
              <a:gd name="connsiteX33" fmla="*/ 813388 w 1664941"/>
              <a:gd name="connsiteY33" fmla="*/ 4252994 h 4315010"/>
              <a:gd name="connsiteX34" fmla="*/ 1290447 w 1664941"/>
              <a:gd name="connsiteY34" fmla="*/ 3840336 h 4315010"/>
              <a:gd name="connsiteX35" fmla="*/ 1283292 w 1664941"/>
              <a:gd name="connsiteY35" fmla="*/ 3768776 h 4315010"/>
              <a:gd name="connsiteX36" fmla="*/ 1195037 w 1664941"/>
              <a:gd name="connsiteY36" fmla="*/ 3344192 h 4315010"/>
              <a:gd name="connsiteX37" fmla="*/ 932653 w 1664941"/>
              <a:gd name="connsiteY37" fmla="*/ 3396671 h 4315010"/>
              <a:gd name="connsiteX38" fmla="*/ 0 w 1664941"/>
              <a:gd name="connsiteY38" fmla="*/ 2602364 h 4315010"/>
              <a:gd name="connsiteX39" fmla="*/ 784764 w 1664941"/>
              <a:gd name="connsiteY39" fmla="*/ 1395402 h 4315010"/>
              <a:gd name="connsiteX40" fmla="*/ 734673 w 1664941"/>
              <a:gd name="connsiteY40" fmla="*/ 977973 h 4315010"/>
              <a:gd name="connsiteX41" fmla="*/ 1106782 w 1664941"/>
              <a:gd name="connsiteY41" fmla="*/ 0 h 431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64941" h="4315010">
                <a:moveTo>
                  <a:pt x="1130633" y="2480714"/>
                </a:moveTo>
                <a:cubicBezTo>
                  <a:pt x="1123477" y="2480714"/>
                  <a:pt x="1104397" y="2483099"/>
                  <a:pt x="1073387" y="2485484"/>
                </a:cubicBezTo>
                <a:lnTo>
                  <a:pt x="1235587" y="3251167"/>
                </a:lnTo>
                <a:cubicBezTo>
                  <a:pt x="1383476" y="3139057"/>
                  <a:pt x="1464576" y="3007867"/>
                  <a:pt x="1464576" y="2857593"/>
                </a:cubicBezTo>
                <a:cubicBezTo>
                  <a:pt x="1464576" y="2666768"/>
                  <a:pt x="1328612" y="2480714"/>
                  <a:pt x="1130633" y="2480714"/>
                </a:cubicBezTo>
                <a:close/>
                <a:moveTo>
                  <a:pt x="865863" y="1788976"/>
                </a:moveTo>
                <a:cubicBezTo>
                  <a:pt x="436509" y="2108606"/>
                  <a:pt x="209905" y="2423468"/>
                  <a:pt x="209905" y="2728784"/>
                </a:cubicBezTo>
                <a:cubicBezTo>
                  <a:pt x="209905" y="3067498"/>
                  <a:pt x="529538" y="3344192"/>
                  <a:pt x="901643" y="3344192"/>
                </a:cubicBezTo>
                <a:cubicBezTo>
                  <a:pt x="1011368" y="3344192"/>
                  <a:pt x="1099623" y="3325112"/>
                  <a:pt x="1175953" y="3282177"/>
                </a:cubicBezTo>
                <a:lnTo>
                  <a:pt x="1011368" y="2492640"/>
                </a:lnTo>
                <a:cubicBezTo>
                  <a:pt x="822928" y="2518879"/>
                  <a:pt x="675039" y="2635759"/>
                  <a:pt x="675039" y="2793188"/>
                </a:cubicBezTo>
                <a:cubicBezTo>
                  <a:pt x="675039" y="2910068"/>
                  <a:pt x="737058" y="3007867"/>
                  <a:pt x="863478" y="3086582"/>
                </a:cubicBezTo>
                <a:cubicBezTo>
                  <a:pt x="658344" y="3053187"/>
                  <a:pt x="519994" y="2919609"/>
                  <a:pt x="519994" y="2726399"/>
                </a:cubicBezTo>
                <a:cubicBezTo>
                  <a:pt x="519994" y="2499798"/>
                  <a:pt x="722748" y="2297045"/>
                  <a:pt x="961278" y="2246955"/>
                </a:cubicBezTo>
                <a:close/>
                <a:moveTo>
                  <a:pt x="1144947" y="326785"/>
                </a:moveTo>
                <a:cubicBezTo>
                  <a:pt x="956507" y="326785"/>
                  <a:pt x="813388" y="751369"/>
                  <a:pt x="811003" y="1135403"/>
                </a:cubicBezTo>
                <a:cubicBezTo>
                  <a:pt x="811003" y="1214118"/>
                  <a:pt x="815773" y="1288062"/>
                  <a:pt x="832469" y="1354852"/>
                </a:cubicBezTo>
                <a:cubicBezTo>
                  <a:pt x="1142562" y="1080542"/>
                  <a:pt x="1299991" y="830084"/>
                  <a:pt x="1299991" y="608253"/>
                </a:cubicBezTo>
                <a:cubicBezTo>
                  <a:pt x="1299991" y="500914"/>
                  <a:pt x="1261826" y="410273"/>
                  <a:pt x="1185497" y="331559"/>
                </a:cubicBezTo>
                <a:cubicBezTo>
                  <a:pt x="1175953" y="329173"/>
                  <a:pt x="1161642" y="326785"/>
                  <a:pt x="1144947" y="326785"/>
                </a:cubicBezTo>
                <a:close/>
                <a:moveTo>
                  <a:pt x="1106782" y="0"/>
                </a:moveTo>
                <a:cubicBezTo>
                  <a:pt x="1316687" y="288620"/>
                  <a:pt x="1419256" y="562933"/>
                  <a:pt x="1419256" y="822928"/>
                </a:cubicBezTo>
                <a:cubicBezTo>
                  <a:pt x="1419256" y="1159257"/>
                  <a:pt x="1261826" y="1466961"/>
                  <a:pt x="920727" y="1755581"/>
                </a:cubicBezTo>
                <a:lnTo>
                  <a:pt x="1020908" y="2239799"/>
                </a:lnTo>
                <a:cubicBezTo>
                  <a:pt x="1075772" y="2235029"/>
                  <a:pt x="1106782" y="2232644"/>
                  <a:pt x="1111552" y="2232644"/>
                </a:cubicBezTo>
                <a:cubicBezTo>
                  <a:pt x="1416871" y="2232644"/>
                  <a:pt x="1662556" y="2466404"/>
                  <a:pt x="1664941" y="2771723"/>
                </a:cubicBezTo>
                <a:cubicBezTo>
                  <a:pt x="1664941" y="2995938"/>
                  <a:pt x="1497971" y="3205847"/>
                  <a:pt x="1252282" y="3325112"/>
                </a:cubicBezTo>
                <a:cubicBezTo>
                  <a:pt x="1254668" y="3339422"/>
                  <a:pt x="1350081" y="3766391"/>
                  <a:pt x="1350081" y="3828410"/>
                </a:cubicBezTo>
                <a:cubicBezTo>
                  <a:pt x="1350081" y="4114645"/>
                  <a:pt x="1090083" y="4315010"/>
                  <a:pt x="782378" y="4315010"/>
                </a:cubicBezTo>
                <a:cubicBezTo>
                  <a:pt x="553389" y="4315010"/>
                  <a:pt x="362565" y="4159966"/>
                  <a:pt x="362565" y="3926206"/>
                </a:cubicBezTo>
                <a:cubicBezTo>
                  <a:pt x="362565" y="3759236"/>
                  <a:pt x="477059" y="3630431"/>
                  <a:pt x="644033" y="3630431"/>
                </a:cubicBezTo>
                <a:cubicBezTo>
                  <a:pt x="791919" y="3630431"/>
                  <a:pt x="906413" y="3775935"/>
                  <a:pt x="906413" y="3916666"/>
                </a:cubicBezTo>
                <a:cubicBezTo>
                  <a:pt x="906413" y="4074095"/>
                  <a:pt x="772838" y="4181435"/>
                  <a:pt x="596324" y="4200519"/>
                </a:cubicBezTo>
                <a:cubicBezTo>
                  <a:pt x="663114" y="4233910"/>
                  <a:pt x="737058" y="4252994"/>
                  <a:pt x="813388" y="4252994"/>
                </a:cubicBezTo>
                <a:cubicBezTo>
                  <a:pt x="1061458" y="4252994"/>
                  <a:pt x="1290447" y="4064555"/>
                  <a:pt x="1290447" y="3840336"/>
                </a:cubicBezTo>
                <a:cubicBezTo>
                  <a:pt x="1290447" y="3816485"/>
                  <a:pt x="1288062" y="3795016"/>
                  <a:pt x="1283292" y="3768776"/>
                </a:cubicBezTo>
                <a:lnTo>
                  <a:pt x="1195037" y="3344192"/>
                </a:lnTo>
                <a:cubicBezTo>
                  <a:pt x="1121092" y="3379972"/>
                  <a:pt x="1039992" y="3396671"/>
                  <a:pt x="932653" y="3396671"/>
                </a:cubicBezTo>
                <a:cubicBezTo>
                  <a:pt x="448438" y="3396671"/>
                  <a:pt x="0" y="3036488"/>
                  <a:pt x="0" y="2602364"/>
                </a:cubicBezTo>
                <a:cubicBezTo>
                  <a:pt x="0" y="2235029"/>
                  <a:pt x="259999" y="1829526"/>
                  <a:pt x="784764" y="1395402"/>
                </a:cubicBezTo>
                <a:cubicBezTo>
                  <a:pt x="753754" y="1261826"/>
                  <a:pt x="734673" y="1123477"/>
                  <a:pt x="734673" y="977973"/>
                </a:cubicBezTo>
                <a:cubicBezTo>
                  <a:pt x="734673" y="570088"/>
                  <a:pt x="870634" y="190824"/>
                  <a:pt x="1106782" y="0"/>
                </a:cubicBezTo>
                <a:close/>
              </a:path>
            </a:pathLst>
          </a:custGeom>
          <a:solidFill>
            <a:schemeClr val="accent1"/>
          </a:solidFill>
          <a:ln w="1284" cap="flat">
            <a:noFill/>
            <a:prstDash val="solid"/>
            <a:miter/>
          </a:ln>
        </p:spPr>
        <p:txBody>
          <a:bodyPr rtlCol="0" anchor="ctr"/>
          <a:lstStyle/>
          <a:p>
            <a:endParaRPr lang="zh-CN" altLang="en-US"/>
          </a:p>
        </p:txBody>
      </p:sp>
      <p:sp>
        <p:nvSpPr>
          <p:cNvPr id="130" name="矩形 129">
            <a:extLst>
              <a:ext uri="{FF2B5EF4-FFF2-40B4-BE49-F238E27FC236}">
                <a16:creationId xmlns:a16="http://schemas.microsoft.com/office/drawing/2014/main" xmlns="" id="{8E1B71F9-7C8A-4AFE-8EE6-4C4C3044CC6D}"/>
              </a:ext>
            </a:extLst>
          </p:cNvPr>
          <p:cNvSpPr/>
          <p:nvPr/>
        </p:nvSpPr>
        <p:spPr>
          <a:xfrm>
            <a:off x="5867400" y="2743099"/>
            <a:ext cx="2159566"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选题背景及意义</a:t>
            </a:r>
          </a:p>
        </p:txBody>
      </p:sp>
      <p:sp>
        <p:nvSpPr>
          <p:cNvPr id="132" name="矩形 131">
            <a:extLst>
              <a:ext uri="{FF2B5EF4-FFF2-40B4-BE49-F238E27FC236}">
                <a16:creationId xmlns:a16="http://schemas.microsoft.com/office/drawing/2014/main" xmlns="" id="{AA4F2E85-FBFC-4688-BAB3-F2DC63C3A3E5}"/>
              </a:ext>
            </a:extLst>
          </p:cNvPr>
          <p:cNvSpPr/>
          <p:nvPr/>
        </p:nvSpPr>
        <p:spPr>
          <a:xfrm>
            <a:off x="5381625" y="3361885"/>
            <a:ext cx="2159566"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研究方法与思路</a:t>
            </a:r>
          </a:p>
        </p:txBody>
      </p:sp>
      <p:sp>
        <p:nvSpPr>
          <p:cNvPr id="134" name="矩形 133">
            <a:extLst>
              <a:ext uri="{FF2B5EF4-FFF2-40B4-BE49-F238E27FC236}">
                <a16:creationId xmlns:a16="http://schemas.microsoft.com/office/drawing/2014/main" xmlns="" id="{366D130D-374C-433D-9DDB-304C3E5695DB}"/>
              </a:ext>
            </a:extLst>
          </p:cNvPr>
          <p:cNvSpPr/>
          <p:nvPr/>
        </p:nvSpPr>
        <p:spPr>
          <a:xfrm>
            <a:off x="6281737" y="3980671"/>
            <a:ext cx="2159566"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关键技术与难点</a:t>
            </a:r>
          </a:p>
        </p:txBody>
      </p:sp>
      <p:sp>
        <p:nvSpPr>
          <p:cNvPr id="136" name="矩形 135">
            <a:extLst>
              <a:ext uri="{FF2B5EF4-FFF2-40B4-BE49-F238E27FC236}">
                <a16:creationId xmlns:a16="http://schemas.microsoft.com/office/drawing/2014/main" xmlns="" id="{50FE0415-075B-41EA-BC88-B8EF2B07FF90}"/>
              </a:ext>
            </a:extLst>
          </p:cNvPr>
          <p:cNvSpPr/>
          <p:nvPr/>
        </p:nvSpPr>
        <p:spPr>
          <a:xfrm>
            <a:off x="5681662" y="4599457"/>
            <a:ext cx="1313180"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论文总结</a:t>
            </a:r>
          </a:p>
        </p:txBody>
      </p:sp>
      <p:sp>
        <p:nvSpPr>
          <p:cNvPr id="140" name="矩形 139">
            <a:extLst>
              <a:ext uri="{FF2B5EF4-FFF2-40B4-BE49-F238E27FC236}">
                <a16:creationId xmlns:a16="http://schemas.microsoft.com/office/drawing/2014/main" xmlns="" id="{BD32CF1D-1649-42E4-A42D-8AE8E12EFB0F}"/>
              </a:ext>
            </a:extLst>
          </p:cNvPr>
          <p:cNvSpPr/>
          <p:nvPr/>
        </p:nvSpPr>
        <p:spPr>
          <a:xfrm>
            <a:off x="5076825" y="2124313"/>
            <a:ext cx="1313180"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论文摘要</a:t>
            </a:r>
          </a:p>
        </p:txBody>
      </p:sp>
    </p:spTree>
    <p:extLst>
      <p:ext uri="{BB962C8B-B14F-4D97-AF65-F5344CB8AC3E}">
        <p14:creationId xmlns:p14="http://schemas.microsoft.com/office/powerpoint/2010/main" val="2027221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直接连接符 141">
            <a:extLst>
              <a:ext uri="{FF2B5EF4-FFF2-40B4-BE49-F238E27FC236}">
                <a16:creationId xmlns:a16="http://schemas.microsoft.com/office/drawing/2014/main" xmlns="" id="{8171D06E-8769-4932-85A5-314AC4727C34}"/>
              </a:ext>
            </a:extLst>
          </p:cNvPr>
          <p:cNvCxnSpPr/>
          <p:nvPr/>
        </p:nvCxnSpPr>
        <p:spPr>
          <a:xfrm>
            <a:off x="4719638" y="2209815"/>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A5176B65-DA74-4A92-A742-10071985FB8A}"/>
              </a:ext>
            </a:extLst>
          </p:cNvPr>
          <p:cNvCxnSpPr/>
          <p:nvPr/>
        </p:nvCxnSpPr>
        <p:spPr>
          <a:xfrm>
            <a:off x="4719638" y="2824177"/>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5FC4F6FD-7CFB-4BFA-9509-185C59FE0AED}"/>
              </a:ext>
            </a:extLst>
          </p:cNvPr>
          <p:cNvCxnSpPr/>
          <p:nvPr/>
        </p:nvCxnSpPr>
        <p:spPr>
          <a:xfrm>
            <a:off x="4719638" y="3438539"/>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7BC01464-5C6E-4123-BA20-EBC94E7CA577}"/>
              </a:ext>
            </a:extLst>
          </p:cNvPr>
          <p:cNvCxnSpPr/>
          <p:nvPr/>
        </p:nvCxnSpPr>
        <p:spPr>
          <a:xfrm>
            <a:off x="4719638" y="4052901"/>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2D90AE3-F810-417C-A9D5-5E2D08AC9C40}"/>
              </a:ext>
            </a:extLst>
          </p:cNvPr>
          <p:cNvCxnSpPr/>
          <p:nvPr/>
        </p:nvCxnSpPr>
        <p:spPr>
          <a:xfrm>
            <a:off x="4719638" y="4667263"/>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C31197AF-E253-4B39-9318-302997E39EB1}"/>
              </a:ext>
            </a:extLst>
          </p:cNvPr>
          <p:cNvGrpSpPr/>
          <p:nvPr/>
        </p:nvGrpSpPr>
        <p:grpSpPr>
          <a:xfrm>
            <a:off x="8177213" y="-4572000"/>
            <a:ext cx="8362950" cy="7366000"/>
            <a:chOff x="7747000" y="-2393950"/>
            <a:chExt cx="8362950" cy="7366000"/>
          </a:xfrm>
        </p:grpSpPr>
        <p:sp>
          <p:nvSpPr>
            <p:cNvPr id="9" name="任意多边形: 形状 8">
              <a:extLst>
                <a:ext uri="{FF2B5EF4-FFF2-40B4-BE49-F238E27FC236}">
                  <a16:creationId xmlns:a16="http://schemas.microsoft.com/office/drawing/2014/main" xmlns="" id="{A9A8781A-91C2-47CA-B02E-E660888D264E}"/>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任意多边形: 形状 9">
              <a:extLst>
                <a:ext uri="{FF2B5EF4-FFF2-40B4-BE49-F238E27FC236}">
                  <a16:creationId xmlns:a16="http://schemas.microsoft.com/office/drawing/2014/main" xmlns="" id="{7525AFF5-F091-4C4B-907B-E4DCA46C1F5F}"/>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任意多边形: 形状 10">
              <a:extLst>
                <a:ext uri="{FF2B5EF4-FFF2-40B4-BE49-F238E27FC236}">
                  <a16:creationId xmlns:a16="http://schemas.microsoft.com/office/drawing/2014/main" xmlns="" id="{6001AB4C-F37C-4826-A6F7-75AA0B600A8B}"/>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任意多边形: 形状 11">
              <a:extLst>
                <a:ext uri="{FF2B5EF4-FFF2-40B4-BE49-F238E27FC236}">
                  <a16:creationId xmlns:a16="http://schemas.microsoft.com/office/drawing/2014/main" xmlns="" id="{D01886E7-E3AA-45FB-8D95-F81FC0E60059}"/>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任意多边形: 形状 12">
              <a:extLst>
                <a:ext uri="{FF2B5EF4-FFF2-40B4-BE49-F238E27FC236}">
                  <a16:creationId xmlns:a16="http://schemas.microsoft.com/office/drawing/2014/main" xmlns="" id="{08D4CFA0-E647-43AE-9F1B-E1B05060FE0E}"/>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任意多边形: 形状 13">
              <a:extLst>
                <a:ext uri="{FF2B5EF4-FFF2-40B4-BE49-F238E27FC236}">
                  <a16:creationId xmlns:a16="http://schemas.microsoft.com/office/drawing/2014/main" xmlns="" id="{CEF473BA-C2FD-4161-882F-7DA256F75C2F}"/>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任意多边形: 形状 14">
              <a:extLst>
                <a:ext uri="{FF2B5EF4-FFF2-40B4-BE49-F238E27FC236}">
                  <a16:creationId xmlns:a16="http://schemas.microsoft.com/office/drawing/2014/main" xmlns="" id="{BA167B76-C974-4FCC-AEAB-6B295537F7EC}"/>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任意多边形: 形状 15">
              <a:extLst>
                <a:ext uri="{FF2B5EF4-FFF2-40B4-BE49-F238E27FC236}">
                  <a16:creationId xmlns:a16="http://schemas.microsoft.com/office/drawing/2014/main" xmlns="" id="{E2253384-A3B5-4AF2-8062-74E2A6BED123}"/>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任意多边形: 形状 16">
              <a:extLst>
                <a:ext uri="{FF2B5EF4-FFF2-40B4-BE49-F238E27FC236}">
                  <a16:creationId xmlns:a16="http://schemas.microsoft.com/office/drawing/2014/main" xmlns="" id="{1E9A22BB-ECBC-4DDA-A943-6D08F387A375}"/>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任意多边形: 形状 17">
              <a:extLst>
                <a:ext uri="{FF2B5EF4-FFF2-40B4-BE49-F238E27FC236}">
                  <a16:creationId xmlns:a16="http://schemas.microsoft.com/office/drawing/2014/main" xmlns="" id="{4A236306-BE64-4933-ADB5-771D5BF220E5}"/>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任意多边形: 形状 18">
              <a:extLst>
                <a:ext uri="{FF2B5EF4-FFF2-40B4-BE49-F238E27FC236}">
                  <a16:creationId xmlns:a16="http://schemas.microsoft.com/office/drawing/2014/main" xmlns="" id="{2A18C81D-3A47-4E3E-9B2D-60C2DB995977}"/>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a16="http://schemas.microsoft.com/office/drawing/2014/main" xmlns="" id="{6C3B2832-473F-4665-B689-5167C1298460}"/>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a16="http://schemas.microsoft.com/office/drawing/2014/main" xmlns="" id="{E3C1E138-C82A-49E2-984B-58B86E35E248}"/>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a16="http://schemas.microsoft.com/office/drawing/2014/main" xmlns="" id="{1507DB01-E556-4639-B5F3-FBF984EA42AC}"/>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a16="http://schemas.microsoft.com/office/drawing/2014/main" xmlns="" id="{7B5B028A-77B1-4B9B-A44B-F6974698DB90}"/>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a16="http://schemas.microsoft.com/office/drawing/2014/main" xmlns="" id="{70B30671-B97D-4198-AF15-5C48979C3B90}"/>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任意多边形: 形状 24">
              <a:extLst>
                <a:ext uri="{FF2B5EF4-FFF2-40B4-BE49-F238E27FC236}">
                  <a16:creationId xmlns:a16="http://schemas.microsoft.com/office/drawing/2014/main" xmlns="" id="{E5264C36-62A0-49DC-B0D3-9444785B0DA0}"/>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任意多边形: 形状 25">
              <a:extLst>
                <a:ext uri="{FF2B5EF4-FFF2-40B4-BE49-F238E27FC236}">
                  <a16:creationId xmlns:a16="http://schemas.microsoft.com/office/drawing/2014/main" xmlns="" id="{6B8A6690-8625-4DE5-A1F6-FF9928C7447F}"/>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任意多边形: 形状 26">
              <a:extLst>
                <a:ext uri="{FF2B5EF4-FFF2-40B4-BE49-F238E27FC236}">
                  <a16:creationId xmlns:a16="http://schemas.microsoft.com/office/drawing/2014/main" xmlns="" id="{30F92203-8EF2-4C05-9D82-5C11BF9CC52B}"/>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任意多边形: 形状 27">
              <a:extLst>
                <a:ext uri="{FF2B5EF4-FFF2-40B4-BE49-F238E27FC236}">
                  <a16:creationId xmlns:a16="http://schemas.microsoft.com/office/drawing/2014/main" xmlns="" id="{2CF921E4-5092-4AA0-8FEC-D24380ED6C59}"/>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a:extLst>
                <a:ext uri="{FF2B5EF4-FFF2-40B4-BE49-F238E27FC236}">
                  <a16:creationId xmlns:a16="http://schemas.microsoft.com/office/drawing/2014/main" xmlns="" id="{73B31840-37B0-4872-8976-938CB03C1907}"/>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a:extLst>
                <a:ext uri="{FF2B5EF4-FFF2-40B4-BE49-F238E27FC236}">
                  <a16:creationId xmlns:a16="http://schemas.microsoft.com/office/drawing/2014/main" xmlns="" id="{45C6A8D5-090A-48C8-8E10-3742C6BEB837}"/>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a:extLst>
                <a:ext uri="{FF2B5EF4-FFF2-40B4-BE49-F238E27FC236}">
                  <a16:creationId xmlns:a16="http://schemas.microsoft.com/office/drawing/2014/main" xmlns="" id="{6DA0A9AB-F148-4566-98C8-EDEABCC0DD9E}"/>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a:extLst>
                <a:ext uri="{FF2B5EF4-FFF2-40B4-BE49-F238E27FC236}">
                  <a16:creationId xmlns:a16="http://schemas.microsoft.com/office/drawing/2014/main" xmlns="" id="{88694C42-B7A0-4A10-A9ED-F729D83EEBD3}"/>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a:extLst>
                <a:ext uri="{FF2B5EF4-FFF2-40B4-BE49-F238E27FC236}">
                  <a16:creationId xmlns:a16="http://schemas.microsoft.com/office/drawing/2014/main" xmlns="" id="{C17D8959-9BED-4B39-B595-A7C3A81C8445}"/>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a:extLst>
                <a:ext uri="{FF2B5EF4-FFF2-40B4-BE49-F238E27FC236}">
                  <a16:creationId xmlns:a16="http://schemas.microsoft.com/office/drawing/2014/main" xmlns="" id="{9C775622-0DA4-4FFA-87DE-555F212451BB}"/>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任意多边形: 形状 34">
              <a:extLst>
                <a:ext uri="{FF2B5EF4-FFF2-40B4-BE49-F238E27FC236}">
                  <a16:creationId xmlns:a16="http://schemas.microsoft.com/office/drawing/2014/main" xmlns="" id="{6671041A-DB50-42FB-B8FC-A16FA045C8F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任意多边形: 形状 35">
              <a:extLst>
                <a:ext uri="{FF2B5EF4-FFF2-40B4-BE49-F238E27FC236}">
                  <a16:creationId xmlns:a16="http://schemas.microsoft.com/office/drawing/2014/main" xmlns="" id="{1D7F974A-F841-4A1B-9A5D-A03CAB859C90}"/>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a:extLst>
                <a:ext uri="{FF2B5EF4-FFF2-40B4-BE49-F238E27FC236}">
                  <a16:creationId xmlns:a16="http://schemas.microsoft.com/office/drawing/2014/main" xmlns="" id="{DA8DCCDD-8751-4919-AB1B-2065381512A2}"/>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a:extLst>
                <a:ext uri="{FF2B5EF4-FFF2-40B4-BE49-F238E27FC236}">
                  <a16:creationId xmlns:a16="http://schemas.microsoft.com/office/drawing/2014/main" xmlns="" id="{70BCAE09-907F-4B93-B3D5-312027455586}"/>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39" name="组合 38">
              <a:extLst>
                <a:ext uri="{FF2B5EF4-FFF2-40B4-BE49-F238E27FC236}">
                  <a16:creationId xmlns:a16="http://schemas.microsoft.com/office/drawing/2014/main" xmlns="" id="{DEFED943-A56C-44F7-9B65-BECB819A5683}"/>
                </a:ext>
              </a:extLst>
            </p:cNvPr>
            <p:cNvGrpSpPr/>
            <p:nvPr/>
          </p:nvGrpSpPr>
          <p:grpSpPr>
            <a:xfrm>
              <a:off x="7747000" y="-2393950"/>
              <a:ext cx="8362950" cy="7366000"/>
              <a:chOff x="7505700" y="-2114550"/>
              <a:chExt cx="8362950" cy="7366000"/>
            </a:xfrm>
          </p:grpSpPr>
          <p:sp>
            <p:nvSpPr>
              <p:cNvPr id="40" name="任意多边形: 形状 39">
                <a:extLst>
                  <a:ext uri="{FF2B5EF4-FFF2-40B4-BE49-F238E27FC236}">
                    <a16:creationId xmlns:a16="http://schemas.microsoft.com/office/drawing/2014/main" xmlns="" id="{260B07E9-F198-47F8-A981-BF32DCEB7B5A}"/>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CFE038AC-640C-4B4F-A8B7-1C6CF41B942E}"/>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3" name="椭圆 42">
            <a:extLst>
              <a:ext uri="{FF2B5EF4-FFF2-40B4-BE49-F238E27FC236}">
                <a16:creationId xmlns:a16="http://schemas.microsoft.com/office/drawing/2014/main" xmlns="" id="{E7759BDA-921C-45EE-A168-61AA52FE81DB}"/>
              </a:ext>
            </a:extLst>
          </p:cNvPr>
          <p:cNvSpPr/>
          <p:nvPr/>
        </p:nvSpPr>
        <p:spPr>
          <a:xfrm>
            <a:off x="9931656" y="4860325"/>
            <a:ext cx="1444171" cy="1444171"/>
          </a:xfrm>
          <a:prstGeom prst="ellipse">
            <a:avLst/>
          </a:prstGeom>
          <a:gradFill>
            <a:gsLst>
              <a:gs pos="67000">
                <a:schemeClr val="bg1">
                  <a:lumMod val="95000"/>
                  <a:alpha val="0"/>
                </a:schemeClr>
              </a:gs>
              <a:gs pos="7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44" name="椭圆 43">
            <a:extLst>
              <a:ext uri="{FF2B5EF4-FFF2-40B4-BE49-F238E27FC236}">
                <a16:creationId xmlns:a16="http://schemas.microsoft.com/office/drawing/2014/main" xmlns="" id="{6569007B-9106-49CA-A290-8FE5BEDBA68D}"/>
              </a:ext>
            </a:extLst>
          </p:cNvPr>
          <p:cNvSpPr/>
          <p:nvPr/>
        </p:nvSpPr>
        <p:spPr>
          <a:xfrm>
            <a:off x="10751920" y="792693"/>
            <a:ext cx="208180" cy="208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0" name="组合 49">
            <a:extLst>
              <a:ext uri="{FF2B5EF4-FFF2-40B4-BE49-F238E27FC236}">
                <a16:creationId xmlns:a16="http://schemas.microsoft.com/office/drawing/2014/main" xmlns="" id="{7947D4CA-C205-4A63-A7E4-D32EE90375B7}"/>
              </a:ext>
            </a:extLst>
          </p:cNvPr>
          <p:cNvGrpSpPr/>
          <p:nvPr/>
        </p:nvGrpSpPr>
        <p:grpSpPr>
          <a:xfrm>
            <a:off x="877150" y="233893"/>
            <a:ext cx="476250" cy="952500"/>
            <a:chOff x="877150" y="233893"/>
            <a:chExt cx="476250" cy="952500"/>
          </a:xfrm>
        </p:grpSpPr>
        <p:cxnSp>
          <p:nvCxnSpPr>
            <p:cNvPr id="51" name="直接连接符 50">
              <a:extLst>
                <a:ext uri="{FF2B5EF4-FFF2-40B4-BE49-F238E27FC236}">
                  <a16:creationId xmlns:a16="http://schemas.microsoft.com/office/drawing/2014/main" xmlns="" id="{CA043211-859B-4661-A5ED-4B82C2E800DF}"/>
                </a:ext>
              </a:extLst>
            </p:cNvPr>
            <p:cNvCxnSpPr/>
            <p:nvPr/>
          </p:nvCxnSpPr>
          <p:spPr>
            <a:xfrm flipV="1">
              <a:off x="877150" y="23389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261A83F-E2D2-4938-9358-06BEEFBC1558}"/>
                </a:ext>
              </a:extLst>
            </p:cNvPr>
            <p:cNvCxnSpPr/>
            <p:nvPr/>
          </p:nvCxnSpPr>
          <p:spPr>
            <a:xfrm flipV="1">
              <a:off x="877150" y="472018"/>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29E7B52-6BE6-4910-AC45-F05F67D74E47}"/>
                </a:ext>
              </a:extLst>
            </p:cNvPr>
            <p:cNvCxnSpPr/>
            <p:nvPr/>
          </p:nvCxnSpPr>
          <p:spPr>
            <a:xfrm flipV="1">
              <a:off x="877150" y="71014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28718E8F-77BF-447A-B7CF-5FF6E7AC7104}"/>
              </a:ext>
            </a:extLst>
          </p:cNvPr>
          <p:cNvGrpSpPr/>
          <p:nvPr/>
        </p:nvGrpSpPr>
        <p:grpSpPr>
          <a:xfrm>
            <a:off x="9889832" y="799716"/>
            <a:ext cx="638467" cy="659651"/>
            <a:chOff x="845400" y="1393825"/>
            <a:chExt cx="516675" cy="533818"/>
          </a:xfrm>
        </p:grpSpPr>
        <p:sp>
          <p:nvSpPr>
            <p:cNvPr id="56" name="椭圆 55">
              <a:extLst>
                <a:ext uri="{FF2B5EF4-FFF2-40B4-BE49-F238E27FC236}">
                  <a16:creationId xmlns:a16="http://schemas.microsoft.com/office/drawing/2014/main" xmlns="" id="{D434C028-3532-4710-B748-D14255948776}"/>
                </a:ext>
              </a:extLst>
            </p:cNvPr>
            <p:cNvSpPr/>
            <p:nvPr/>
          </p:nvSpPr>
          <p:spPr>
            <a:xfrm>
              <a:off x="922120" y="1503893"/>
              <a:ext cx="389278" cy="389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7" name="组合 56">
              <a:extLst>
                <a:ext uri="{FF2B5EF4-FFF2-40B4-BE49-F238E27FC236}">
                  <a16:creationId xmlns:a16="http://schemas.microsoft.com/office/drawing/2014/main" xmlns="" id="{CFF18EFE-7C35-4650-8AE4-56BDE852D002}"/>
                </a:ext>
              </a:extLst>
            </p:cNvPr>
            <p:cNvGrpSpPr/>
            <p:nvPr/>
          </p:nvGrpSpPr>
          <p:grpSpPr>
            <a:xfrm rot="20048510">
              <a:off x="845400" y="1393825"/>
              <a:ext cx="516675" cy="533818"/>
              <a:chOff x="1067650" y="1319743"/>
              <a:chExt cx="230925" cy="795225"/>
            </a:xfrm>
          </p:grpSpPr>
          <p:cxnSp>
            <p:nvCxnSpPr>
              <p:cNvPr id="58" name="直接连接符 57">
                <a:extLst>
                  <a:ext uri="{FF2B5EF4-FFF2-40B4-BE49-F238E27FC236}">
                    <a16:creationId xmlns:a16="http://schemas.microsoft.com/office/drawing/2014/main" xmlns="" id="{1502F6AA-526E-43A5-ABE8-D414CFEE04D2}"/>
                  </a:ext>
                </a:extLst>
              </p:cNvPr>
              <p:cNvCxnSpPr>
                <a:cxnSpLocks/>
              </p:cNvCxnSpPr>
              <p:nvPr/>
            </p:nvCxnSpPr>
            <p:spPr>
              <a:xfrm flipV="1">
                <a:off x="1067650" y="1319743"/>
                <a:ext cx="230925" cy="23092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351051A6-B402-4577-AB74-CCE4849CA8AF}"/>
                  </a:ext>
                </a:extLst>
              </p:cNvPr>
              <p:cNvCxnSpPr>
                <a:cxnSpLocks/>
              </p:cNvCxnSpPr>
              <p:nvPr/>
            </p:nvCxnSpPr>
            <p:spPr>
              <a:xfrm flipV="1">
                <a:off x="1067650" y="143260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05922830-865A-404A-A2CD-DCA3C7743BC2}"/>
                  </a:ext>
                </a:extLst>
              </p:cNvPr>
              <p:cNvCxnSpPr>
                <a:cxnSpLocks/>
              </p:cNvCxnSpPr>
              <p:nvPr/>
            </p:nvCxnSpPr>
            <p:spPr>
              <a:xfrm rot="1551490" flipV="1">
                <a:off x="1160198" y="1576979"/>
                <a:ext cx="53899" cy="153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E5BE34A-DE19-4301-8709-0CDEDBADCE17}"/>
                  </a:ext>
                </a:extLst>
              </p:cNvPr>
              <p:cNvCxnSpPr>
                <a:cxnSpLocks/>
              </p:cNvCxnSpPr>
              <p:nvPr/>
            </p:nvCxnSpPr>
            <p:spPr>
              <a:xfrm flipV="1">
                <a:off x="1067650" y="165832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E80577D2-451D-4420-81F6-ABBA1BA6FFD9}"/>
                  </a:ext>
                </a:extLst>
              </p:cNvPr>
              <p:cNvCxnSpPr>
                <a:cxnSpLocks/>
              </p:cNvCxnSpPr>
              <p:nvPr/>
            </p:nvCxnSpPr>
            <p:spPr>
              <a:xfrm rot="1551490" flipV="1">
                <a:off x="1083683" y="1769328"/>
                <a:ext cx="110217" cy="329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F938226-419F-4DBC-A5BE-C8AF2E2E1E1A}"/>
                  </a:ext>
                </a:extLst>
              </p:cNvPr>
              <p:cNvCxnSpPr>
                <a:cxnSpLocks/>
              </p:cNvCxnSpPr>
              <p:nvPr/>
            </p:nvCxnSpPr>
            <p:spPr>
              <a:xfrm flipV="1">
                <a:off x="1067650" y="188404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86" name="组合 85">
            <a:extLst>
              <a:ext uri="{FF2B5EF4-FFF2-40B4-BE49-F238E27FC236}">
                <a16:creationId xmlns:a16="http://schemas.microsoft.com/office/drawing/2014/main" xmlns="" id="{C1E312EF-A27B-47CA-8314-2C48E478363B}"/>
              </a:ext>
            </a:extLst>
          </p:cNvPr>
          <p:cNvGrpSpPr/>
          <p:nvPr/>
        </p:nvGrpSpPr>
        <p:grpSpPr>
          <a:xfrm>
            <a:off x="-4092575" y="3606800"/>
            <a:ext cx="8362950" cy="7366000"/>
            <a:chOff x="7747000" y="-2393950"/>
            <a:chExt cx="8362950" cy="7366000"/>
          </a:xfrm>
        </p:grpSpPr>
        <p:sp>
          <p:nvSpPr>
            <p:cNvPr id="87" name="任意多边形: 形状 86">
              <a:extLst>
                <a:ext uri="{FF2B5EF4-FFF2-40B4-BE49-F238E27FC236}">
                  <a16:creationId xmlns:a16="http://schemas.microsoft.com/office/drawing/2014/main" xmlns="" id="{54A12010-C104-4183-9966-C2D36704DFFD}"/>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xmlns="" id="{695891AE-970E-440E-A7D5-6D247632F059}"/>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xmlns="" id="{56A59341-21F4-49EE-A067-164860C08ADE}"/>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xmlns="" id="{435E03AA-455D-411B-B452-53D5DAED54B3}"/>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xmlns="" id="{D73D7926-16E8-4A6D-90D4-755459FDCE5B}"/>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xmlns="" id="{D81EFBB5-F355-4952-ACD4-A0822090D92A}"/>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xmlns="" id="{C89AF306-7FA9-42E4-B1C1-A3678868CF21}"/>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xmlns="" id="{83700554-4048-4540-8C58-6B33066F074D}"/>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xmlns="" id="{EAF131DD-2A68-4E4A-9287-E99ECBA9BA37}"/>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xmlns="" id="{8FC782CB-6DA8-4710-9B33-EFBC62D2ED46}"/>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xmlns="" id="{F05B6CC0-D00B-4766-B749-CA981EDCB126}"/>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xmlns="" id="{D10169D8-8002-4FEB-9709-BEA4191B5927}"/>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xmlns="" id="{A9F42F82-D5EE-44F1-8788-A46CD3806977}"/>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xmlns="" id="{D074E5B6-0191-4663-99D0-577859F55050}"/>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xmlns="" id="{F28D409B-8F89-404A-B755-A90F5D838CCE}"/>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xmlns="" id="{E234C509-A751-49E8-AE4D-0B2ACD510327}"/>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xmlns="" id="{715B81EF-6F64-4320-A379-F168DDC60A11}"/>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xmlns="" id="{C9687FFB-6F91-4D52-B70A-0AB609D0F9AE}"/>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xmlns="" id="{E16E4DE1-57CB-4E01-ABBE-782C19790407}"/>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xmlns="" id="{9E98110D-9F0A-4B93-B4B7-0B5FE29BB8E5}"/>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xmlns="" id="{E9F06A0E-BCC4-44C7-A33C-F25D8CE231A2}"/>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xmlns="" id="{38A1BC96-4956-4F0F-AE88-122345C1D370}"/>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xmlns="" id="{0AC37FD0-42D6-4120-9612-980E3591D4CD}"/>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xmlns="" id="{69459381-16A9-4F4D-9233-5E400DFD877C}"/>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任意多边形: 形状 110">
              <a:extLst>
                <a:ext uri="{FF2B5EF4-FFF2-40B4-BE49-F238E27FC236}">
                  <a16:creationId xmlns:a16="http://schemas.microsoft.com/office/drawing/2014/main" xmlns="" id="{765B45BC-C966-43A0-8974-11E31D5C12D4}"/>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任意多边形: 形状 111">
              <a:extLst>
                <a:ext uri="{FF2B5EF4-FFF2-40B4-BE49-F238E27FC236}">
                  <a16:creationId xmlns:a16="http://schemas.microsoft.com/office/drawing/2014/main" xmlns="" id="{EEB55DB8-4641-4F7D-BD8E-C0F711A6F997}"/>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任意多边形: 形状 112">
              <a:extLst>
                <a:ext uri="{FF2B5EF4-FFF2-40B4-BE49-F238E27FC236}">
                  <a16:creationId xmlns:a16="http://schemas.microsoft.com/office/drawing/2014/main" xmlns="" id="{DB46299A-AFA8-43B1-9AE3-C13E1055268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任意多边形: 形状 113">
              <a:extLst>
                <a:ext uri="{FF2B5EF4-FFF2-40B4-BE49-F238E27FC236}">
                  <a16:creationId xmlns:a16="http://schemas.microsoft.com/office/drawing/2014/main" xmlns="" id="{BBCE26D5-0632-4347-851D-E5F94877D184}"/>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任意多边形: 形状 114">
              <a:extLst>
                <a:ext uri="{FF2B5EF4-FFF2-40B4-BE49-F238E27FC236}">
                  <a16:creationId xmlns:a16="http://schemas.microsoft.com/office/drawing/2014/main" xmlns="" id="{6614C32F-6448-49D6-9A6A-BA178AC91AD1}"/>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任意多边形: 形状 115">
              <a:extLst>
                <a:ext uri="{FF2B5EF4-FFF2-40B4-BE49-F238E27FC236}">
                  <a16:creationId xmlns:a16="http://schemas.microsoft.com/office/drawing/2014/main" xmlns="" id="{3BD1E096-1C2D-45C1-BEAF-CD6FE0AB581C}"/>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17" name="组合 116">
              <a:extLst>
                <a:ext uri="{FF2B5EF4-FFF2-40B4-BE49-F238E27FC236}">
                  <a16:creationId xmlns:a16="http://schemas.microsoft.com/office/drawing/2014/main" xmlns="" id="{40D2EAA8-7647-4665-8107-346FAD164953}"/>
                </a:ext>
              </a:extLst>
            </p:cNvPr>
            <p:cNvGrpSpPr/>
            <p:nvPr/>
          </p:nvGrpSpPr>
          <p:grpSpPr>
            <a:xfrm>
              <a:off x="7747000" y="-2393950"/>
              <a:ext cx="8362950" cy="7366000"/>
              <a:chOff x="7505700" y="-2114550"/>
              <a:chExt cx="8362950" cy="7366000"/>
            </a:xfrm>
          </p:grpSpPr>
          <p:sp>
            <p:nvSpPr>
              <p:cNvPr id="118" name="任意多边形: 形状 117">
                <a:extLst>
                  <a:ext uri="{FF2B5EF4-FFF2-40B4-BE49-F238E27FC236}">
                    <a16:creationId xmlns:a16="http://schemas.microsoft.com/office/drawing/2014/main" xmlns="" id="{4FB557FC-B152-45D0-8657-0B322DCFAA67}"/>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xmlns="" id="{ABBCE431-3BC7-48C5-9641-281C136C0927}"/>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0" name="椭圆 119">
            <a:extLst>
              <a:ext uri="{FF2B5EF4-FFF2-40B4-BE49-F238E27FC236}">
                <a16:creationId xmlns:a16="http://schemas.microsoft.com/office/drawing/2014/main" xmlns="" id="{7EA22BAC-AD9D-4EBC-A2EA-4CFE3CD7C9A0}"/>
              </a:ext>
            </a:extLst>
          </p:cNvPr>
          <p:cNvSpPr/>
          <p:nvPr/>
        </p:nvSpPr>
        <p:spPr>
          <a:xfrm>
            <a:off x="9826625" y="4856166"/>
            <a:ext cx="203200" cy="203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xmlns="" id="{D03C1E5C-3E13-494E-84B1-2F4C88A4AB0D}"/>
              </a:ext>
            </a:extLst>
          </p:cNvPr>
          <p:cNvSpPr/>
          <p:nvPr/>
        </p:nvSpPr>
        <p:spPr>
          <a:xfrm>
            <a:off x="3718074" y="2628863"/>
            <a:ext cx="954107" cy="369332"/>
          </a:xfrm>
          <a:prstGeom prst="rect">
            <a:avLst/>
          </a:prstGeom>
        </p:spPr>
        <p:txBody>
          <a:bodyPr wrap="none">
            <a:spAutoFit/>
          </a:bodyPr>
          <a:lstStyle/>
          <a:p>
            <a:pPr algn="ctr" defTabSz="914377">
              <a:defRPr/>
            </a:pPr>
            <a:r>
              <a:rPr lang="zh-CN" altLang="en-US" b="1" spc="200" dirty="0">
                <a:solidFill>
                  <a:schemeClr val="accent1"/>
                </a:solidFill>
                <a:latin typeface="+mj-ea"/>
                <a:ea typeface="+mj-ea"/>
              </a:rPr>
              <a:t>第二章</a:t>
            </a:r>
          </a:p>
        </p:txBody>
      </p:sp>
      <p:sp>
        <p:nvSpPr>
          <p:cNvPr id="124" name="矩形 123">
            <a:extLst>
              <a:ext uri="{FF2B5EF4-FFF2-40B4-BE49-F238E27FC236}">
                <a16:creationId xmlns:a16="http://schemas.microsoft.com/office/drawing/2014/main" xmlns="" id="{B973DA05-1FE3-4FF2-943A-CA9712BE9FBC}"/>
              </a:ext>
            </a:extLst>
          </p:cNvPr>
          <p:cNvSpPr/>
          <p:nvPr/>
        </p:nvSpPr>
        <p:spPr>
          <a:xfrm>
            <a:off x="3718074" y="3239177"/>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第三章</a:t>
            </a:r>
          </a:p>
        </p:txBody>
      </p:sp>
      <p:sp>
        <p:nvSpPr>
          <p:cNvPr id="126" name="矩形 125">
            <a:extLst>
              <a:ext uri="{FF2B5EF4-FFF2-40B4-BE49-F238E27FC236}">
                <a16:creationId xmlns:a16="http://schemas.microsoft.com/office/drawing/2014/main" xmlns="" id="{C8977232-98D4-4446-951C-7F46D2EEC8DE}"/>
              </a:ext>
            </a:extLst>
          </p:cNvPr>
          <p:cNvSpPr/>
          <p:nvPr/>
        </p:nvSpPr>
        <p:spPr>
          <a:xfrm>
            <a:off x="3718074" y="3849491"/>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第四章</a:t>
            </a:r>
          </a:p>
        </p:txBody>
      </p:sp>
      <p:sp>
        <p:nvSpPr>
          <p:cNvPr id="128" name="矩形 127">
            <a:extLst>
              <a:ext uri="{FF2B5EF4-FFF2-40B4-BE49-F238E27FC236}">
                <a16:creationId xmlns:a16="http://schemas.microsoft.com/office/drawing/2014/main" xmlns="" id="{A751864B-7795-477F-B96F-5894C08AD3F5}"/>
              </a:ext>
            </a:extLst>
          </p:cNvPr>
          <p:cNvSpPr/>
          <p:nvPr/>
        </p:nvSpPr>
        <p:spPr>
          <a:xfrm>
            <a:off x="3718074" y="4459805"/>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第五章</a:t>
            </a:r>
          </a:p>
        </p:txBody>
      </p:sp>
      <p:sp>
        <p:nvSpPr>
          <p:cNvPr id="138" name="矩形 137">
            <a:extLst>
              <a:ext uri="{FF2B5EF4-FFF2-40B4-BE49-F238E27FC236}">
                <a16:creationId xmlns:a16="http://schemas.microsoft.com/office/drawing/2014/main" xmlns="" id="{6E9A10AC-BC75-4743-AB04-8453DBCB812A}"/>
              </a:ext>
            </a:extLst>
          </p:cNvPr>
          <p:cNvSpPr/>
          <p:nvPr/>
        </p:nvSpPr>
        <p:spPr>
          <a:xfrm>
            <a:off x="3718074" y="2018549"/>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第一章</a:t>
            </a:r>
          </a:p>
        </p:txBody>
      </p:sp>
      <p:grpSp>
        <p:nvGrpSpPr>
          <p:cNvPr id="153" name="组合 152">
            <a:extLst>
              <a:ext uri="{FF2B5EF4-FFF2-40B4-BE49-F238E27FC236}">
                <a16:creationId xmlns:a16="http://schemas.microsoft.com/office/drawing/2014/main" xmlns="" id="{10EF4559-13F6-427B-B91E-826F7FB58DEE}"/>
              </a:ext>
            </a:extLst>
          </p:cNvPr>
          <p:cNvGrpSpPr/>
          <p:nvPr/>
        </p:nvGrpSpPr>
        <p:grpSpPr>
          <a:xfrm>
            <a:off x="0" y="2209815"/>
            <a:ext cx="3429000" cy="2457448"/>
            <a:chOff x="-2200275" y="2357452"/>
            <a:chExt cx="5629275" cy="2457448"/>
          </a:xfrm>
        </p:grpSpPr>
        <p:cxnSp>
          <p:nvCxnSpPr>
            <p:cNvPr id="147" name="直接连接符 146">
              <a:extLst>
                <a:ext uri="{FF2B5EF4-FFF2-40B4-BE49-F238E27FC236}">
                  <a16:creationId xmlns:a16="http://schemas.microsoft.com/office/drawing/2014/main" xmlns="" id="{B659AEEA-6E33-4B17-ADEC-0899EB63FBCA}"/>
                </a:ext>
              </a:extLst>
            </p:cNvPr>
            <p:cNvCxnSpPr/>
            <p:nvPr/>
          </p:nvCxnSpPr>
          <p:spPr>
            <a:xfrm>
              <a:off x="-2200275" y="2357452"/>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D710C66-784C-4BB0-80CB-2096CA8A762A}"/>
                </a:ext>
              </a:extLst>
            </p:cNvPr>
            <p:cNvCxnSpPr/>
            <p:nvPr/>
          </p:nvCxnSpPr>
          <p:spPr>
            <a:xfrm>
              <a:off x="-2200275" y="2971814"/>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AF16BCE4-F36C-4BBA-8ECE-529B67C58027}"/>
                </a:ext>
              </a:extLst>
            </p:cNvPr>
            <p:cNvCxnSpPr/>
            <p:nvPr/>
          </p:nvCxnSpPr>
          <p:spPr>
            <a:xfrm>
              <a:off x="-2200275" y="3586176"/>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62B061B3-E838-4493-A8A9-EA1A36104031}"/>
                </a:ext>
              </a:extLst>
            </p:cNvPr>
            <p:cNvCxnSpPr/>
            <p:nvPr/>
          </p:nvCxnSpPr>
          <p:spPr>
            <a:xfrm>
              <a:off x="-2200275" y="4200538"/>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D9F959C-02CD-4A84-938E-C7DFAA60E3D2}"/>
                </a:ext>
              </a:extLst>
            </p:cNvPr>
            <p:cNvCxnSpPr/>
            <p:nvPr/>
          </p:nvCxnSpPr>
          <p:spPr>
            <a:xfrm>
              <a:off x="-2200275" y="4814900"/>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任意多边形: 形状 6">
            <a:extLst>
              <a:ext uri="{FF2B5EF4-FFF2-40B4-BE49-F238E27FC236}">
                <a16:creationId xmlns:a16="http://schemas.microsoft.com/office/drawing/2014/main" xmlns="" id="{0418F8B9-A028-42FA-B022-923ACDC7318E}"/>
              </a:ext>
            </a:extLst>
          </p:cNvPr>
          <p:cNvSpPr/>
          <p:nvPr/>
        </p:nvSpPr>
        <p:spPr>
          <a:xfrm>
            <a:off x="2162985" y="2052652"/>
            <a:ext cx="1095890" cy="2840206"/>
          </a:xfrm>
          <a:custGeom>
            <a:avLst/>
            <a:gdLst>
              <a:gd name="connsiteX0" fmla="*/ 1130633 w 1664941"/>
              <a:gd name="connsiteY0" fmla="*/ 2480714 h 4315010"/>
              <a:gd name="connsiteX1" fmla="*/ 1073387 w 1664941"/>
              <a:gd name="connsiteY1" fmla="*/ 2485484 h 4315010"/>
              <a:gd name="connsiteX2" fmla="*/ 1235587 w 1664941"/>
              <a:gd name="connsiteY2" fmla="*/ 3251167 h 4315010"/>
              <a:gd name="connsiteX3" fmla="*/ 1464576 w 1664941"/>
              <a:gd name="connsiteY3" fmla="*/ 2857593 h 4315010"/>
              <a:gd name="connsiteX4" fmla="*/ 1130633 w 1664941"/>
              <a:gd name="connsiteY4" fmla="*/ 2480714 h 4315010"/>
              <a:gd name="connsiteX5" fmla="*/ 865863 w 1664941"/>
              <a:gd name="connsiteY5" fmla="*/ 1788976 h 4315010"/>
              <a:gd name="connsiteX6" fmla="*/ 209905 w 1664941"/>
              <a:gd name="connsiteY6" fmla="*/ 2728784 h 4315010"/>
              <a:gd name="connsiteX7" fmla="*/ 901643 w 1664941"/>
              <a:gd name="connsiteY7" fmla="*/ 3344192 h 4315010"/>
              <a:gd name="connsiteX8" fmla="*/ 1175953 w 1664941"/>
              <a:gd name="connsiteY8" fmla="*/ 3282177 h 4315010"/>
              <a:gd name="connsiteX9" fmla="*/ 1011368 w 1664941"/>
              <a:gd name="connsiteY9" fmla="*/ 2492640 h 4315010"/>
              <a:gd name="connsiteX10" fmla="*/ 675039 w 1664941"/>
              <a:gd name="connsiteY10" fmla="*/ 2793188 h 4315010"/>
              <a:gd name="connsiteX11" fmla="*/ 863478 w 1664941"/>
              <a:gd name="connsiteY11" fmla="*/ 3086582 h 4315010"/>
              <a:gd name="connsiteX12" fmla="*/ 519994 w 1664941"/>
              <a:gd name="connsiteY12" fmla="*/ 2726399 h 4315010"/>
              <a:gd name="connsiteX13" fmla="*/ 961278 w 1664941"/>
              <a:gd name="connsiteY13" fmla="*/ 2246955 h 4315010"/>
              <a:gd name="connsiteX14" fmla="*/ 1144947 w 1664941"/>
              <a:gd name="connsiteY14" fmla="*/ 326785 h 4315010"/>
              <a:gd name="connsiteX15" fmla="*/ 811003 w 1664941"/>
              <a:gd name="connsiteY15" fmla="*/ 1135403 h 4315010"/>
              <a:gd name="connsiteX16" fmla="*/ 832469 w 1664941"/>
              <a:gd name="connsiteY16" fmla="*/ 1354852 h 4315010"/>
              <a:gd name="connsiteX17" fmla="*/ 1299991 w 1664941"/>
              <a:gd name="connsiteY17" fmla="*/ 608253 h 4315010"/>
              <a:gd name="connsiteX18" fmla="*/ 1185497 w 1664941"/>
              <a:gd name="connsiteY18" fmla="*/ 331559 h 4315010"/>
              <a:gd name="connsiteX19" fmla="*/ 1144947 w 1664941"/>
              <a:gd name="connsiteY19" fmla="*/ 326785 h 4315010"/>
              <a:gd name="connsiteX20" fmla="*/ 1106782 w 1664941"/>
              <a:gd name="connsiteY20" fmla="*/ 0 h 4315010"/>
              <a:gd name="connsiteX21" fmla="*/ 1419256 w 1664941"/>
              <a:gd name="connsiteY21" fmla="*/ 822928 h 4315010"/>
              <a:gd name="connsiteX22" fmla="*/ 920727 w 1664941"/>
              <a:gd name="connsiteY22" fmla="*/ 1755581 h 4315010"/>
              <a:gd name="connsiteX23" fmla="*/ 1020908 w 1664941"/>
              <a:gd name="connsiteY23" fmla="*/ 2239799 h 4315010"/>
              <a:gd name="connsiteX24" fmla="*/ 1111552 w 1664941"/>
              <a:gd name="connsiteY24" fmla="*/ 2232644 h 4315010"/>
              <a:gd name="connsiteX25" fmla="*/ 1664941 w 1664941"/>
              <a:gd name="connsiteY25" fmla="*/ 2771723 h 4315010"/>
              <a:gd name="connsiteX26" fmla="*/ 1252282 w 1664941"/>
              <a:gd name="connsiteY26" fmla="*/ 3325112 h 4315010"/>
              <a:gd name="connsiteX27" fmla="*/ 1350081 w 1664941"/>
              <a:gd name="connsiteY27" fmla="*/ 3828410 h 4315010"/>
              <a:gd name="connsiteX28" fmla="*/ 782378 w 1664941"/>
              <a:gd name="connsiteY28" fmla="*/ 4315010 h 4315010"/>
              <a:gd name="connsiteX29" fmla="*/ 362565 w 1664941"/>
              <a:gd name="connsiteY29" fmla="*/ 3926206 h 4315010"/>
              <a:gd name="connsiteX30" fmla="*/ 644033 w 1664941"/>
              <a:gd name="connsiteY30" fmla="*/ 3630431 h 4315010"/>
              <a:gd name="connsiteX31" fmla="*/ 906413 w 1664941"/>
              <a:gd name="connsiteY31" fmla="*/ 3916666 h 4315010"/>
              <a:gd name="connsiteX32" fmla="*/ 596324 w 1664941"/>
              <a:gd name="connsiteY32" fmla="*/ 4200519 h 4315010"/>
              <a:gd name="connsiteX33" fmla="*/ 813388 w 1664941"/>
              <a:gd name="connsiteY33" fmla="*/ 4252994 h 4315010"/>
              <a:gd name="connsiteX34" fmla="*/ 1290447 w 1664941"/>
              <a:gd name="connsiteY34" fmla="*/ 3840336 h 4315010"/>
              <a:gd name="connsiteX35" fmla="*/ 1283292 w 1664941"/>
              <a:gd name="connsiteY35" fmla="*/ 3768776 h 4315010"/>
              <a:gd name="connsiteX36" fmla="*/ 1195037 w 1664941"/>
              <a:gd name="connsiteY36" fmla="*/ 3344192 h 4315010"/>
              <a:gd name="connsiteX37" fmla="*/ 932653 w 1664941"/>
              <a:gd name="connsiteY37" fmla="*/ 3396671 h 4315010"/>
              <a:gd name="connsiteX38" fmla="*/ 0 w 1664941"/>
              <a:gd name="connsiteY38" fmla="*/ 2602364 h 4315010"/>
              <a:gd name="connsiteX39" fmla="*/ 784764 w 1664941"/>
              <a:gd name="connsiteY39" fmla="*/ 1395402 h 4315010"/>
              <a:gd name="connsiteX40" fmla="*/ 734673 w 1664941"/>
              <a:gd name="connsiteY40" fmla="*/ 977973 h 4315010"/>
              <a:gd name="connsiteX41" fmla="*/ 1106782 w 1664941"/>
              <a:gd name="connsiteY41" fmla="*/ 0 h 431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64941" h="4315010">
                <a:moveTo>
                  <a:pt x="1130633" y="2480714"/>
                </a:moveTo>
                <a:cubicBezTo>
                  <a:pt x="1123477" y="2480714"/>
                  <a:pt x="1104397" y="2483099"/>
                  <a:pt x="1073387" y="2485484"/>
                </a:cubicBezTo>
                <a:lnTo>
                  <a:pt x="1235587" y="3251167"/>
                </a:lnTo>
                <a:cubicBezTo>
                  <a:pt x="1383476" y="3139057"/>
                  <a:pt x="1464576" y="3007867"/>
                  <a:pt x="1464576" y="2857593"/>
                </a:cubicBezTo>
                <a:cubicBezTo>
                  <a:pt x="1464576" y="2666768"/>
                  <a:pt x="1328612" y="2480714"/>
                  <a:pt x="1130633" y="2480714"/>
                </a:cubicBezTo>
                <a:close/>
                <a:moveTo>
                  <a:pt x="865863" y="1788976"/>
                </a:moveTo>
                <a:cubicBezTo>
                  <a:pt x="436509" y="2108606"/>
                  <a:pt x="209905" y="2423468"/>
                  <a:pt x="209905" y="2728784"/>
                </a:cubicBezTo>
                <a:cubicBezTo>
                  <a:pt x="209905" y="3067498"/>
                  <a:pt x="529538" y="3344192"/>
                  <a:pt x="901643" y="3344192"/>
                </a:cubicBezTo>
                <a:cubicBezTo>
                  <a:pt x="1011368" y="3344192"/>
                  <a:pt x="1099623" y="3325112"/>
                  <a:pt x="1175953" y="3282177"/>
                </a:cubicBezTo>
                <a:lnTo>
                  <a:pt x="1011368" y="2492640"/>
                </a:lnTo>
                <a:cubicBezTo>
                  <a:pt x="822928" y="2518879"/>
                  <a:pt x="675039" y="2635759"/>
                  <a:pt x="675039" y="2793188"/>
                </a:cubicBezTo>
                <a:cubicBezTo>
                  <a:pt x="675039" y="2910068"/>
                  <a:pt x="737058" y="3007867"/>
                  <a:pt x="863478" y="3086582"/>
                </a:cubicBezTo>
                <a:cubicBezTo>
                  <a:pt x="658344" y="3053187"/>
                  <a:pt x="519994" y="2919609"/>
                  <a:pt x="519994" y="2726399"/>
                </a:cubicBezTo>
                <a:cubicBezTo>
                  <a:pt x="519994" y="2499798"/>
                  <a:pt x="722748" y="2297045"/>
                  <a:pt x="961278" y="2246955"/>
                </a:cubicBezTo>
                <a:close/>
                <a:moveTo>
                  <a:pt x="1144947" y="326785"/>
                </a:moveTo>
                <a:cubicBezTo>
                  <a:pt x="956507" y="326785"/>
                  <a:pt x="813388" y="751369"/>
                  <a:pt x="811003" y="1135403"/>
                </a:cubicBezTo>
                <a:cubicBezTo>
                  <a:pt x="811003" y="1214118"/>
                  <a:pt x="815773" y="1288062"/>
                  <a:pt x="832469" y="1354852"/>
                </a:cubicBezTo>
                <a:cubicBezTo>
                  <a:pt x="1142562" y="1080542"/>
                  <a:pt x="1299991" y="830084"/>
                  <a:pt x="1299991" y="608253"/>
                </a:cubicBezTo>
                <a:cubicBezTo>
                  <a:pt x="1299991" y="500914"/>
                  <a:pt x="1261826" y="410273"/>
                  <a:pt x="1185497" y="331559"/>
                </a:cubicBezTo>
                <a:cubicBezTo>
                  <a:pt x="1175953" y="329173"/>
                  <a:pt x="1161642" y="326785"/>
                  <a:pt x="1144947" y="326785"/>
                </a:cubicBezTo>
                <a:close/>
                <a:moveTo>
                  <a:pt x="1106782" y="0"/>
                </a:moveTo>
                <a:cubicBezTo>
                  <a:pt x="1316687" y="288620"/>
                  <a:pt x="1419256" y="562933"/>
                  <a:pt x="1419256" y="822928"/>
                </a:cubicBezTo>
                <a:cubicBezTo>
                  <a:pt x="1419256" y="1159257"/>
                  <a:pt x="1261826" y="1466961"/>
                  <a:pt x="920727" y="1755581"/>
                </a:cubicBezTo>
                <a:lnTo>
                  <a:pt x="1020908" y="2239799"/>
                </a:lnTo>
                <a:cubicBezTo>
                  <a:pt x="1075772" y="2235029"/>
                  <a:pt x="1106782" y="2232644"/>
                  <a:pt x="1111552" y="2232644"/>
                </a:cubicBezTo>
                <a:cubicBezTo>
                  <a:pt x="1416871" y="2232644"/>
                  <a:pt x="1662556" y="2466404"/>
                  <a:pt x="1664941" y="2771723"/>
                </a:cubicBezTo>
                <a:cubicBezTo>
                  <a:pt x="1664941" y="2995938"/>
                  <a:pt x="1497971" y="3205847"/>
                  <a:pt x="1252282" y="3325112"/>
                </a:cubicBezTo>
                <a:cubicBezTo>
                  <a:pt x="1254668" y="3339422"/>
                  <a:pt x="1350081" y="3766391"/>
                  <a:pt x="1350081" y="3828410"/>
                </a:cubicBezTo>
                <a:cubicBezTo>
                  <a:pt x="1350081" y="4114645"/>
                  <a:pt x="1090083" y="4315010"/>
                  <a:pt x="782378" y="4315010"/>
                </a:cubicBezTo>
                <a:cubicBezTo>
                  <a:pt x="553389" y="4315010"/>
                  <a:pt x="362565" y="4159966"/>
                  <a:pt x="362565" y="3926206"/>
                </a:cubicBezTo>
                <a:cubicBezTo>
                  <a:pt x="362565" y="3759236"/>
                  <a:pt x="477059" y="3630431"/>
                  <a:pt x="644033" y="3630431"/>
                </a:cubicBezTo>
                <a:cubicBezTo>
                  <a:pt x="791919" y="3630431"/>
                  <a:pt x="906413" y="3775935"/>
                  <a:pt x="906413" y="3916666"/>
                </a:cubicBezTo>
                <a:cubicBezTo>
                  <a:pt x="906413" y="4074095"/>
                  <a:pt x="772838" y="4181435"/>
                  <a:pt x="596324" y="4200519"/>
                </a:cubicBezTo>
                <a:cubicBezTo>
                  <a:pt x="663114" y="4233910"/>
                  <a:pt x="737058" y="4252994"/>
                  <a:pt x="813388" y="4252994"/>
                </a:cubicBezTo>
                <a:cubicBezTo>
                  <a:pt x="1061458" y="4252994"/>
                  <a:pt x="1290447" y="4064555"/>
                  <a:pt x="1290447" y="3840336"/>
                </a:cubicBezTo>
                <a:cubicBezTo>
                  <a:pt x="1290447" y="3816485"/>
                  <a:pt x="1288062" y="3795016"/>
                  <a:pt x="1283292" y="3768776"/>
                </a:cubicBezTo>
                <a:lnTo>
                  <a:pt x="1195037" y="3344192"/>
                </a:lnTo>
                <a:cubicBezTo>
                  <a:pt x="1121092" y="3379972"/>
                  <a:pt x="1039992" y="3396671"/>
                  <a:pt x="932653" y="3396671"/>
                </a:cubicBezTo>
                <a:cubicBezTo>
                  <a:pt x="448438" y="3396671"/>
                  <a:pt x="0" y="3036488"/>
                  <a:pt x="0" y="2602364"/>
                </a:cubicBezTo>
                <a:cubicBezTo>
                  <a:pt x="0" y="2235029"/>
                  <a:pt x="259999" y="1829526"/>
                  <a:pt x="784764" y="1395402"/>
                </a:cubicBezTo>
                <a:cubicBezTo>
                  <a:pt x="753754" y="1261826"/>
                  <a:pt x="734673" y="1123477"/>
                  <a:pt x="734673" y="977973"/>
                </a:cubicBezTo>
                <a:cubicBezTo>
                  <a:pt x="734673" y="570088"/>
                  <a:pt x="870634" y="190824"/>
                  <a:pt x="1106782" y="0"/>
                </a:cubicBezTo>
                <a:close/>
              </a:path>
            </a:pathLst>
          </a:custGeom>
          <a:solidFill>
            <a:schemeClr val="accent1"/>
          </a:solidFill>
          <a:ln w="1284" cap="flat">
            <a:noFill/>
            <a:prstDash val="solid"/>
            <a:miter/>
          </a:ln>
        </p:spPr>
        <p:txBody>
          <a:bodyPr rtlCol="0" anchor="ctr"/>
          <a:lstStyle/>
          <a:p>
            <a:endParaRPr lang="zh-CN" altLang="en-US"/>
          </a:p>
        </p:txBody>
      </p:sp>
      <p:sp>
        <p:nvSpPr>
          <p:cNvPr id="130" name="矩形 129">
            <a:extLst>
              <a:ext uri="{FF2B5EF4-FFF2-40B4-BE49-F238E27FC236}">
                <a16:creationId xmlns:a16="http://schemas.microsoft.com/office/drawing/2014/main" xmlns="" id="{8E1B71F9-7C8A-4AFE-8EE6-4C4C3044CC6D}"/>
              </a:ext>
            </a:extLst>
          </p:cNvPr>
          <p:cNvSpPr/>
          <p:nvPr/>
        </p:nvSpPr>
        <p:spPr>
          <a:xfrm>
            <a:off x="5867400" y="2595462"/>
            <a:ext cx="2159566"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选题背景及意义</a:t>
            </a:r>
          </a:p>
        </p:txBody>
      </p:sp>
      <p:sp>
        <p:nvSpPr>
          <p:cNvPr id="132" name="矩形 131">
            <a:extLst>
              <a:ext uri="{FF2B5EF4-FFF2-40B4-BE49-F238E27FC236}">
                <a16:creationId xmlns:a16="http://schemas.microsoft.com/office/drawing/2014/main" xmlns="" id="{AA4F2E85-FBFC-4688-BAB3-F2DC63C3A3E5}"/>
              </a:ext>
            </a:extLst>
          </p:cNvPr>
          <p:cNvSpPr/>
          <p:nvPr/>
        </p:nvSpPr>
        <p:spPr>
          <a:xfrm>
            <a:off x="5650929" y="3269262"/>
            <a:ext cx="1620957" cy="338554"/>
          </a:xfrm>
          <a:prstGeom prst="rect">
            <a:avLst/>
          </a:prstGeom>
        </p:spPr>
        <p:txBody>
          <a:bodyPr wrap="none">
            <a:spAutoFit/>
          </a:bodyPr>
          <a:lstStyle/>
          <a:p>
            <a:pPr algn="ctr" defTabSz="914377">
              <a:defRPr/>
            </a:pPr>
            <a:r>
              <a:rPr lang="zh-CN" altLang="en-US" sz="1600" dirty="0">
                <a:latin typeface="+mn-ea"/>
              </a:rPr>
              <a:t>研究方法与思路</a:t>
            </a:r>
          </a:p>
        </p:txBody>
      </p:sp>
      <p:sp>
        <p:nvSpPr>
          <p:cNvPr id="134" name="矩形 133">
            <a:extLst>
              <a:ext uri="{FF2B5EF4-FFF2-40B4-BE49-F238E27FC236}">
                <a16:creationId xmlns:a16="http://schemas.microsoft.com/office/drawing/2014/main" xmlns="" id="{366D130D-374C-433D-9DDB-304C3E5695DB}"/>
              </a:ext>
            </a:extLst>
          </p:cNvPr>
          <p:cNvSpPr/>
          <p:nvPr/>
        </p:nvSpPr>
        <p:spPr>
          <a:xfrm>
            <a:off x="6551041" y="3883624"/>
            <a:ext cx="1620957" cy="338554"/>
          </a:xfrm>
          <a:prstGeom prst="rect">
            <a:avLst/>
          </a:prstGeom>
        </p:spPr>
        <p:txBody>
          <a:bodyPr wrap="none">
            <a:spAutoFit/>
          </a:bodyPr>
          <a:lstStyle/>
          <a:p>
            <a:pPr algn="ctr" defTabSz="914377">
              <a:defRPr/>
            </a:pPr>
            <a:r>
              <a:rPr lang="zh-CN" altLang="en-US" sz="1600" dirty="0">
                <a:latin typeface="+mn-ea"/>
              </a:rPr>
              <a:t>关键技术与难点</a:t>
            </a:r>
          </a:p>
        </p:txBody>
      </p:sp>
      <p:sp>
        <p:nvSpPr>
          <p:cNvPr id="136" name="矩形 135">
            <a:extLst>
              <a:ext uri="{FF2B5EF4-FFF2-40B4-BE49-F238E27FC236}">
                <a16:creationId xmlns:a16="http://schemas.microsoft.com/office/drawing/2014/main" xmlns="" id="{50FE0415-075B-41EA-BC88-B8EF2B07FF90}"/>
              </a:ext>
            </a:extLst>
          </p:cNvPr>
          <p:cNvSpPr/>
          <p:nvPr/>
        </p:nvSpPr>
        <p:spPr>
          <a:xfrm>
            <a:off x="5835550" y="4497986"/>
            <a:ext cx="1005403" cy="338554"/>
          </a:xfrm>
          <a:prstGeom prst="rect">
            <a:avLst/>
          </a:prstGeom>
        </p:spPr>
        <p:txBody>
          <a:bodyPr wrap="none">
            <a:spAutoFit/>
          </a:bodyPr>
          <a:lstStyle/>
          <a:p>
            <a:pPr algn="ctr" defTabSz="914377">
              <a:defRPr/>
            </a:pPr>
            <a:r>
              <a:rPr lang="zh-CN" altLang="en-US" sz="1600" dirty="0">
                <a:latin typeface="+mn-ea"/>
              </a:rPr>
              <a:t>论文总结</a:t>
            </a:r>
          </a:p>
        </p:txBody>
      </p:sp>
      <p:sp>
        <p:nvSpPr>
          <p:cNvPr id="140" name="矩形 139">
            <a:extLst>
              <a:ext uri="{FF2B5EF4-FFF2-40B4-BE49-F238E27FC236}">
                <a16:creationId xmlns:a16="http://schemas.microsoft.com/office/drawing/2014/main" xmlns="" id="{BD32CF1D-1649-42E4-A42D-8AE8E12EFB0F}"/>
              </a:ext>
            </a:extLst>
          </p:cNvPr>
          <p:cNvSpPr/>
          <p:nvPr/>
        </p:nvSpPr>
        <p:spPr>
          <a:xfrm>
            <a:off x="5230713" y="2040538"/>
            <a:ext cx="1005403" cy="338554"/>
          </a:xfrm>
          <a:prstGeom prst="rect">
            <a:avLst/>
          </a:prstGeom>
        </p:spPr>
        <p:txBody>
          <a:bodyPr wrap="none">
            <a:spAutoFit/>
          </a:bodyPr>
          <a:lstStyle/>
          <a:p>
            <a:pPr algn="ctr" defTabSz="914377">
              <a:defRPr/>
            </a:pPr>
            <a:r>
              <a:rPr lang="zh-CN" altLang="en-US" sz="1600" dirty="0">
                <a:latin typeface="+mn-ea"/>
              </a:rPr>
              <a:t>论文摘要</a:t>
            </a:r>
          </a:p>
        </p:txBody>
      </p:sp>
      <p:sp>
        <p:nvSpPr>
          <p:cNvPr id="2" name="图形 142">
            <a:extLst>
              <a:ext uri="{FF2B5EF4-FFF2-40B4-BE49-F238E27FC236}">
                <a16:creationId xmlns:a16="http://schemas.microsoft.com/office/drawing/2014/main" xmlns="" id="{82DB632C-AD71-44FE-9C08-90DD820EF561}"/>
              </a:ext>
            </a:extLst>
          </p:cNvPr>
          <p:cNvSpPr/>
          <p:nvPr/>
        </p:nvSpPr>
        <p:spPr>
          <a:xfrm>
            <a:off x="5571715" y="2700000"/>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121" name="组合 120">
            <a:extLst>
              <a:ext uri="{FF2B5EF4-FFF2-40B4-BE49-F238E27FC236}">
                <a16:creationId xmlns:a16="http://schemas.microsoft.com/office/drawing/2014/main" xmlns="" id="{D560FC8D-F9E6-4376-85A7-09CCE221EDBC}"/>
              </a:ext>
            </a:extLst>
          </p:cNvPr>
          <p:cNvGrpSpPr/>
          <p:nvPr/>
        </p:nvGrpSpPr>
        <p:grpSpPr>
          <a:xfrm>
            <a:off x="2089150" y="266844"/>
            <a:ext cx="7924800" cy="330008"/>
            <a:chOff x="5025390" y="266844"/>
            <a:chExt cx="6259830" cy="330008"/>
          </a:xfrm>
        </p:grpSpPr>
        <p:cxnSp>
          <p:nvCxnSpPr>
            <p:cNvPr id="123" name="直接连接符 122">
              <a:extLst>
                <a:ext uri="{FF2B5EF4-FFF2-40B4-BE49-F238E27FC236}">
                  <a16:creationId xmlns:a16="http://schemas.microsoft.com/office/drawing/2014/main" xmlns="" id="{EB4DA879-BD2A-4F51-8687-AE0DD71D468C}"/>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BB837B6C-6B5E-45BF-963E-7B89D9E6AFF4}"/>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3B8E82BF-9560-46EB-873F-5D08C7A99947}"/>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E38B1500-EA69-4A9E-9733-375EF79FB2A8}"/>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87932A3F-BE46-49B0-9F10-4CFDC2096A0A}"/>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3047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a:extLst>
              <a:ext uri="{FF2B5EF4-FFF2-40B4-BE49-F238E27FC236}">
                <a16:creationId xmlns:a16="http://schemas.microsoft.com/office/drawing/2014/main" xmlns="" id="{28A96A46-9CEB-4BC6-8F63-35C0FF743C70}"/>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117" name="组合 116">
            <a:extLst>
              <a:ext uri="{FF2B5EF4-FFF2-40B4-BE49-F238E27FC236}">
                <a16:creationId xmlns:a16="http://schemas.microsoft.com/office/drawing/2014/main" xmlns="" id="{09136EA4-F47C-4945-B530-458242A84E98}"/>
              </a:ext>
            </a:extLst>
          </p:cNvPr>
          <p:cNvGrpSpPr/>
          <p:nvPr/>
        </p:nvGrpSpPr>
        <p:grpSpPr>
          <a:xfrm>
            <a:off x="11517365" y="206762"/>
            <a:ext cx="400316" cy="400933"/>
            <a:chOff x="1762125" y="2635371"/>
            <a:chExt cx="10291763" cy="10307638"/>
          </a:xfrm>
        </p:grpSpPr>
        <p:sp>
          <p:nvSpPr>
            <p:cNvPr id="118" name="Freeform 6">
              <a:extLst>
                <a:ext uri="{FF2B5EF4-FFF2-40B4-BE49-F238E27FC236}">
                  <a16:creationId xmlns:a16="http://schemas.microsoft.com/office/drawing/2014/main" xmlns="" id="{5D9CFAB7-D790-4B09-89EB-40FD88090799}"/>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0">
              <a:extLst>
                <a:ext uri="{FF2B5EF4-FFF2-40B4-BE49-F238E27FC236}">
                  <a16:creationId xmlns:a16="http://schemas.microsoft.com/office/drawing/2014/main" xmlns="" id="{1B37B9D8-B7F1-4E7F-830F-588B8CF8C800}"/>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6">
              <a:extLst>
                <a:ext uri="{FF2B5EF4-FFF2-40B4-BE49-F238E27FC236}">
                  <a16:creationId xmlns:a16="http://schemas.microsoft.com/office/drawing/2014/main" xmlns="" id="{0BAF76DF-AACD-4962-B3F7-D5F43619AD90}"/>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7">
              <a:extLst>
                <a:ext uri="{FF2B5EF4-FFF2-40B4-BE49-F238E27FC236}">
                  <a16:creationId xmlns:a16="http://schemas.microsoft.com/office/drawing/2014/main" xmlns="" id="{BAD7DE9E-DB91-458A-8934-8F45502D1EED}"/>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8">
              <a:extLst>
                <a:ext uri="{FF2B5EF4-FFF2-40B4-BE49-F238E27FC236}">
                  <a16:creationId xmlns:a16="http://schemas.microsoft.com/office/drawing/2014/main" xmlns="" id="{F8E7939F-48EF-4151-AC10-D03374B76638}"/>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09">
              <a:extLst>
                <a:ext uri="{FF2B5EF4-FFF2-40B4-BE49-F238E27FC236}">
                  <a16:creationId xmlns:a16="http://schemas.microsoft.com/office/drawing/2014/main" xmlns="" id="{403A2AE3-6978-4735-9D36-8C5A003E5ACC}"/>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0">
              <a:extLst>
                <a:ext uri="{FF2B5EF4-FFF2-40B4-BE49-F238E27FC236}">
                  <a16:creationId xmlns:a16="http://schemas.microsoft.com/office/drawing/2014/main" xmlns="" id="{EEF553AD-2DE8-4CC6-866D-48CCAD55DE94}"/>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111">
              <a:extLst>
                <a:ext uri="{FF2B5EF4-FFF2-40B4-BE49-F238E27FC236}">
                  <a16:creationId xmlns:a16="http://schemas.microsoft.com/office/drawing/2014/main" xmlns="" id="{C58E5DEC-143A-48EE-B44F-5C768F8E32AD}"/>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2">
              <a:extLst>
                <a:ext uri="{FF2B5EF4-FFF2-40B4-BE49-F238E27FC236}">
                  <a16:creationId xmlns:a16="http://schemas.microsoft.com/office/drawing/2014/main" xmlns="" id="{A3C7A0EB-88CE-42D7-B026-5B6F107AA96E}"/>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3">
              <a:extLst>
                <a:ext uri="{FF2B5EF4-FFF2-40B4-BE49-F238E27FC236}">
                  <a16:creationId xmlns:a16="http://schemas.microsoft.com/office/drawing/2014/main" xmlns="" id="{984E2694-A415-45E5-8165-611EFE0C4473}"/>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4">
              <a:extLst>
                <a:ext uri="{FF2B5EF4-FFF2-40B4-BE49-F238E27FC236}">
                  <a16:creationId xmlns:a16="http://schemas.microsoft.com/office/drawing/2014/main" xmlns="" id="{14A82917-F429-4583-8FE5-318C6E2FB00C}"/>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15">
              <a:extLst>
                <a:ext uri="{FF2B5EF4-FFF2-40B4-BE49-F238E27FC236}">
                  <a16:creationId xmlns:a16="http://schemas.microsoft.com/office/drawing/2014/main" xmlns="" id="{BCCB2EDE-4BFF-4134-999E-0926BBDE235C}"/>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16">
              <a:extLst>
                <a:ext uri="{FF2B5EF4-FFF2-40B4-BE49-F238E27FC236}">
                  <a16:creationId xmlns:a16="http://schemas.microsoft.com/office/drawing/2014/main" xmlns="" id="{C7F3321F-613A-4D08-AA45-1F22F8E7606D}"/>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17">
              <a:extLst>
                <a:ext uri="{FF2B5EF4-FFF2-40B4-BE49-F238E27FC236}">
                  <a16:creationId xmlns:a16="http://schemas.microsoft.com/office/drawing/2014/main" xmlns="" id="{A947AFD0-F399-4255-A97D-6A42347043B0}"/>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18">
              <a:extLst>
                <a:ext uri="{FF2B5EF4-FFF2-40B4-BE49-F238E27FC236}">
                  <a16:creationId xmlns:a16="http://schemas.microsoft.com/office/drawing/2014/main" xmlns="" id="{6C67FBEF-EE77-486F-ACF8-DE053CAF916E}"/>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19">
              <a:extLst>
                <a:ext uri="{FF2B5EF4-FFF2-40B4-BE49-F238E27FC236}">
                  <a16:creationId xmlns:a16="http://schemas.microsoft.com/office/drawing/2014/main" xmlns="" id="{E2898B2F-E75C-444A-8144-B8B387CD4A6B}"/>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20">
              <a:extLst>
                <a:ext uri="{FF2B5EF4-FFF2-40B4-BE49-F238E27FC236}">
                  <a16:creationId xmlns:a16="http://schemas.microsoft.com/office/drawing/2014/main" xmlns="" id="{82703A90-BD78-4D0A-B45D-656485F557D1}"/>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2">
              <a:extLst>
                <a:ext uri="{FF2B5EF4-FFF2-40B4-BE49-F238E27FC236}">
                  <a16:creationId xmlns:a16="http://schemas.microsoft.com/office/drawing/2014/main" xmlns="" id="{D7D6C78A-167A-4A9F-8370-61D6FB6C670D}"/>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54">
              <a:extLst>
                <a:ext uri="{FF2B5EF4-FFF2-40B4-BE49-F238E27FC236}">
                  <a16:creationId xmlns:a16="http://schemas.microsoft.com/office/drawing/2014/main" xmlns="" id="{8FE3E17A-F050-4945-ABD5-4117F5099CF6}"/>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55">
              <a:extLst>
                <a:ext uri="{FF2B5EF4-FFF2-40B4-BE49-F238E27FC236}">
                  <a16:creationId xmlns:a16="http://schemas.microsoft.com/office/drawing/2014/main" xmlns="" id="{13A1CACB-9E2A-45AE-9667-E62BA11607D1}"/>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56">
              <a:extLst>
                <a:ext uri="{FF2B5EF4-FFF2-40B4-BE49-F238E27FC236}">
                  <a16:creationId xmlns:a16="http://schemas.microsoft.com/office/drawing/2014/main" xmlns="" id="{902FF66E-83FB-412B-907A-522F6FF5110E}"/>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图形 142">
            <a:extLst>
              <a:ext uri="{FF2B5EF4-FFF2-40B4-BE49-F238E27FC236}">
                <a16:creationId xmlns:a16="http://schemas.microsoft.com/office/drawing/2014/main" xmlns="" id="{768B9167-7530-44CD-A39A-C4C507835FB5}"/>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198" name="组合 197">
            <a:extLst>
              <a:ext uri="{FF2B5EF4-FFF2-40B4-BE49-F238E27FC236}">
                <a16:creationId xmlns:a16="http://schemas.microsoft.com/office/drawing/2014/main" xmlns="" id="{3EDD0AA1-BD5D-4C29-AE04-EFD12A258DC4}"/>
              </a:ext>
            </a:extLst>
          </p:cNvPr>
          <p:cNvGrpSpPr/>
          <p:nvPr/>
        </p:nvGrpSpPr>
        <p:grpSpPr>
          <a:xfrm>
            <a:off x="618914" y="309469"/>
            <a:ext cx="4369799" cy="245085"/>
            <a:chOff x="253154" y="301849"/>
            <a:chExt cx="4369799" cy="245085"/>
          </a:xfrm>
        </p:grpSpPr>
        <p:sp>
          <p:nvSpPr>
            <p:cNvPr id="179" name="TextBox 29">
              <a:extLst>
                <a:ext uri="{FF2B5EF4-FFF2-40B4-BE49-F238E27FC236}">
                  <a16:creationId xmlns:a16="http://schemas.microsoft.com/office/drawing/2014/main" xmlns="" id="{543EF58D-C40A-4079-96B7-F63D21626CEF}"/>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180" name="TextBox 32">
              <a:extLst>
                <a:ext uri="{FF2B5EF4-FFF2-40B4-BE49-F238E27FC236}">
                  <a16:creationId xmlns:a16="http://schemas.microsoft.com/office/drawing/2014/main" xmlns="" id="{49395F32-A66F-431A-A1A5-6D1794B45686}"/>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181" name="TextBox 33">
              <a:extLst>
                <a:ext uri="{FF2B5EF4-FFF2-40B4-BE49-F238E27FC236}">
                  <a16:creationId xmlns:a16="http://schemas.microsoft.com/office/drawing/2014/main" xmlns="" id="{89E06A3A-8958-4301-972D-DB572797619E}"/>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182" name="TextBox 34">
              <a:extLst>
                <a:ext uri="{FF2B5EF4-FFF2-40B4-BE49-F238E27FC236}">
                  <a16:creationId xmlns:a16="http://schemas.microsoft.com/office/drawing/2014/main" xmlns="" id="{7EA0B5D7-A68E-4F47-964C-164FE834F4DD}"/>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183" name="TextBox 36">
              <a:extLst>
                <a:ext uri="{FF2B5EF4-FFF2-40B4-BE49-F238E27FC236}">
                  <a16:creationId xmlns:a16="http://schemas.microsoft.com/office/drawing/2014/main" xmlns="" id="{EE6FA5F5-EA4A-4DF8-A626-F46C3587AF79}"/>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189" name="直接连接符 188">
              <a:extLst>
                <a:ext uri="{FF2B5EF4-FFF2-40B4-BE49-F238E27FC236}">
                  <a16:creationId xmlns:a16="http://schemas.microsoft.com/office/drawing/2014/main" xmlns="" id="{503B5480-DC7B-4FAF-92D5-C304AAD9037C}"/>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99" name="组合 198">
            <a:extLst>
              <a:ext uri="{FF2B5EF4-FFF2-40B4-BE49-F238E27FC236}">
                <a16:creationId xmlns:a16="http://schemas.microsoft.com/office/drawing/2014/main" xmlns="" id="{B755887D-06B2-49C8-A78A-151A32DBE229}"/>
              </a:ext>
            </a:extLst>
          </p:cNvPr>
          <p:cNvGrpSpPr/>
          <p:nvPr/>
        </p:nvGrpSpPr>
        <p:grpSpPr>
          <a:xfrm>
            <a:off x="5204460" y="266844"/>
            <a:ext cx="6080760" cy="330008"/>
            <a:chOff x="5025390" y="266844"/>
            <a:chExt cx="6259830" cy="330008"/>
          </a:xfrm>
        </p:grpSpPr>
        <p:cxnSp>
          <p:nvCxnSpPr>
            <p:cNvPr id="190" name="直接连接符 189">
              <a:extLst>
                <a:ext uri="{FF2B5EF4-FFF2-40B4-BE49-F238E27FC236}">
                  <a16:creationId xmlns:a16="http://schemas.microsoft.com/office/drawing/2014/main" xmlns="" id="{62FE7A77-FBEB-40AD-82EE-F6D56B4FBED0}"/>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BDD67602-65B0-4D01-8429-E64EE945B436}"/>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56902EF3-DC68-477E-B624-6F39F33A5062}"/>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E5575DC5-6C14-4E47-8549-F414278D7485}"/>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BEA35CD9-8F8F-4991-8A28-0D6749A159AF}"/>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0" name="组合 199">
            <a:extLst>
              <a:ext uri="{FF2B5EF4-FFF2-40B4-BE49-F238E27FC236}">
                <a16:creationId xmlns:a16="http://schemas.microsoft.com/office/drawing/2014/main" xmlns="" id="{B708D5A6-F729-4A3B-AFF5-DB02E26819D1}"/>
              </a:ext>
            </a:extLst>
          </p:cNvPr>
          <p:cNvGrpSpPr/>
          <p:nvPr/>
        </p:nvGrpSpPr>
        <p:grpSpPr>
          <a:xfrm>
            <a:off x="0" y="266844"/>
            <a:ext cx="487680" cy="330008"/>
            <a:chOff x="5025390" y="266844"/>
            <a:chExt cx="6259830" cy="330008"/>
          </a:xfrm>
        </p:grpSpPr>
        <p:cxnSp>
          <p:nvCxnSpPr>
            <p:cNvPr id="201" name="直接连接符 200">
              <a:extLst>
                <a:ext uri="{FF2B5EF4-FFF2-40B4-BE49-F238E27FC236}">
                  <a16:creationId xmlns:a16="http://schemas.microsoft.com/office/drawing/2014/main" xmlns="" id="{B16271FF-B014-4D0E-A8FC-14016AE63AC9}"/>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54662351-B9F7-41B8-8DFD-B434997C52AF}"/>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18BB5DB3-4909-47FC-BDD8-8679FC8F7B9D}"/>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7C6A262B-8F87-4AA5-BD4A-55DE84149A06}"/>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8F8A0811-38B1-462B-8E81-76FB9965A173}"/>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07" name="任意多边形: 形状 206">
            <a:extLst>
              <a:ext uri="{FF2B5EF4-FFF2-40B4-BE49-F238E27FC236}">
                <a16:creationId xmlns:a16="http://schemas.microsoft.com/office/drawing/2014/main" xmlns="" id="{45FCA2B9-4B83-4D47-91BA-890813DBEC4B}"/>
              </a:ext>
            </a:extLst>
          </p:cNvPr>
          <p:cNvSpPr>
            <a:spLocks/>
          </p:cNvSpPr>
          <p:nvPr/>
        </p:nvSpPr>
        <p:spPr>
          <a:xfrm>
            <a:off x="8676113" y="1618355"/>
            <a:ext cx="2727693" cy="2184055"/>
          </a:xfrm>
          <a:custGeom>
            <a:avLst/>
            <a:gdLst>
              <a:gd name="connsiteX0" fmla="*/ 0 w 2525486"/>
              <a:gd name="connsiteY0" fmla="*/ 0 h 1879419"/>
              <a:gd name="connsiteX1" fmla="*/ 2525486 w 2525486"/>
              <a:gd name="connsiteY1" fmla="*/ 0 h 1879419"/>
              <a:gd name="connsiteX2" fmla="*/ 2525486 w 2525486"/>
              <a:gd name="connsiteY2" fmla="*/ 1879419 h 1879419"/>
              <a:gd name="connsiteX3" fmla="*/ 0 w 2525486"/>
              <a:gd name="connsiteY3" fmla="*/ 1879419 h 1879419"/>
            </a:gdLst>
            <a:ahLst/>
            <a:cxnLst>
              <a:cxn ang="0">
                <a:pos x="connsiteX0" y="connsiteY0"/>
              </a:cxn>
              <a:cxn ang="0">
                <a:pos x="connsiteX1" y="connsiteY1"/>
              </a:cxn>
              <a:cxn ang="0">
                <a:pos x="connsiteX2" y="connsiteY2"/>
              </a:cxn>
              <a:cxn ang="0">
                <a:pos x="connsiteX3" y="connsiteY3"/>
              </a:cxn>
            </a:cxnLst>
            <a:rect l="l" t="t" r="r" b="b"/>
            <a:pathLst>
              <a:path w="2525486" h="1879419">
                <a:moveTo>
                  <a:pt x="0" y="0"/>
                </a:moveTo>
                <a:lnTo>
                  <a:pt x="2525486" y="0"/>
                </a:lnTo>
                <a:lnTo>
                  <a:pt x="2525486" y="1879419"/>
                </a:lnTo>
                <a:lnTo>
                  <a:pt x="0" y="1879419"/>
                </a:lnTo>
                <a:close/>
              </a:path>
            </a:pathLst>
          </a:cu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9" name="任意多边形: 形状 208">
            <a:extLst>
              <a:ext uri="{FF2B5EF4-FFF2-40B4-BE49-F238E27FC236}">
                <a16:creationId xmlns:a16="http://schemas.microsoft.com/office/drawing/2014/main" xmlns="" id="{71C51362-233A-491C-8931-CFF34A3FD5D1}"/>
              </a:ext>
            </a:extLst>
          </p:cNvPr>
          <p:cNvSpPr>
            <a:spLocks/>
          </p:cNvSpPr>
          <p:nvPr/>
        </p:nvSpPr>
        <p:spPr>
          <a:xfrm>
            <a:off x="5948420" y="3802410"/>
            <a:ext cx="2727693" cy="2184055"/>
          </a:xfrm>
          <a:custGeom>
            <a:avLst/>
            <a:gdLst>
              <a:gd name="connsiteX0" fmla="*/ 0 w 2525486"/>
              <a:gd name="connsiteY0" fmla="*/ 0 h 1879419"/>
              <a:gd name="connsiteX1" fmla="*/ 2525486 w 2525486"/>
              <a:gd name="connsiteY1" fmla="*/ 0 h 1879419"/>
              <a:gd name="connsiteX2" fmla="*/ 2525486 w 2525486"/>
              <a:gd name="connsiteY2" fmla="*/ 1879419 h 1879419"/>
              <a:gd name="connsiteX3" fmla="*/ 0 w 2525486"/>
              <a:gd name="connsiteY3" fmla="*/ 1879419 h 1879419"/>
            </a:gdLst>
            <a:ahLst/>
            <a:cxnLst>
              <a:cxn ang="0">
                <a:pos x="connsiteX0" y="connsiteY0"/>
              </a:cxn>
              <a:cxn ang="0">
                <a:pos x="connsiteX1" y="connsiteY1"/>
              </a:cxn>
              <a:cxn ang="0">
                <a:pos x="connsiteX2" y="connsiteY2"/>
              </a:cxn>
              <a:cxn ang="0">
                <a:pos x="connsiteX3" y="connsiteY3"/>
              </a:cxn>
            </a:cxnLst>
            <a:rect l="l" t="t" r="r" b="b"/>
            <a:pathLst>
              <a:path w="2525486" h="1879419">
                <a:moveTo>
                  <a:pt x="0" y="0"/>
                </a:moveTo>
                <a:lnTo>
                  <a:pt x="2525486" y="0"/>
                </a:lnTo>
                <a:lnTo>
                  <a:pt x="2525486" y="1879419"/>
                </a:lnTo>
                <a:lnTo>
                  <a:pt x="0" y="1879419"/>
                </a:lnTo>
                <a:close/>
              </a:path>
            </a:pathLst>
          </a:cu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1" name="图片占位符 8-mask">
            <a:extLst>
              <a:ext uri="{FF2B5EF4-FFF2-40B4-BE49-F238E27FC236}">
                <a16:creationId xmlns:a16="http://schemas.microsoft.com/office/drawing/2014/main" xmlns="" id="{D6106EBD-D046-4222-8D82-6F2B2A086EE4}"/>
              </a:ext>
            </a:extLst>
          </p:cNvPr>
          <p:cNvSpPr/>
          <p:nvPr/>
        </p:nvSpPr>
        <p:spPr>
          <a:xfrm>
            <a:off x="695325" y="1618356"/>
            <a:ext cx="5050633" cy="4368111"/>
          </a:xfrm>
          <a:prstGeom prst="rect">
            <a:avLst/>
          </a:prstGeom>
          <a:blipFill>
            <a:blip r:embed="rId2" cstate="email">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形状 212">
            <a:extLst>
              <a:ext uri="{FF2B5EF4-FFF2-40B4-BE49-F238E27FC236}">
                <a16:creationId xmlns:a16="http://schemas.microsoft.com/office/drawing/2014/main" xmlns="" id="{FF09A5F2-BE55-4F64-95ED-A9645E41178B}"/>
              </a:ext>
            </a:extLst>
          </p:cNvPr>
          <p:cNvSpPr>
            <a:spLocks/>
          </p:cNvSpPr>
          <p:nvPr/>
        </p:nvSpPr>
        <p:spPr>
          <a:xfrm>
            <a:off x="5948420" y="1618355"/>
            <a:ext cx="2727693" cy="2184055"/>
          </a:xfrm>
          <a:custGeom>
            <a:avLst/>
            <a:gdLst>
              <a:gd name="connsiteX0" fmla="*/ 0 w 2525486"/>
              <a:gd name="connsiteY0" fmla="*/ 0 h 1879419"/>
              <a:gd name="connsiteX1" fmla="*/ 2525486 w 2525486"/>
              <a:gd name="connsiteY1" fmla="*/ 0 h 1879419"/>
              <a:gd name="connsiteX2" fmla="*/ 2525486 w 2525486"/>
              <a:gd name="connsiteY2" fmla="*/ 1879419 h 1879419"/>
              <a:gd name="connsiteX3" fmla="*/ 0 w 2525486"/>
              <a:gd name="connsiteY3" fmla="*/ 1879419 h 1879419"/>
            </a:gdLst>
            <a:ahLst/>
            <a:cxnLst>
              <a:cxn ang="0">
                <a:pos x="connsiteX0" y="connsiteY0"/>
              </a:cxn>
              <a:cxn ang="0">
                <a:pos x="connsiteX1" y="connsiteY1"/>
              </a:cxn>
              <a:cxn ang="0">
                <a:pos x="connsiteX2" y="connsiteY2"/>
              </a:cxn>
              <a:cxn ang="0">
                <a:pos x="connsiteX3" y="connsiteY3"/>
              </a:cxn>
            </a:cxnLst>
            <a:rect l="l" t="t" r="r" b="b"/>
            <a:pathLst>
              <a:path w="2525486" h="1879419">
                <a:moveTo>
                  <a:pt x="0" y="0"/>
                </a:moveTo>
                <a:lnTo>
                  <a:pt x="2525486" y="0"/>
                </a:lnTo>
                <a:lnTo>
                  <a:pt x="2525486" y="1879419"/>
                </a:lnTo>
                <a:lnTo>
                  <a:pt x="0" y="1879419"/>
                </a:ln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5" name="任意多边形: 形状 214">
            <a:extLst>
              <a:ext uri="{FF2B5EF4-FFF2-40B4-BE49-F238E27FC236}">
                <a16:creationId xmlns:a16="http://schemas.microsoft.com/office/drawing/2014/main" xmlns="" id="{D3865C03-F419-46FE-9D4D-4A59F3555704}"/>
              </a:ext>
            </a:extLst>
          </p:cNvPr>
          <p:cNvSpPr/>
          <p:nvPr/>
        </p:nvSpPr>
        <p:spPr>
          <a:xfrm>
            <a:off x="8676113" y="3802411"/>
            <a:ext cx="2727693" cy="2184055"/>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7" name="矩形 216">
            <a:extLst>
              <a:ext uri="{FF2B5EF4-FFF2-40B4-BE49-F238E27FC236}">
                <a16:creationId xmlns:a16="http://schemas.microsoft.com/office/drawing/2014/main" xmlns="" id="{A0AD1E34-98C1-483B-A7A4-D731257CFB69}"/>
              </a:ext>
            </a:extLst>
          </p:cNvPr>
          <p:cNvSpPr/>
          <p:nvPr/>
        </p:nvSpPr>
        <p:spPr>
          <a:xfrm>
            <a:off x="6115200" y="2012363"/>
            <a:ext cx="1595309" cy="43088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bg1"/>
                </a:solidFill>
                <a:effectLst/>
                <a:uLnTx/>
                <a:uFillTx/>
                <a:latin typeface="+mj-ea"/>
                <a:ea typeface="+mj-ea"/>
                <a:cs typeface="+mn-cs"/>
              </a:rPr>
              <a:t>输入关键词</a:t>
            </a:r>
          </a:p>
        </p:txBody>
      </p:sp>
      <p:sp>
        <p:nvSpPr>
          <p:cNvPr id="219" name="矩形 218">
            <a:extLst>
              <a:ext uri="{FF2B5EF4-FFF2-40B4-BE49-F238E27FC236}">
                <a16:creationId xmlns:a16="http://schemas.microsoft.com/office/drawing/2014/main" xmlns="" id="{FC526124-1B60-46DE-9CDF-B41ABA00E800}"/>
              </a:ext>
            </a:extLst>
          </p:cNvPr>
          <p:cNvSpPr/>
          <p:nvPr/>
        </p:nvSpPr>
        <p:spPr>
          <a:xfrm>
            <a:off x="6115200" y="2669000"/>
            <a:ext cx="2435242" cy="933076"/>
          </a:xfrm>
          <a:prstGeom prst="rect">
            <a:avLst/>
          </a:prstGeom>
        </p:spPr>
        <p:txBody>
          <a:bodyPr wrap="square">
            <a:spAutoFit/>
          </a:bodyPr>
          <a:lstStyle/>
          <a:p>
            <a:pPr>
              <a:lnSpc>
                <a:spcPct val="125000"/>
              </a:lnSpc>
              <a:defRPr/>
            </a:pPr>
            <a:r>
              <a:rPr lang="zh-CN" altLang="en-US" sz="1500">
                <a:solidFill>
                  <a:schemeClr val="bg1"/>
                </a:solidFill>
                <a:latin typeface="+mn-ea"/>
              </a:rPr>
              <a:t>输入与标题相关的描述，字体建议为微软雅黑或微软雅黑</a:t>
            </a:r>
            <a:r>
              <a:rPr lang="en-US" altLang="zh-CN" sz="1500">
                <a:solidFill>
                  <a:schemeClr val="bg1"/>
                </a:solidFill>
                <a:latin typeface="+mn-ea"/>
              </a:rPr>
              <a:t>Light </a:t>
            </a:r>
            <a:r>
              <a:rPr lang="zh-CN" altLang="en-US" sz="1500">
                <a:solidFill>
                  <a:schemeClr val="bg1"/>
                </a:solidFill>
                <a:latin typeface="+mn-ea"/>
              </a:rPr>
              <a:t>。</a:t>
            </a:r>
            <a:endParaRPr lang="zh-CN" altLang="en-US" sz="1500" dirty="0">
              <a:solidFill>
                <a:schemeClr val="bg1"/>
              </a:solidFill>
              <a:latin typeface="+mn-ea"/>
            </a:endParaRPr>
          </a:p>
        </p:txBody>
      </p:sp>
      <p:sp>
        <p:nvSpPr>
          <p:cNvPr id="221" name="矩形 220">
            <a:extLst>
              <a:ext uri="{FF2B5EF4-FFF2-40B4-BE49-F238E27FC236}">
                <a16:creationId xmlns:a16="http://schemas.microsoft.com/office/drawing/2014/main" xmlns="" id="{E8F4843D-513E-4253-BDC3-0842BC352692}"/>
              </a:ext>
            </a:extLst>
          </p:cNvPr>
          <p:cNvSpPr/>
          <p:nvPr/>
        </p:nvSpPr>
        <p:spPr>
          <a:xfrm>
            <a:off x="8797115" y="4182661"/>
            <a:ext cx="1595309" cy="43088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bg1"/>
                </a:solidFill>
                <a:effectLst/>
                <a:uLnTx/>
                <a:uFillTx/>
                <a:latin typeface="+mj-ea"/>
                <a:ea typeface="+mj-ea"/>
                <a:cs typeface="+mn-cs"/>
              </a:rPr>
              <a:t>输入关键词</a:t>
            </a:r>
          </a:p>
        </p:txBody>
      </p:sp>
      <p:sp>
        <p:nvSpPr>
          <p:cNvPr id="223" name="矩形 222">
            <a:extLst>
              <a:ext uri="{FF2B5EF4-FFF2-40B4-BE49-F238E27FC236}">
                <a16:creationId xmlns:a16="http://schemas.microsoft.com/office/drawing/2014/main" xmlns="" id="{E7B6DDAF-D1C1-43EB-9E6C-001D959F358A}"/>
              </a:ext>
            </a:extLst>
          </p:cNvPr>
          <p:cNvSpPr/>
          <p:nvPr/>
        </p:nvSpPr>
        <p:spPr>
          <a:xfrm>
            <a:off x="8797115" y="4794892"/>
            <a:ext cx="2435242" cy="933076"/>
          </a:xfrm>
          <a:prstGeom prst="rect">
            <a:avLst/>
          </a:prstGeom>
        </p:spPr>
        <p:txBody>
          <a:bodyPr wrap="square">
            <a:spAutoFit/>
          </a:bodyPr>
          <a:lstStyle/>
          <a:p>
            <a:pPr>
              <a:lnSpc>
                <a:spcPct val="125000"/>
              </a:lnSpc>
              <a:defRPr/>
            </a:pPr>
            <a:r>
              <a:rPr lang="zh-CN" altLang="en-US" sz="1500" dirty="0">
                <a:solidFill>
                  <a:schemeClr val="bg1"/>
                </a:solidFill>
                <a:latin typeface="+mn-ea"/>
              </a:rPr>
              <a:t>输入与标题相关的描述，字体建议为微软雅黑或微软雅黑</a:t>
            </a:r>
            <a:r>
              <a:rPr lang="en-US" altLang="zh-CN" sz="1500" dirty="0">
                <a:solidFill>
                  <a:schemeClr val="bg1"/>
                </a:solidFill>
                <a:latin typeface="+mn-ea"/>
              </a:rPr>
              <a:t>Light </a:t>
            </a:r>
            <a:r>
              <a:rPr lang="zh-CN" altLang="en-US" sz="1500" dirty="0">
                <a:solidFill>
                  <a:schemeClr val="bg1"/>
                </a:solidFill>
                <a:latin typeface="+mn-ea"/>
              </a:rPr>
              <a:t>。</a:t>
            </a:r>
          </a:p>
        </p:txBody>
      </p:sp>
      <p:sp>
        <p:nvSpPr>
          <p:cNvPr id="225" name="矩形 224">
            <a:extLst>
              <a:ext uri="{FF2B5EF4-FFF2-40B4-BE49-F238E27FC236}">
                <a16:creationId xmlns:a16="http://schemas.microsoft.com/office/drawing/2014/main" xmlns="" id="{83F1B8C5-7115-4129-8C1D-08B750E56533}"/>
              </a:ext>
            </a:extLst>
          </p:cNvPr>
          <p:cNvSpPr/>
          <p:nvPr/>
        </p:nvSpPr>
        <p:spPr>
          <a:xfrm>
            <a:off x="8797115" y="2017898"/>
            <a:ext cx="1595309" cy="43088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输入关键词</a:t>
            </a:r>
          </a:p>
        </p:txBody>
      </p:sp>
      <p:sp>
        <p:nvSpPr>
          <p:cNvPr id="227" name="矩形 226">
            <a:extLst>
              <a:ext uri="{FF2B5EF4-FFF2-40B4-BE49-F238E27FC236}">
                <a16:creationId xmlns:a16="http://schemas.microsoft.com/office/drawing/2014/main" xmlns="" id="{ABB43092-3F2C-44AA-A919-1D7B9ED2A59A}"/>
              </a:ext>
            </a:extLst>
          </p:cNvPr>
          <p:cNvSpPr/>
          <p:nvPr/>
        </p:nvSpPr>
        <p:spPr>
          <a:xfrm>
            <a:off x="8797115" y="2674535"/>
            <a:ext cx="2435242" cy="933076"/>
          </a:xfrm>
          <a:prstGeom prst="rect">
            <a:avLst/>
          </a:prstGeom>
        </p:spPr>
        <p:txBody>
          <a:bodyPr wrap="square">
            <a:spAutoFit/>
          </a:bodyPr>
          <a:lstStyle/>
          <a:p>
            <a:pPr>
              <a:lnSpc>
                <a:spcPct val="125000"/>
              </a:lnSpc>
              <a:defRPr/>
            </a:pPr>
            <a:r>
              <a:rPr lang="zh-CN" altLang="en-US" sz="1500" dirty="0">
                <a:solidFill>
                  <a:schemeClr val="tx1">
                    <a:lumMod val="75000"/>
                    <a:lumOff val="25000"/>
                  </a:schemeClr>
                </a:solidFill>
                <a:latin typeface="+mn-ea"/>
              </a:rPr>
              <a:t>输入与标题相关的描述，字体建议为微软雅黑或微软雅黑</a:t>
            </a:r>
            <a:r>
              <a:rPr lang="en-US" altLang="zh-CN" sz="1500" dirty="0">
                <a:solidFill>
                  <a:schemeClr val="tx1">
                    <a:lumMod val="75000"/>
                    <a:lumOff val="25000"/>
                  </a:schemeClr>
                </a:solidFill>
                <a:latin typeface="+mn-ea"/>
              </a:rPr>
              <a:t>Light </a:t>
            </a:r>
            <a:r>
              <a:rPr lang="zh-CN" altLang="en-US" sz="1500" dirty="0">
                <a:solidFill>
                  <a:schemeClr val="tx1">
                    <a:lumMod val="75000"/>
                    <a:lumOff val="25000"/>
                  </a:schemeClr>
                </a:solidFill>
                <a:latin typeface="+mn-ea"/>
              </a:rPr>
              <a:t>。</a:t>
            </a:r>
          </a:p>
        </p:txBody>
      </p:sp>
      <p:sp>
        <p:nvSpPr>
          <p:cNvPr id="229" name="矩形 228">
            <a:extLst>
              <a:ext uri="{FF2B5EF4-FFF2-40B4-BE49-F238E27FC236}">
                <a16:creationId xmlns:a16="http://schemas.microsoft.com/office/drawing/2014/main" xmlns="" id="{DBA81389-0E1F-4A0D-8098-96D681A865CB}"/>
              </a:ext>
            </a:extLst>
          </p:cNvPr>
          <p:cNvSpPr/>
          <p:nvPr/>
        </p:nvSpPr>
        <p:spPr>
          <a:xfrm>
            <a:off x="6115200" y="4177126"/>
            <a:ext cx="1595309" cy="43088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输入关键词</a:t>
            </a:r>
          </a:p>
        </p:txBody>
      </p:sp>
      <p:sp>
        <p:nvSpPr>
          <p:cNvPr id="231" name="矩形 230">
            <a:extLst>
              <a:ext uri="{FF2B5EF4-FFF2-40B4-BE49-F238E27FC236}">
                <a16:creationId xmlns:a16="http://schemas.microsoft.com/office/drawing/2014/main" xmlns="" id="{F60E312A-AFA8-4486-92F7-6DC29C14B7F0}"/>
              </a:ext>
            </a:extLst>
          </p:cNvPr>
          <p:cNvSpPr/>
          <p:nvPr/>
        </p:nvSpPr>
        <p:spPr>
          <a:xfrm>
            <a:off x="6115200" y="4789357"/>
            <a:ext cx="2435242" cy="933076"/>
          </a:xfrm>
          <a:prstGeom prst="rect">
            <a:avLst/>
          </a:prstGeom>
        </p:spPr>
        <p:txBody>
          <a:bodyPr wrap="square">
            <a:spAutoFit/>
          </a:bodyPr>
          <a:lstStyle/>
          <a:p>
            <a:pPr>
              <a:lnSpc>
                <a:spcPct val="125000"/>
              </a:lnSpc>
              <a:defRPr/>
            </a:pPr>
            <a:r>
              <a:rPr lang="zh-CN" altLang="en-US" sz="1500">
                <a:solidFill>
                  <a:schemeClr val="tx1">
                    <a:lumMod val="75000"/>
                    <a:lumOff val="25000"/>
                  </a:schemeClr>
                </a:solidFill>
                <a:latin typeface="+mn-ea"/>
              </a:rPr>
              <a:t>输入与标题相关的描述，字体建议为微软雅黑或微软雅黑</a:t>
            </a:r>
            <a:r>
              <a:rPr lang="en-US" altLang="zh-CN" sz="1500">
                <a:solidFill>
                  <a:schemeClr val="tx1">
                    <a:lumMod val="75000"/>
                    <a:lumOff val="25000"/>
                  </a:schemeClr>
                </a:solidFill>
                <a:latin typeface="+mn-ea"/>
              </a:rPr>
              <a:t>Light </a:t>
            </a:r>
            <a:r>
              <a:rPr lang="zh-CN" altLang="en-US" sz="1500">
                <a:solidFill>
                  <a:schemeClr val="tx1">
                    <a:lumMod val="75000"/>
                    <a:lumOff val="25000"/>
                  </a:schemeClr>
                </a:solidFill>
                <a:latin typeface="+mn-ea"/>
              </a:rPr>
              <a:t>。</a:t>
            </a:r>
            <a:endParaRPr lang="zh-CN" altLang="en-US" sz="1500" dirty="0">
              <a:solidFill>
                <a:schemeClr val="tx1">
                  <a:lumMod val="75000"/>
                  <a:lumOff val="25000"/>
                </a:schemeClr>
              </a:solidFill>
              <a:latin typeface="+mn-ea"/>
            </a:endParaRPr>
          </a:p>
        </p:txBody>
      </p:sp>
      <p:sp>
        <p:nvSpPr>
          <p:cNvPr id="233" name="文本框 232">
            <a:extLst>
              <a:ext uri="{FF2B5EF4-FFF2-40B4-BE49-F238E27FC236}">
                <a16:creationId xmlns:a16="http://schemas.microsoft.com/office/drawing/2014/main" xmlns="" id="{62DC07FD-3A8B-4EC0-9342-EC4372D5CF82}"/>
              </a:ext>
            </a:extLst>
          </p:cNvPr>
          <p:cNvSpPr txBox="1"/>
          <p:nvPr/>
        </p:nvSpPr>
        <p:spPr>
          <a:xfrm>
            <a:off x="7722522" y="1786048"/>
            <a:ext cx="819022" cy="830997"/>
          </a:xfrm>
          <a:prstGeom prst="rect">
            <a:avLst/>
          </a:prstGeom>
          <a:noFill/>
        </p:spPr>
        <p:txBody>
          <a:bodyPr wrap="square" rtlCol="0">
            <a:spAutoFit/>
          </a:bodyPr>
          <a:lstStyle/>
          <a:p>
            <a:pPr algn="r">
              <a:spcAft>
                <a:spcPts val="600"/>
              </a:spcAft>
            </a:pPr>
            <a:r>
              <a:rPr lang="en-US" altLang="zh-CN" sz="4800" spc="80" dirty="0">
                <a:solidFill>
                  <a:schemeClr val="bg1"/>
                </a:solidFill>
                <a:latin typeface="Bahnschrift SemiBold Condensed" panose="020B0502040204020203" pitchFamily="34" charset="0"/>
                <a:sym typeface="Bahnschrift SemiBold Condensed" panose="020B0502040204020203" pitchFamily="34" charset="0"/>
              </a:rPr>
              <a:t>01</a:t>
            </a:r>
            <a:endParaRPr lang="zh-CN" altLang="en-US" sz="4800" spc="80" dirty="0">
              <a:solidFill>
                <a:schemeClr val="bg1"/>
              </a:solidFill>
              <a:latin typeface="Bahnschrift SemiBold Condensed" panose="020B0502040204020203" pitchFamily="34" charset="0"/>
              <a:sym typeface="Bahnschrift SemiBold Condensed" panose="020B0502040204020203" pitchFamily="34" charset="0"/>
            </a:endParaRPr>
          </a:p>
        </p:txBody>
      </p:sp>
      <p:sp>
        <p:nvSpPr>
          <p:cNvPr id="235" name="文本框 234">
            <a:extLst>
              <a:ext uri="{FF2B5EF4-FFF2-40B4-BE49-F238E27FC236}">
                <a16:creationId xmlns:a16="http://schemas.microsoft.com/office/drawing/2014/main" xmlns="" id="{BCA5D954-AB0A-41DE-BC85-009AFE666F2E}"/>
              </a:ext>
            </a:extLst>
          </p:cNvPr>
          <p:cNvSpPr txBox="1"/>
          <p:nvPr/>
        </p:nvSpPr>
        <p:spPr>
          <a:xfrm>
            <a:off x="10437145" y="1786048"/>
            <a:ext cx="819022" cy="830997"/>
          </a:xfrm>
          <a:prstGeom prst="rect">
            <a:avLst/>
          </a:prstGeom>
          <a:noFill/>
        </p:spPr>
        <p:txBody>
          <a:bodyPr wrap="square" rtlCol="0">
            <a:spAutoFit/>
          </a:bodyPr>
          <a:lstStyle/>
          <a:p>
            <a:pPr algn="r">
              <a:spcAft>
                <a:spcPts val="600"/>
              </a:spcAft>
            </a:pPr>
            <a:r>
              <a:rPr lang="en-US" altLang="zh-CN" sz="4800" spc="80" dirty="0">
                <a:solidFill>
                  <a:schemeClr val="accent1"/>
                </a:solidFill>
                <a:latin typeface="Bahnschrift SemiBold Condensed" panose="020B0502040204020203" pitchFamily="34" charset="0"/>
                <a:sym typeface="Bahnschrift SemiBold Condensed" panose="020B0502040204020203" pitchFamily="34" charset="0"/>
              </a:rPr>
              <a:t>02</a:t>
            </a:r>
            <a:endParaRPr lang="zh-CN" altLang="en-US" sz="4800" spc="80" dirty="0">
              <a:solidFill>
                <a:schemeClr val="accent1"/>
              </a:solidFill>
              <a:latin typeface="Bahnschrift SemiBold Condensed" panose="020B0502040204020203" pitchFamily="34" charset="0"/>
              <a:sym typeface="Bahnschrift SemiBold Condensed" panose="020B0502040204020203" pitchFamily="34" charset="0"/>
            </a:endParaRPr>
          </a:p>
        </p:txBody>
      </p:sp>
      <p:sp>
        <p:nvSpPr>
          <p:cNvPr id="237" name="文本框 236">
            <a:extLst>
              <a:ext uri="{FF2B5EF4-FFF2-40B4-BE49-F238E27FC236}">
                <a16:creationId xmlns:a16="http://schemas.microsoft.com/office/drawing/2014/main" xmlns="" id="{78367BBD-C82A-4619-AC2E-34A6DB68D295}"/>
              </a:ext>
            </a:extLst>
          </p:cNvPr>
          <p:cNvSpPr txBox="1"/>
          <p:nvPr/>
        </p:nvSpPr>
        <p:spPr>
          <a:xfrm>
            <a:off x="7722522" y="3957748"/>
            <a:ext cx="819022" cy="830997"/>
          </a:xfrm>
          <a:prstGeom prst="rect">
            <a:avLst/>
          </a:prstGeom>
          <a:noFill/>
        </p:spPr>
        <p:txBody>
          <a:bodyPr wrap="square" rtlCol="0">
            <a:spAutoFit/>
          </a:bodyPr>
          <a:lstStyle/>
          <a:p>
            <a:pPr algn="r">
              <a:spcAft>
                <a:spcPts val="600"/>
              </a:spcAft>
            </a:pPr>
            <a:r>
              <a:rPr lang="en-US" altLang="zh-CN" sz="4800" spc="80" dirty="0">
                <a:solidFill>
                  <a:schemeClr val="accent1"/>
                </a:solidFill>
                <a:latin typeface="Bahnschrift SemiBold Condensed" panose="020B0502040204020203" pitchFamily="34" charset="0"/>
                <a:sym typeface="Bahnschrift SemiBold Condensed" panose="020B0502040204020203" pitchFamily="34" charset="0"/>
              </a:rPr>
              <a:t>03</a:t>
            </a:r>
            <a:endParaRPr lang="zh-CN" altLang="en-US" sz="4800" spc="80" dirty="0">
              <a:solidFill>
                <a:schemeClr val="accent1"/>
              </a:solidFill>
              <a:latin typeface="Bahnschrift SemiBold Condensed" panose="020B0502040204020203" pitchFamily="34" charset="0"/>
              <a:sym typeface="Bahnschrift SemiBold Condensed" panose="020B0502040204020203" pitchFamily="34" charset="0"/>
            </a:endParaRPr>
          </a:p>
        </p:txBody>
      </p:sp>
      <p:sp>
        <p:nvSpPr>
          <p:cNvPr id="239" name="文本框 238">
            <a:extLst>
              <a:ext uri="{FF2B5EF4-FFF2-40B4-BE49-F238E27FC236}">
                <a16:creationId xmlns:a16="http://schemas.microsoft.com/office/drawing/2014/main" xmlns="" id="{6F095BEF-11E1-49C2-B0AD-F2B9C3202668}"/>
              </a:ext>
            </a:extLst>
          </p:cNvPr>
          <p:cNvSpPr txBox="1"/>
          <p:nvPr/>
        </p:nvSpPr>
        <p:spPr>
          <a:xfrm>
            <a:off x="10437145" y="3957748"/>
            <a:ext cx="819022" cy="830997"/>
          </a:xfrm>
          <a:prstGeom prst="rect">
            <a:avLst/>
          </a:prstGeom>
          <a:noFill/>
        </p:spPr>
        <p:txBody>
          <a:bodyPr wrap="square" rtlCol="0">
            <a:spAutoFit/>
          </a:bodyPr>
          <a:lstStyle/>
          <a:p>
            <a:pPr algn="r">
              <a:spcAft>
                <a:spcPts val="600"/>
              </a:spcAft>
            </a:pPr>
            <a:r>
              <a:rPr lang="en-US" altLang="zh-CN" sz="4800" spc="80" dirty="0">
                <a:solidFill>
                  <a:schemeClr val="bg1"/>
                </a:solidFill>
                <a:latin typeface="Bahnschrift SemiBold Condensed" panose="020B0502040204020203" pitchFamily="34" charset="0"/>
                <a:sym typeface="Bahnschrift SemiBold Condensed" panose="020B0502040204020203" pitchFamily="34" charset="0"/>
              </a:rPr>
              <a:t>04</a:t>
            </a:r>
            <a:endParaRPr lang="zh-CN" altLang="en-US" sz="4800" spc="80" dirty="0">
              <a:solidFill>
                <a:schemeClr val="bg1"/>
              </a:solidFill>
              <a:latin typeface="Bahnschrift SemiBold Condensed" panose="020B0502040204020203" pitchFamily="34" charset="0"/>
              <a:sym typeface="Bahnschrift SemiBold Condensed" panose="020B0502040204020203" pitchFamily="34" charset="0"/>
            </a:endParaRPr>
          </a:p>
        </p:txBody>
      </p:sp>
    </p:spTree>
    <p:extLst>
      <p:ext uri="{BB962C8B-B14F-4D97-AF65-F5344CB8AC3E}">
        <p14:creationId xmlns:p14="http://schemas.microsoft.com/office/powerpoint/2010/main" val="3078562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93045B0-61C4-44CD-9BD9-063ADED5F685}"/>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4DA6C327-BBBF-4C0C-A04F-E7919C12B439}"/>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8B84E4D4-3A04-4540-8C2D-BFD43B76337C}"/>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26CD5EA6-4E91-4764-88AA-55B9A93D0301}"/>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38C49FB9-308C-4118-BA5C-139FEA6B076E}"/>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003F2F4F-55DF-4B4C-85CE-1ABB83DA79DD}"/>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66ECDD0D-7C68-4A27-8035-AD7D156D63A0}"/>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B3BB8482-9A34-4B44-AFA5-CBC5EB0806AB}"/>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D17F7FE0-C347-4C1A-9351-AE909FCF4E69}"/>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EF2A6332-7706-414C-A237-A36783FA00D5}"/>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D6048497-A633-4D7C-925C-59C63982DCE7}"/>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78BAB0AC-AAA1-45AA-A394-861DA791B927}"/>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55D4B69E-EDAA-40AB-9983-AE818FD92DE6}"/>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193CD3DC-2E45-4741-B159-D8ECF9C674F5}"/>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B40F37C4-C502-48AC-9300-F53E0FB60240}"/>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D60D9ED7-14B0-49F4-88A7-6ABCFA14CD42}"/>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D21953AB-BEB7-4F9F-AFE5-D9A2BEA930E5}"/>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0A8AC10C-C08A-4D2A-954E-7EC43C2D9509}"/>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CF29D2C4-924D-4890-91C2-17F78FC65802}"/>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C5DB66D5-5678-4489-8C81-3B4C81604697}"/>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16BBA009-8FE3-4B16-9F3C-6C17D1C0D28F}"/>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CB4C02B3-739A-432A-9A2D-CAD7B4AFB6C0}"/>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C0CCCB12-4D92-4530-96EA-5DDE1BA91D78}"/>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DCFDCE59-B827-4DD2-A06B-EB56B8FAA557}"/>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087D4A32-F447-4DA4-A695-70DB50D4BA06}"/>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1C5438B5-67BE-4ED7-B6BB-A60F2EC47ADF}"/>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7596CAAE-1324-4407-9062-B693FD469B28}"/>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1342167C-C069-4EFE-8F72-FCB616FC76FE}"/>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486BAAFF-6312-4248-B37F-BB15C99F6260}"/>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F1885D5F-2956-43C0-8365-8ED8B28C61B3}"/>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0F42FE4A-652E-4D54-8BA9-2DBFB5260C24}"/>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A8DA22A2-807F-4426-A84C-B03F190172FB}"/>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DAC2A753-34EB-47F6-B72B-CE96B0385A99}"/>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5A1C0CEE-E202-470F-B9A7-4761415124D3}"/>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0FD27FDC-2C05-47AE-8901-B257FD29F2C6}"/>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1175E1F-63D0-4EDE-9B6F-28BD53B63B20}"/>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1E9197D0-F71C-49A3-844A-E87AAACA3846}"/>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8F7A3658-095C-4A3A-8E54-5E5EE0443148}"/>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E93838EC-194E-46A3-964E-E29251040238}"/>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A4468BA2-4C57-4E56-8D36-41EE6D8A8061}"/>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09A2C28-17A8-4F5A-A599-657C9FC71729}"/>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3C04916C-E1D8-428F-AFE9-BA0DD5EF0111}"/>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826806-A162-4A23-95E1-BDC2F411F8BB}"/>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矩形 45">
            <a:extLst>
              <a:ext uri="{FF2B5EF4-FFF2-40B4-BE49-F238E27FC236}">
                <a16:creationId xmlns:a16="http://schemas.microsoft.com/office/drawing/2014/main" xmlns="" id="{7574AC21-83D6-4B29-B8C6-7DC6E644D6A4}"/>
              </a:ext>
            </a:extLst>
          </p:cNvPr>
          <p:cNvSpPr>
            <a:spLocks noChangeArrowheads="1"/>
          </p:cNvSpPr>
          <p:nvPr/>
        </p:nvSpPr>
        <p:spPr bwMode="auto">
          <a:xfrm>
            <a:off x="686972" y="5085031"/>
            <a:ext cx="10865687" cy="96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26900">
              <a:lnSpc>
                <a:spcPct val="130000"/>
              </a:lnSpc>
              <a:spcAft>
                <a:spcPts val="600"/>
              </a:spcAft>
              <a:buClr>
                <a:srgbClr val="12AAE2"/>
              </a:buClr>
              <a:defRPr/>
            </a:pPr>
            <a:r>
              <a:rPr kumimoji="0" lang="zh-CN" altLang="en-US" sz="1500" b="0" i="0" u="none" strike="noStrike" kern="1200" cap="none" spc="0" normalizeH="0" baseline="0" noProof="0" dirty="0">
                <a:ln>
                  <a:noFill/>
                </a:ln>
                <a:solidFill>
                  <a:srgbClr val="000000"/>
                </a:solidFill>
                <a:effectLst/>
                <a:uLnTx/>
                <a:uFillTx/>
                <a:latin typeface="+mn-ea"/>
                <a:cs typeface="+mn-cs"/>
              </a:rPr>
              <a:t>输入与标题相关的描述，字体建议为微软雅黑或微软雅黑</a:t>
            </a:r>
            <a:r>
              <a:rPr kumimoji="0" lang="en-US" altLang="zh-CN" sz="1500" b="0" i="0" u="none" strike="noStrike" kern="1200" cap="none" spc="0" normalizeH="0" baseline="0" noProof="0" dirty="0">
                <a:ln>
                  <a:noFill/>
                </a:ln>
                <a:solidFill>
                  <a:srgbClr val="000000"/>
                </a:solidFill>
                <a:effectLst/>
                <a:uLnTx/>
                <a:uFillTx/>
                <a:latin typeface="+mn-ea"/>
                <a:cs typeface="+mn-cs"/>
              </a:rPr>
              <a:t>Light</a:t>
            </a:r>
            <a:r>
              <a:rPr kumimoji="0" lang="zh-CN" altLang="en-US" sz="1500" b="0" i="0" u="none" strike="noStrike" kern="1200" cap="none" spc="0" normalizeH="0" baseline="0" noProof="0" dirty="0">
                <a:ln>
                  <a:noFill/>
                </a:ln>
                <a:solidFill>
                  <a:srgbClr val="000000"/>
                </a:solidFill>
                <a:effectLst/>
                <a:uLnTx/>
                <a:uFillTx/>
                <a:latin typeface="+mn-ea"/>
                <a:cs typeface="+mn-cs"/>
              </a:rPr>
              <a:t>，如使用特殊字体，建议将</a:t>
            </a:r>
            <a:r>
              <a:rPr kumimoji="0" lang="en-US" altLang="zh-CN" sz="1500" b="0" i="0" u="none" strike="noStrike" kern="1200" cap="none" spc="0" normalizeH="0" baseline="0" noProof="0" dirty="0">
                <a:ln>
                  <a:noFill/>
                </a:ln>
                <a:solidFill>
                  <a:srgbClr val="000000"/>
                </a:solidFill>
                <a:effectLst/>
                <a:uLnTx/>
                <a:uFillTx/>
                <a:latin typeface="+mn-ea"/>
                <a:cs typeface="+mn-cs"/>
              </a:rPr>
              <a:t>PPT</a:t>
            </a:r>
            <a:r>
              <a:rPr kumimoji="0" lang="zh-CN" altLang="en-US" sz="1500" b="0" i="0" u="none" strike="noStrike" kern="1200" cap="none" spc="0" normalizeH="0" baseline="0" noProof="0" dirty="0">
                <a:ln>
                  <a:noFill/>
                </a:ln>
                <a:solidFill>
                  <a:srgbClr val="000000"/>
                </a:solidFill>
                <a:effectLst/>
                <a:uLnTx/>
                <a:uFillTx/>
                <a:latin typeface="+mn-ea"/>
                <a:cs typeface="+mn-cs"/>
              </a:rPr>
              <a:t>另存备份一份，并将字体转为矢量。输入与标题相关的描述，字体建议为微软雅黑或微软雅黑</a:t>
            </a:r>
            <a:r>
              <a:rPr kumimoji="0" lang="en-US" altLang="zh-CN" sz="1500" b="0" i="0" u="none" strike="noStrike" kern="1200" cap="none" spc="0" normalizeH="0" baseline="0" noProof="0" dirty="0">
                <a:ln>
                  <a:noFill/>
                </a:ln>
                <a:solidFill>
                  <a:srgbClr val="000000"/>
                </a:solidFill>
                <a:effectLst/>
                <a:uLnTx/>
                <a:uFillTx/>
                <a:latin typeface="+mn-ea"/>
                <a:cs typeface="+mn-cs"/>
              </a:rPr>
              <a:t>Light</a:t>
            </a:r>
            <a:r>
              <a:rPr kumimoji="0" lang="zh-CN" altLang="en-US" sz="1500" b="0" i="0" u="none" strike="noStrike" kern="1200" cap="none" spc="0" normalizeH="0" baseline="0" noProof="0" dirty="0">
                <a:ln>
                  <a:noFill/>
                </a:ln>
                <a:solidFill>
                  <a:srgbClr val="000000"/>
                </a:solidFill>
                <a:effectLst/>
                <a:uLnTx/>
                <a:uFillTx/>
                <a:latin typeface="+mn-ea"/>
                <a:cs typeface="+mn-cs"/>
              </a:rPr>
              <a:t>，如使用特殊字体，建议将</a:t>
            </a:r>
            <a:r>
              <a:rPr kumimoji="0" lang="en-US" altLang="zh-CN" sz="1500" b="0" i="0" u="none" strike="noStrike" kern="1200" cap="none" spc="0" normalizeH="0" baseline="0" noProof="0" dirty="0">
                <a:ln>
                  <a:noFill/>
                </a:ln>
                <a:solidFill>
                  <a:srgbClr val="000000"/>
                </a:solidFill>
                <a:effectLst/>
                <a:uLnTx/>
                <a:uFillTx/>
                <a:latin typeface="+mn-ea"/>
                <a:cs typeface="+mn-cs"/>
              </a:rPr>
              <a:t>PPT</a:t>
            </a:r>
            <a:r>
              <a:rPr kumimoji="0" lang="zh-CN" altLang="en-US" sz="1500" b="0" i="0" u="none" strike="noStrike" kern="1200" cap="none" spc="0" normalizeH="0" baseline="0" noProof="0" dirty="0">
                <a:ln>
                  <a:noFill/>
                </a:ln>
                <a:solidFill>
                  <a:srgbClr val="000000"/>
                </a:solidFill>
                <a:effectLst/>
                <a:uLnTx/>
                <a:uFillTx/>
                <a:latin typeface="+mn-ea"/>
                <a:cs typeface="+mn-cs"/>
              </a:rPr>
              <a:t>另存备份一份，并将字体转为矢量。</a:t>
            </a:r>
            <a:endParaRPr kumimoji="0" lang="en-US" altLang="zh-CN" sz="1500" b="0" i="0" u="none" strike="noStrike" kern="1200" cap="none" spc="0" normalizeH="0" baseline="0" noProof="0" dirty="0">
              <a:ln>
                <a:noFill/>
              </a:ln>
              <a:solidFill>
                <a:srgbClr val="000000"/>
              </a:solidFill>
              <a:effectLst/>
              <a:uLnTx/>
              <a:uFillTx/>
              <a:latin typeface="+mn-ea"/>
              <a:cs typeface="+mn-cs"/>
            </a:endParaRPr>
          </a:p>
        </p:txBody>
      </p:sp>
      <p:sp>
        <p:nvSpPr>
          <p:cNvPr id="48" name="任意多边形: 形状 47">
            <a:extLst>
              <a:ext uri="{FF2B5EF4-FFF2-40B4-BE49-F238E27FC236}">
                <a16:creationId xmlns:a16="http://schemas.microsoft.com/office/drawing/2014/main" xmlns="" id="{A5A0AD28-8283-4874-8BB9-BFC05B4AC484}"/>
              </a:ext>
            </a:extLst>
          </p:cNvPr>
          <p:cNvSpPr/>
          <p:nvPr/>
        </p:nvSpPr>
        <p:spPr>
          <a:xfrm>
            <a:off x="6296449" y="2371714"/>
            <a:ext cx="5116104" cy="2426925"/>
          </a:xfrm>
          <a:custGeom>
            <a:avLst/>
            <a:gdLst>
              <a:gd name="connsiteX0" fmla="*/ 0 w 6326280"/>
              <a:gd name="connsiteY0" fmla="*/ 0 h 4475123"/>
              <a:gd name="connsiteX1" fmla="*/ 6326280 w 6326280"/>
              <a:gd name="connsiteY1" fmla="*/ 0 h 4475123"/>
              <a:gd name="connsiteX2" fmla="*/ 6326280 w 6326280"/>
              <a:gd name="connsiteY2" fmla="*/ 4475123 h 4475123"/>
              <a:gd name="connsiteX3" fmla="*/ 0 w 6326280"/>
              <a:gd name="connsiteY3" fmla="*/ 4475123 h 4475123"/>
            </a:gdLst>
            <a:ahLst/>
            <a:cxnLst>
              <a:cxn ang="0">
                <a:pos x="connsiteX0" y="connsiteY0"/>
              </a:cxn>
              <a:cxn ang="0">
                <a:pos x="connsiteX1" y="connsiteY1"/>
              </a:cxn>
              <a:cxn ang="0">
                <a:pos x="connsiteX2" y="connsiteY2"/>
              </a:cxn>
              <a:cxn ang="0">
                <a:pos x="connsiteX3" y="connsiteY3"/>
              </a:cxn>
            </a:cxnLst>
            <a:rect l="l" t="t" r="r" b="b"/>
            <a:pathLst>
              <a:path w="6326280" h="4475123">
                <a:moveTo>
                  <a:pt x="0" y="0"/>
                </a:moveTo>
                <a:lnTo>
                  <a:pt x="6326280" y="0"/>
                </a:lnTo>
                <a:lnTo>
                  <a:pt x="6326280" y="4475123"/>
                </a:lnTo>
                <a:lnTo>
                  <a:pt x="0" y="4475123"/>
                </a:lnTo>
                <a:close/>
              </a:path>
            </a:pathLst>
          </a:custGeom>
          <a:blipFill>
            <a:blip r:embed="rId2" cstate="email">
              <a:graysc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50" name="矩形 49">
            <a:extLst>
              <a:ext uri="{FF2B5EF4-FFF2-40B4-BE49-F238E27FC236}">
                <a16:creationId xmlns:a16="http://schemas.microsoft.com/office/drawing/2014/main" xmlns="" id="{0715CB79-506A-42D6-9E4D-50BB7D4E31D1}"/>
              </a:ext>
            </a:extLst>
          </p:cNvPr>
          <p:cNvSpPr/>
          <p:nvPr/>
        </p:nvSpPr>
        <p:spPr>
          <a:xfrm>
            <a:off x="2427195" y="1507695"/>
            <a:ext cx="110799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1" u="none" strike="noStrike" kern="1200" cap="none" spc="0" normalizeH="0" baseline="0" noProof="0" dirty="0">
                <a:ln>
                  <a:noFill/>
                </a:ln>
                <a:solidFill>
                  <a:schemeClr val="accent1"/>
                </a:solidFill>
                <a:uLnTx/>
                <a:uFillTx/>
                <a:latin typeface="+mj-ea"/>
                <a:ea typeface="+mj-ea"/>
                <a:cs typeface="+mn-cs"/>
              </a:rPr>
              <a:t>关键词</a:t>
            </a:r>
          </a:p>
        </p:txBody>
      </p:sp>
      <p:sp>
        <p:nvSpPr>
          <p:cNvPr id="52" name="矩形 51">
            <a:extLst>
              <a:ext uri="{FF2B5EF4-FFF2-40B4-BE49-F238E27FC236}">
                <a16:creationId xmlns:a16="http://schemas.microsoft.com/office/drawing/2014/main" xmlns="" id="{9748EBA8-6ABA-4B31-B738-7080CBE795B9}"/>
              </a:ext>
            </a:extLst>
          </p:cNvPr>
          <p:cNvSpPr/>
          <p:nvPr/>
        </p:nvSpPr>
        <p:spPr>
          <a:xfrm>
            <a:off x="3459536" y="1616465"/>
            <a:ext cx="1217241"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srgbClr val="FFFFFF">
                    <a:lumMod val="50000"/>
                  </a:srgbClr>
                </a:solidFill>
                <a:effectLst/>
                <a:uLnTx/>
                <a:uFillTx/>
                <a:latin typeface="+mn-ea"/>
                <a:cs typeface="Calibri Light" panose="020F0302020204030204" pitchFamily="34" charset="0"/>
              </a:rPr>
              <a:t>/  KEYWORDS</a:t>
            </a:r>
          </a:p>
        </p:txBody>
      </p:sp>
      <p:sp>
        <p:nvSpPr>
          <p:cNvPr id="54" name="矩形 53">
            <a:extLst>
              <a:ext uri="{FF2B5EF4-FFF2-40B4-BE49-F238E27FC236}">
                <a16:creationId xmlns:a16="http://schemas.microsoft.com/office/drawing/2014/main" xmlns="" id="{702BF530-20E7-47ED-B7B6-62DF97D6706A}"/>
              </a:ext>
            </a:extLst>
          </p:cNvPr>
          <p:cNvSpPr/>
          <p:nvPr/>
        </p:nvSpPr>
        <p:spPr>
          <a:xfrm>
            <a:off x="8516781" y="1507695"/>
            <a:ext cx="110799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1" u="none" strike="noStrike" kern="1200" cap="none" spc="0" normalizeH="0" baseline="0" noProof="0">
                <a:ln>
                  <a:noFill/>
                </a:ln>
                <a:solidFill>
                  <a:schemeClr val="accent1"/>
                </a:solidFill>
                <a:uLnTx/>
                <a:uFillTx/>
                <a:latin typeface="+mj-ea"/>
                <a:ea typeface="+mj-ea"/>
                <a:cs typeface="+mn-cs"/>
              </a:rPr>
              <a:t>关键词</a:t>
            </a:r>
            <a:endParaRPr kumimoji="0" lang="zh-CN" altLang="en-US" sz="2400" b="1" i="1" u="none" strike="noStrike" kern="1200" cap="none" spc="0" normalizeH="0" baseline="0" noProof="0" dirty="0">
              <a:ln>
                <a:noFill/>
              </a:ln>
              <a:solidFill>
                <a:schemeClr val="accent1"/>
              </a:solidFill>
              <a:uLnTx/>
              <a:uFillTx/>
              <a:latin typeface="+mj-ea"/>
              <a:ea typeface="+mj-ea"/>
              <a:cs typeface="+mn-cs"/>
            </a:endParaRPr>
          </a:p>
        </p:txBody>
      </p:sp>
      <p:sp>
        <p:nvSpPr>
          <p:cNvPr id="56" name="矩形 55">
            <a:extLst>
              <a:ext uri="{FF2B5EF4-FFF2-40B4-BE49-F238E27FC236}">
                <a16:creationId xmlns:a16="http://schemas.microsoft.com/office/drawing/2014/main" xmlns="" id="{DC9A5659-8860-4505-AA4D-916D118903C6}"/>
              </a:ext>
            </a:extLst>
          </p:cNvPr>
          <p:cNvSpPr/>
          <p:nvPr/>
        </p:nvSpPr>
        <p:spPr>
          <a:xfrm>
            <a:off x="5270811" y="1507695"/>
            <a:ext cx="110799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1" u="none" strike="noStrike" kern="1200" cap="none" spc="0" normalizeH="0" baseline="0" noProof="0">
                <a:ln>
                  <a:noFill/>
                </a:ln>
                <a:solidFill>
                  <a:schemeClr val="accent1"/>
                </a:solidFill>
                <a:uLnTx/>
                <a:uFillTx/>
                <a:latin typeface="+mj-ea"/>
                <a:ea typeface="+mj-ea"/>
                <a:cs typeface="+mn-cs"/>
              </a:rPr>
              <a:t>关键词</a:t>
            </a:r>
          </a:p>
        </p:txBody>
      </p:sp>
      <p:sp>
        <p:nvSpPr>
          <p:cNvPr id="58" name="任意多边形: 形状 57">
            <a:extLst>
              <a:ext uri="{FF2B5EF4-FFF2-40B4-BE49-F238E27FC236}">
                <a16:creationId xmlns:a16="http://schemas.microsoft.com/office/drawing/2014/main" xmlns="" id="{6D1AB123-C2FF-4066-A461-A47B968900D4}"/>
              </a:ext>
            </a:extLst>
          </p:cNvPr>
          <p:cNvSpPr/>
          <p:nvPr/>
        </p:nvSpPr>
        <p:spPr>
          <a:xfrm>
            <a:off x="914824" y="2371714"/>
            <a:ext cx="5116104" cy="2426925"/>
          </a:xfrm>
          <a:custGeom>
            <a:avLst/>
            <a:gdLst>
              <a:gd name="connsiteX0" fmla="*/ 0 w 6326280"/>
              <a:gd name="connsiteY0" fmla="*/ 0 h 4475123"/>
              <a:gd name="connsiteX1" fmla="*/ 6326280 w 6326280"/>
              <a:gd name="connsiteY1" fmla="*/ 0 h 4475123"/>
              <a:gd name="connsiteX2" fmla="*/ 6326280 w 6326280"/>
              <a:gd name="connsiteY2" fmla="*/ 4475123 h 4475123"/>
              <a:gd name="connsiteX3" fmla="*/ 0 w 6326280"/>
              <a:gd name="connsiteY3" fmla="*/ 4475123 h 4475123"/>
            </a:gdLst>
            <a:ahLst/>
            <a:cxnLst>
              <a:cxn ang="0">
                <a:pos x="connsiteX0" y="connsiteY0"/>
              </a:cxn>
              <a:cxn ang="0">
                <a:pos x="connsiteX1" y="connsiteY1"/>
              </a:cxn>
              <a:cxn ang="0">
                <a:pos x="connsiteX2" y="connsiteY2"/>
              </a:cxn>
              <a:cxn ang="0">
                <a:pos x="connsiteX3" y="connsiteY3"/>
              </a:cxn>
            </a:cxnLst>
            <a:rect l="l" t="t" r="r" b="b"/>
            <a:pathLst>
              <a:path w="6326280" h="4475123">
                <a:moveTo>
                  <a:pt x="0" y="0"/>
                </a:moveTo>
                <a:lnTo>
                  <a:pt x="6326280" y="0"/>
                </a:lnTo>
                <a:lnTo>
                  <a:pt x="6326280" y="4475123"/>
                </a:lnTo>
                <a:lnTo>
                  <a:pt x="0" y="4475123"/>
                </a:lnTo>
                <a:close/>
              </a:path>
            </a:pathLst>
          </a:custGeom>
          <a:blipFill>
            <a:blip r:embed="rId3" cstate="email">
              <a:graysc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60" name="矩形 59">
            <a:extLst>
              <a:ext uri="{FF2B5EF4-FFF2-40B4-BE49-F238E27FC236}">
                <a16:creationId xmlns:a16="http://schemas.microsoft.com/office/drawing/2014/main" xmlns="" id="{B77C759A-FFFC-4CD1-834F-C75336086A0C}"/>
              </a:ext>
            </a:extLst>
          </p:cNvPr>
          <p:cNvSpPr/>
          <p:nvPr/>
        </p:nvSpPr>
        <p:spPr>
          <a:xfrm>
            <a:off x="6345611" y="1616465"/>
            <a:ext cx="1217241"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srgbClr val="FFFFFF">
                    <a:lumMod val="50000"/>
                  </a:srgbClr>
                </a:solidFill>
                <a:effectLst/>
                <a:uLnTx/>
                <a:uFillTx/>
                <a:latin typeface="+mn-ea"/>
                <a:cs typeface="Calibri Light" panose="020F0302020204030204" pitchFamily="34" charset="0"/>
              </a:rPr>
              <a:t>/  KEYWORDS</a:t>
            </a:r>
          </a:p>
        </p:txBody>
      </p:sp>
      <p:sp>
        <p:nvSpPr>
          <p:cNvPr id="62" name="矩形 61">
            <a:extLst>
              <a:ext uri="{FF2B5EF4-FFF2-40B4-BE49-F238E27FC236}">
                <a16:creationId xmlns:a16="http://schemas.microsoft.com/office/drawing/2014/main" xmlns="" id="{01205573-967A-4932-B0EC-8F0982212318}"/>
              </a:ext>
            </a:extLst>
          </p:cNvPr>
          <p:cNvSpPr/>
          <p:nvPr/>
        </p:nvSpPr>
        <p:spPr>
          <a:xfrm>
            <a:off x="9612686" y="1616465"/>
            <a:ext cx="1217241"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srgbClr val="FFFFFF">
                    <a:lumMod val="50000"/>
                  </a:srgbClr>
                </a:solidFill>
                <a:effectLst/>
                <a:uLnTx/>
                <a:uFillTx/>
                <a:latin typeface="+mn-ea"/>
                <a:cs typeface="Calibri Light" panose="020F0302020204030204" pitchFamily="34" charset="0"/>
              </a:rPr>
              <a:t>/  KEYWORDS</a:t>
            </a:r>
          </a:p>
        </p:txBody>
      </p:sp>
    </p:spTree>
    <p:extLst>
      <p:ext uri="{BB962C8B-B14F-4D97-AF65-F5344CB8AC3E}">
        <p14:creationId xmlns:p14="http://schemas.microsoft.com/office/powerpoint/2010/main" val="21143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61D53B0-645A-4A61-A9F7-798B9902039B}"/>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DBC7797F-F9A2-4257-813B-0B1586ECD184}"/>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5EDF992E-10C8-4D6D-9E66-25001CCC38B4}"/>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BDD978AE-FEC2-45F0-956F-657F34AB8781}"/>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F37118B3-F226-48F9-A849-A858D228255C}"/>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5964BD0A-2A1D-4998-9A62-F92DFADDB902}"/>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59B4AA14-70D4-4991-9095-8EECC281519C}"/>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497F8201-B02D-4FB5-AF34-9FF87C7E4F73}"/>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3B368350-5606-49EC-A99C-4A96290FC5B3}"/>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D49D5D93-E0B7-4E4D-BF84-47CB191DE24C}"/>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2AF6AB6A-4D42-4FBC-8C31-E1B46DD51849}"/>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E5646EE1-D09B-4B91-BD8D-BA9A50CBDB96}"/>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2171986E-84F5-495C-A739-74844D72BC99}"/>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2383859C-EC32-403A-B875-F40B20772D1F}"/>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8795C9F4-2A9F-4600-BC03-7D0C3B58472F}"/>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01039210-DE99-4F2F-BC54-3B90F5AE98D6}"/>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A5D99A72-3E66-4362-A304-14592EEB24AF}"/>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4C22887D-219F-424B-9993-0A0FE5E9532C}"/>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62943C22-747B-4104-957A-FD21FC5ED4FD}"/>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257E80D5-0A74-4701-B599-33E6C00DD96F}"/>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4A5FADA3-A490-413D-B328-E15387173C52}"/>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9639D016-C0C9-4561-92A0-40B6E90D6DE4}"/>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A114F156-DD9F-42C2-BFD1-39EA1CC9BBC0}"/>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E2A00736-F909-4015-A89C-1B1F3BC7F6AC}"/>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F399941F-966D-4B04-9756-18053364432F}"/>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AFC40943-D2FC-4600-AA58-61D5DDE5673C}"/>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41A8A9CB-19EA-4185-9E11-20750FA5CFB4}"/>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99F0BA2B-CA0C-40AA-8C25-FFE0EB77765C}"/>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DE135D7E-7050-43B0-92B8-113CBFBAA273}"/>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1F002C21-ABE2-4085-BD75-CF8FCE0DF7B7}"/>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69648447-722E-4072-B055-B5F7215D1F57}"/>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F6546CA2-36BE-4860-A8C3-4C3EC755A030}"/>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F5AD5478-7A6E-4F59-A018-304389EABCD2}"/>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B5200F4-A4B1-4EEF-90EE-6865CD494032}"/>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97C0B0A4-3D7E-419D-842D-0952180F5F4B}"/>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D604088-8499-4878-A24A-FF4586CCD406}"/>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BE91E80-815D-4275-9219-60CE27D3EF48}"/>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0BD44FE5-7F24-4D06-BB95-40BB1E76EFFF}"/>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91B0D9C8-A23C-4C10-A84B-CB2277CDD90E}"/>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8C873815-9D9E-4FBA-8863-A0D5788AAF28}"/>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F7F1789F-0440-4E32-B709-8C62BB46B2A7}"/>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9A210D9-4D8C-46F8-9843-0ACCBE8FEB7B}"/>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E387EF02-484B-4144-81DE-21854B89FBAD}"/>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图片 29-mask">
            <a:extLst>
              <a:ext uri="{FF2B5EF4-FFF2-40B4-BE49-F238E27FC236}">
                <a16:creationId xmlns:a16="http://schemas.microsoft.com/office/drawing/2014/main" xmlns="" id="{6B762535-EA52-4BCA-B348-CDC922EB9909}"/>
              </a:ext>
            </a:extLst>
          </p:cNvPr>
          <p:cNvSpPr>
            <a:spLocks/>
          </p:cNvSpPr>
          <p:nvPr/>
        </p:nvSpPr>
        <p:spPr>
          <a:xfrm>
            <a:off x="6481763" y="1511281"/>
            <a:ext cx="5186361" cy="2832117"/>
          </a:xfrm>
          <a:prstGeom prst="rect">
            <a:avLst/>
          </a:prstGeom>
          <a:blipFill>
            <a:blip r:embed="rId2"/>
            <a:srcRect/>
            <a:stretch>
              <a:fillRect t="-11072" b="-110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F4CC7219-6EC4-442B-A63D-07C6E08CEF96}"/>
              </a:ext>
            </a:extLst>
          </p:cNvPr>
          <p:cNvSpPr/>
          <p:nvPr/>
        </p:nvSpPr>
        <p:spPr>
          <a:xfrm>
            <a:off x="513875" y="1511280"/>
            <a:ext cx="11154249" cy="2832108"/>
          </a:xfrm>
          <a:prstGeom prst="rect">
            <a:avLst/>
          </a:prstGeom>
          <a:gradFill>
            <a:gsLst>
              <a:gs pos="55000">
                <a:schemeClr val="accent1"/>
              </a:gs>
              <a:gs pos="100000">
                <a:schemeClr val="accent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990A5093-4681-4F33-938D-6E7B9A8D4386}"/>
              </a:ext>
            </a:extLst>
          </p:cNvPr>
          <p:cNvSpPr/>
          <p:nvPr/>
        </p:nvSpPr>
        <p:spPr>
          <a:xfrm>
            <a:off x="513874" y="4757953"/>
            <a:ext cx="3425665" cy="141425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0CC107A6-EFEF-400E-9A8B-94C8152D3480}"/>
              </a:ext>
            </a:extLst>
          </p:cNvPr>
          <p:cNvSpPr/>
          <p:nvPr/>
        </p:nvSpPr>
        <p:spPr>
          <a:xfrm>
            <a:off x="741691" y="5047349"/>
            <a:ext cx="3025450" cy="901337"/>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54" name="文本框 53">
            <a:extLst>
              <a:ext uri="{FF2B5EF4-FFF2-40B4-BE49-F238E27FC236}">
                <a16:creationId xmlns:a16="http://schemas.microsoft.com/office/drawing/2014/main" xmlns="" id="{4388C787-B572-49EC-8982-61F4AAE5449F}"/>
              </a:ext>
            </a:extLst>
          </p:cNvPr>
          <p:cNvSpPr txBox="1"/>
          <p:nvPr/>
        </p:nvSpPr>
        <p:spPr>
          <a:xfrm>
            <a:off x="724060" y="4547932"/>
            <a:ext cx="1761966" cy="492443"/>
          </a:xfrm>
          <a:custGeom>
            <a:avLst/>
            <a:gdLst>
              <a:gd name="connsiteX0" fmla="*/ 0 w 1526026"/>
              <a:gd name="connsiteY0" fmla="*/ 0 h 492443"/>
              <a:gd name="connsiteX1" fmla="*/ 1526026 w 1526026"/>
              <a:gd name="connsiteY1" fmla="*/ 0 h 492443"/>
              <a:gd name="connsiteX2" fmla="*/ 1526026 w 1526026"/>
              <a:gd name="connsiteY2" fmla="*/ 492443 h 492443"/>
              <a:gd name="connsiteX3" fmla="*/ 0 w 1526026"/>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1526026" h="492443">
                <a:moveTo>
                  <a:pt x="0" y="0"/>
                </a:moveTo>
                <a:lnTo>
                  <a:pt x="1526026" y="0"/>
                </a:lnTo>
                <a:lnTo>
                  <a:pt x="1526026" y="492443"/>
                </a:lnTo>
                <a:lnTo>
                  <a:pt x="0" y="492443"/>
                </a:lnTo>
                <a:close/>
              </a:path>
            </a:pathLst>
          </a:custGeom>
          <a:solidFill>
            <a:schemeClr val="bg1"/>
          </a:solidFill>
        </p:spPr>
        <p:txBody>
          <a:bodyPr wrap="square" rtlCol="0">
            <a:noAutofit/>
          </a:bodyPr>
          <a:lstStyle/>
          <a:p>
            <a:r>
              <a:rPr lang="zh-CN" altLang="en-US" sz="2200" b="1" dirty="0">
                <a:solidFill>
                  <a:schemeClr val="accent1"/>
                </a:solidFill>
                <a:latin typeface="+mj-ea"/>
                <a:ea typeface="+mj-ea"/>
              </a:rPr>
              <a:t>添加关键词</a:t>
            </a:r>
          </a:p>
        </p:txBody>
      </p:sp>
      <p:sp>
        <p:nvSpPr>
          <p:cNvPr id="56" name="矩形 55">
            <a:extLst>
              <a:ext uri="{FF2B5EF4-FFF2-40B4-BE49-F238E27FC236}">
                <a16:creationId xmlns:a16="http://schemas.microsoft.com/office/drawing/2014/main" xmlns="" id="{FBDAFE88-B59B-4296-9358-BF2309BDD2EC}"/>
              </a:ext>
            </a:extLst>
          </p:cNvPr>
          <p:cNvSpPr/>
          <p:nvPr/>
        </p:nvSpPr>
        <p:spPr>
          <a:xfrm>
            <a:off x="4375805" y="4757953"/>
            <a:ext cx="3425665" cy="141425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FBBC1129-20CF-479A-9F3E-391A73151832}"/>
              </a:ext>
            </a:extLst>
          </p:cNvPr>
          <p:cNvSpPr/>
          <p:nvPr/>
        </p:nvSpPr>
        <p:spPr>
          <a:xfrm>
            <a:off x="4580762" y="5047349"/>
            <a:ext cx="3025450" cy="901337"/>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60" name="文本框 59">
            <a:extLst>
              <a:ext uri="{FF2B5EF4-FFF2-40B4-BE49-F238E27FC236}">
                <a16:creationId xmlns:a16="http://schemas.microsoft.com/office/drawing/2014/main" xmlns="" id="{1768D11C-6EA0-4B02-B144-99496EBC5E9B}"/>
              </a:ext>
            </a:extLst>
          </p:cNvPr>
          <p:cNvSpPr txBox="1"/>
          <p:nvPr/>
        </p:nvSpPr>
        <p:spPr>
          <a:xfrm>
            <a:off x="4593974" y="4538406"/>
            <a:ext cx="1961132" cy="492443"/>
          </a:xfrm>
          <a:custGeom>
            <a:avLst/>
            <a:gdLst>
              <a:gd name="connsiteX0" fmla="*/ 0 w 2145644"/>
              <a:gd name="connsiteY0" fmla="*/ 0 h 492443"/>
              <a:gd name="connsiteX1" fmla="*/ 2145644 w 2145644"/>
              <a:gd name="connsiteY1" fmla="*/ 0 h 492443"/>
              <a:gd name="connsiteX2" fmla="*/ 2145644 w 2145644"/>
              <a:gd name="connsiteY2" fmla="*/ 492443 h 492443"/>
              <a:gd name="connsiteX3" fmla="*/ 0 w 2145644"/>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2145644" h="492443">
                <a:moveTo>
                  <a:pt x="0" y="0"/>
                </a:moveTo>
                <a:lnTo>
                  <a:pt x="2145644" y="0"/>
                </a:lnTo>
                <a:lnTo>
                  <a:pt x="2145644" y="492443"/>
                </a:lnTo>
                <a:lnTo>
                  <a:pt x="0" y="492443"/>
                </a:lnTo>
                <a:close/>
              </a:path>
            </a:pathLst>
          </a:custGeom>
          <a:solidFill>
            <a:schemeClr val="bg1"/>
          </a:solidFill>
        </p:spPr>
        <p:txBody>
          <a:bodyPr wrap="square" rtlCol="0">
            <a:noAutofit/>
          </a:bodyPr>
          <a:lstStyle>
            <a:defPPr>
              <a:defRPr lang="zh-CN"/>
            </a:defPPr>
            <a:lvl1pPr>
              <a:defRPr sz="2200" b="1">
                <a:solidFill>
                  <a:schemeClr val="accent1"/>
                </a:solidFill>
                <a:latin typeface="+mj-ea"/>
                <a:ea typeface="+mj-ea"/>
              </a:defRPr>
            </a:lvl1pPr>
          </a:lstStyle>
          <a:p>
            <a:r>
              <a:rPr lang="zh-CN" altLang="en-US" dirty="0"/>
              <a:t>添加关键词</a:t>
            </a:r>
          </a:p>
        </p:txBody>
      </p:sp>
      <p:sp>
        <p:nvSpPr>
          <p:cNvPr id="62" name="矩形 61">
            <a:extLst>
              <a:ext uri="{FF2B5EF4-FFF2-40B4-BE49-F238E27FC236}">
                <a16:creationId xmlns:a16="http://schemas.microsoft.com/office/drawing/2014/main" xmlns="" id="{35E0A6EF-432F-44DC-80F7-6CF6D13FC892}"/>
              </a:ext>
            </a:extLst>
          </p:cNvPr>
          <p:cNvSpPr/>
          <p:nvPr/>
        </p:nvSpPr>
        <p:spPr>
          <a:xfrm>
            <a:off x="8237736" y="4757953"/>
            <a:ext cx="3425665" cy="141425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9ADE1CDC-76EC-4EA3-8F86-5CA5D2EBA820}"/>
              </a:ext>
            </a:extLst>
          </p:cNvPr>
          <p:cNvSpPr/>
          <p:nvPr/>
        </p:nvSpPr>
        <p:spPr>
          <a:xfrm>
            <a:off x="8442693" y="5047349"/>
            <a:ext cx="3025450" cy="901337"/>
          </a:xfrm>
          <a:prstGeom prst="rect">
            <a:avLst/>
          </a:prstGeom>
        </p:spPr>
        <p:txBody>
          <a:bodyPr wrap="square">
            <a:spAutoFit/>
          </a:bodyPr>
          <a:lstStyle/>
          <a:p>
            <a:pPr algn="just">
              <a:lnSpc>
                <a:spcPct val="120000"/>
              </a:lnSpc>
            </a:pPr>
            <a:r>
              <a:rPr lang="zh-CN" altLang="en-US" sz="1500" dirty="0">
                <a:latin typeface="+mn-ea"/>
              </a:rPr>
              <a:t>输入与标题相关的描述，字体建议为微软雅黑或微软雅黑</a:t>
            </a:r>
            <a:r>
              <a:rPr lang="en-US" altLang="zh-CN" sz="1500" dirty="0">
                <a:latin typeface="+mn-ea"/>
              </a:rPr>
              <a:t>Light</a:t>
            </a:r>
            <a:r>
              <a:rPr lang="zh-CN" altLang="en-US" sz="1500" dirty="0">
                <a:latin typeface="+mn-ea"/>
              </a:rPr>
              <a:t>，如使用特殊字体。</a:t>
            </a:r>
          </a:p>
        </p:txBody>
      </p:sp>
      <p:sp>
        <p:nvSpPr>
          <p:cNvPr id="66" name="文本框 65">
            <a:extLst>
              <a:ext uri="{FF2B5EF4-FFF2-40B4-BE49-F238E27FC236}">
                <a16:creationId xmlns:a16="http://schemas.microsoft.com/office/drawing/2014/main" xmlns="" id="{A57E2D39-F39D-4072-B2A3-0845B3ED3283}"/>
              </a:ext>
            </a:extLst>
          </p:cNvPr>
          <p:cNvSpPr txBox="1"/>
          <p:nvPr/>
        </p:nvSpPr>
        <p:spPr>
          <a:xfrm>
            <a:off x="8443205" y="4538406"/>
            <a:ext cx="1853321" cy="492443"/>
          </a:xfrm>
          <a:custGeom>
            <a:avLst/>
            <a:gdLst>
              <a:gd name="connsiteX0" fmla="*/ 0 w 1977781"/>
              <a:gd name="connsiteY0" fmla="*/ 0 h 492443"/>
              <a:gd name="connsiteX1" fmla="*/ 1977781 w 1977781"/>
              <a:gd name="connsiteY1" fmla="*/ 0 h 492443"/>
              <a:gd name="connsiteX2" fmla="*/ 1977781 w 1977781"/>
              <a:gd name="connsiteY2" fmla="*/ 492443 h 492443"/>
              <a:gd name="connsiteX3" fmla="*/ 0 w 1977781"/>
              <a:gd name="connsiteY3" fmla="*/ 492443 h 492443"/>
            </a:gdLst>
            <a:ahLst/>
            <a:cxnLst>
              <a:cxn ang="0">
                <a:pos x="connsiteX0" y="connsiteY0"/>
              </a:cxn>
              <a:cxn ang="0">
                <a:pos x="connsiteX1" y="connsiteY1"/>
              </a:cxn>
              <a:cxn ang="0">
                <a:pos x="connsiteX2" y="connsiteY2"/>
              </a:cxn>
              <a:cxn ang="0">
                <a:pos x="connsiteX3" y="connsiteY3"/>
              </a:cxn>
            </a:cxnLst>
            <a:rect l="l" t="t" r="r" b="b"/>
            <a:pathLst>
              <a:path w="1977781" h="492443">
                <a:moveTo>
                  <a:pt x="0" y="0"/>
                </a:moveTo>
                <a:lnTo>
                  <a:pt x="1977781" y="0"/>
                </a:lnTo>
                <a:lnTo>
                  <a:pt x="1977781" y="492443"/>
                </a:lnTo>
                <a:lnTo>
                  <a:pt x="0" y="492443"/>
                </a:lnTo>
                <a:close/>
              </a:path>
            </a:pathLst>
          </a:custGeom>
          <a:solidFill>
            <a:schemeClr val="bg1"/>
          </a:solidFill>
        </p:spPr>
        <p:txBody>
          <a:bodyPr wrap="square" rtlCol="0">
            <a:noAutofit/>
          </a:bodyPr>
          <a:lstStyle>
            <a:defPPr>
              <a:defRPr lang="zh-CN"/>
            </a:defPPr>
            <a:lvl1pPr>
              <a:defRPr sz="2200" b="1">
                <a:solidFill>
                  <a:schemeClr val="accent1"/>
                </a:solidFill>
                <a:latin typeface="+mj-ea"/>
                <a:ea typeface="+mj-ea"/>
              </a:defRPr>
            </a:lvl1pPr>
          </a:lstStyle>
          <a:p>
            <a:r>
              <a:rPr lang="zh-CN" altLang="en-US" dirty="0"/>
              <a:t>添加关键词</a:t>
            </a:r>
          </a:p>
        </p:txBody>
      </p:sp>
      <p:sp>
        <p:nvSpPr>
          <p:cNvPr id="68" name="矩形 67">
            <a:extLst>
              <a:ext uri="{FF2B5EF4-FFF2-40B4-BE49-F238E27FC236}">
                <a16:creationId xmlns:a16="http://schemas.microsoft.com/office/drawing/2014/main" xmlns="" id="{02E622F3-B881-47EC-8ECF-73217CC2FE6C}"/>
              </a:ext>
            </a:extLst>
          </p:cNvPr>
          <p:cNvSpPr/>
          <p:nvPr/>
        </p:nvSpPr>
        <p:spPr>
          <a:xfrm>
            <a:off x="802248" y="3373734"/>
            <a:ext cx="4107890" cy="512128"/>
          </a:xfrm>
          <a:prstGeom prst="rect">
            <a:avLst/>
          </a:prstGeom>
        </p:spPr>
        <p:txBody>
          <a:bodyPr wrap="square">
            <a:spAutoFit/>
          </a:bodyPr>
          <a:lstStyle/>
          <a:p>
            <a:pPr>
              <a:lnSpc>
                <a:spcPct val="130000"/>
              </a:lnSpc>
            </a:pPr>
            <a:r>
              <a:rPr lang="zh-CN" altLang="en-US" sz="1100" dirty="0">
                <a:solidFill>
                  <a:schemeClr val="bg1"/>
                </a:solidFill>
                <a:latin typeface="微软雅黑 Light" panose="020B0502040204020203" pitchFamily="34" charset="-122"/>
                <a:ea typeface="微软雅黑 Light" panose="020B0502040204020203" pitchFamily="34" charset="-122"/>
              </a:rPr>
              <a:t>输入与标题相关的描述，字体建议为微软雅黑或微软雅黑</a:t>
            </a:r>
            <a:r>
              <a:rPr lang="en-US" altLang="zh-CN" sz="1100" dirty="0">
                <a:solidFill>
                  <a:schemeClr val="bg1"/>
                </a:solidFill>
                <a:latin typeface="微软雅黑 Light" panose="020B0502040204020203" pitchFamily="34" charset="-122"/>
                <a:ea typeface="微软雅黑 Light" panose="020B0502040204020203" pitchFamily="34" charset="-122"/>
              </a:rPr>
              <a:t>Light</a:t>
            </a:r>
            <a:r>
              <a:rPr lang="zh-CN" altLang="en-US" sz="1100" dirty="0">
                <a:solidFill>
                  <a:schemeClr val="bg1"/>
                </a:solidFill>
                <a:latin typeface="微软雅黑 Light" panose="020B0502040204020203" pitchFamily="34" charset="-122"/>
                <a:ea typeface="微软雅黑 Light" panose="020B0502040204020203" pitchFamily="34" charset="-122"/>
              </a:rPr>
              <a:t>，如使用特殊字体，建议将</a:t>
            </a:r>
            <a:r>
              <a:rPr lang="en-US" altLang="zh-CN" sz="1100" dirty="0">
                <a:solidFill>
                  <a:schemeClr val="bg1"/>
                </a:solidFill>
                <a:latin typeface="微软雅黑 Light" panose="020B0502040204020203" pitchFamily="34" charset="-122"/>
                <a:ea typeface="微软雅黑 Light" panose="020B0502040204020203" pitchFamily="34" charset="-122"/>
              </a:rPr>
              <a:t>PPT</a:t>
            </a:r>
            <a:r>
              <a:rPr lang="zh-CN" altLang="en-US" sz="1100" dirty="0">
                <a:solidFill>
                  <a:schemeClr val="bg1"/>
                </a:solidFill>
                <a:latin typeface="微软雅黑 Light" panose="020B0502040204020203" pitchFamily="34" charset="-122"/>
                <a:ea typeface="微软雅黑 Light" panose="020B0502040204020203" pitchFamily="34" charset="-122"/>
              </a:rPr>
              <a:t>另存备份一份，并将字体转为矢量。</a:t>
            </a:r>
            <a:endParaRPr lang="en-US" altLang="zh-CN" sz="1100" dirty="0">
              <a:solidFill>
                <a:schemeClr val="bg1"/>
              </a:solidFill>
              <a:latin typeface="微软雅黑 Light" panose="020B0502040204020203" pitchFamily="34" charset="-122"/>
              <a:ea typeface="微软雅黑 Light" panose="020B0502040204020203" pitchFamily="34" charset="-122"/>
            </a:endParaRPr>
          </a:p>
        </p:txBody>
      </p:sp>
      <p:sp>
        <p:nvSpPr>
          <p:cNvPr id="70" name="矩形 69">
            <a:extLst>
              <a:ext uri="{FF2B5EF4-FFF2-40B4-BE49-F238E27FC236}">
                <a16:creationId xmlns:a16="http://schemas.microsoft.com/office/drawing/2014/main" xmlns="" id="{C9775B97-D33A-4F49-9EB9-7F81516BE5A2}"/>
              </a:ext>
            </a:extLst>
          </p:cNvPr>
          <p:cNvSpPr/>
          <p:nvPr/>
        </p:nvSpPr>
        <p:spPr>
          <a:xfrm>
            <a:off x="787958" y="2740636"/>
            <a:ext cx="4936565" cy="565604"/>
          </a:xfrm>
          <a:prstGeom prst="rect">
            <a:avLst/>
          </a:prstGeom>
        </p:spPr>
        <p:txBody>
          <a:bodyPr wrap="square">
            <a:spAutoFit/>
          </a:bodyPr>
          <a:lstStyle/>
          <a:p>
            <a:pPr>
              <a:lnSpc>
                <a:spcPct val="120000"/>
              </a:lnSpc>
            </a:pPr>
            <a:r>
              <a:rPr lang="zh-CN" altLang="en-US" sz="2800" b="1" dirty="0">
                <a:solidFill>
                  <a:schemeClr val="bg1"/>
                </a:solidFill>
                <a:latin typeface="+mj-ea"/>
                <a:ea typeface="+mj-ea"/>
              </a:rPr>
              <a:t>单击此处可编辑为长标题</a:t>
            </a:r>
            <a:endParaRPr lang="en-US" altLang="zh-CN" sz="2800" b="1" dirty="0">
              <a:solidFill>
                <a:schemeClr val="bg1"/>
              </a:solidFill>
              <a:latin typeface="+mj-ea"/>
              <a:ea typeface="+mj-ea"/>
            </a:endParaRPr>
          </a:p>
        </p:txBody>
      </p:sp>
    </p:spTree>
    <p:extLst>
      <p:ext uri="{BB962C8B-B14F-4D97-AF65-F5344CB8AC3E}">
        <p14:creationId xmlns:p14="http://schemas.microsoft.com/office/powerpoint/2010/main" val="1892187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F554910-5722-421E-985A-852EF7650BCB}"/>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539A9733-ED35-46A8-9058-446FF7413A14}"/>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A03F49F9-9A05-4A53-A09B-D9971D5808A5}"/>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A7FA028D-CF71-4AF0-B099-5E0DE22206CF}"/>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2DFC4266-4CA0-4772-81C3-9D8D970EE906}"/>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4C45678E-24AE-4277-AAF7-8A58174AD1A0}"/>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36D38BAC-88A0-4E06-8EA6-6D5FC18C21BA}"/>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D2C0FBAB-5183-4F12-9CE7-3460BF56BB9F}"/>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4476917E-BAC0-4D7A-B9D9-8D68FAA8680F}"/>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0FFB01A7-20F4-4CF2-9B25-2BB51A5D5FC3}"/>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55FDC3A6-09CA-4F24-B509-C2AC0C5D88B5}"/>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D8BA7E2A-B298-4FAE-9880-0070184E2201}"/>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40B57C90-65E0-4A5D-8006-40E94E6605C1}"/>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1F98D07E-7959-4689-BE43-F0CA76D00B3F}"/>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DC4A435D-3FE6-4658-8717-48BDE434FE5F}"/>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C7E03B61-7C52-42C1-9EA5-848EC4E11E87}"/>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0BC1DD5E-DA21-465E-A57F-9E2E07F5CD38}"/>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825A1566-46CC-4D59-99DB-7344BC15B3F0}"/>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75C199A9-A122-4AFA-9788-17393BE3298F}"/>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58EF8449-BF05-4EAB-8A24-4A7860E4D061}"/>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4FE525E8-A0B1-4E77-A9F8-4694E368E470}"/>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17861D06-4B4E-42D5-9430-BA888A773985}"/>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26E1C382-6A2D-416A-A940-318187D196AB}"/>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9F579ED8-E7A1-4764-B8BD-86147CB7A7C0}"/>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7BAAB2D5-1F17-4262-A790-3C299EF5FE24}"/>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DA3303C6-8436-40C9-A623-DA34A955F15E}"/>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2AA34455-6236-4445-9B68-72D87BAF79CF}"/>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8C422040-B7C2-42AA-8222-3F88AB9D7708}"/>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E2A49687-526B-4F0A-AFF8-E518F347029C}"/>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C4603D1C-CAE0-4F21-AA54-E0B298EEFE17}"/>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98DEB749-8FB4-48CB-B989-8A1EE8D91858}"/>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7DF1510C-FE8C-4D7F-A60B-4BAB59CB8687}"/>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EF8CFC99-06C3-4CBF-AC7B-FD33BB4D2F02}"/>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A0AB7C87-7F9C-4CDB-A613-6781B0A5F27E}"/>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783129D-FD7A-4F6A-80E3-E5A002855FA3}"/>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03FC425-7302-4025-86F2-028C5DF9D4DB}"/>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51101997-2FF7-4636-A7A9-73C4FDE80076}"/>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86D22E2D-9BD2-42C4-AD66-96FAD5FB0A43}"/>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2E5BD82A-83B6-44D0-9F1A-AC74913B61CE}"/>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01FD1EAC-DB2C-46CE-9040-529ED7ECBE17}"/>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E727D250-BC62-4903-9A0C-B2CE049633F2}"/>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3887986F-61C4-44DE-A7F3-0AC77F99D10A}"/>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EEF0D566-24FE-479E-B741-6842556610B1}"/>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任意多边形: 形状 45">
            <a:extLst>
              <a:ext uri="{FF2B5EF4-FFF2-40B4-BE49-F238E27FC236}">
                <a16:creationId xmlns:a16="http://schemas.microsoft.com/office/drawing/2014/main" xmlns="" id="{2728694A-D788-418E-A03A-9FB62B0AC835}"/>
              </a:ext>
            </a:extLst>
          </p:cNvPr>
          <p:cNvSpPr/>
          <p:nvPr/>
        </p:nvSpPr>
        <p:spPr>
          <a:xfrm>
            <a:off x="0" y="2271868"/>
            <a:ext cx="5058468" cy="4586133"/>
          </a:xfrm>
          <a:custGeom>
            <a:avLst/>
            <a:gdLst>
              <a:gd name="connsiteX0" fmla="*/ 775563 w 5058468"/>
              <a:gd name="connsiteY0" fmla="*/ 39 h 4586133"/>
              <a:gd name="connsiteX1" fmla="*/ 5040902 w 5058468"/>
              <a:gd name="connsiteY1" fmla="*/ 3918429 h 4586133"/>
              <a:gd name="connsiteX2" fmla="*/ 5058314 w 5058468"/>
              <a:gd name="connsiteY2" fmla="*/ 4345104 h 4586133"/>
              <a:gd name="connsiteX3" fmla="*/ 5044513 w 5058468"/>
              <a:gd name="connsiteY3" fmla="*/ 4586133 h 4586133"/>
              <a:gd name="connsiteX4" fmla="*/ 3716963 w 5058468"/>
              <a:gd name="connsiteY4" fmla="*/ 4586133 h 4586133"/>
              <a:gd name="connsiteX5" fmla="*/ 3731485 w 5058468"/>
              <a:gd name="connsiteY5" fmla="*/ 4332506 h 4586133"/>
              <a:gd name="connsiteX6" fmla="*/ 3719440 w 5058468"/>
              <a:gd name="connsiteY6" fmla="*/ 4037357 h 4586133"/>
              <a:gd name="connsiteX7" fmla="*/ 620486 w 5058468"/>
              <a:gd name="connsiteY7" fmla="*/ 1329871 h 4586133"/>
              <a:gd name="connsiteX8" fmla="*/ 41557 w 5058468"/>
              <a:gd name="connsiteY8" fmla="*/ 1412874 h 4586133"/>
              <a:gd name="connsiteX9" fmla="*/ 0 w 5058468"/>
              <a:gd name="connsiteY9" fmla="*/ 1425233 h 4586133"/>
              <a:gd name="connsiteX10" fmla="*/ 0 w 5058468"/>
              <a:gd name="connsiteY10" fmla="*/ 67389 h 4586133"/>
              <a:gd name="connsiteX11" fmla="*/ 135812 w 5058468"/>
              <a:gd name="connsiteY11" fmla="*/ 44423 h 4586133"/>
              <a:gd name="connsiteX12" fmla="*/ 560963 w 5058468"/>
              <a:gd name="connsiteY12" fmla="*/ 4405 h 4586133"/>
              <a:gd name="connsiteX13" fmla="*/ 775563 w 5058468"/>
              <a:gd name="connsiteY13" fmla="*/ 39 h 458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8468" h="4586133">
                <a:moveTo>
                  <a:pt x="775563" y="39"/>
                </a:moveTo>
                <a:cubicBezTo>
                  <a:pt x="2982322" y="9466"/>
                  <a:pt x="4841005" y="1697309"/>
                  <a:pt x="5040902" y="3918429"/>
                </a:cubicBezTo>
                <a:cubicBezTo>
                  <a:pt x="5053799" y="4061727"/>
                  <a:pt x="5059506" y="4204074"/>
                  <a:pt x="5058314" y="4345104"/>
                </a:cubicBezTo>
                <a:lnTo>
                  <a:pt x="5044513" y="4586133"/>
                </a:lnTo>
                <a:lnTo>
                  <a:pt x="3716963" y="4586133"/>
                </a:lnTo>
                <a:lnTo>
                  <a:pt x="3731485" y="4332506"/>
                </a:lnTo>
                <a:cubicBezTo>
                  <a:pt x="3732309" y="4234949"/>
                  <a:pt x="3728362" y="4136482"/>
                  <a:pt x="3719440" y="4037357"/>
                </a:cubicBezTo>
                <a:cubicBezTo>
                  <a:pt x="3576702" y="2451357"/>
                  <a:pt x="2211294" y="1258430"/>
                  <a:pt x="620486" y="1329871"/>
                </a:cubicBezTo>
                <a:cubicBezTo>
                  <a:pt x="421635" y="1338801"/>
                  <a:pt x="228063" y="1367092"/>
                  <a:pt x="41557" y="1412874"/>
                </a:cubicBezTo>
                <a:lnTo>
                  <a:pt x="0" y="1425233"/>
                </a:lnTo>
                <a:lnTo>
                  <a:pt x="0" y="67389"/>
                </a:lnTo>
                <a:lnTo>
                  <a:pt x="135812" y="44423"/>
                </a:lnTo>
                <a:cubicBezTo>
                  <a:pt x="275406" y="24312"/>
                  <a:pt x="417231" y="10860"/>
                  <a:pt x="560963" y="4405"/>
                </a:cubicBezTo>
                <a:cubicBezTo>
                  <a:pt x="632829" y="1178"/>
                  <a:pt x="704377" y="-265"/>
                  <a:pt x="775563" y="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48" name="矩形: 圆角 47">
            <a:extLst>
              <a:ext uri="{FF2B5EF4-FFF2-40B4-BE49-F238E27FC236}">
                <a16:creationId xmlns:a16="http://schemas.microsoft.com/office/drawing/2014/main" xmlns="" id="{1875E6FD-1503-4F96-9490-B3124B58906C}"/>
              </a:ext>
            </a:extLst>
          </p:cNvPr>
          <p:cNvSpPr/>
          <p:nvPr/>
        </p:nvSpPr>
        <p:spPr>
          <a:xfrm>
            <a:off x="570338" y="1517984"/>
            <a:ext cx="3967161" cy="4562148"/>
          </a:xfrm>
          <a:prstGeom prst="roundRect">
            <a:avLst>
              <a:gd name="adj" fmla="val 1889"/>
            </a:avLst>
          </a:prstGeom>
          <a:solidFill>
            <a:schemeClr val="bg1"/>
          </a:solidFill>
          <a:ln>
            <a:noFill/>
          </a:ln>
          <a:effectLst>
            <a:outerShdw blurRad="3556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0" name="表格 49">
            <a:extLst>
              <a:ext uri="{FF2B5EF4-FFF2-40B4-BE49-F238E27FC236}">
                <a16:creationId xmlns:a16="http://schemas.microsoft.com/office/drawing/2014/main" xmlns="" id="{CC2CEAE1-9BB7-49EB-9E50-80C17C72C7AC}"/>
              </a:ext>
            </a:extLst>
          </p:cNvPr>
          <p:cNvGraphicFramePr/>
          <p:nvPr>
            <p:custDataLst>
              <p:tags r:id="rId1"/>
            </p:custDataLst>
            <p:extLst>
              <p:ext uri="{D42A27DB-BD31-4B8C-83A1-F6EECF244321}">
                <p14:modId xmlns:p14="http://schemas.microsoft.com/office/powerpoint/2010/main" val="1486500710"/>
              </p:ext>
            </p:extLst>
          </p:nvPr>
        </p:nvGraphicFramePr>
        <p:xfrm>
          <a:off x="696786" y="1623692"/>
          <a:ext cx="3704739" cy="4342139"/>
        </p:xfrm>
        <a:graphic>
          <a:graphicData uri="http://schemas.openxmlformats.org/drawingml/2006/table">
            <a:tbl>
              <a:tblPr firstRow="1" bandRow="1">
                <a:tableStyleId>{2D5ABB26-0587-4C30-8999-92F81FD0307C}</a:tableStyleId>
              </a:tblPr>
              <a:tblGrid>
                <a:gridCol w="1846958">
                  <a:extLst>
                    <a:ext uri="{9D8B030D-6E8A-4147-A177-3AD203B41FA5}">
                      <a16:colId xmlns:a16="http://schemas.microsoft.com/office/drawing/2014/main" xmlns="" val="20000"/>
                    </a:ext>
                  </a:extLst>
                </a:gridCol>
                <a:gridCol w="1857781">
                  <a:extLst>
                    <a:ext uri="{9D8B030D-6E8A-4147-A177-3AD203B41FA5}">
                      <a16:colId xmlns:a16="http://schemas.microsoft.com/office/drawing/2014/main" xmlns="" val="20001"/>
                    </a:ext>
                  </a:extLst>
                </a:gridCol>
              </a:tblGrid>
              <a:tr h="9313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indent="0" algn="ctr">
                        <a:lnSpc>
                          <a:spcPct val="120000"/>
                        </a:lnSpc>
                        <a:spcBef>
                          <a:spcPts val="0"/>
                        </a:spcBef>
                        <a:spcAft>
                          <a:spcPts val="0"/>
                        </a:spcAft>
                        <a:buNone/>
                      </a:pPr>
                      <a:r>
                        <a:rPr lang="zh-CN" altLang="en-US" sz="1800" b="1" spc="130" dirty="0">
                          <a:solidFill>
                            <a:schemeClr val="bg1"/>
                          </a:solidFill>
                          <a:latin typeface="+mj-ea"/>
                          <a:ea typeface="+mj-ea"/>
                        </a:rPr>
                        <a:t>添加标题</a:t>
                      </a:r>
                    </a:p>
                  </a:txBody>
                  <a:tcPr marL="0" marR="0" marT="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chemeClr val="tx1"/>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indent="0" algn="ctr">
                        <a:lnSpc>
                          <a:spcPct val="120000"/>
                        </a:lnSpc>
                        <a:spcBef>
                          <a:spcPts val="0"/>
                        </a:spcBef>
                        <a:spcAft>
                          <a:spcPts val="0"/>
                        </a:spcAft>
                        <a:buNone/>
                      </a:pPr>
                      <a:r>
                        <a:rPr lang="zh-CN" altLang="en-US" sz="1800" b="1" spc="130" dirty="0">
                          <a:solidFill>
                            <a:schemeClr val="bg1"/>
                          </a:solidFill>
                          <a:latin typeface="+mj-ea"/>
                          <a:ea typeface="+mj-ea"/>
                        </a:rPr>
                        <a:t>添加标题</a:t>
                      </a:r>
                    </a:p>
                  </a:txBody>
                  <a:tcPr marL="0" marR="0" marT="0" marB="3600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85163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85163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85375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85375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indent="0" algn="ctr">
                        <a:lnSpc>
                          <a:spcPct val="120000"/>
                        </a:lnSpc>
                        <a:spcBef>
                          <a:spcPts val="0"/>
                        </a:spcBef>
                        <a:spcAft>
                          <a:spcPts val="0"/>
                        </a:spcAft>
                        <a:buNone/>
                      </a:pPr>
                      <a:r>
                        <a:rPr lang="zh-CN" altLang="en-US" sz="1400" b="0" spc="130" dirty="0">
                          <a:solidFill>
                            <a:schemeClr val="tx1"/>
                          </a:solidFill>
                          <a:latin typeface="+mj-ea"/>
                          <a:ea typeface="+mj-ea"/>
                        </a:rPr>
                        <a:t>添加描述</a:t>
                      </a:r>
                    </a:p>
                  </a:txBody>
                  <a:tcPr marL="220354" marR="220354" marT="149841" marB="149841"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52" name="矩形: 圆角 51">
            <a:extLst>
              <a:ext uri="{FF2B5EF4-FFF2-40B4-BE49-F238E27FC236}">
                <a16:creationId xmlns:a16="http://schemas.microsoft.com/office/drawing/2014/main" xmlns="" id="{9C0A6E60-5D15-41E7-855B-4361CF1BB607}"/>
              </a:ext>
            </a:extLst>
          </p:cNvPr>
          <p:cNvSpPr/>
          <p:nvPr/>
        </p:nvSpPr>
        <p:spPr>
          <a:xfrm>
            <a:off x="4789061" y="1517983"/>
            <a:ext cx="6832600" cy="4562147"/>
          </a:xfrm>
          <a:prstGeom prst="roundRect">
            <a:avLst>
              <a:gd name="adj" fmla="val 1889"/>
            </a:avLst>
          </a:prstGeom>
          <a:solidFill>
            <a:schemeClr val="bg1"/>
          </a:solidFill>
          <a:ln>
            <a:noFill/>
          </a:ln>
          <a:effectLst>
            <a:outerShdw blurRad="3556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7B2E1F63-B72F-4ADF-AD6E-1E4B74EE1684}"/>
              </a:ext>
            </a:extLst>
          </p:cNvPr>
          <p:cNvSpPr txBox="1"/>
          <p:nvPr/>
        </p:nvSpPr>
        <p:spPr>
          <a:xfrm>
            <a:off x="5125611" y="1748008"/>
            <a:ext cx="1538883" cy="338041"/>
          </a:xfrm>
          <a:prstGeom prst="rect">
            <a:avLst/>
          </a:prstGeom>
          <a:noFill/>
        </p:spPr>
        <p:txBody>
          <a:bodyPr wrap="none" lIns="0" tIns="0" rIns="0" bIns="0">
            <a:spAutoFit/>
          </a:bodyPr>
          <a:lstStyle/>
          <a:p>
            <a:pPr>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rPr>
              <a:t>单击添加标题</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aphicFrame>
        <p:nvGraphicFramePr>
          <p:cNvPr id="56" name="图表 55">
            <a:extLst>
              <a:ext uri="{FF2B5EF4-FFF2-40B4-BE49-F238E27FC236}">
                <a16:creationId xmlns:a16="http://schemas.microsoft.com/office/drawing/2014/main" xmlns="" id="{C7EF4967-50A1-4A58-B51D-1444102F8C14}"/>
              </a:ext>
            </a:extLst>
          </p:cNvPr>
          <p:cNvGraphicFramePr/>
          <p:nvPr>
            <p:extLst>
              <p:ext uri="{D42A27DB-BD31-4B8C-83A1-F6EECF244321}">
                <p14:modId xmlns:p14="http://schemas.microsoft.com/office/powerpoint/2010/main" val="1582741352"/>
              </p:ext>
            </p:extLst>
          </p:nvPr>
        </p:nvGraphicFramePr>
        <p:xfrm>
          <a:off x="4830337" y="1176344"/>
          <a:ext cx="6540500" cy="49858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38229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直接连接符 141">
            <a:extLst>
              <a:ext uri="{FF2B5EF4-FFF2-40B4-BE49-F238E27FC236}">
                <a16:creationId xmlns:a16="http://schemas.microsoft.com/office/drawing/2014/main" xmlns="" id="{8171D06E-8769-4932-85A5-314AC4727C34}"/>
              </a:ext>
            </a:extLst>
          </p:cNvPr>
          <p:cNvCxnSpPr/>
          <p:nvPr/>
        </p:nvCxnSpPr>
        <p:spPr>
          <a:xfrm>
            <a:off x="4719638" y="2209815"/>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A5176B65-DA74-4A92-A742-10071985FB8A}"/>
              </a:ext>
            </a:extLst>
          </p:cNvPr>
          <p:cNvCxnSpPr/>
          <p:nvPr/>
        </p:nvCxnSpPr>
        <p:spPr>
          <a:xfrm>
            <a:off x="4719638" y="2824177"/>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5FC4F6FD-7CFB-4BFA-9509-185C59FE0AED}"/>
              </a:ext>
            </a:extLst>
          </p:cNvPr>
          <p:cNvCxnSpPr/>
          <p:nvPr/>
        </p:nvCxnSpPr>
        <p:spPr>
          <a:xfrm>
            <a:off x="4719638" y="3438539"/>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7BC01464-5C6E-4123-BA20-EBC94E7CA577}"/>
              </a:ext>
            </a:extLst>
          </p:cNvPr>
          <p:cNvCxnSpPr/>
          <p:nvPr/>
        </p:nvCxnSpPr>
        <p:spPr>
          <a:xfrm>
            <a:off x="4719638" y="4052901"/>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2D90AE3-F810-417C-A9D5-5E2D08AC9C40}"/>
              </a:ext>
            </a:extLst>
          </p:cNvPr>
          <p:cNvCxnSpPr/>
          <p:nvPr/>
        </p:nvCxnSpPr>
        <p:spPr>
          <a:xfrm>
            <a:off x="4719638" y="4667263"/>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C31197AF-E253-4B39-9318-302997E39EB1}"/>
              </a:ext>
            </a:extLst>
          </p:cNvPr>
          <p:cNvGrpSpPr/>
          <p:nvPr/>
        </p:nvGrpSpPr>
        <p:grpSpPr>
          <a:xfrm>
            <a:off x="8177213" y="-4572000"/>
            <a:ext cx="8362950" cy="7366000"/>
            <a:chOff x="7747000" y="-2393950"/>
            <a:chExt cx="8362950" cy="7366000"/>
          </a:xfrm>
        </p:grpSpPr>
        <p:sp>
          <p:nvSpPr>
            <p:cNvPr id="9" name="任意多边形: 形状 8">
              <a:extLst>
                <a:ext uri="{FF2B5EF4-FFF2-40B4-BE49-F238E27FC236}">
                  <a16:creationId xmlns:a16="http://schemas.microsoft.com/office/drawing/2014/main" xmlns="" id="{A9A8781A-91C2-47CA-B02E-E660888D264E}"/>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任意多边形: 形状 9">
              <a:extLst>
                <a:ext uri="{FF2B5EF4-FFF2-40B4-BE49-F238E27FC236}">
                  <a16:creationId xmlns:a16="http://schemas.microsoft.com/office/drawing/2014/main" xmlns="" id="{7525AFF5-F091-4C4B-907B-E4DCA46C1F5F}"/>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任意多边形: 形状 10">
              <a:extLst>
                <a:ext uri="{FF2B5EF4-FFF2-40B4-BE49-F238E27FC236}">
                  <a16:creationId xmlns:a16="http://schemas.microsoft.com/office/drawing/2014/main" xmlns="" id="{6001AB4C-F37C-4826-A6F7-75AA0B600A8B}"/>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任意多边形: 形状 11">
              <a:extLst>
                <a:ext uri="{FF2B5EF4-FFF2-40B4-BE49-F238E27FC236}">
                  <a16:creationId xmlns:a16="http://schemas.microsoft.com/office/drawing/2014/main" xmlns="" id="{D01886E7-E3AA-45FB-8D95-F81FC0E60059}"/>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任意多边形: 形状 12">
              <a:extLst>
                <a:ext uri="{FF2B5EF4-FFF2-40B4-BE49-F238E27FC236}">
                  <a16:creationId xmlns:a16="http://schemas.microsoft.com/office/drawing/2014/main" xmlns="" id="{08D4CFA0-E647-43AE-9F1B-E1B05060FE0E}"/>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任意多边形: 形状 13">
              <a:extLst>
                <a:ext uri="{FF2B5EF4-FFF2-40B4-BE49-F238E27FC236}">
                  <a16:creationId xmlns:a16="http://schemas.microsoft.com/office/drawing/2014/main" xmlns="" id="{CEF473BA-C2FD-4161-882F-7DA256F75C2F}"/>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任意多边形: 形状 14">
              <a:extLst>
                <a:ext uri="{FF2B5EF4-FFF2-40B4-BE49-F238E27FC236}">
                  <a16:creationId xmlns:a16="http://schemas.microsoft.com/office/drawing/2014/main" xmlns="" id="{BA167B76-C974-4FCC-AEAB-6B295537F7EC}"/>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任意多边形: 形状 15">
              <a:extLst>
                <a:ext uri="{FF2B5EF4-FFF2-40B4-BE49-F238E27FC236}">
                  <a16:creationId xmlns:a16="http://schemas.microsoft.com/office/drawing/2014/main" xmlns="" id="{E2253384-A3B5-4AF2-8062-74E2A6BED123}"/>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任意多边形: 形状 16">
              <a:extLst>
                <a:ext uri="{FF2B5EF4-FFF2-40B4-BE49-F238E27FC236}">
                  <a16:creationId xmlns:a16="http://schemas.microsoft.com/office/drawing/2014/main" xmlns="" id="{1E9A22BB-ECBC-4DDA-A943-6D08F387A375}"/>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任意多边形: 形状 17">
              <a:extLst>
                <a:ext uri="{FF2B5EF4-FFF2-40B4-BE49-F238E27FC236}">
                  <a16:creationId xmlns:a16="http://schemas.microsoft.com/office/drawing/2014/main" xmlns="" id="{4A236306-BE64-4933-ADB5-771D5BF220E5}"/>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任意多边形: 形状 18">
              <a:extLst>
                <a:ext uri="{FF2B5EF4-FFF2-40B4-BE49-F238E27FC236}">
                  <a16:creationId xmlns:a16="http://schemas.microsoft.com/office/drawing/2014/main" xmlns="" id="{2A18C81D-3A47-4E3E-9B2D-60C2DB995977}"/>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a16="http://schemas.microsoft.com/office/drawing/2014/main" xmlns="" id="{6C3B2832-473F-4665-B689-5167C1298460}"/>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a16="http://schemas.microsoft.com/office/drawing/2014/main" xmlns="" id="{E3C1E138-C82A-49E2-984B-58B86E35E248}"/>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a16="http://schemas.microsoft.com/office/drawing/2014/main" xmlns="" id="{1507DB01-E556-4639-B5F3-FBF984EA42AC}"/>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a16="http://schemas.microsoft.com/office/drawing/2014/main" xmlns="" id="{7B5B028A-77B1-4B9B-A44B-F6974698DB90}"/>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a16="http://schemas.microsoft.com/office/drawing/2014/main" xmlns="" id="{70B30671-B97D-4198-AF15-5C48979C3B90}"/>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任意多边形: 形状 24">
              <a:extLst>
                <a:ext uri="{FF2B5EF4-FFF2-40B4-BE49-F238E27FC236}">
                  <a16:creationId xmlns:a16="http://schemas.microsoft.com/office/drawing/2014/main" xmlns="" id="{E5264C36-62A0-49DC-B0D3-9444785B0DA0}"/>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任意多边形: 形状 25">
              <a:extLst>
                <a:ext uri="{FF2B5EF4-FFF2-40B4-BE49-F238E27FC236}">
                  <a16:creationId xmlns:a16="http://schemas.microsoft.com/office/drawing/2014/main" xmlns="" id="{6B8A6690-8625-4DE5-A1F6-FF9928C7447F}"/>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任意多边形: 形状 26">
              <a:extLst>
                <a:ext uri="{FF2B5EF4-FFF2-40B4-BE49-F238E27FC236}">
                  <a16:creationId xmlns:a16="http://schemas.microsoft.com/office/drawing/2014/main" xmlns="" id="{30F92203-8EF2-4C05-9D82-5C11BF9CC52B}"/>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任意多边形: 形状 27">
              <a:extLst>
                <a:ext uri="{FF2B5EF4-FFF2-40B4-BE49-F238E27FC236}">
                  <a16:creationId xmlns:a16="http://schemas.microsoft.com/office/drawing/2014/main" xmlns="" id="{2CF921E4-5092-4AA0-8FEC-D24380ED6C59}"/>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a:extLst>
                <a:ext uri="{FF2B5EF4-FFF2-40B4-BE49-F238E27FC236}">
                  <a16:creationId xmlns:a16="http://schemas.microsoft.com/office/drawing/2014/main" xmlns="" id="{73B31840-37B0-4872-8976-938CB03C1907}"/>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a:extLst>
                <a:ext uri="{FF2B5EF4-FFF2-40B4-BE49-F238E27FC236}">
                  <a16:creationId xmlns:a16="http://schemas.microsoft.com/office/drawing/2014/main" xmlns="" id="{45C6A8D5-090A-48C8-8E10-3742C6BEB837}"/>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a:extLst>
                <a:ext uri="{FF2B5EF4-FFF2-40B4-BE49-F238E27FC236}">
                  <a16:creationId xmlns:a16="http://schemas.microsoft.com/office/drawing/2014/main" xmlns="" id="{6DA0A9AB-F148-4566-98C8-EDEABCC0DD9E}"/>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a:extLst>
                <a:ext uri="{FF2B5EF4-FFF2-40B4-BE49-F238E27FC236}">
                  <a16:creationId xmlns:a16="http://schemas.microsoft.com/office/drawing/2014/main" xmlns="" id="{88694C42-B7A0-4A10-A9ED-F729D83EEBD3}"/>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a:extLst>
                <a:ext uri="{FF2B5EF4-FFF2-40B4-BE49-F238E27FC236}">
                  <a16:creationId xmlns:a16="http://schemas.microsoft.com/office/drawing/2014/main" xmlns="" id="{C17D8959-9BED-4B39-B595-A7C3A81C8445}"/>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a:extLst>
                <a:ext uri="{FF2B5EF4-FFF2-40B4-BE49-F238E27FC236}">
                  <a16:creationId xmlns:a16="http://schemas.microsoft.com/office/drawing/2014/main" xmlns="" id="{9C775622-0DA4-4FFA-87DE-555F212451BB}"/>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任意多边形: 形状 34">
              <a:extLst>
                <a:ext uri="{FF2B5EF4-FFF2-40B4-BE49-F238E27FC236}">
                  <a16:creationId xmlns:a16="http://schemas.microsoft.com/office/drawing/2014/main" xmlns="" id="{6671041A-DB50-42FB-B8FC-A16FA045C8F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任意多边形: 形状 35">
              <a:extLst>
                <a:ext uri="{FF2B5EF4-FFF2-40B4-BE49-F238E27FC236}">
                  <a16:creationId xmlns:a16="http://schemas.microsoft.com/office/drawing/2014/main" xmlns="" id="{1D7F974A-F841-4A1B-9A5D-A03CAB859C90}"/>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a:extLst>
                <a:ext uri="{FF2B5EF4-FFF2-40B4-BE49-F238E27FC236}">
                  <a16:creationId xmlns:a16="http://schemas.microsoft.com/office/drawing/2014/main" xmlns="" id="{DA8DCCDD-8751-4919-AB1B-2065381512A2}"/>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a:extLst>
                <a:ext uri="{FF2B5EF4-FFF2-40B4-BE49-F238E27FC236}">
                  <a16:creationId xmlns:a16="http://schemas.microsoft.com/office/drawing/2014/main" xmlns="" id="{70BCAE09-907F-4B93-B3D5-312027455586}"/>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39" name="组合 38">
              <a:extLst>
                <a:ext uri="{FF2B5EF4-FFF2-40B4-BE49-F238E27FC236}">
                  <a16:creationId xmlns:a16="http://schemas.microsoft.com/office/drawing/2014/main" xmlns="" id="{DEFED943-A56C-44F7-9B65-BECB819A5683}"/>
                </a:ext>
              </a:extLst>
            </p:cNvPr>
            <p:cNvGrpSpPr/>
            <p:nvPr/>
          </p:nvGrpSpPr>
          <p:grpSpPr>
            <a:xfrm>
              <a:off x="7747000" y="-2393950"/>
              <a:ext cx="8362950" cy="7366000"/>
              <a:chOff x="7505700" y="-2114550"/>
              <a:chExt cx="8362950" cy="7366000"/>
            </a:xfrm>
          </p:grpSpPr>
          <p:sp>
            <p:nvSpPr>
              <p:cNvPr id="40" name="任意多边形: 形状 39">
                <a:extLst>
                  <a:ext uri="{FF2B5EF4-FFF2-40B4-BE49-F238E27FC236}">
                    <a16:creationId xmlns:a16="http://schemas.microsoft.com/office/drawing/2014/main" xmlns="" id="{260B07E9-F198-47F8-A981-BF32DCEB7B5A}"/>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CFE038AC-640C-4B4F-A8B7-1C6CF41B942E}"/>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3" name="椭圆 42">
            <a:extLst>
              <a:ext uri="{FF2B5EF4-FFF2-40B4-BE49-F238E27FC236}">
                <a16:creationId xmlns:a16="http://schemas.microsoft.com/office/drawing/2014/main" xmlns="" id="{E7759BDA-921C-45EE-A168-61AA52FE81DB}"/>
              </a:ext>
            </a:extLst>
          </p:cNvPr>
          <p:cNvSpPr/>
          <p:nvPr/>
        </p:nvSpPr>
        <p:spPr>
          <a:xfrm>
            <a:off x="9931656" y="4860325"/>
            <a:ext cx="1444171" cy="1444171"/>
          </a:xfrm>
          <a:prstGeom prst="ellipse">
            <a:avLst/>
          </a:prstGeom>
          <a:gradFill>
            <a:gsLst>
              <a:gs pos="67000">
                <a:schemeClr val="bg1">
                  <a:lumMod val="95000"/>
                  <a:alpha val="0"/>
                </a:schemeClr>
              </a:gs>
              <a:gs pos="7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44" name="椭圆 43">
            <a:extLst>
              <a:ext uri="{FF2B5EF4-FFF2-40B4-BE49-F238E27FC236}">
                <a16:creationId xmlns:a16="http://schemas.microsoft.com/office/drawing/2014/main" xmlns="" id="{6569007B-9106-49CA-A290-8FE5BEDBA68D}"/>
              </a:ext>
            </a:extLst>
          </p:cNvPr>
          <p:cNvSpPr/>
          <p:nvPr/>
        </p:nvSpPr>
        <p:spPr>
          <a:xfrm>
            <a:off x="10751920" y="792693"/>
            <a:ext cx="208180" cy="208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0" name="组合 49">
            <a:extLst>
              <a:ext uri="{FF2B5EF4-FFF2-40B4-BE49-F238E27FC236}">
                <a16:creationId xmlns:a16="http://schemas.microsoft.com/office/drawing/2014/main" xmlns="" id="{7947D4CA-C205-4A63-A7E4-D32EE90375B7}"/>
              </a:ext>
            </a:extLst>
          </p:cNvPr>
          <p:cNvGrpSpPr/>
          <p:nvPr/>
        </p:nvGrpSpPr>
        <p:grpSpPr>
          <a:xfrm>
            <a:off x="877150" y="233893"/>
            <a:ext cx="476250" cy="952500"/>
            <a:chOff x="877150" y="233893"/>
            <a:chExt cx="476250" cy="952500"/>
          </a:xfrm>
        </p:grpSpPr>
        <p:cxnSp>
          <p:nvCxnSpPr>
            <p:cNvPr id="51" name="直接连接符 50">
              <a:extLst>
                <a:ext uri="{FF2B5EF4-FFF2-40B4-BE49-F238E27FC236}">
                  <a16:creationId xmlns:a16="http://schemas.microsoft.com/office/drawing/2014/main" xmlns="" id="{CA043211-859B-4661-A5ED-4B82C2E800DF}"/>
                </a:ext>
              </a:extLst>
            </p:cNvPr>
            <p:cNvCxnSpPr/>
            <p:nvPr/>
          </p:nvCxnSpPr>
          <p:spPr>
            <a:xfrm flipV="1">
              <a:off x="877150" y="23389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261A83F-E2D2-4938-9358-06BEEFBC1558}"/>
                </a:ext>
              </a:extLst>
            </p:cNvPr>
            <p:cNvCxnSpPr/>
            <p:nvPr/>
          </p:nvCxnSpPr>
          <p:spPr>
            <a:xfrm flipV="1">
              <a:off x="877150" y="472018"/>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29E7B52-6BE6-4910-AC45-F05F67D74E47}"/>
                </a:ext>
              </a:extLst>
            </p:cNvPr>
            <p:cNvCxnSpPr/>
            <p:nvPr/>
          </p:nvCxnSpPr>
          <p:spPr>
            <a:xfrm flipV="1">
              <a:off x="877150" y="710143"/>
              <a:ext cx="476250" cy="47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28718E8F-77BF-447A-B7CF-5FF6E7AC7104}"/>
              </a:ext>
            </a:extLst>
          </p:cNvPr>
          <p:cNvGrpSpPr/>
          <p:nvPr/>
        </p:nvGrpSpPr>
        <p:grpSpPr>
          <a:xfrm>
            <a:off x="9889832" y="799716"/>
            <a:ext cx="638467" cy="659651"/>
            <a:chOff x="845400" y="1393825"/>
            <a:chExt cx="516675" cy="533818"/>
          </a:xfrm>
        </p:grpSpPr>
        <p:sp>
          <p:nvSpPr>
            <p:cNvPr id="56" name="椭圆 55">
              <a:extLst>
                <a:ext uri="{FF2B5EF4-FFF2-40B4-BE49-F238E27FC236}">
                  <a16:creationId xmlns:a16="http://schemas.microsoft.com/office/drawing/2014/main" xmlns="" id="{D434C028-3532-4710-B748-D14255948776}"/>
                </a:ext>
              </a:extLst>
            </p:cNvPr>
            <p:cNvSpPr/>
            <p:nvPr/>
          </p:nvSpPr>
          <p:spPr>
            <a:xfrm>
              <a:off x="922120" y="1503893"/>
              <a:ext cx="389278" cy="389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grpSp>
          <p:nvGrpSpPr>
            <p:cNvPr id="57" name="组合 56">
              <a:extLst>
                <a:ext uri="{FF2B5EF4-FFF2-40B4-BE49-F238E27FC236}">
                  <a16:creationId xmlns:a16="http://schemas.microsoft.com/office/drawing/2014/main" xmlns="" id="{CFF18EFE-7C35-4650-8AE4-56BDE852D002}"/>
                </a:ext>
              </a:extLst>
            </p:cNvPr>
            <p:cNvGrpSpPr/>
            <p:nvPr/>
          </p:nvGrpSpPr>
          <p:grpSpPr>
            <a:xfrm rot="20048510">
              <a:off x="845400" y="1393825"/>
              <a:ext cx="516675" cy="533818"/>
              <a:chOff x="1067650" y="1319743"/>
              <a:chExt cx="230925" cy="795225"/>
            </a:xfrm>
          </p:grpSpPr>
          <p:cxnSp>
            <p:nvCxnSpPr>
              <p:cNvPr id="58" name="直接连接符 57">
                <a:extLst>
                  <a:ext uri="{FF2B5EF4-FFF2-40B4-BE49-F238E27FC236}">
                    <a16:creationId xmlns:a16="http://schemas.microsoft.com/office/drawing/2014/main" xmlns="" id="{1502F6AA-526E-43A5-ABE8-D414CFEE04D2}"/>
                  </a:ext>
                </a:extLst>
              </p:cNvPr>
              <p:cNvCxnSpPr>
                <a:cxnSpLocks/>
              </p:cNvCxnSpPr>
              <p:nvPr/>
            </p:nvCxnSpPr>
            <p:spPr>
              <a:xfrm flipV="1">
                <a:off x="1067650" y="1319743"/>
                <a:ext cx="230925" cy="23092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351051A6-B402-4577-AB74-CCE4849CA8AF}"/>
                  </a:ext>
                </a:extLst>
              </p:cNvPr>
              <p:cNvCxnSpPr>
                <a:cxnSpLocks/>
              </p:cNvCxnSpPr>
              <p:nvPr/>
            </p:nvCxnSpPr>
            <p:spPr>
              <a:xfrm flipV="1">
                <a:off x="1067650" y="143260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05922830-865A-404A-A2CD-DCA3C7743BC2}"/>
                  </a:ext>
                </a:extLst>
              </p:cNvPr>
              <p:cNvCxnSpPr>
                <a:cxnSpLocks/>
              </p:cNvCxnSpPr>
              <p:nvPr/>
            </p:nvCxnSpPr>
            <p:spPr>
              <a:xfrm rot="1551490" flipV="1">
                <a:off x="1160198" y="1576979"/>
                <a:ext cx="53899" cy="153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E5BE34A-DE19-4301-8709-0CDEDBADCE17}"/>
                  </a:ext>
                </a:extLst>
              </p:cNvPr>
              <p:cNvCxnSpPr>
                <a:cxnSpLocks/>
              </p:cNvCxnSpPr>
              <p:nvPr/>
            </p:nvCxnSpPr>
            <p:spPr>
              <a:xfrm flipV="1">
                <a:off x="1067650" y="165832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E80577D2-451D-4420-81F6-ABBA1BA6FFD9}"/>
                  </a:ext>
                </a:extLst>
              </p:cNvPr>
              <p:cNvCxnSpPr>
                <a:cxnSpLocks/>
              </p:cNvCxnSpPr>
              <p:nvPr/>
            </p:nvCxnSpPr>
            <p:spPr>
              <a:xfrm rot="1551490" flipV="1">
                <a:off x="1083683" y="1769328"/>
                <a:ext cx="110217" cy="329383"/>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F938226-419F-4DBC-A5BE-C8AF2E2E1E1A}"/>
                  </a:ext>
                </a:extLst>
              </p:cNvPr>
              <p:cNvCxnSpPr>
                <a:cxnSpLocks/>
              </p:cNvCxnSpPr>
              <p:nvPr/>
            </p:nvCxnSpPr>
            <p:spPr>
              <a:xfrm flipV="1">
                <a:off x="1067650" y="1884043"/>
                <a:ext cx="230925" cy="230925"/>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86" name="组合 85">
            <a:extLst>
              <a:ext uri="{FF2B5EF4-FFF2-40B4-BE49-F238E27FC236}">
                <a16:creationId xmlns:a16="http://schemas.microsoft.com/office/drawing/2014/main" xmlns="" id="{C1E312EF-A27B-47CA-8314-2C48E478363B}"/>
              </a:ext>
            </a:extLst>
          </p:cNvPr>
          <p:cNvGrpSpPr/>
          <p:nvPr/>
        </p:nvGrpSpPr>
        <p:grpSpPr>
          <a:xfrm>
            <a:off x="-4092575" y="3606800"/>
            <a:ext cx="8362950" cy="7366000"/>
            <a:chOff x="7747000" y="-2393950"/>
            <a:chExt cx="8362950" cy="7366000"/>
          </a:xfrm>
        </p:grpSpPr>
        <p:sp>
          <p:nvSpPr>
            <p:cNvPr id="87" name="任意多边形: 形状 86">
              <a:extLst>
                <a:ext uri="{FF2B5EF4-FFF2-40B4-BE49-F238E27FC236}">
                  <a16:creationId xmlns:a16="http://schemas.microsoft.com/office/drawing/2014/main" xmlns="" id="{54A12010-C104-4183-9966-C2D36704DFFD}"/>
                </a:ext>
              </a:extLst>
            </p:cNvPr>
            <p:cNvSpPr/>
            <p:nvPr/>
          </p:nvSpPr>
          <p:spPr>
            <a:xfrm>
              <a:off x="10555339" y="-232573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xmlns="" id="{695891AE-970E-440E-A7D5-6D247632F059}"/>
                </a:ext>
              </a:extLst>
            </p:cNvPr>
            <p:cNvSpPr/>
            <p:nvPr/>
          </p:nvSpPr>
          <p:spPr>
            <a:xfrm>
              <a:off x="10461727" y="-225752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xmlns="" id="{56A59341-21F4-49EE-A067-164860C08ADE}"/>
                </a:ext>
              </a:extLst>
            </p:cNvPr>
            <p:cNvSpPr/>
            <p:nvPr/>
          </p:nvSpPr>
          <p:spPr>
            <a:xfrm>
              <a:off x="10368116" y="-218931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xmlns="" id="{435E03AA-455D-411B-B452-53D5DAED54B3}"/>
                </a:ext>
              </a:extLst>
            </p:cNvPr>
            <p:cNvSpPr/>
            <p:nvPr/>
          </p:nvSpPr>
          <p:spPr>
            <a:xfrm>
              <a:off x="10274505" y="-212110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xmlns="" id="{D73D7926-16E8-4A6D-90D4-755459FDCE5B}"/>
                </a:ext>
              </a:extLst>
            </p:cNvPr>
            <p:cNvSpPr/>
            <p:nvPr/>
          </p:nvSpPr>
          <p:spPr>
            <a:xfrm>
              <a:off x="10180893" y="-205289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xmlns="" id="{D81EFBB5-F355-4952-ACD4-A0822090D92A}"/>
                </a:ext>
              </a:extLst>
            </p:cNvPr>
            <p:cNvSpPr/>
            <p:nvPr/>
          </p:nvSpPr>
          <p:spPr>
            <a:xfrm>
              <a:off x="10087282" y="-198468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xmlns="" id="{C89AF306-7FA9-42E4-B1C1-A3678868CF21}"/>
                </a:ext>
              </a:extLst>
            </p:cNvPr>
            <p:cNvSpPr/>
            <p:nvPr/>
          </p:nvSpPr>
          <p:spPr>
            <a:xfrm>
              <a:off x="9993671" y="-191647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xmlns="" id="{83700554-4048-4540-8C58-6B33066F074D}"/>
                </a:ext>
              </a:extLst>
            </p:cNvPr>
            <p:cNvSpPr/>
            <p:nvPr/>
          </p:nvSpPr>
          <p:spPr>
            <a:xfrm>
              <a:off x="9900060" y="-184826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xmlns="" id="{EAF131DD-2A68-4E4A-9287-E99ECBA9BA37}"/>
                </a:ext>
              </a:extLst>
            </p:cNvPr>
            <p:cNvSpPr/>
            <p:nvPr/>
          </p:nvSpPr>
          <p:spPr>
            <a:xfrm>
              <a:off x="9806449" y="-178004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xmlns="" id="{8FC782CB-6DA8-4710-9B33-EFBC62D2ED46}"/>
                </a:ext>
              </a:extLst>
            </p:cNvPr>
            <p:cNvSpPr/>
            <p:nvPr/>
          </p:nvSpPr>
          <p:spPr>
            <a:xfrm>
              <a:off x="9712837" y="-171183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xmlns="" id="{F05B6CC0-D00B-4766-B749-CA981EDCB126}"/>
                </a:ext>
              </a:extLst>
            </p:cNvPr>
            <p:cNvSpPr/>
            <p:nvPr/>
          </p:nvSpPr>
          <p:spPr>
            <a:xfrm>
              <a:off x="9619226" y="-164362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xmlns="" id="{D10169D8-8002-4FEB-9709-BEA4191B5927}"/>
                </a:ext>
              </a:extLst>
            </p:cNvPr>
            <p:cNvSpPr/>
            <p:nvPr/>
          </p:nvSpPr>
          <p:spPr>
            <a:xfrm>
              <a:off x="9525615" y="-157541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xmlns="" id="{A9F42F82-D5EE-44F1-8788-A46CD3806977}"/>
                </a:ext>
              </a:extLst>
            </p:cNvPr>
            <p:cNvSpPr/>
            <p:nvPr/>
          </p:nvSpPr>
          <p:spPr>
            <a:xfrm>
              <a:off x="9432003" y="-150720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xmlns="" id="{D074E5B6-0191-4663-99D0-577859F55050}"/>
                </a:ext>
              </a:extLst>
            </p:cNvPr>
            <p:cNvSpPr/>
            <p:nvPr/>
          </p:nvSpPr>
          <p:spPr>
            <a:xfrm>
              <a:off x="9338392" y="-143899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xmlns="" id="{F28D409B-8F89-404A-B755-A90F5D838CCE}"/>
                </a:ext>
              </a:extLst>
            </p:cNvPr>
            <p:cNvSpPr/>
            <p:nvPr/>
          </p:nvSpPr>
          <p:spPr>
            <a:xfrm>
              <a:off x="9244781" y="-137078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xmlns="" id="{E234C509-A751-49E8-AE4D-0B2ACD510327}"/>
                </a:ext>
              </a:extLst>
            </p:cNvPr>
            <p:cNvSpPr/>
            <p:nvPr/>
          </p:nvSpPr>
          <p:spPr>
            <a:xfrm>
              <a:off x="9151169" y="-130256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xmlns="" id="{715B81EF-6F64-4320-A379-F168DDC60A11}"/>
                </a:ext>
              </a:extLst>
            </p:cNvPr>
            <p:cNvSpPr/>
            <p:nvPr/>
          </p:nvSpPr>
          <p:spPr>
            <a:xfrm>
              <a:off x="9057558" y="-123435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xmlns="" id="{C9687FFB-6F91-4D52-B70A-0AB609D0F9AE}"/>
                </a:ext>
              </a:extLst>
            </p:cNvPr>
            <p:cNvSpPr/>
            <p:nvPr/>
          </p:nvSpPr>
          <p:spPr>
            <a:xfrm>
              <a:off x="8963947" y="-1166147"/>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xmlns="" id="{E16E4DE1-57CB-4E01-ABBE-782C19790407}"/>
                </a:ext>
              </a:extLst>
            </p:cNvPr>
            <p:cNvSpPr/>
            <p:nvPr/>
          </p:nvSpPr>
          <p:spPr>
            <a:xfrm>
              <a:off x="8870335" y="-109793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xmlns="" id="{9E98110D-9F0A-4B93-B4B7-0B5FE29BB8E5}"/>
                </a:ext>
              </a:extLst>
            </p:cNvPr>
            <p:cNvSpPr/>
            <p:nvPr/>
          </p:nvSpPr>
          <p:spPr>
            <a:xfrm>
              <a:off x="8776724" y="-102972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xmlns="" id="{E9F06A0E-BCC4-44C7-A33C-F25D8CE231A2}"/>
                </a:ext>
              </a:extLst>
            </p:cNvPr>
            <p:cNvSpPr/>
            <p:nvPr/>
          </p:nvSpPr>
          <p:spPr>
            <a:xfrm>
              <a:off x="8683113" y="-96151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xmlns="" id="{38A1BC96-4956-4F0F-AE88-122345C1D370}"/>
                </a:ext>
              </a:extLst>
            </p:cNvPr>
            <p:cNvSpPr/>
            <p:nvPr/>
          </p:nvSpPr>
          <p:spPr>
            <a:xfrm>
              <a:off x="8589501" y="-893302"/>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xmlns="" id="{0AC37FD0-42D6-4120-9612-980E3591D4CD}"/>
                </a:ext>
              </a:extLst>
            </p:cNvPr>
            <p:cNvSpPr/>
            <p:nvPr/>
          </p:nvSpPr>
          <p:spPr>
            <a:xfrm>
              <a:off x="8495890" y="-82509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xmlns="" id="{69459381-16A9-4F4D-9233-5E400DFD877C}"/>
                </a:ext>
              </a:extLst>
            </p:cNvPr>
            <p:cNvSpPr/>
            <p:nvPr/>
          </p:nvSpPr>
          <p:spPr>
            <a:xfrm>
              <a:off x="8402279" y="-756879"/>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任意多边形: 形状 110">
              <a:extLst>
                <a:ext uri="{FF2B5EF4-FFF2-40B4-BE49-F238E27FC236}">
                  <a16:creationId xmlns:a16="http://schemas.microsoft.com/office/drawing/2014/main" xmlns="" id="{765B45BC-C966-43A0-8974-11E31D5C12D4}"/>
                </a:ext>
              </a:extLst>
            </p:cNvPr>
            <p:cNvSpPr/>
            <p:nvPr/>
          </p:nvSpPr>
          <p:spPr>
            <a:xfrm>
              <a:off x="8308668" y="-688668"/>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任意多边形: 形状 111">
              <a:extLst>
                <a:ext uri="{FF2B5EF4-FFF2-40B4-BE49-F238E27FC236}">
                  <a16:creationId xmlns:a16="http://schemas.microsoft.com/office/drawing/2014/main" xmlns="" id="{EEB55DB8-4641-4F7D-BD8E-C0F711A6F997}"/>
                </a:ext>
              </a:extLst>
            </p:cNvPr>
            <p:cNvSpPr/>
            <p:nvPr/>
          </p:nvSpPr>
          <p:spPr>
            <a:xfrm>
              <a:off x="8215057" y="-620456"/>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任意多边形: 形状 112">
              <a:extLst>
                <a:ext uri="{FF2B5EF4-FFF2-40B4-BE49-F238E27FC236}">
                  <a16:creationId xmlns:a16="http://schemas.microsoft.com/office/drawing/2014/main" xmlns="" id="{DB46299A-AFA8-43B1-9AE3-C13E10552682}"/>
                </a:ext>
              </a:extLst>
            </p:cNvPr>
            <p:cNvSpPr/>
            <p:nvPr/>
          </p:nvSpPr>
          <p:spPr>
            <a:xfrm>
              <a:off x="8121445" y="-552245"/>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任意多边形: 形状 113">
              <a:extLst>
                <a:ext uri="{FF2B5EF4-FFF2-40B4-BE49-F238E27FC236}">
                  <a16:creationId xmlns:a16="http://schemas.microsoft.com/office/drawing/2014/main" xmlns="" id="{BBCE26D5-0632-4347-851D-E5F94877D184}"/>
                </a:ext>
              </a:extLst>
            </p:cNvPr>
            <p:cNvSpPr/>
            <p:nvPr/>
          </p:nvSpPr>
          <p:spPr>
            <a:xfrm>
              <a:off x="8027834" y="-484034"/>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任意多边形: 形状 114">
              <a:extLst>
                <a:ext uri="{FF2B5EF4-FFF2-40B4-BE49-F238E27FC236}">
                  <a16:creationId xmlns:a16="http://schemas.microsoft.com/office/drawing/2014/main" xmlns="" id="{6614C32F-6448-49D6-9A6A-BA178AC91AD1}"/>
                </a:ext>
              </a:extLst>
            </p:cNvPr>
            <p:cNvSpPr/>
            <p:nvPr/>
          </p:nvSpPr>
          <p:spPr>
            <a:xfrm>
              <a:off x="7934223" y="-415823"/>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任意多边形: 形状 115">
              <a:extLst>
                <a:ext uri="{FF2B5EF4-FFF2-40B4-BE49-F238E27FC236}">
                  <a16:creationId xmlns:a16="http://schemas.microsoft.com/office/drawing/2014/main" xmlns="" id="{3BD1E096-1C2D-45C1-BEAF-CD6FE0AB581C}"/>
                </a:ext>
              </a:extLst>
            </p:cNvPr>
            <p:cNvSpPr/>
            <p:nvPr/>
          </p:nvSpPr>
          <p:spPr>
            <a:xfrm>
              <a:off x="7840611" y="-347611"/>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w="12700" cap="flat" cmpd="sng" algn="ctr">
              <a:solidFill>
                <a:schemeClr val="accent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nvGrpSpPr>
            <p:cNvPr id="117" name="组合 116">
              <a:extLst>
                <a:ext uri="{FF2B5EF4-FFF2-40B4-BE49-F238E27FC236}">
                  <a16:creationId xmlns:a16="http://schemas.microsoft.com/office/drawing/2014/main" xmlns="" id="{40D2EAA8-7647-4665-8107-346FAD164953}"/>
                </a:ext>
              </a:extLst>
            </p:cNvPr>
            <p:cNvGrpSpPr/>
            <p:nvPr/>
          </p:nvGrpSpPr>
          <p:grpSpPr>
            <a:xfrm>
              <a:off x="7747000" y="-2393950"/>
              <a:ext cx="8362950" cy="7366000"/>
              <a:chOff x="7505700" y="-2114550"/>
              <a:chExt cx="8362950" cy="7366000"/>
            </a:xfrm>
          </p:grpSpPr>
          <p:sp>
            <p:nvSpPr>
              <p:cNvPr id="118" name="任意多边形: 形状 117">
                <a:extLst>
                  <a:ext uri="{FF2B5EF4-FFF2-40B4-BE49-F238E27FC236}">
                    <a16:creationId xmlns:a16="http://schemas.microsoft.com/office/drawing/2014/main" xmlns="" id="{4FB557FC-B152-45D0-8657-0B322DCFAA67}"/>
                  </a:ext>
                </a:extLst>
              </p:cNvPr>
              <p:cNvSpPr/>
              <p:nvPr/>
            </p:nvSpPr>
            <p:spPr>
              <a:xfrm>
                <a:off x="10407650" y="-211455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xmlns="" id="{ABBCE431-3BC7-48C5-9641-281C136C0927}"/>
                  </a:ext>
                </a:extLst>
              </p:cNvPr>
              <p:cNvSpPr/>
              <p:nvPr/>
            </p:nvSpPr>
            <p:spPr>
              <a:xfrm>
                <a:off x="7505700" y="0"/>
                <a:ext cx="5461000" cy="5251450"/>
              </a:xfrm>
              <a:custGeom>
                <a:avLst/>
                <a:gdLst>
                  <a:gd name="connsiteX0" fmla="*/ 0 w 5461000"/>
                  <a:gd name="connsiteY0" fmla="*/ 0 h 5251450"/>
                  <a:gd name="connsiteX1" fmla="*/ 463550 w 5461000"/>
                  <a:gd name="connsiteY1" fmla="*/ 1625600 h 5251450"/>
                  <a:gd name="connsiteX2" fmla="*/ 2133600 w 5461000"/>
                  <a:gd name="connsiteY2" fmla="*/ 2254250 h 5251450"/>
                  <a:gd name="connsiteX3" fmla="*/ 3429000 w 5461000"/>
                  <a:gd name="connsiteY3" fmla="*/ 4578350 h 5251450"/>
                  <a:gd name="connsiteX4" fmla="*/ 5461000 w 5461000"/>
                  <a:gd name="connsiteY4" fmla="*/ 5251450 h 525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0" h="5251450">
                    <a:moveTo>
                      <a:pt x="0" y="0"/>
                    </a:moveTo>
                    <a:cubicBezTo>
                      <a:pt x="53975" y="624946"/>
                      <a:pt x="107950" y="1249892"/>
                      <a:pt x="463550" y="1625600"/>
                    </a:cubicBezTo>
                    <a:cubicBezTo>
                      <a:pt x="819150" y="2001308"/>
                      <a:pt x="1639358" y="1762125"/>
                      <a:pt x="2133600" y="2254250"/>
                    </a:cubicBezTo>
                    <a:cubicBezTo>
                      <a:pt x="2627842" y="2746375"/>
                      <a:pt x="2874433" y="4078817"/>
                      <a:pt x="3429000" y="4578350"/>
                    </a:cubicBezTo>
                    <a:cubicBezTo>
                      <a:pt x="3983567" y="5077883"/>
                      <a:pt x="4722283" y="5164666"/>
                      <a:pt x="5461000" y="525145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0" name="椭圆 119">
            <a:extLst>
              <a:ext uri="{FF2B5EF4-FFF2-40B4-BE49-F238E27FC236}">
                <a16:creationId xmlns:a16="http://schemas.microsoft.com/office/drawing/2014/main" xmlns="" id="{7EA22BAC-AD9D-4EBC-A2EA-4CFE3CD7C9A0}"/>
              </a:ext>
            </a:extLst>
          </p:cNvPr>
          <p:cNvSpPr/>
          <p:nvPr/>
        </p:nvSpPr>
        <p:spPr>
          <a:xfrm>
            <a:off x="9826625" y="4856166"/>
            <a:ext cx="203200" cy="203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xmlns="" id="{D03C1E5C-3E13-494E-84B1-2F4C88A4AB0D}"/>
              </a:ext>
            </a:extLst>
          </p:cNvPr>
          <p:cNvSpPr/>
          <p:nvPr/>
        </p:nvSpPr>
        <p:spPr>
          <a:xfrm>
            <a:off x="3718074" y="2628863"/>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第二章</a:t>
            </a:r>
          </a:p>
        </p:txBody>
      </p:sp>
      <p:sp>
        <p:nvSpPr>
          <p:cNvPr id="124" name="矩形 123">
            <a:extLst>
              <a:ext uri="{FF2B5EF4-FFF2-40B4-BE49-F238E27FC236}">
                <a16:creationId xmlns:a16="http://schemas.microsoft.com/office/drawing/2014/main" xmlns="" id="{B973DA05-1FE3-4FF2-943A-CA9712BE9FBC}"/>
              </a:ext>
            </a:extLst>
          </p:cNvPr>
          <p:cNvSpPr/>
          <p:nvPr/>
        </p:nvSpPr>
        <p:spPr>
          <a:xfrm>
            <a:off x="3718074" y="3239177"/>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第三章</a:t>
            </a:r>
          </a:p>
        </p:txBody>
      </p:sp>
      <p:sp>
        <p:nvSpPr>
          <p:cNvPr id="126" name="矩形 125">
            <a:extLst>
              <a:ext uri="{FF2B5EF4-FFF2-40B4-BE49-F238E27FC236}">
                <a16:creationId xmlns:a16="http://schemas.microsoft.com/office/drawing/2014/main" xmlns="" id="{C8977232-98D4-4446-951C-7F46D2EEC8DE}"/>
              </a:ext>
            </a:extLst>
          </p:cNvPr>
          <p:cNvSpPr/>
          <p:nvPr/>
        </p:nvSpPr>
        <p:spPr>
          <a:xfrm>
            <a:off x="3718074" y="3849491"/>
            <a:ext cx="954107" cy="369332"/>
          </a:xfrm>
          <a:prstGeom prst="rect">
            <a:avLst/>
          </a:prstGeom>
        </p:spPr>
        <p:txBody>
          <a:bodyPr wrap="none">
            <a:spAutoFit/>
          </a:bodyPr>
          <a:lstStyle/>
          <a:p>
            <a:pPr algn="ctr" defTabSz="914377">
              <a:defRPr/>
            </a:pPr>
            <a:r>
              <a:rPr lang="zh-CN" altLang="en-US" b="1" spc="200" dirty="0">
                <a:solidFill>
                  <a:schemeClr val="accent1"/>
                </a:solidFill>
                <a:latin typeface="+mj-ea"/>
                <a:ea typeface="+mj-ea"/>
              </a:rPr>
              <a:t>第四章</a:t>
            </a:r>
          </a:p>
        </p:txBody>
      </p:sp>
      <p:sp>
        <p:nvSpPr>
          <p:cNvPr id="128" name="矩形 127">
            <a:extLst>
              <a:ext uri="{FF2B5EF4-FFF2-40B4-BE49-F238E27FC236}">
                <a16:creationId xmlns:a16="http://schemas.microsoft.com/office/drawing/2014/main" xmlns="" id="{A751864B-7795-477F-B96F-5894C08AD3F5}"/>
              </a:ext>
            </a:extLst>
          </p:cNvPr>
          <p:cNvSpPr/>
          <p:nvPr/>
        </p:nvSpPr>
        <p:spPr>
          <a:xfrm>
            <a:off x="3718074" y="4459805"/>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第五章</a:t>
            </a:r>
          </a:p>
        </p:txBody>
      </p:sp>
      <p:sp>
        <p:nvSpPr>
          <p:cNvPr id="138" name="矩形 137">
            <a:extLst>
              <a:ext uri="{FF2B5EF4-FFF2-40B4-BE49-F238E27FC236}">
                <a16:creationId xmlns:a16="http://schemas.microsoft.com/office/drawing/2014/main" xmlns="" id="{6E9A10AC-BC75-4743-AB04-8453DBCB812A}"/>
              </a:ext>
            </a:extLst>
          </p:cNvPr>
          <p:cNvSpPr/>
          <p:nvPr/>
        </p:nvSpPr>
        <p:spPr>
          <a:xfrm>
            <a:off x="3718074" y="2018549"/>
            <a:ext cx="954107" cy="369332"/>
          </a:xfrm>
          <a:prstGeom prst="rect">
            <a:avLst/>
          </a:prstGeom>
        </p:spPr>
        <p:txBody>
          <a:bodyPr wrap="none">
            <a:spAutoFit/>
          </a:bodyPr>
          <a:lstStyle/>
          <a:p>
            <a:pPr algn="ctr" defTabSz="914377">
              <a:defRPr/>
            </a:pPr>
            <a:r>
              <a:rPr lang="zh-CN" altLang="en-US" spc="200" dirty="0">
                <a:solidFill>
                  <a:schemeClr val="accent1"/>
                </a:solidFill>
                <a:latin typeface="+mn-ea"/>
              </a:rPr>
              <a:t>第一章</a:t>
            </a:r>
          </a:p>
        </p:txBody>
      </p:sp>
      <p:grpSp>
        <p:nvGrpSpPr>
          <p:cNvPr id="153" name="组合 152">
            <a:extLst>
              <a:ext uri="{FF2B5EF4-FFF2-40B4-BE49-F238E27FC236}">
                <a16:creationId xmlns:a16="http://schemas.microsoft.com/office/drawing/2014/main" xmlns="" id="{10EF4559-13F6-427B-B91E-826F7FB58DEE}"/>
              </a:ext>
            </a:extLst>
          </p:cNvPr>
          <p:cNvGrpSpPr/>
          <p:nvPr/>
        </p:nvGrpSpPr>
        <p:grpSpPr>
          <a:xfrm>
            <a:off x="0" y="2209815"/>
            <a:ext cx="3429000" cy="2457448"/>
            <a:chOff x="-2200275" y="2357452"/>
            <a:chExt cx="5629275" cy="2457448"/>
          </a:xfrm>
        </p:grpSpPr>
        <p:cxnSp>
          <p:nvCxnSpPr>
            <p:cNvPr id="147" name="直接连接符 146">
              <a:extLst>
                <a:ext uri="{FF2B5EF4-FFF2-40B4-BE49-F238E27FC236}">
                  <a16:creationId xmlns:a16="http://schemas.microsoft.com/office/drawing/2014/main" xmlns="" id="{B659AEEA-6E33-4B17-ADEC-0899EB63FBCA}"/>
                </a:ext>
              </a:extLst>
            </p:cNvPr>
            <p:cNvCxnSpPr/>
            <p:nvPr/>
          </p:nvCxnSpPr>
          <p:spPr>
            <a:xfrm>
              <a:off x="-2200275" y="2357452"/>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D710C66-784C-4BB0-80CB-2096CA8A762A}"/>
                </a:ext>
              </a:extLst>
            </p:cNvPr>
            <p:cNvCxnSpPr/>
            <p:nvPr/>
          </p:nvCxnSpPr>
          <p:spPr>
            <a:xfrm>
              <a:off x="-2200275" y="2971814"/>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AF16BCE4-F36C-4BBA-8ECE-529B67C58027}"/>
                </a:ext>
              </a:extLst>
            </p:cNvPr>
            <p:cNvCxnSpPr/>
            <p:nvPr/>
          </p:nvCxnSpPr>
          <p:spPr>
            <a:xfrm>
              <a:off x="-2200275" y="3586176"/>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62B061B3-E838-4493-A8A9-EA1A36104031}"/>
                </a:ext>
              </a:extLst>
            </p:cNvPr>
            <p:cNvCxnSpPr/>
            <p:nvPr/>
          </p:nvCxnSpPr>
          <p:spPr>
            <a:xfrm>
              <a:off x="-2200275" y="4200538"/>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D9F959C-02CD-4A84-938E-C7DFAA60E3D2}"/>
                </a:ext>
              </a:extLst>
            </p:cNvPr>
            <p:cNvCxnSpPr/>
            <p:nvPr/>
          </p:nvCxnSpPr>
          <p:spPr>
            <a:xfrm>
              <a:off x="-2200275" y="4814900"/>
              <a:ext cx="5629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任意多边形: 形状 6">
            <a:extLst>
              <a:ext uri="{FF2B5EF4-FFF2-40B4-BE49-F238E27FC236}">
                <a16:creationId xmlns:a16="http://schemas.microsoft.com/office/drawing/2014/main" xmlns="" id="{0418F8B9-A028-42FA-B022-923ACDC7318E}"/>
              </a:ext>
            </a:extLst>
          </p:cNvPr>
          <p:cNvSpPr/>
          <p:nvPr/>
        </p:nvSpPr>
        <p:spPr>
          <a:xfrm>
            <a:off x="2162985" y="2052652"/>
            <a:ext cx="1095890" cy="2840206"/>
          </a:xfrm>
          <a:custGeom>
            <a:avLst/>
            <a:gdLst>
              <a:gd name="connsiteX0" fmla="*/ 1130633 w 1664941"/>
              <a:gd name="connsiteY0" fmla="*/ 2480714 h 4315010"/>
              <a:gd name="connsiteX1" fmla="*/ 1073387 w 1664941"/>
              <a:gd name="connsiteY1" fmla="*/ 2485484 h 4315010"/>
              <a:gd name="connsiteX2" fmla="*/ 1235587 w 1664941"/>
              <a:gd name="connsiteY2" fmla="*/ 3251167 h 4315010"/>
              <a:gd name="connsiteX3" fmla="*/ 1464576 w 1664941"/>
              <a:gd name="connsiteY3" fmla="*/ 2857593 h 4315010"/>
              <a:gd name="connsiteX4" fmla="*/ 1130633 w 1664941"/>
              <a:gd name="connsiteY4" fmla="*/ 2480714 h 4315010"/>
              <a:gd name="connsiteX5" fmla="*/ 865863 w 1664941"/>
              <a:gd name="connsiteY5" fmla="*/ 1788976 h 4315010"/>
              <a:gd name="connsiteX6" fmla="*/ 209905 w 1664941"/>
              <a:gd name="connsiteY6" fmla="*/ 2728784 h 4315010"/>
              <a:gd name="connsiteX7" fmla="*/ 901643 w 1664941"/>
              <a:gd name="connsiteY7" fmla="*/ 3344192 h 4315010"/>
              <a:gd name="connsiteX8" fmla="*/ 1175953 w 1664941"/>
              <a:gd name="connsiteY8" fmla="*/ 3282177 h 4315010"/>
              <a:gd name="connsiteX9" fmla="*/ 1011368 w 1664941"/>
              <a:gd name="connsiteY9" fmla="*/ 2492640 h 4315010"/>
              <a:gd name="connsiteX10" fmla="*/ 675039 w 1664941"/>
              <a:gd name="connsiteY10" fmla="*/ 2793188 h 4315010"/>
              <a:gd name="connsiteX11" fmla="*/ 863478 w 1664941"/>
              <a:gd name="connsiteY11" fmla="*/ 3086582 h 4315010"/>
              <a:gd name="connsiteX12" fmla="*/ 519994 w 1664941"/>
              <a:gd name="connsiteY12" fmla="*/ 2726399 h 4315010"/>
              <a:gd name="connsiteX13" fmla="*/ 961278 w 1664941"/>
              <a:gd name="connsiteY13" fmla="*/ 2246955 h 4315010"/>
              <a:gd name="connsiteX14" fmla="*/ 1144947 w 1664941"/>
              <a:gd name="connsiteY14" fmla="*/ 326785 h 4315010"/>
              <a:gd name="connsiteX15" fmla="*/ 811003 w 1664941"/>
              <a:gd name="connsiteY15" fmla="*/ 1135403 h 4315010"/>
              <a:gd name="connsiteX16" fmla="*/ 832469 w 1664941"/>
              <a:gd name="connsiteY16" fmla="*/ 1354852 h 4315010"/>
              <a:gd name="connsiteX17" fmla="*/ 1299991 w 1664941"/>
              <a:gd name="connsiteY17" fmla="*/ 608253 h 4315010"/>
              <a:gd name="connsiteX18" fmla="*/ 1185497 w 1664941"/>
              <a:gd name="connsiteY18" fmla="*/ 331559 h 4315010"/>
              <a:gd name="connsiteX19" fmla="*/ 1144947 w 1664941"/>
              <a:gd name="connsiteY19" fmla="*/ 326785 h 4315010"/>
              <a:gd name="connsiteX20" fmla="*/ 1106782 w 1664941"/>
              <a:gd name="connsiteY20" fmla="*/ 0 h 4315010"/>
              <a:gd name="connsiteX21" fmla="*/ 1419256 w 1664941"/>
              <a:gd name="connsiteY21" fmla="*/ 822928 h 4315010"/>
              <a:gd name="connsiteX22" fmla="*/ 920727 w 1664941"/>
              <a:gd name="connsiteY22" fmla="*/ 1755581 h 4315010"/>
              <a:gd name="connsiteX23" fmla="*/ 1020908 w 1664941"/>
              <a:gd name="connsiteY23" fmla="*/ 2239799 h 4315010"/>
              <a:gd name="connsiteX24" fmla="*/ 1111552 w 1664941"/>
              <a:gd name="connsiteY24" fmla="*/ 2232644 h 4315010"/>
              <a:gd name="connsiteX25" fmla="*/ 1664941 w 1664941"/>
              <a:gd name="connsiteY25" fmla="*/ 2771723 h 4315010"/>
              <a:gd name="connsiteX26" fmla="*/ 1252282 w 1664941"/>
              <a:gd name="connsiteY26" fmla="*/ 3325112 h 4315010"/>
              <a:gd name="connsiteX27" fmla="*/ 1350081 w 1664941"/>
              <a:gd name="connsiteY27" fmla="*/ 3828410 h 4315010"/>
              <a:gd name="connsiteX28" fmla="*/ 782378 w 1664941"/>
              <a:gd name="connsiteY28" fmla="*/ 4315010 h 4315010"/>
              <a:gd name="connsiteX29" fmla="*/ 362565 w 1664941"/>
              <a:gd name="connsiteY29" fmla="*/ 3926206 h 4315010"/>
              <a:gd name="connsiteX30" fmla="*/ 644033 w 1664941"/>
              <a:gd name="connsiteY30" fmla="*/ 3630431 h 4315010"/>
              <a:gd name="connsiteX31" fmla="*/ 906413 w 1664941"/>
              <a:gd name="connsiteY31" fmla="*/ 3916666 h 4315010"/>
              <a:gd name="connsiteX32" fmla="*/ 596324 w 1664941"/>
              <a:gd name="connsiteY32" fmla="*/ 4200519 h 4315010"/>
              <a:gd name="connsiteX33" fmla="*/ 813388 w 1664941"/>
              <a:gd name="connsiteY33" fmla="*/ 4252994 h 4315010"/>
              <a:gd name="connsiteX34" fmla="*/ 1290447 w 1664941"/>
              <a:gd name="connsiteY34" fmla="*/ 3840336 h 4315010"/>
              <a:gd name="connsiteX35" fmla="*/ 1283292 w 1664941"/>
              <a:gd name="connsiteY35" fmla="*/ 3768776 h 4315010"/>
              <a:gd name="connsiteX36" fmla="*/ 1195037 w 1664941"/>
              <a:gd name="connsiteY36" fmla="*/ 3344192 h 4315010"/>
              <a:gd name="connsiteX37" fmla="*/ 932653 w 1664941"/>
              <a:gd name="connsiteY37" fmla="*/ 3396671 h 4315010"/>
              <a:gd name="connsiteX38" fmla="*/ 0 w 1664941"/>
              <a:gd name="connsiteY38" fmla="*/ 2602364 h 4315010"/>
              <a:gd name="connsiteX39" fmla="*/ 784764 w 1664941"/>
              <a:gd name="connsiteY39" fmla="*/ 1395402 h 4315010"/>
              <a:gd name="connsiteX40" fmla="*/ 734673 w 1664941"/>
              <a:gd name="connsiteY40" fmla="*/ 977973 h 4315010"/>
              <a:gd name="connsiteX41" fmla="*/ 1106782 w 1664941"/>
              <a:gd name="connsiteY41" fmla="*/ 0 h 431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64941" h="4315010">
                <a:moveTo>
                  <a:pt x="1130633" y="2480714"/>
                </a:moveTo>
                <a:cubicBezTo>
                  <a:pt x="1123477" y="2480714"/>
                  <a:pt x="1104397" y="2483099"/>
                  <a:pt x="1073387" y="2485484"/>
                </a:cubicBezTo>
                <a:lnTo>
                  <a:pt x="1235587" y="3251167"/>
                </a:lnTo>
                <a:cubicBezTo>
                  <a:pt x="1383476" y="3139057"/>
                  <a:pt x="1464576" y="3007867"/>
                  <a:pt x="1464576" y="2857593"/>
                </a:cubicBezTo>
                <a:cubicBezTo>
                  <a:pt x="1464576" y="2666768"/>
                  <a:pt x="1328612" y="2480714"/>
                  <a:pt x="1130633" y="2480714"/>
                </a:cubicBezTo>
                <a:close/>
                <a:moveTo>
                  <a:pt x="865863" y="1788976"/>
                </a:moveTo>
                <a:cubicBezTo>
                  <a:pt x="436509" y="2108606"/>
                  <a:pt x="209905" y="2423468"/>
                  <a:pt x="209905" y="2728784"/>
                </a:cubicBezTo>
                <a:cubicBezTo>
                  <a:pt x="209905" y="3067498"/>
                  <a:pt x="529538" y="3344192"/>
                  <a:pt x="901643" y="3344192"/>
                </a:cubicBezTo>
                <a:cubicBezTo>
                  <a:pt x="1011368" y="3344192"/>
                  <a:pt x="1099623" y="3325112"/>
                  <a:pt x="1175953" y="3282177"/>
                </a:cubicBezTo>
                <a:lnTo>
                  <a:pt x="1011368" y="2492640"/>
                </a:lnTo>
                <a:cubicBezTo>
                  <a:pt x="822928" y="2518879"/>
                  <a:pt x="675039" y="2635759"/>
                  <a:pt x="675039" y="2793188"/>
                </a:cubicBezTo>
                <a:cubicBezTo>
                  <a:pt x="675039" y="2910068"/>
                  <a:pt x="737058" y="3007867"/>
                  <a:pt x="863478" y="3086582"/>
                </a:cubicBezTo>
                <a:cubicBezTo>
                  <a:pt x="658344" y="3053187"/>
                  <a:pt x="519994" y="2919609"/>
                  <a:pt x="519994" y="2726399"/>
                </a:cubicBezTo>
                <a:cubicBezTo>
                  <a:pt x="519994" y="2499798"/>
                  <a:pt x="722748" y="2297045"/>
                  <a:pt x="961278" y="2246955"/>
                </a:cubicBezTo>
                <a:close/>
                <a:moveTo>
                  <a:pt x="1144947" y="326785"/>
                </a:moveTo>
                <a:cubicBezTo>
                  <a:pt x="956507" y="326785"/>
                  <a:pt x="813388" y="751369"/>
                  <a:pt x="811003" y="1135403"/>
                </a:cubicBezTo>
                <a:cubicBezTo>
                  <a:pt x="811003" y="1214118"/>
                  <a:pt x="815773" y="1288062"/>
                  <a:pt x="832469" y="1354852"/>
                </a:cubicBezTo>
                <a:cubicBezTo>
                  <a:pt x="1142562" y="1080542"/>
                  <a:pt x="1299991" y="830084"/>
                  <a:pt x="1299991" y="608253"/>
                </a:cubicBezTo>
                <a:cubicBezTo>
                  <a:pt x="1299991" y="500914"/>
                  <a:pt x="1261826" y="410273"/>
                  <a:pt x="1185497" y="331559"/>
                </a:cubicBezTo>
                <a:cubicBezTo>
                  <a:pt x="1175953" y="329173"/>
                  <a:pt x="1161642" y="326785"/>
                  <a:pt x="1144947" y="326785"/>
                </a:cubicBezTo>
                <a:close/>
                <a:moveTo>
                  <a:pt x="1106782" y="0"/>
                </a:moveTo>
                <a:cubicBezTo>
                  <a:pt x="1316687" y="288620"/>
                  <a:pt x="1419256" y="562933"/>
                  <a:pt x="1419256" y="822928"/>
                </a:cubicBezTo>
                <a:cubicBezTo>
                  <a:pt x="1419256" y="1159257"/>
                  <a:pt x="1261826" y="1466961"/>
                  <a:pt x="920727" y="1755581"/>
                </a:cubicBezTo>
                <a:lnTo>
                  <a:pt x="1020908" y="2239799"/>
                </a:lnTo>
                <a:cubicBezTo>
                  <a:pt x="1075772" y="2235029"/>
                  <a:pt x="1106782" y="2232644"/>
                  <a:pt x="1111552" y="2232644"/>
                </a:cubicBezTo>
                <a:cubicBezTo>
                  <a:pt x="1416871" y="2232644"/>
                  <a:pt x="1662556" y="2466404"/>
                  <a:pt x="1664941" y="2771723"/>
                </a:cubicBezTo>
                <a:cubicBezTo>
                  <a:pt x="1664941" y="2995938"/>
                  <a:pt x="1497971" y="3205847"/>
                  <a:pt x="1252282" y="3325112"/>
                </a:cubicBezTo>
                <a:cubicBezTo>
                  <a:pt x="1254668" y="3339422"/>
                  <a:pt x="1350081" y="3766391"/>
                  <a:pt x="1350081" y="3828410"/>
                </a:cubicBezTo>
                <a:cubicBezTo>
                  <a:pt x="1350081" y="4114645"/>
                  <a:pt x="1090083" y="4315010"/>
                  <a:pt x="782378" y="4315010"/>
                </a:cubicBezTo>
                <a:cubicBezTo>
                  <a:pt x="553389" y="4315010"/>
                  <a:pt x="362565" y="4159966"/>
                  <a:pt x="362565" y="3926206"/>
                </a:cubicBezTo>
                <a:cubicBezTo>
                  <a:pt x="362565" y="3759236"/>
                  <a:pt x="477059" y="3630431"/>
                  <a:pt x="644033" y="3630431"/>
                </a:cubicBezTo>
                <a:cubicBezTo>
                  <a:pt x="791919" y="3630431"/>
                  <a:pt x="906413" y="3775935"/>
                  <a:pt x="906413" y="3916666"/>
                </a:cubicBezTo>
                <a:cubicBezTo>
                  <a:pt x="906413" y="4074095"/>
                  <a:pt x="772838" y="4181435"/>
                  <a:pt x="596324" y="4200519"/>
                </a:cubicBezTo>
                <a:cubicBezTo>
                  <a:pt x="663114" y="4233910"/>
                  <a:pt x="737058" y="4252994"/>
                  <a:pt x="813388" y="4252994"/>
                </a:cubicBezTo>
                <a:cubicBezTo>
                  <a:pt x="1061458" y="4252994"/>
                  <a:pt x="1290447" y="4064555"/>
                  <a:pt x="1290447" y="3840336"/>
                </a:cubicBezTo>
                <a:cubicBezTo>
                  <a:pt x="1290447" y="3816485"/>
                  <a:pt x="1288062" y="3795016"/>
                  <a:pt x="1283292" y="3768776"/>
                </a:cubicBezTo>
                <a:lnTo>
                  <a:pt x="1195037" y="3344192"/>
                </a:lnTo>
                <a:cubicBezTo>
                  <a:pt x="1121092" y="3379972"/>
                  <a:pt x="1039992" y="3396671"/>
                  <a:pt x="932653" y="3396671"/>
                </a:cubicBezTo>
                <a:cubicBezTo>
                  <a:pt x="448438" y="3396671"/>
                  <a:pt x="0" y="3036488"/>
                  <a:pt x="0" y="2602364"/>
                </a:cubicBezTo>
                <a:cubicBezTo>
                  <a:pt x="0" y="2235029"/>
                  <a:pt x="259999" y="1829526"/>
                  <a:pt x="784764" y="1395402"/>
                </a:cubicBezTo>
                <a:cubicBezTo>
                  <a:pt x="753754" y="1261826"/>
                  <a:pt x="734673" y="1123477"/>
                  <a:pt x="734673" y="977973"/>
                </a:cubicBezTo>
                <a:cubicBezTo>
                  <a:pt x="734673" y="570088"/>
                  <a:pt x="870634" y="190824"/>
                  <a:pt x="1106782" y="0"/>
                </a:cubicBezTo>
                <a:close/>
              </a:path>
            </a:pathLst>
          </a:custGeom>
          <a:solidFill>
            <a:schemeClr val="accent1"/>
          </a:solidFill>
          <a:ln w="1284" cap="flat">
            <a:noFill/>
            <a:prstDash val="solid"/>
            <a:miter/>
          </a:ln>
        </p:spPr>
        <p:txBody>
          <a:bodyPr rtlCol="0" anchor="ctr"/>
          <a:lstStyle/>
          <a:p>
            <a:endParaRPr lang="zh-CN" altLang="en-US"/>
          </a:p>
        </p:txBody>
      </p:sp>
      <p:sp>
        <p:nvSpPr>
          <p:cNvPr id="130" name="矩形 129">
            <a:extLst>
              <a:ext uri="{FF2B5EF4-FFF2-40B4-BE49-F238E27FC236}">
                <a16:creationId xmlns:a16="http://schemas.microsoft.com/office/drawing/2014/main" xmlns="" id="{8E1B71F9-7C8A-4AFE-8EE6-4C4C3044CC6D}"/>
              </a:ext>
            </a:extLst>
          </p:cNvPr>
          <p:cNvSpPr/>
          <p:nvPr/>
        </p:nvSpPr>
        <p:spPr>
          <a:xfrm>
            <a:off x="5927154" y="2654900"/>
            <a:ext cx="1620957" cy="338554"/>
          </a:xfrm>
          <a:prstGeom prst="rect">
            <a:avLst/>
          </a:prstGeom>
        </p:spPr>
        <p:txBody>
          <a:bodyPr wrap="none">
            <a:spAutoFit/>
          </a:bodyPr>
          <a:lstStyle/>
          <a:p>
            <a:pPr algn="ctr" defTabSz="914377">
              <a:defRPr/>
            </a:pPr>
            <a:r>
              <a:rPr lang="zh-CN" altLang="en-US" sz="1600" dirty="0">
                <a:latin typeface="+mn-ea"/>
              </a:rPr>
              <a:t>选题背景及意义</a:t>
            </a:r>
          </a:p>
        </p:txBody>
      </p:sp>
      <p:sp>
        <p:nvSpPr>
          <p:cNvPr id="132" name="矩形 131">
            <a:extLst>
              <a:ext uri="{FF2B5EF4-FFF2-40B4-BE49-F238E27FC236}">
                <a16:creationId xmlns:a16="http://schemas.microsoft.com/office/drawing/2014/main" xmlns="" id="{AA4F2E85-FBFC-4688-BAB3-F2DC63C3A3E5}"/>
              </a:ext>
            </a:extLst>
          </p:cNvPr>
          <p:cNvSpPr/>
          <p:nvPr/>
        </p:nvSpPr>
        <p:spPr>
          <a:xfrm>
            <a:off x="5650929" y="3269262"/>
            <a:ext cx="1620957" cy="338554"/>
          </a:xfrm>
          <a:prstGeom prst="rect">
            <a:avLst/>
          </a:prstGeom>
        </p:spPr>
        <p:txBody>
          <a:bodyPr wrap="none">
            <a:spAutoFit/>
          </a:bodyPr>
          <a:lstStyle/>
          <a:p>
            <a:pPr algn="ctr" defTabSz="914377">
              <a:defRPr/>
            </a:pPr>
            <a:r>
              <a:rPr lang="zh-CN" altLang="en-US" sz="1600" dirty="0">
                <a:latin typeface="+mn-ea"/>
              </a:rPr>
              <a:t>研究方法与思路</a:t>
            </a:r>
          </a:p>
        </p:txBody>
      </p:sp>
      <p:sp>
        <p:nvSpPr>
          <p:cNvPr id="134" name="矩形 133">
            <a:extLst>
              <a:ext uri="{FF2B5EF4-FFF2-40B4-BE49-F238E27FC236}">
                <a16:creationId xmlns:a16="http://schemas.microsoft.com/office/drawing/2014/main" xmlns="" id="{366D130D-374C-433D-9DDB-304C3E5695DB}"/>
              </a:ext>
            </a:extLst>
          </p:cNvPr>
          <p:cNvSpPr/>
          <p:nvPr/>
        </p:nvSpPr>
        <p:spPr>
          <a:xfrm>
            <a:off x="6281736" y="3837458"/>
            <a:ext cx="2159567" cy="430887"/>
          </a:xfrm>
          <a:prstGeom prst="rect">
            <a:avLst/>
          </a:prstGeom>
        </p:spPr>
        <p:txBody>
          <a:bodyPr wrap="none">
            <a:spAutoFit/>
          </a:bodyPr>
          <a:lstStyle/>
          <a:p>
            <a:pPr algn="ctr" defTabSz="914377">
              <a:defRPr/>
            </a:pPr>
            <a:r>
              <a:rPr lang="zh-CN" altLang="en-US" sz="2200" b="1" dirty="0">
                <a:latin typeface="微软雅黑" panose="020B0503020204020204" pitchFamily="34" charset="-122"/>
                <a:ea typeface="微软雅黑" panose="020B0503020204020204" pitchFamily="34" charset="-122"/>
              </a:rPr>
              <a:t>关键技术与难点</a:t>
            </a:r>
          </a:p>
        </p:txBody>
      </p:sp>
      <p:sp>
        <p:nvSpPr>
          <p:cNvPr id="136" name="矩形 135">
            <a:extLst>
              <a:ext uri="{FF2B5EF4-FFF2-40B4-BE49-F238E27FC236}">
                <a16:creationId xmlns:a16="http://schemas.microsoft.com/office/drawing/2014/main" xmlns="" id="{50FE0415-075B-41EA-BC88-B8EF2B07FF90}"/>
              </a:ext>
            </a:extLst>
          </p:cNvPr>
          <p:cNvSpPr/>
          <p:nvPr/>
        </p:nvSpPr>
        <p:spPr>
          <a:xfrm>
            <a:off x="5835550" y="4497986"/>
            <a:ext cx="1005403" cy="338554"/>
          </a:xfrm>
          <a:prstGeom prst="rect">
            <a:avLst/>
          </a:prstGeom>
        </p:spPr>
        <p:txBody>
          <a:bodyPr wrap="none">
            <a:spAutoFit/>
          </a:bodyPr>
          <a:lstStyle/>
          <a:p>
            <a:pPr algn="ctr" defTabSz="914377">
              <a:defRPr/>
            </a:pPr>
            <a:r>
              <a:rPr lang="zh-CN" altLang="en-US" sz="1600" dirty="0">
                <a:latin typeface="+mn-ea"/>
              </a:rPr>
              <a:t>论文总结</a:t>
            </a:r>
          </a:p>
        </p:txBody>
      </p:sp>
      <p:sp>
        <p:nvSpPr>
          <p:cNvPr id="140" name="矩形 139">
            <a:extLst>
              <a:ext uri="{FF2B5EF4-FFF2-40B4-BE49-F238E27FC236}">
                <a16:creationId xmlns:a16="http://schemas.microsoft.com/office/drawing/2014/main" xmlns="" id="{BD32CF1D-1649-42E4-A42D-8AE8E12EFB0F}"/>
              </a:ext>
            </a:extLst>
          </p:cNvPr>
          <p:cNvSpPr/>
          <p:nvPr/>
        </p:nvSpPr>
        <p:spPr>
          <a:xfrm>
            <a:off x="5230712" y="2040538"/>
            <a:ext cx="1005403" cy="338554"/>
          </a:xfrm>
          <a:prstGeom prst="rect">
            <a:avLst/>
          </a:prstGeom>
        </p:spPr>
        <p:txBody>
          <a:bodyPr wrap="none">
            <a:spAutoFit/>
          </a:bodyPr>
          <a:lstStyle/>
          <a:p>
            <a:pPr algn="ctr" defTabSz="914377">
              <a:defRPr/>
            </a:pPr>
            <a:r>
              <a:rPr lang="zh-CN" altLang="en-US" sz="1600" dirty="0">
                <a:latin typeface="+mn-ea"/>
              </a:rPr>
              <a:t>论文摘要</a:t>
            </a:r>
          </a:p>
        </p:txBody>
      </p:sp>
      <p:sp>
        <p:nvSpPr>
          <p:cNvPr id="2" name="图形 142">
            <a:extLst>
              <a:ext uri="{FF2B5EF4-FFF2-40B4-BE49-F238E27FC236}">
                <a16:creationId xmlns:a16="http://schemas.microsoft.com/office/drawing/2014/main" xmlns="" id="{82DB632C-AD71-44FE-9C08-90DD820EF561}"/>
              </a:ext>
            </a:extLst>
          </p:cNvPr>
          <p:cNvSpPr/>
          <p:nvPr/>
        </p:nvSpPr>
        <p:spPr>
          <a:xfrm>
            <a:off x="6028915" y="3929757"/>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121" name="组合 120">
            <a:extLst>
              <a:ext uri="{FF2B5EF4-FFF2-40B4-BE49-F238E27FC236}">
                <a16:creationId xmlns:a16="http://schemas.microsoft.com/office/drawing/2014/main" xmlns="" id="{B3EBE13A-7C61-424B-B0FD-D36A70FEDE5B}"/>
              </a:ext>
            </a:extLst>
          </p:cNvPr>
          <p:cNvGrpSpPr/>
          <p:nvPr/>
        </p:nvGrpSpPr>
        <p:grpSpPr>
          <a:xfrm>
            <a:off x="2089150" y="266844"/>
            <a:ext cx="7924800" cy="330008"/>
            <a:chOff x="5025390" y="266844"/>
            <a:chExt cx="6259830" cy="330008"/>
          </a:xfrm>
        </p:grpSpPr>
        <p:cxnSp>
          <p:nvCxnSpPr>
            <p:cNvPr id="123" name="直接连接符 122">
              <a:extLst>
                <a:ext uri="{FF2B5EF4-FFF2-40B4-BE49-F238E27FC236}">
                  <a16:creationId xmlns:a16="http://schemas.microsoft.com/office/drawing/2014/main" xmlns="" id="{A5F5DCEB-97DD-4F3D-A211-FCABD877B834}"/>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850B7392-7223-48C7-B382-A0FE4035AC46}"/>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8243C412-7649-46F1-A944-D228FA75B26B}"/>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51587094-2618-4F32-B467-66F10466DC66}"/>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F99F0905-21B6-4230-9BB9-009F30BD5C6C}"/>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6003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DCA10-07D7-42B6-A798-2FD21EF32099}"/>
              </a:ext>
            </a:extLst>
          </p:cNvPr>
          <p:cNvSpPr/>
          <p:nvPr/>
        </p:nvSpPr>
        <p:spPr>
          <a:xfrm>
            <a:off x="523620" y="754143"/>
            <a:ext cx="9755760" cy="43088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100" dirty="0">
                <a:latin typeface="+mj-ea"/>
                <a:ea typeface="+mj-ea"/>
              </a:rPr>
              <a:t>输入您的标题</a:t>
            </a:r>
            <a:endParaRPr kumimoji="0" lang="zh-CN" altLang="en-US" sz="2200" b="1" i="0" u="none" strike="noStrike" kern="1200" cap="none" spc="100" normalizeH="0" baseline="0" noProof="0" dirty="0">
              <a:ln>
                <a:noFill/>
              </a:ln>
              <a:effectLst/>
              <a:uLnTx/>
              <a:uFillTx/>
              <a:latin typeface="+mj-ea"/>
              <a:ea typeface="+mj-ea"/>
              <a:cs typeface="+mn-cs"/>
            </a:endParaRPr>
          </a:p>
        </p:txBody>
      </p:sp>
      <p:grpSp>
        <p:nvGrpSpPr>
          <p:cNvPr id="3" name="组合 2">
            <a:extLst>
              <a:ext uri="{FF2B5EF4-FFF2-40B4-BE49-F238E27FC236}">
                <a16:creationId xmlns:a16="http://schemas.microsoft.com/office/drawing/2014/main" xmlns="" id="{6604BDC2-E5A8-4104-8A72-7A95596EAD0D}"/>
              </a:ext>
            </a:extLst>
          </p:cNvPr>
          <p:cNvGrpSpPr/>
          <p:nvPr/>
        </p:nvGrpSpPr>
        <p:grpSpPr>
          <a:xfrm>
            <a:off x="11517365" y="206762"/>
            <a:ext cx="400316" cy="400933"/>
            <a:chOff x="1762125" y="2635371"/>
            <a:chExt cx="10291763" cy="10307638"/>
          </a:xfrm>
        </p:grpSpPr>
        <p:sp>
          <p:nvSpPr>
            <p:cNvPr id="4" name="Freeform 6">
              <a:extLst>
                <a:ext uri="{FF2B5EF4-FFF2-40B4-BE49-F238E27FC236}">
                  <a16:creationId xmlns:a16="http://schemas.microsoft.com/office/drawing/2014/main" xmlns="" id="{5B24AB57-A962-4A22-A09D-94EDAC2A7883}"/>
                </a:ext>
              </a:extLst>
            </p:cNvPr>
            <p:cNvSpPr>
              <a:spLocks noEditPoints="1"/>
            </p:cNvSpPr>
            <p:nvPr/>
          </p:nvSpPr>
          <p:spPr bwMode="auto">
            <a:xfrm>
              <a:off x="1762125" y="2635371"/>
              <a:ext cx="10291763" cy="10307638"/>
            </a:xfrm>
            <a:custGeom>
              <a:avLst/>
              <a:gdLst>
                <a:gd name="T0" fmla="*/ 1065 w 3967"/>
                <a:gd name="T1" fmla="*/ 228 h 3974"/>
                <a:gd name="T2" fmla="*/ 1328 w 3967"/>
                <a:gd name="T3" fmla="*/ 114 h 3974"/>
                <a:gd name="T4" fmla="*/ 1346 w 3967"/>
                <a:gd name="T5" fmla="*/ 110 h 3974"/>
                <a:gd name="T6" fmla="*/ 2079 w 3967"/>
                <a:gd name="T7" fmla="*/ 8 h 3974"/>
                <a:gd name="T8" fmla="*/ 2423 w 3967"/>
                <a:gd name="T9" fmla="*/ 53 h 3974"/>
                <a:gd name="T10" fmla="*/ 2652 w 3967"/>
                <a:gd name="T11" fmla="*/ 117 h 3974"/>
                <a:gd name="T12" fmla="*/ 2842 w 3967"/>
                <a:gd name="T13" fmla="*/ 201 h 3974"/>
                <a:gd name="T14" fmla="*/ 3036 w 3967"/>
                <a:gd name="T15" fmla="*/ 304 h 3974"/>
                <a:gd name="T16" fmla="*/ 3151 w 3967"/>
                <a:gd name="T17" fmla="*/ 380 h 3974"/>
                <a:gd name="T18" fmla="*/ 3360 w 3967"/>
                <a:gd name="T19" fmla="*/ 560 h 3974"/>
                <a:gd name="T20" fmla="*/ 3538 w 3967"/>
                <a:gd name="T21" fmla="*/ 750 h 3974"/>
                <a:gd name="T22" fmla="*/ 3684 w 3967"/>
                <a:gd name="T23" fmla="*/ 968 h 3974"/>
                <a:gd name="T24" fmla="*/ 3853 w 3967"/>
                <a:gd name="T25" fmla="*/ 1329 h 3974"/>
                <a:gd name="T26" fmla="*/ 3941 w 3967"/>
                <a:gd name="T27" fmla="*/ 1652 h 3974"/>
                <a:gd name="T28" fmla="*/ 3951 w 3967"/>
                <a:gd name="T29" fmla="*/ 1748 h 3974"/>
                <a:gd name="T30" fmla="*/ 3964 w 3967"/>
                <a:gd name="T31" fmla="*/ 1914 h 3974"/>
                <a:gd name="T32" fmla="*/ 3944 w 3967"/>
                <a:gd name="T33" fmla="*/ 2300 h 3974"/>
                <a:gd name="T34" fmla="*/ 3790 w 3967"/>
                <a:gd name="T35" fmla="*/ 2808 h 3974"/>
                <a:gd name="T36" fmla="*/ 3718 w 3967"/>
                <a:gd name="T37" fmla="*/ 2955 h 3974"/>
                <a:gd name="T38" fmla="*/ 3596 w 3967"/>
                <a:gd name="T39" fmla="*/ 3137 h 3974"/>
                <a:gd name="T40" fmla="*/ 3290 w 3967"/>
                <a:gd name="T41" fmla="*/ 3478 h 3974"/>
                <a:gd name="T42" fmla="*/ 2965 w 3967"/>
                <a:gd name="T43" fmla="*/ 3710 h 3974"/>
                <a:gd name="T44" fmla="*/ 2516 w 3967"/>
                <a:gd name="T45" fmla="*/ 3896 h 3974"/>
                <a:gd name="T46" fmla="*/ 1732 w 3967"/>
                <a:gd name="T47" fmla="*/ 3951 h 3974"/>
                <a:gd name="T48" fmla="*/ 1219 w 3967"/>
                <a:gd name="T49" fmla="*/ 3818 h 3974"/>
                <a:gd name="T50" fmla="*/ 1128 w 3967"/>
                <a:gd name="T51" fmla="*/ 3777 h 3974"/>
                <a:gd name="T52" fmla="*/ 1029 w 3967"/>
                <a:gd name="T53" fmla="*/ 3726 h 3974"/>
                <a:gd name="T54" fmla="*/ 839 w 3967"/>
                <a:gd name="T55" fmla="*/ 3604 h 3974"/>
                <a:gd name="T56" fmla="*/ 711 w 3967"/>
                <a:gd name="T57" fmla="*/ 3503 h 3974"/>
                <a:gd name="T58" fmla="*/ 408 w 3967"/>
                <a:gd name="T59" fmla="*/ 3190 h 3974"/>
                <a:gd name="T60" fmla="*/ 209 w 3967"/>
                <a:gd name="T61" fmla="*/ 2868 h 3974"/>
                <a:gd name="T62" fmla="*/ 121 w 3967"/>
                <a:gd name="T63" fmla="*/ 2675 h 3974"/>
                <a:gd name="T64" fmla="*/ 65 w 3967"/>
                <a:gd name="T65" fmla="*/ 2480 h 3974"/>
                <a:gd name="T66" fmla="*/ 0 w 3967"/>
                <a:gd name="T67" fmla="*/ 1972 h 3974"/>
                <a:gd name="T68" fmla="*/ 53 w 3967"/>
                <a:gd name="T69" fmla="*/ 1540 h 3974"/>
                <a:gd name="T70" fmla="*/ 155 w 3967"/>
                <a:gd name="T71" fmla="*/ 1223 h 3974"/>
                <a:gd name="T72" fmla="*/ 432 w 3967"/>
                <a:gd name="T73" fmla="*/ 752 h 3974"/>
                <a:gd name="T74" fmla="*/ 586 w 3967"/>
                <a:gd name="T75" fmla="*/ 585 h 3974"/>
                <a:gd name="T76" fmla="*/ 968 w 3967"/>
                <a:gd name="T77" fmla="*/ 286 h 3974"/>
                <a:gd name="T78" fmla="*/ 30 w 3967"/>
                <a:gd name="T79" fmla="*/ 2194 h 3974"/>
                <a:gd name="T80" fmla="*/ 230 w 3967"/>
                <a:gd name="T81" fmla="*/ 2872 h 3974"/>
                <a:gd name="T82" fmla="*/ 479 w 3967"/>
                <a:gd name="T83" fmla="*/ 3247 h 3974"/>
                <a:gd name="T84" fmla="*/ 852 w 3967"/>
                <a:gd name="T85" fmla="*/ 3589 h 3974"/>
                <a:gd name="T86" fmla="*/ 1209 w 3967"/>
                <a:gd name="T87" fmla="*/ 3791 h 3974"/>
                <a:gd name="T88" fmla="*/ 1940 w 3967"/>
                <a:gd name="T89" fmla="*/ 3947 h 3974"/>
                <a:gd name="T90" fmla="*/ 2612 w 3967"/>
                <a:gd name="T91" fmla="*/ 3848 h 3974"/>
                <a:gd name="T92" fmla="*/ 3156 w 3967"/>
                <a:gd name="T93" fmla="*/ 3564 h 3974"/>
                <a:gd name="T94" fmla="*/ 3491 w 3967"/>
                <a:gd name="T95" fmla="*/ 3245 h 3974"/>
                <a:gd name="T96" fmla="*/ 3581 w 3967"/>
                <a:gd name="T97" fmla="*/ 3124 h 3974"/>
                <a:gd name="T98" fmla="*/ 3839 w 3967"/>
                <a:gd name="T99" fmla="*/ 2633 h 3974"/>
                <a:gd name="T100" fmla="*/ 3936 w 3967"/>
                <a:gd name="T101" fmla="*/ 1748 h 3974"/>
                <a:gd name="T102" fmla="*/ 3840 w 3967"/>
                <a:gd name="T103" fmla="*/ 1341 h 3974"/>
                <a:gd name="T104" fmla="*/ 3567 w 3967"/>
                <a:gd name="T105" fmla="*/ 825 h 3974"/>
                <a:gd name="T106" fmla="*/ 3217 w 3967"/>
                <a:gd name="T107" fmla="*/ 460 h 3974"/>
                <a:gd name="T108" fmla="*/ 2771 w 3967"/>
                <a:gd name="T109" fmla="*/ 190 h 3974"/>
                <a:gd name="T110" fmla="*/ 1986 w 3967"/>
                <a:gd name="T111" fmla="*/ 21 h 3974"/>
                <a:gd name="T112" fmla="*/ 1141 w 3967"/>
                <a:gd name="T113" fmla="*/ 214 h 3974"/>
                <a:gd name="T114" fmla="*/ 825 w 3967"/>
                <a:gd name="T115" fmla="*/ 404 h 3974"/>
                <a:gd name="T116" fmla="*/ 524 w 3967"/>
                <a:gd name="T117" fmla="*/ 677 h 3974"/>
                <a:gd name="T118" fmla="*/ 276 w 3967"/>
                <a:gd name="T119" fmla="*/ 1023 h 3974"/>
                <a:gd name="T120" fmla="*/ 80 w 3967"/>
                <a:gd name="T121" fmla="*/ 1506 h 3974"/>
                <a:gd name="T122" fmla="*/ 31 w 3967"/>
                <a:gd name="T123" fmla="*/ 1788 h 3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7" h="3974">
                  <a:moveTo>
                    <a:pt x="968" y="286"/>
                  </a:moveTo>
                  <a:cubicBezTo>
                    <a:pt x="973" y="283"/>
                    <a:pt x="977" y="280"/>
                    <a:pt x="981" y="278"/>
                  </a:cubicBezTo>
                  <a:cubicBezTo>
                    <a:pt x="1011" y="265"/>
                    <a:pt x="1035" y="241"/>
                    <a:pt x="1065" y="228"/>
                  </a:cubicBezTo>
                  <a:cubicBezTo>
                    <a:pt x="1115" y="207"/>
                    <a:pt x="1163" y="183"/>
                    <a:pt x="1212" y="160"/>
                  </a:cubicBezTo>
                  <a:cubicBezTo>
                    <a:pt x="1248" y="144"/>
                    <a:pt x="1285" y="131"/>
                    <a:pt x="1321" y="116"/>
                  </a:cubicBezTo>
                  <a:cubicBezTo>
                    <a:pt x="1323" y="116"/>
                    <a:pt x="1326" y="115"/>
                    <a:pt x="1328" y="114"/>
                  </a:cubicBezTo>
                  <a:cubicBezTo>
                    <a:pt x="1330" y="115"/>
                    <a:pt x="1331" y="114"/>
                    <a:pt x="1332" y="112"/>
                  </a:cubicBezTo>
                  <a:cubicBezTo>
                    <a:pt x="1332" y="112"/>
                    <a:pt x="1332" y="112"/>
                    <a:pt x="1332" y="112"/>
                  </a:cubicBezTo>
                  <a:cubicBezTo>
                    <a:pt x="1337" y="111"/>
                    <a:pt x="1342" y="111"/>
                    <a:pt x="1346" y="110"/>
                  </a:cubicBezTo>
                  <a:cubicBezTo>
                    <a:pt x="1398" y="95"/>
                    <a:pt x="1449" y="77"/>
                    <a:pt x="1502" y="65"/>
                  </a:cubicBezTo>
                  <a:cubicBezTo>
                    <a:pt x="1582" y="46"/>
                    <a:pt x="1662" y="23"/>
                    <a:pt x="1744" y="17"/>
                  </a:cubicBezTo>
                  <a:cubicBezTo>
                    <a:pt x="1856" y="9"/>
                    <a:pt x="1967" y="0"/>
                    <a:pt x="2079" y="8"/>
                  </a:cubicBezTo>
                  <a:cubicBezTo>
                    <a:pt x="2147" y="13"/>
                    <a:pt x="2214" y="13"/>
                    <a:pt x="2282" y="24"/>
                  </a:cubicBezTo>
                  <a:cubicBezTo>
                    <a:pt x="2328" y="32"/>
                    <a:pt x="2374" y="43"/>
                    <a:pt x="2420" y="52"/>
                  </a:cubicBezTo>
                  <a:cubicBezTo>
                    <a:pt x="2421" y="53"/>
                    <a:pt x="2421" y="53"/>
                    <a:pt x="2423" y="53"/>
                  </a:cubicBezTo>
                  <a:cubicBezTo>
                    <a:pt x="2464" y="68"/>
                    <a:pt x="2508" y="71"/>
                    <a:pt x="2549" y="86"/>
                  </a:cubicBezTo>
                  <a:cubicBezTo>
                    <a:pt x="2581" y="97"/>
                    <a:pt x="2611" y="110"/>
                    <a:pt x="2644" y="115"/>
                  </a:cubicBezTo>
                  <a:cubicBezTo>
                    <a:pt x="2647" y="116"/>
                    <a:pt x="2649" y="116"/>
                    <a:pt x="2652" y="117"/>
                  </a:cubicBezTo>
                  <a:cubicBezTo>
                    <a:pt x="2653" y="118"/>
                    <a:pt x="2655" y="120"/>
                    <a:pt x="2657" y="120"/>
                  </a:cubicBezTo>
                  <a:cubicBezTo>
                    <a:pt x="2686" y="134"/>
                    <a:pt x="2718" y="142"/>
                    <a:pt x="2747" y="156"/>
                  </a:cubicBezTo>
                  <a:cubicBezTo>
                    <a:pt x="2779" y="171"/>
                    <a:pt x="2811" y="184"/>
                    <a:pt x="2842" y="201"/>
                  </a:cubicBezTo>
                  <a:cubicBezTo>
                    <a:pt x="2873" y="218"/>
                    <a:pt x="2906" y="229"/>
                    <a:pt x="2936" y="248"/>
                  </a:cubicBezTo>
                  <a:cubicBezTo>
                    <a:pt x="2966" y="267"/>
                    <a:pt x="2995" y="288"/>
                    <a:pt x="3028" y="300"/>
                  </a:cubicBezTo>
                  <a:cubicBezTo>
                    <a:pt x="3031" y="301"/>
                    <a:pt x="3033" y="302"/>
                    <a:pt x="3036" y="304"/>
                  </a:cubicBezTo>
                  <a:cubicBezTo>
                    <a:pt x="3041" y="308"/>
                    <a:pt x="3046" y="312"/>
                    <a:pt x="3051" y="315"/>
                  </a:cubicBezTo>
                  <a:cubicBezTo>
                    <a:pt x="3079" y="335"/>
                    <a:pt x="3107" y="354"/>
                    <a:pt x="3135" y="374"/>
                  </a:cubicBezTo>
                  <a:cubicBezTo>
                    <a:pt x="3141" y="376"/>
                    <a:pt x="3146" y="378"/>
                    <a:pt x="3151" y="380"/>
                  </a:cubicBezTo>
                  <a:cubicBezTo>
                    <a:pt x="3187" y="410"/>
                    <a:pt x="3220" y="443"/>
                    <a:pt x="3260" y="468"/>
                  </a:cubicBezTo>
                  <a:cubicBezTo>
                    <a:pt x="3264" y="471"/>
                    <a:pt x="3268" y="473"/>
                    <a:pt x="3271" y="476"/>
                  </a:cubicBezTo>
                  <a:cubicBezTo>
                    <a:pt x="3296" y="509"/>
                    <a:pt x="3329" y="534"/>
                    <a:pt x="3360" y="560"/>
                  </a:cubicBezTo>
                  <a:cubicBezTo>
                    <a:pt x="3401" y="597"/>
                    <a:pt x="3432" y="644"/>
                    <a:pt x="3475" y="678"/>
                  </a:cubicBezTo>
                  <a:cubicBezTo>
                    <a:pt x="3479" y="680"/>
                    <a:pt x="3480" y="685"/>
                    <a:pt x="3483" y="689"/>
                  </a:cubicBezTo>
                  <a:cubicBezTo>
                    <a:pt x="3502" y="709"/>
                    <a:pt x="3509" y="739"/>
                    <a:pt x="3538" y="750"/>
                  </a:cubicBezTo>
                  <a:cubicBezTo>
                    <a:pt x="3538" y="750"/>
                    <a:pt x="3538" y="750"/>
                    <a:pt x="3538" y="750"/>
                  </a:cubicBezTo>
                  <a:cubicBezTo>
                    <a:pt x="3551" y="773"/>
                    <a:pt x="3566" y="797"/>
                    <a:pt x="3583" y="817"/>
                  </a:cubicBezTo>
                  <a:cubicBezTo>
                    <a:pt x="3622" y="864"/>
                    <a:pt x="3652" y="917"/>
                    <a:pt x="3684" y="968"/>
                  </a:cubicBezTo>
                  <a:cubicBezTo>
                    <a:pt x="3712" y="1013"/>
                    <a:pt x="3736" y="1061"/>
                    <a:pt x="3760" y="1108"/>
                  </a:cubicBezTo>
                  <a:cubicBezTo>
                    <a:pt x="3784" y="1154"/>
                    <a:pt x="3801" y="1202"/>
                    <a:pt x="3825" y="1248"/>
                  </a:cubicBezTo>
                  <a:cubicBezTo>
                    <a:pt x="3838" y="1274"/>
                    <a:pt x="3843" y="1302"/>
                    <a:pt x="3853" y="1329"/>
                  </a:cubicBezTo>
                  <a:cubicBezTo>
                    <a:pt x="3877" y="1395"/>
                    <a:pt x="3895" y="1462"/>
                    <a:pt x="3915" y="1529"/>
                  </a:cubicBezTo>
                  <a:cubicBezTo>
                    <a:pt x="3927" y="1567"/>
                    <a:pt x="3932" y="1606"/>
                    <a:pt x="3940" y="1644"/>
                  </a:cubicBezTo>
                  <a:cubicBezTo>
                    <a:pt x="3940" y="1647"/>
                    <a:pt x="3940" y="1649"/>
                    <a:pt x="3941" y="1652"/>
                  </a:cubicBezTo>
                  <a:cubicBezTo>
                    <a:pt x="3939" y="1666"/>
                    <a:pt x="3943" y="1679"/>
                    <a:pt x="3945" y="1692"/>
                  </a:cubicBezTo>
                  <a:cubicBezTo>
                    <a:pt x="3945" y="1696"/>
                    <a:pt x="3945" y="1700"/>
                    <a:pt x="3946" y="1704"/>
                  </a:cubicBezTo>
                  <a:cubicBezTo>
                    <a:pt x="3947" y="1719"/>
                    <a:pt x="3946" y="1734"/>
                    <a:pt x="3951" y="1748"/>
                  </a:cubicBezTo>
                  <a:cubicBezTo>
                    <a:pt x="3952" y="1755"/>
                    <a:pt x="3953" y="1761"/>
                    <a:pt x="3953" y="1768"/>
                  </a:cubicBezTo>
                  <a:cubicBezTo>
                    <a:pt x="3953" y="1772"/>
                    <a:pt x="3952" y="1776"/>
                    <a:pt x="3953" y="1780"/>
                  </a:cubicBezTo>
                  <a:cubicBezTo>
                    <a:pt x="3959" y="1824"/>
                    <a:pt x="3963" y="1869"/>
                    <a:pt x="3964" y="1914"/>
                  </a:cubicBezTo>
                  <a:cubicBezTo>
                    <a:pt x="3967" y="1985"/>
                    <a:pt x="3966" y="2056"/>
                    <a:pt x="3961" y="2127"/>
                  </a:cubicBezTo>
                  <a:cubicBezTo>
                    <a:pt x="3957" y="2172"/>
                    <a:pt x="3948" y="2215"/>
                    <a:pt x="3947" y="2260"/>
                  </a:cubicBezTo>
                  <a:cubicBezTo>
                    <a:pt x="3950" y="2274"/>
                    <a:pt x="3941" y="2286"/>
                    <a:pt x="3944" y="2300"/>
                  </a:cubicBezTo>
                  <a:cubicBezTo>
                    <a:pt x="3937" y="2320"/>
                    <a:pt x="3938" y="2342"/>
                    <a:pt x="3935" y="2363"/>
                  </a:cubicBezTo>
                  <a:cubicBezTo>
                    <a:pt x="3919" y="2448"/>
                    <a:pt x="3889" y="2529"/>
                    <a:pt x="3866" y="2612"/>
                  </a:cubicBezTo>
                  <a:cubicBezTo>
                    <a:pt x="3847" y="2680"/>
                    <a:pt x="3818" y="2744"/>
                    <a:pt x="3790" y="2808"/>
                  </a:cubicBezTo>
                  <a:cubicBezTo>
                    <a:pt x="3771" y="2850"/>
                    <a:pt x="3749" y="2891"/>
                    <a:pt x="3728" y="2932"/>
                  </a:cubicBezTo>
                  <a:cubicBezTo>
                    <a:pt x="3725" y="2934"/>
                    <a:pt x="3724" y="2937"/>
                    <a:pt x="3724" y="2940"/>
                  </a:cubicBezTo>
                  <a:cubicBezTo>
                    <a:pt x="3719" y="2944"/>
                    <a:pt x="3718" y="2949"/>
                    <a:pt x="3718" y="2955"/>
                  </a:cubicBezTo>
                  <a:cubicBezTo>
                    <a:pt x="3717" y="2956"/>
                    <a:pt x="3716" y="2957"/>
                    <a:pt x="3716" y="2959"/>
                  </a:cubicBezTo>
                  <a:cubicBezTo>
                    <a:pt x="3713" y="2961"/>
                    <a:pt x="3711" y="2964"/>
                    <a:pt x="3708" y="2967"/>
                  </a:cubicBezTo>
                  <a:cubicBezTo>
                    <a:pt x="3668" y="3022"/>
                    <a:pt x="3643" y="3087"/>
                    <a:pt x="3596" y="3137"/>
                  </a:cubicBezTo>
                  <a:cubicBezTo>
                    <a:pt x="3573" y="3161"/>
                    <a:pt x="3564" y="3194"/>
                    <a:pt x="3538" y="3217"/>
                  </a:cubicBezTo>
                  <a:cubicBezTo>
                    <a:pt x="3507" y="3245"/>
                    <a:pt x="3485" y="3282"/>
                    <a:pt x="3457" y="3313"/>
                  </a:cubicBezTo>
                  <a:cubicBezTo>
                    <a:pt x="3405" y="3372"/>
                    <a:pt x="3350" y="3428"/>
                    <a:pt x="3290" y="3478"/>
                  </a:cubicBezTo>
                  <a:cubicBezTo>
                    <a:pt x="3245" y="3516"/>
                    <a:pt x="3205" y="3560"/>
                    <a:pt x="3151" y="3586"/>
                  </a:cubicBezTo>
                  <a:cubicBezTo>
                    <a:pt x="3129" y="3597"/>
                    <a:pt x="3117" y="3620"/>
                    <a:pt x="3096" y="3631"/>
                  </a:cubicBezTo>
                  <a:cubicBezTo>
                    <a:pt x="3051" y="3654"/>
                    <a:pt x="3009" y="3685"/>
                    <a:pt x="2965" y="3710"/>
                  </a:cubicBezTo>
                  <a:cubicBezTo>
                    <a:pt x="2932" y="3730"/>
                    <a:pt x="2895" y="3744"/>
                    <a:pt x="2862" y="3764"/>
                  </a:cubicBezTo>
                  <a:cubicBezTo>
                    <a:pt x="2820" y="3789"/>
                    <a:pt x="2774" y="3804"/>
                    <a:pt x="2730" y="3824"/>
                  </a:cubicBezTo>
                  <a:cubicBezTo>
                    <a:pt x="2662" y="3856"/>
                    <a:pt x="2588" y="3873"/>
                    <a:pt x="2516" y="3896"/>
                  </a:cubicBezTo>
                  <a:cubicBezTo>
                    <a:pt x="2468" y="3911"/>
                    <a:pt x="2420" y="3927"/>
                    <a:pt x="2370" y="3935"/>
                  </a:cubicBezTo>
                  <a:cubicBezTo>
                    <a:pt x="2306" y="3944"/>
                    <a:pt x="2242" y="3952"/>
                    <a:pt x="2178" y="3959"/>
                  </a:cubicBezTo>
                  <a:cubicBezTo>
                    <a:pt x="2029" y="3974"/>
                    <a:pt x="1880" y="3972"/>
                    <a:pt x="1732" y="3951"/>
                  </a:cubicBezTo>
                  <a:cubicBezTo>
                    <a:pt x="1661" y="3941"/>
                    <a:pt x="1589" y="3937"/>
                    <a:pt x="1519" y="3917"/>
                  </a:cubicBezTo>
                  <a:cubicBezTo>
                    <a:pt x="1419" y="3887"/>
                    <a:pt x="1318" y="3856"/>
                    <a:pt x="1220" y="3819"/>
                  </a:cubicBezTo>
                  <a:cubicBezTo>
                    <a:pt x="1219" y="3818"/>
                    <a:pt x="1219" y="3818"/>
                    <a:pt x="1219" y="3818"/>
                  </a:cubicBezTo>
                  <a:cubicBezTo>
                    <a:pt x="1219" y="3818"/>
                    <a:pt x="1218" y="3819"/>
                    <a:pt x="1218" y="3819"/>
                  </a:cubicBezTo>
                  <a:cubicBezTo>
                    <a:pt x="1215" y="3816"/>
                    <a:pt x="1211" y="3813"/>
                    <a:pt x="1207" y="3811"/>
                  </a:cubicBezTo>
                  <a:cubicBezTo>
                    <a:pt x="1183" y="3795"/>
                    <a:pt x="1154" y="3790"/>
                    <a:pt x="1128" y="3777"/>
                  </a:cubicBezTo>
                  <a:cubicBezTo>
                    <a:pt x="1118" y="3771"/>
                    <a:pt x="1111" y="3757"/>
                    <a:pt x="1096" y="3760"/>
                  </a:cubicBezTo>
                  <a:cubicBezTo>
                    <a:pt x="1092" y="3756"/>
                    <a:pt x="1086" y="3756"/>
                    <a:pt x="1080" y="3755"/>
                  </a:cubicBezTo>
                  <a:cubicBezTo>
                    <a:pt x="1065" y="3742"/>
                    <a:pt x="1047" y="3734"/>
                    <a:pt x="1029" y="3726"/>
                  </a:cubicBezTo>
                  <a:cubicBezTo>
                    <a:pt x="1028" y="3725"/>
                    <a:pt x="1027" y="3725"/>
                    <a:pt x="1025" y="3724"/>
                  </a:cubicBezTo>
                  <a:cubicBezTo>
                    <a:pt x="986" y="3699"/>
                    <a:pt x="946" y="3674"/>
                    <a:pt x="906" y="3650"/>
                  </a:cubicBezTo>
                  <a:cubicBezTo>
                    <a:pt x="883" y="3636"/>
                    <a:pt x="859" y="3622"/>
                    <a:pt x="839" y="3604"/>
                  </a:cubicBezTo>
                  <a:cubicBezTo>
                    <a:pt x="822" y="3588"/>
                    <a:pt x="804" y="3573"/>
                    <a:pt x="781" y="3567"/>
                  </a:cubicBezTo>
                  <a:cubicBezTo>
                    <a:pt x="781" y="3567"/>
                    <a:pt x="781" y="3567"/>
                    <a:pt x="781" y="3567"/>
                  </a:cubicBezTo>
                  <a:cubicBezTo>
                    <a:pt x="758" y="3545"/>
                    <a:pt x="737" y="3519"/>
                    <a:pt x="711" y="3503"/>
                  </a:cubicBezTo>
                  <a:cubicBezTo>
                    <a:pt x="668" y="3476"/>
                    <a:pt x="636" y="3436"/>
                    <a:pt x="599" y="3403"/>
                  </a:cubicBezTo>
                  <a:cubicBezTo>
                    <a:pt x="566" y="3374"/>
                    <a:pt x="538" y="3339"/>
                    <a:pt x="508" y="3308"/>
                  </a:cubicBezTo>
                  <a:cubicBezTo>
                    <a:pt x="472" y="3271"/>
                    <a:pt x="445" y="3226"/>
                    <a:pt x="408" y="3190"/>
                  </a:cubicBezTo>
                  <a:cubicBezTo>
                    <a:pt x="390" y="3172"/>
                    <a:pt x="381" y="3148"/>
                    <a:pt x="366" y="3128"/>
                  </a:cubicBezTo>
                  <a:cubicBezTo>
                    <a:pt x="336" y="3087"/>
                    <a:pt x="307" y="3045"/>
                    <a:pt x="282" y="3000"/>
                  </a:cubicBezTo>
                  <a:cubicBezTo>
                    <a:pt x="259" y="2956"/>
                    <a:pt x="227" y="2916"/>
                    <a:pt x="209" y="2868"/>
                  </a:cubicBezTo>
                  <a:cubicBezTo>
                    <a:pt x="206" y="2858"/>
                    <a:pt x="202" y="2846"/>
                    <a:pt x="196" y="2837"/>
                  </a:cubicBezTo>
                  <a:cubicBezTo>
                    <a:pt x="174" y="2802"/>
                    <a:pt x="161" y="2762"/>
                    <a:pt x="144" y="2725"/>
                  </a:cubicBezTo>
                  <a:cubicBezTo>
                    <a:pt x="136" y="2708"/>
                    <a:pt x="136" y="2688"/>
                    <a:pt x="121" y="2675"/>
                  </a:cubicBezTo>
                  <a:cubicBezTo>
                    <a:pt x="120" y="2675"/>
                    <a:pt x="120" y="2675"/>
                    <a:pt x="120" y="2675"/>
                  </a:cubicBezTo>
                  <a:cubicBezTo>
                    <a:pt x="120" y="2675"/>
                    <a:pt x="121" y="2675"/>
                    <a:pt x="121" y="2675"/>
                  </a:cubicBezTo>
                  <a:cubicBezTo>
                    <a:pt x="108" y="2609"/>
                    <a:pt x="81" y="2546"/>
                    <a:pt x="65" y="2480"/>
                  </a:cubicBezTo>
                  <a:cubicBezTo>
                    <a:pt x="40" y="2376"/>
                    <a:pt x="14" y="2272"/>
                    <a:pt x="11" y="2163"/>
                  </a:cubicBezTo>
                  <a:cubicBezTo>
                    <a:pt x="10" y="2118"/>
                    <a:pt x="4" y="2073"/>
                    <a:pt x="1" y="2028"/>
                  </a:cubicBezTo>
                  <a:cubicBezTo>
                    <a:pt x="1" y="2009"/>
                    <a:pt x="0" y="1991"/>
                    <a:pt x="0" y="1972"/>
                  </a:cubicBezTo>
                  <a:cubicBezTo>
                    <a:pt x="3" y="1931"/>
                    <a:pt x="5" y="1890"/>
                    <a:pt x="8" y="1849"/>
                  </a:cubicBezTo>
                  <a:cubicBezTo>
                    <a:pt x="13" y="1782"/>
                    <a:pt x="15" y="1715"/>
                    <a:pt x="29" y="1649"/>
                  </a:cubicBezTo>
                  <a:cubicBezTo>
                    <a:pt x="36" y="1613"/>
                    <a:pt x="45" y="1577"/>
                    <a:pt x="53" y="1540"/>
                  </a:cubicBezTo>
                  <a:cubicBezTo>
                    <a:pt x="53" y="1540"/>
                    <a:pt x="52" y="1540"/>
                    <a:pt x="52" y="1540"/>
                  </a:cubicBezTo>
                  <a:cubicBezTo>
                    <a:pt x="73" y="1483"/>
                    <a:pt x="81" y="1422"/>
                    <a:pt x="103" y="1365"/>
                  </a:cubicBezTo>
                  <a:cubicBezTo>
                    <a:pt x="120" y="1317"/>
                    <a:pt x="134" y="1269"/>
                    <a:pt x="155" y="1223"/>
                  </a:cubicBezTo>
                  <a:cubicBezTo>
                    <a:pt x="189" y="1147"/>
                    <a:pt x="221" y="1070"/>
                    <a:pt x="267" y="1000"/>
                  </a:cubicBezTo>
                  <a:cubicBezTo>
                    <a:pt x="288" y="967"/>
                    <a:pt x="303" y="930"/>
                    <a:pt x="327" y="899"/>
                  </a:cubicBezTo>
                  <a:cubicBezTo>
                    <a:pt x="363" y="851"/>
                    <a:pt x="394" y="799"/>
                    <a:pt x="432" y="752"/>
                  </a:cubicBezTo>
                  <a:cubicBezTo>
                    <a:pt x="433" y="751"/>
                    <a:pt x="435" y="750"/>
                    <a:pt x="436" y="748"/>
                  </a:cubicBezTo>
                  <a:cubicBezTo>
                    <a:pt x="457" y="735"/>
                    <a:pt x="464" y="712"/>
                    <a:pt x="480" y="695"/>
                  </a:cubicBezTo>
                  <a:cubicBezTo>
                    <a:pt x="515" y="658"/>
                    <a:pt x="550" y="620"/>
                    <a:pt x="586" y="585"/>
                  </a:cubicBezTo>
                  <a:cubicBezTo>
                    <a:pt x="631" y="541"/>
                    <a:pt x="675" y="496"/>
                    <a:pt x="725" y="457"/>
                  </a:cubicBezTo>
                  <a:cubicBezTo>
                    <a:pt x="758" y="432"/>
                    <a:pt x="788" y="402"/>
                    <a:pt x="822" y="381"/>
                  </a:cubicBezTo>
                  <a:cubicBezTo>
                    <a:pt x="872" y="351"/>
                    <a:pt x="915" y="310"/>
                    <a:pt x="968" y="286"/>
                  </a:cubicBezTo>
                  <a:close/>
                  <a:moveTo>
                    <a:pt x="31" y="1788"/>
                  </a:moveTo>
                  <a:cubicBezTo>
                    <a:pt x="25" y="1799"/>
                    <a:pt x="28" y="1811"/>
                    <a:pt x="27" y="1823"/>
                  </a:cubicBezTo>
                  <a:cubicBezTo>
                    <a:pt x="14" y="1947"/>
                    <a:pt x="15" y="2071"/>
                    <a:pt x="30" y="2194"/>
                  </a:cubicBezTo>
                  <a:cubicBezTo>
                    <a:pt x="45" y="2311"/>
                    <a:pt x="68" y="2427"/>
                    <a:pt x="102" y="2541"/>
                  </a:cubicBezTo>
                  <a:cubicBezTo>
                    <a:pt x="126" y="2619"/>
                    <a:pt x="151" y="2696"/>
                    <a:pt x="186" y="2770"/>
                  </a:cubicBezTo>
                  <a:cubicBezTo>
                    <a:pt x="201" y="2804"/>
                    <a:pt x="211" y="2840"/>
                    <a:pt x="230" y="2872"/>
                  </a:cubicBezTo>
                  <a:cubicBezTo>
                    <a:pt x="262" y="2925"/>
                    <a:pt x="290" y="2980"/>
                    <a:pt x="322" y="3032"/>
                  </a:cubicBezTo>
                  <a:cubicBezTo>
                    <a:pt x="332" y="3048"/>
                    <a:pt x="346" y="3059"/>
                    <a:pt x="355" y="3075"/>
                  </a:cubicBezTo>
                  <a:cubicBezTo>
                    <a:pt x="386" y="3139"/>
                    <a:pt x="436" y="3191"/>
                    <a:pt x="479" y="3247"/>
                  </a:cubicBezTo>
                  <a:cubicBezTo>
                    <a:pt x="517" y="3295"/>
                    <a:pt x="559" y="3340"/>
                    <a:pt x="603" y="3383"/>
                  </a:cubicBezTo>
                  <a:cubicBezTo>
                    <a:pt x="655" y="3433"/>
                    <a:pt x="711" y="3479"/>
                    <a:pt x="766" y="3526"/>
                  </a:cubicBezTo>
                  <a:cubicBezTo>
                    <a:pt x="793" y="3549"/>
                    <a:pt x="822" y="3570"/>
                    <a:pt x="852" y="3589"/>
                  </a:cubicBezTo>
                  <a:cubicBezTo>
                    <a:pt x="875" y="3602"/>
                    <a:pt x="893" y="3622"/>
                    <a:pt x="917" y="3635"/>
                  </a:cubicBezTo>
                  <a:cubicBezTo>
                    <a:pt x="980" y="3669"/>
                    <a:pt x="1040" y="3710"/>
                    <a:pt x="1105" y="3742"/>
                  </a:cubicBezTo>
                  <a:cubicBezTo>
                    <a:pt x="1140" y="3758"/>
                    <a:pt x="1174" y="3777"/>
                    <a:pt x="1209" y="3791"/>
                  </a:cubicBezTo>
                  <a:cubicBezTo>
                    <a:pt x="1264" y="3812"/>
                    <a:pt x="1318" y="3837"/>
                    <a:pt x="1375" y="3853"/>
                  </a:cubicBezTo>
                  <a:cubicBezTo>
                    <a:pt x="1440" y="3872"/>
                    <a:pt x="1506" y="3890"/>
                    <a:pt x="1572" y="3907"/>
                  </a:cubicBezTo>
                  <a:cubicBezTo>
                    <a:pt x="1692" y="3940"/>
                    <a:pt x="1816" y="3945"/>
                    <a:pt x="1940" y="3947"/>
                  </a:cubicBezTo>
                  <a:cubicBezTo>
                    <a:pt x="2014" y="3949"/>
                    <a:pt x="2088" y="3946"/>
                    <a:pt x="2162" y="3941"/>
                  </a:cubicBezTo>
                  <a:cubicBezTo>
                    <a:pt x="2219" y="3938"/>
                    <a:pt x="2276" y="3934"/>
                    <a:pt x="2332" y="3921"/>
                  </a:cubicBezTo>
                  <a:cubicBezTo>
                    <a:pt x="2426" y="3900"/>
                    <a:pt x="2519" y="3875"/>
                    <a:pt x="2612" y="3848"/>
                  </a:cubicBezTo>
                  <a:cubicBezTo>
                    <a:pt x="2663" y="3833"/>
                    <a:pt x="2711" y="3810"/>
                    <a:pt x="2760" y="3790"/>
                  </a:cubicBezTo>
                  <a:cubicBezTo>
                    <a:pt x="2842" y="3755"/>
                    <a:pt x="2921" y="3713"/>
                    <a:pt x="2999" y="3667"/>
                  </a:cubicBezTo>
                  <a:cubicBezTo>
                    <a:pt x="3053" y="3635"/>
                    <a:pt x="3101" y="3594"/>
                    <a:pt x="3156" y="3564"/>
                  </a:cubicBezTo>
                  <a:cubicBezTo>
                    <a:pt x="3190" y="3544"/>
                    <a:pt x="3211" y="3509"/>
                    <a:pt x="3246" y="3490"/>
                  </a:cubicBezTo>
                  <a:cubicBezTo>
                    <a:pt x="3271" y="3476"/>
                    <a:pt x="3287" y="3451"/>
                    <a:pt x="3309" y="3433"/>
                  </a:cubicBezTo>
                  <a:cubicBezTo>
                    <a:pt x="3376" y="3377"/>
                    <a:pt x="3433" y="3310"/>
                    <a:pt x="3491" y="3245"/>
                  </a:cubicBezTo>
                  <a:cubicBezTo>
                    <a:pt x="3500" y="3235"/>
                    <a:pt x="3502" y="3218"/>
                    <a:pt x="3514" y="3211"/>
                  </a:cubicBezTo>
                  <a:cubicBezTo>
                    <a:pt x="3534" y="3199"/>
                    <a:pt x="3543" y="3178"/>
                    <a:pt x="3558" y="3163"/>
                  </a:cubicBezTo>
                  <a:cubicBezTo>
                    <a:pt x="3569" y="3151"/>
                    <a:pt x="3571" y="3135"/>
                    <a:pt x="3581" y="3124"/>
                  </a:cubicBezTo>
                  <a:cubicBezTo>
                    <a:pt x="3604" y="3100"/>
                    <a:pt x="3625" y="3072"/>
                    <a:pt x="3640" y="3044"/>
                  </a:cubicBezTo>
                  <a:cubicBezTo>
                    <a:pt x="3670" y="2987"/>
                    <a:pt x="3707" y="2934"/>
                    <a:pt x="3735" y="2876"/>
                  </a:cubicBezTo>
                  <a:cubicBezTo>
                    <a:pt x="3774" y="2797"/>
                    <a:pt x="3809" y="2716"/>
                    <a:pt x="3839" y="2633"/>
                  </a:cubicBezTo>
                  <a:cubicBezTo>
                    <a:pt x="3856" y="2585"/>
                    <a:pt x="3868" y="2534"/>
                    <a:pt x="3882" y="2485"/>
                  </a:cubicBezTo>
                  <a:cubicBezTo>
                    <a:pt x="3917" y="2361"/>
                    <a:pt x="3940" y="2236"/>
                    <a:pt x="3944" y="2107"/>
                  </a:cubicBezTo>
                  <a:cubicBezTo>
                    <a:pt x="3947" y="1987"/>
                    <a:pt x="3947" y="1867"/>
                    <a:pt x="3936" y="1748"/>
                  </a:cubicBezTo>
                  <a:cubicBezTo>
                    <a:pt x="3930" y="1684"/>
                    <a:pt x="3917" y="1620"/>
                    <a:pt x="3900" y="1558"/>
                  </a:cubicBezTo>
                  <a:cubicBezTo>
                    <a:pt x="3890" y="1523"/>
                    <a:pt x="3879" y="1489"/>
                    <a:pt x="3873" y="1454"/>
                  </a:cubicBezTo>
                  <a:cubicBezTo>
                    <a:pt x="3866" y="1415"/>
                    <a:pt x="3849" y="1379"/>
                    <a:pt x="3840" y="1341"/>
                  </a:cubicBezTo>
                  <a:cubicBezTo>
                    <a:pt x="3830" y="1300"/>
                    <a:pt x="3809" y="1261"/>
                    <a:pt x="3792" y="1222"/>
                  </a:cubicBezTo>
                  <a:cubicBezTo>
                    <a:pt x="3761" y="1152"/>
                    <a:pt x="3729" y="1082"/>
                    <a:pt x="3690" y="1016"/>
                  </a:cubicBezTo>
                  <a:cubicBezTo>
                    <a:pt x="3651" y="950"/>
                    <a:pt x="3611" y="886"/>
                    <a:pt x="3567" y="825"/>
                  </a:cubicBezTo>
                  <a:cubicBezTo>
                    <a:pt x="3525" y="767"/>
                    <a:pt x="3479" y="709"/>
                    <a:pt x="3427" y="658"/>
                  </a:cubicBezTo>
                  <a:cubicBezTo>
                    <a:pt x="3399" y="629"/>
                    <a:pt x="3374" y="595"/>
                    <a:pt x="3343" y="570"/>
                  </a:cubicBezTo>
                  <a:cubicBezTo>
                    <a:pt x="3299" y="535"/>
                    <a:pt x="3261" y="495"/>
                    <a:pt x="3217" y="460"/>
                  </a:cubicBezTo>
                  <a:cubicBezTo>
                    <a:pt x="3159" y="414"/>
                    <a:pt x="3097" y="374"/>
                    <a:pt x="3037" y="330"/>
                  </a:cubicBezTo>
                  <a:cubicBezTo>
                    <a:pt x="2991" y="296"/>
                    <a:pt x="2936" y="276"/>
                    <a:pt x="2889" y="244"/>
                  </a:cubicBezTo>
                  <a:cubicBezTo>
                    <a:pt x="2853" y="220"/>
                    <a:pt x="2810" y="210"/>
                    <a:pt x="2771" y="190"/>
                  </a:cubicBezTo>
                  <a:cubicBezTo>
                    <a:pt x="2709" y="159"/>
                    <a:pt x="2644" y="136"/>
                    <a:pt x="2578" y="116"/>
                  </a:cubicBezTo>
                  <a:cubicBezTo>
                    <a:pt x="2506" y="93"/>
                    <a:pt x="2433" y="76"/>
                    <a:pt x="2358" y="61"/>
                  </a:cubicBezTo>
                  <a:cubicBezTo>
                    <a:pt x="2235" y="35"/>
                    <a:pt x="2111" y="21"/>
                    <a:pt x="1986" y="21"/>
                  </a:cubicBezTo>
                  <a:cubicBezTo>
                    <a:pt x="1868" y="22"/>
                    <a:pt x="1751" y="32"/>
                    <a:pt x="1635" y="56"/>
                  </a:cubicBezTo>
                  <a:cubicBezTo>
                    <a:pt x="1553" y="73"/>
                    <a:pt x="1471" y="90"/>
                    <a:pt x="1391" y="115"/>
                  </a:cubicBezTo>
                  <a:cubicBezTo>
                    <a:pt x="1305" y="140"/>
                    <a:pt x="1223" y="177"/>
                    <a:pt x="1141" y="214"/>
                  </a:cubicBezTo>
                  <a:cubicBezTo>
                    <a:pt x="1128" y="220"/>
                    <a:pt x="1114" y="225"/>
                    <a:pt x="1102" y="232"/>
                  </a:cubicBezTo>
                  <a:cubicBezTo>
                    <a:pt x="1070" y="250"/>
                    <a:pt x="1041" y="271"/>
                    <a:pt x="1009" y="286"/>
                  </a:cubicBezTo>
                  <a:cubicBezTo>
                    <a:pt x="942" y="317"/>
                    <a:pt x="885" y="363"/>
                    <a:pt x="825" y="404"/>
                  </a:cubicBezTo>
                  <a:cubicBezTo>
                    <a:pt x="799" y="421"/>
                    <a:pt x="773" y="440"/>
                    <a:pt x="749" y="461"/>
                  </a:cubicBezTo>
                  <a:cubicBezTo>
                    <a:pt x="713" y="494"/>
                    <a:pt x="677" y="527"/>
                    <a:pt x="640" y="558"/>
                  </a:cubicBezTo>
                  <a:cubicBezTo>
                    <a:pt x="597" y="594"/>
                    <a:pt x="562" y="638"/>
                    <a:pt x="524" y="677"/>
                  </a:cubicBezTo>
                  <a:cubicBezTo>
                    <a:pt x="491" y="710"/>
                    <a:pt x="459" y="746"/>
                    <a:pt x="433" y="787"/>
                  </a:cubicBezTo>
                  <a:cubicBezTo>
                    <a:pt x="412" y="820"/>
                    <a:pt x="385" y="849"/>
                    <a:pt x="364" y="883"/>
                  </a:cubicBezTo>
                  <a:cubicBezTo>
                    <a:pt x="335" y="930"/>
                    <a:pt x="304" y="975"/>
                    <a:pt x="276" y="1023"/>
                  </a:cubicBezTo>
                  <a:cubicBezTo>
                    <a:pt x="238" y="1085"/>
                    <a:pt x="209" y="1152"/>
                    <a:pt x="179" y="1218"/>
                  </a:cubicBezTo>
                  <a:cubicBezTo>
                    <a:pt x="161" y="1257"/>
                    <a:pt x="147" y="1297"/>
                    <a:pt x="132" y="1337"/>
                  </a:cubicBezTo>
                  <a:cubicBezTo>
                    <a:pt x="111" y="1392"/>
                    <a:pt x="96" y="1449"/>
                    <a:pt x="80" y="1506"/>
                  </a:cubicBezTo>
                  <a:cubicBezTo>
                    <a:pt x="67" y="1556"/>
                    <a:pt x="58" y="1607"/>
                    <a:pt x="49" y="1658"/>
                  </a:cubicBezTo>
                  <a:cubicBezTo>
                    <a:pt x="42" y="1698"/>
                    <a:pt x="31" y="1738"/>
                    <a:pt x="32" y="1780"/>
                  </a:cubicBezTo>
                  <a:cubicBezTo>
                    <a:pt x="32" y="1783"/>
                    <a:pt x="31" y="1785"/>
                    <a:pt x="31" y="178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0">
              <a:extLst>
                <a:ext uri="{FF2B5EF4-FFF2-40B4-BE49-F238E27FC236}">
                  <a16:creationId xmlns:a16="http://schemas.microsoft.com/office/drawing/2014/main" xmlns="" id="{087A1A3F-CEE4-4CAD-ABDE-AD29A69C811D}"/>
                </a:ext>
              </a:extLst>
            </p:cNvPr>
            <p:cNvSpPr>
              <a:spLocks noEditPoints="1"/>
            </p:cNvSpPr>
            <p:nvPr/>
          </p:nvSpPr>
          <p:spPr bwMode="auto">
            <a:xfrm>
              <a:off x="1917700" y="2790946"/>
              <a:ext cx="9991725" cy="10009188"/>
            </a:xfrm>
            <a:custGeom>
              <a:avLst/>
              <a:gdLst>
                <a:gd name="T0" fmla="*/ 733 w 3851"/>
                <a:gd name="T1" fmla="*/ 417 h 3859"/>
                <a:gd name="T2" fmla="*/ 3517 w 3851"/>
                <a:gd name="T3" fmla="*/ 852 h 3859"/>
                <a:gd name="T4" fmla="*/ 3383 w 3851"/>
                <a:gd name="T5" fmla="*/ 3178 h 3859"/>
                <a:gd name="T6" fmla="*/ 727 w 3851"/>
                <a:gd name="T7" fmla="*/ 3431 h 3859"/>
                <a:gd name="T8" fmla="*/ 2317 w 3851"/>
                <a:gd name="T9" fmla="*/ 3453 h 3859"/>
                <a:gd name="T10" fmla="*/ 2151 w 3851"/>
                <a:gd name="T11" fmla="*/ 3526 h 3859"/>
                <a:gd name="T12" fmla="*/ 2233 w 3851"/>
                <a:gd name="T13" fmla="*/ 3691 h 3859"/>
                <a:gd name="T14" fmla="*/ 2414 w 3851"/>
                <a:gd name="T15" fmla="*/ 3684 h 3859"/>
                <a:gd name="T16" fmla="*/ 669 w 3851"/>
                <a:gd name="T17" fmla="*/ 2750 h 3859"/>
                <a:gd name="T18" fmla="*/ 495 w 3851"/>
                <a:gd name="T19" fmla="*/ 2927 h 3859"/>
                <a:gd name="T20" fmla="*/ 1156 w 3851"/>
                <a:gd name="T21" fmla="*/ 3252 h 3859"/>
                <a:gd name="T22" fmla="*/ 846 w 3851"/>
                <a:gd name="T23" fmla="*/ 3294 h 3859"/>
                <a:gd name="T24" fmla="*/ 994 w 3851"/>
                <a:gd name="T25" fmla="*/ 3481 h 3859"/>
                <a:gd name="T26" fmla="*/ 3496 w 3851"/>
                <a:gd name="T27" fmla="*/ 1314 h 3859"/>
                <a:gd name="T28" fmla="*/ 3423 w 3851"/>
                <a:gd name="T29" fmla="*/ 1338 h 3859"/>
                <a:gd name="T30" fmla="*/ 3453 w 3851"/>
                <a:gd name="T31" fmla="*/ 1344 h 3859"/>
                <a:gd name="T32" fmla="*/ 1270 w 3851"/>
                <a:gd name="T33" fmla="*/ 345 h 3859"/>
                <a:gd name="T34" fmla="*/ 323 w 3851"/>
                <a:gd name="T35" fmla="*/ 1851 h 3859"/>
                <a:gd name="T36" fmla="*/ 133 w 3851"/>
                <a:gd name="T37" fmla="*/ 1896 h 3859"/>
                <a:gd name="T38" fmla="*/ 252 w 3851"/>
                <a:gd name="T39" fmla="*/ 1330 h 3859"/>
                <a:gd name="T40" fmla="*/ 387 w 3851"/>
                <a:gd name="T41" fmla="*/ 1499 h 3859"/>
                <a:gd name="T42" fmla="*/ 392 w 3851"/>
                <a:gd name="T43" fmla="*/ 1015 h 3859"/>
                <a:gd name="T44" fmla="*/ 571 w 3851"/>
                <a:gd name="T45" fmla="*/ 1042 h 3859"/>
                <a:gd name="T46" fmla="*/ 3541 w 3851"/>
                <a:gd name="T47" fmla="*/ 2794 h 3859"/>
                <a:gd name="T48" fmla="*/ 3424 w 3851"/>
                <a:gd name="T49" fmla="*/ 2980 h 3859"/>
                <a:gd name="T50" fmla="*/ 2841 w 3851"/>
                <a:gd name="T51" fmla="*/ 420 h 3859"/>
                <a:gd name="T52" fmla="*/ 1841 w 3851"/>
                <a:gd name="T53" fmla="*/ 161 h 3859"/>
                <a:gd name="T54" fmla="*/ 1983 w 3851"/>
                <a:gd name="T55" fmla="*/ 356 h 3859"/>
                <a:gd name="T56" fmla="*/ 662 w 3851"/>
                <a:gd name="T57" fmla="*/ 867 h 3859"/>
                <a:gd name="T58" fmla="*/ 363 w 3851"/>
                <a:gd name="T59" fmla="*/ 1591 h 3859"/>
                <a:gd name="T60" fmla="*/ 1110 w 3851"/>
                <a:gd name="T61" fmla="*/ 355 h 3859"/>
                <a:gd name="T62" fmla="*/ 3467 w 3851"/>
                <a:gd name="T63" fmla="*/ 1521 h 3859"/>
                <a:gd name="T64" fmla="*/ 1782 w 3851"/>
                <a:gd name="T65" fmla="*/ 338 h 3859"/>
                <a:gd name="T66" fmla="*/ 1648 w 3851"/>
                <a:gd name="T67" fmla="*/ 209 h 3859"/>
                <a:gd name="T68" fmla="*/ 2807 w 3851"/>
                <a:gd name="T69" fmla="*/ 3326 h 3859"/>
                <a:gd name="T70" fmla="*/ 468 w 3851"/>
                <a:gd name="T71" fmla="*/ 1227 h 3859"/>
                <a:gd name="T72" fmla="*/ 2271 w 3851"/>
                <a:gd name="T73" fmla="*/ 253 h 3859"/>
                <a:gd name="T74" fmla="*/ 2043 w 3851"/>
                <a:gd name="T75" fmla="*/ 164 h 3859"/>
                <a:gd name="T76" fmla="*/ 1532 w 3851"/>
                <a:gd name="T77" fmla="*/ 228 h 3859"/>
                <a:gd name="T78" fmla="*/ 1473 w 3851"/>
                <a:gd name="T79" fmla="*/ 251 h 3859"/>
                <a:gd name="T80" fmla="*/ 2895 w 3851"/>
                <a:gd name="T81" fmla="*/ 3344 h 3859"/>
                <a:gd name="T82" fmla="*/ 1559 w 3851"/>
                <a:gd name="T83" fmla="*/ 3685 h 3859"/>
                <a:gd name="T84" fmla="*/ 198 w 3851"/>
                <a:gd name="T85" fmla="*/ 2109 h 3859"/>
                <a:gd name="T86" fmla="*/ 3043 w 3851"/>
                <a:gd name="T87" fmla="*/ 570 h 3859"/>
                <a:gd name="T88" fmla="*/ 3139 w 3851"/>
                <a:gd name="T89" fmla="*/ 616 h 3859"/>
                <a:gd name="T90" fmla="*/ 1684 w 3851"/>
                <a:gd name="T91" fmla="*/ 3625 h 3859"/>
                <a:gd name="T92" fmla="*/ 3602 w 3851"/>
                <a:gd name="T93" fmla="*/ 1785 h 3859"/>
                <a:gd name="T94" fmla="*/ 931 w 3851"/>
                <a:gd name="T95" fmla="*/ 650 h 3859"/>
                <a:gd name="T96" fmla="*/ 2421 w 3851"/>
                <a:gd name="T97" fmla="*/ 435 h 3859"/>
                <a:gd name="T98" fmla="*/ 3135 w 3851"/>
                <a:gd name="T99" fmla="*/ 2880 h 3859"/>
                <a:gd name="T100" fmla="*/ 3291 w 3851"/>
                <a:gd name="T101" fmla="*/ 1077 h 3859"/>
                <a:gd name="T102" fmla="*/ 3400 w 3851"/>
                <a:gd name="T103" fmla="*/ 933 h 3859"/>
                <a:gd name="T104" fmla="*/ 3703 w 3851"/>
                <a:gd name="T105" fmla="*/ 1912 h 3859"/>
                <a:gd name="T106" fmla="*/ 2903 w 3851"/>
                <a:gd name="T107" fmla="*/ 3170 h 3859"/>
                <a:gd name="T108" fmla="*/ 2903 w 3851"/>
                <a:gd name="T109" fmla="*/ 3170 h 3859"/>
                <a:gd name="T110" fmla="*/ 3308 w 3851"/>
                <a:gd name="T111" fmla="*/ 2780 h 3859"/>
                <a:gd name="T112" fmla="*/ 1603 w 3851"/>
                <a:gd name="T113" fmla="*/ 3497 h 3859"/>
                <a:gd name="T114" fmla="*/ 2382 w 3851"/>
                <a:gd name="T115" fmla="*/ 3444 h 3859"/>
                <a:gd name="T116" fmla="*/ 2179 w 3851"/>
                <a:gd name="T117" fmla="*/ 3429 h 3859"/>
                <a:gd name="T118" fmla="*/ 3212 w 3851"/>
                <a:gd name="T119" fmla="*/ 2750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1" h="3859">
                  <a:moveTo>
                    <a:pt x="19" y="2200"/>
                  </a:moveTo>
                  <a:cubicBezTo>
                    <a:pt x="17" y="2194"/>
                    <a:pt x="16" y="2187"/>
                    <a:pt x="15" y="2180"/>
                  </a:cubicBezTo>
                  <a:cubicBezTo>
                    <a:pt x="15" y="2171"/>
                    <a:pt x="16" y="2161"/>
                    <a:pt x="15" y="2152"/>
                  </a:cubicBezTo>
                  <a:cubicBezTo>
                    <a:pt x="7" y="2061"/>
                    <a:pt x="0" y="1971"/>
                    <a:pt x="4" y="1879"/>
                  </a:cubicBezTo>
                  <a:cubicBezTo>
                    <a:pt x="7" y="1805"/>
                    <a:pt x="13" y="1731"/>
                    <a:pt x="17" y="1657"/>
                  </a:cubicBezTo>
                  <a:cubicBezTo>
                    <a:pt x="17" y="1657"/>
                    <a:pt x="17" y="1657"/>
                    <a:pt x="17" y="1657"/>
                  </a:cubicBezTo>
                  <a:cubicBezTo>
                    <a:pt x="21" y="1653"/>
                    <a:pt x="20" y="1649"/>
                    <a:pt x="20" y="1644"/>
                  </a:cubicBezTo>
                  <a:cubicBezTo>
                    <a:pt x="20" y="1640"/>
                    <a:pt x="21" y="1636"/>
                    <a:pt x="21" y="1632"/>
                  </a:cubicBezTo>
                  <a:cubicBezTo>
                    <a:pt x="26" y="1625"/>
                    <a:pt x="25" y="1616"/>
                    <a:pt x="24" y="1608"/>
                  </a:cubicBezTo>
                  <a:cubicBezTo>
                    <a:pt x="25" y="1606"/>
                    <a:pt x="25" y="1604"/>
                    <a:pt x="26" y="1602"/>
                  </a:cubicBezTo>
                  <a:cubicBezTo>
                    <a:pt x="41" y="1561"/>
                    <a:pt x="44" y="1517"/>
                    <a:pt x="54" y="1474"/>
                  </a:cubicBezTo>
                  <a:cubicBezTo>
                    <a:pt x="76" y="1385"/>
                    <a:pt x="104" y="1299"/>
                    <a:pt x="139" y="1215"/>
                  </a:cubicBezTo>
                  <a:cubicBezTo>
                    <a:pt x="158" y="1170"/>
                    <a:pt x="173" y="1124"/>
                    <a:pt x="197" y="1082"/>
                  </a:cubicBezTo>
                  <a:cubicBezTo>
                    <a:pt x="231" y="1019"/>
                    <a:pt x="265" y="957"/>
                    <a:pt x="303" y="896"/>
                  </a:cubicBezTo>
                  <a:cubicBezTo>
                    <a:pt x="342" y="831"/>
                    <a:pt x="388" y="772"/>
                    <a:pt x="434" y="713"/>
                  </a:cubicBezTo>
                  <a:cubicBezTo>
                    <a:pt x="482" y="651"/>
                    <a:pt x="537" y="595"/>
                    <a:pt x="594" y="540"/>
                  </a:cubicBezTo>
                  <a:cubicBezTo>
                    <a:pt x="639" y="497"/>
                    <a:pt x="685" y="456"/>
                    <a:pt x="733" y="417"/>
                  </a:cubicBezTo>
                  <a:cubicBezTo>
                    <a:pt x="776" y="383"/>
                    <a:pt x="819" y="350"/>
                    <a:pt x="865" y="322"/>
                  </a:cubicBezTo>
                  <a:cubicBezTo>
                    <a:pt x="905" y="297"/>
                    <a:pt x="943" y="269"/>
                    <a:pt x="985" y="247"/>
                  </a:cubicBezTo>
                  <a:cubicBezTo>
                    <a:pt x="1019" y="229"/>
                    <a:pt x="1055" y="212"/>
                    <a:pt x="1089" y="194"/>
                  </a:cubicBezTo>
                  <a:cubicBezTo>
                    <a:pt x="1172" y="152"/>
                    <a:pt x="1260" y="120"/>
                    <a:pt x="1348" y="91"/>
                  </a:cubicBezTo>
                  <a:cubicBezTo>
                    <a:pt x="1454" y="57"/>
                    <a:pt x="1563" y="32"/>
                    <a:pt x="1673" y="20"/>
                  </a:cubicBezTo>
                  <a:cubicBezTo>
                    <a:pt x="1803" y="5"/>
                    <a:pt x="1935" y="0"/>
                    <a:pt x="2066" y="11"/>
                  </a:cubicBezTo>
                  <a:cubicBezTo>
                    <a:pt x="2122" y="15"/>
                    <a:pt x="2179" y="16"/>
                    <a:pt x="2235" y="28"/>
                  </a:cubicBezTo>
                  <a:cubicBezTo>
                    <a:pt x="2315" y="45"/>
                    <a:pt x="2397" y="58"/>
                    <a:pt x="2475" y="84"/>
                  </a:cubicBezTo>
                  <a:cubicBezTo>
                    <a:pt x="2525" y="100"/>
                    <a:pt x="2575" y="117"/>
                    <a:pt x="2624" y="137"/>
                  </a:cubicBezTo>
                  <a:cubicBezTo>
                    <a:pt x="2668" y="154"/>
                    <a:pt x="2714" y="168"/>
                    <a:pt x="2756" y="193"/>
                  </a:cubicBezTo>
                  <a:cubicBezTo>
                    <a:pt x="2803" y="220"/>
                    <a:pt x="2856" y="239"/>
                    <a:pt x="2902" y="269"/>
                  </a:cubicBezTo>
                  <a:cubicBezTo>
                    <a:pt x="2947" y="300"/>
                    <a:pt x="2995" y="326"/>
                    <a:pt x="3038" y="359"/>
                  </a:cubicBezTo>
                  <a:cubicBezTo>
                    <a:pt x="3069" y="383"/>
                    <a:pt x="3103" y="403"/>
                    <a:pt x="3132" y="429"/>
                  </a:cubicBezTo>
                  <a:cubicBezTo>
                    <a:pt x="3180" y="470"/>
                    <a:pt x="3229" y="510"/>
                    <a:pt x="3272" y="555"/>
                  </a:cubicBezTo>
                  <a:cubicBezTo>
                    <a:pt x="3307" y="592"/>
                    <a:pt x="3342" y="629"/>
                    <a:pt x="3376" y="666"/>
                  </a:cubicBezTo>
                  <a:cubicBezTo>
                    <a:pt x="3412" y="704"/>
                    <a:pt x="3436" y="749"/>
                    <a:pt x="3472" y="785"/>
                  </a:cubicBezTo>
                  <a:cubicBezTo>
                    <a:pt x="3491" y="803"/>
                    <a:pt x="3506" y="827"/>
                    <a:pt x="3517" y="852"/>
                  </a:cubicBezTo>
                  <a:cubicBezTo>
                    <a:pt x="3522" y="865"/>
                    <a:pt x="3532" y="876"/>
                    <a:pt x="3541" y="886"/>
                  </a:cubicBezTo>
                  <a:cubicBezTo>
                    <a:pt x="3571" y="923"/>
                    <a:pt x="3588" y="967"/>
                    <a:pt x="3613" y="1008"/>
                  </a:cubicBezTo>
                  <a:cubicBezTo>
                    <a:pt x="3663" y="1092"/>
                    <a:pt x="3699" y="1184"/>
                    <a:pt x="3735" y="1275"/>
                  </a:cubicBezTo>
                  <a:cubicBezTo>
                    <a:pt x="3765" y="1353"/>
                    <a:pt x="3787" y="1434"/>
                    <a:pt x="3805" y="1516"/>
                  </a:cubicBezTo>
                  <a:cubicBezTo>
                    <a:pt x="3818" y="1579"/>
                    <a:pt x="3826" y="1644"/>
                    <a:pt x="3835" y="1709"/>
                  </a:cubicBezTo>
                  <a:cubicBezTo>
                    <a:pt x="3846" y="1798"/>
                    <a:pt x="3851" y="1887"/>
                    <a:pt x="3848" y="1976"/>
                  </a:cubicBezTo>
                  <a:cubicBezTo>
                    <a:pt x="3845" y="2075"/>
                    <a:pt x="3832" y="2174"/>
                    <a:pt x="3815" y="2271"/>
                  </a:cubicBezTo>
                  <a:cubicBezTo>
                    <a:pt x="3802" y="2346"/>
                    <a:pt x="3789" y="2419"/>
                    <a:pt x="3764" y="2490"/>
                  </a:cubicBezTo>
                  <a:cubicBezTo>
                    <a:pt x="3745" y="2545"/>
                    <a:pt x="3729" y="2600"/>
                    <a:pt x="3705" y="2653"/>
                  </a:cubicBezTo>
                  <a:cubicBezTo>
                    <a:pt x="3690" y="2687"/>
                    <a:pt x="3675" y="2721"/>
                    <a:pt x="3662" y="2756"/>
                  </a:cubicBezTo>
                  <a:cubicBezTo>
                    <a:pt x="3651" y="2783"/>
                    <a:pt x="3635" y="2809"/>
                    <a:pt x="3619" y="2834"/>
                  </a:cubicBezTo>
                  <a:cubicBezTo>
                    <a:pt x="3599" y="2865"/>
                    <a:pt x="3588" y="2900"/>
                    <a:pt x="3566" y="2930"/>
                  </a:cubicBezTo>
                  <a:cubicBezTo>
                    <a:pt x="3553" y="2948"/>
                    <a:pt x="3541" y="2967"/>
                    <a:pt x="3528" y="2985"/>
                  </a:cubicBezTo>
                  <a:cubicBezTo>
                    <a:pt x="3520" y="2995"/>
                    <a:pt x="3515" y="3005"/>
                    <a:pt x="3510" y="3016"/>
                  </a:cubicBezTo>
                  <a:cubicBezTo>
                    <a:pt x="3502" y="3033"/>
                    <a:pt x="3491" y="3048"/>
                    <a:pt x="3478" y="3061"/>
                  </a:cubicBezTo>
                  <a:cubicBezTo>
                    <a:pt x="3461" y="3077"/>
                    <a:pt x="3446" y="3095"/>
                    <a:pt x="3436" y="3116"/>
                  </a:cubicBezTo>
                  <a:cubicBezTo>
                    <a:pt x="3424" y="3142"/>
                    <a:pt x="3399" y="3156"/>
                    <a:pt x="3383" y="3178"/>
                  </a:cubicBezTo>
                  <a:cubicBezTo>
                    <a:pt x="3356" y="3218"/>
                    <a:pt x="3320" y="3252"/>
                    <a:pt x="3286" y="3286"/>
                  </a:cubicBezTo>
                  <a:cubicBezTo>
                    <a:pt x="3247" y="3324"/>
                    <a:pt x="3206" y="3360"/>
                    <a:pt x="3165" y="3396"/>
                  </a:cubicBezTo>
                  <a:cubicBezTo>
                    <a:pt x="3123" y="3432"/>
                    <a:pt x="3079" y="3465"/>
                    <a:pt x="3036" y="3497"/>
                  </a:cubicBezTo>
                  <a:cubicBezTo>
                    <a:pt x="2996" y="3526"/>
                    <a:pt x="2955" y="3558"/>
                    <a:pt x="2910" y="3580"/>
                  </a:cubicBezTo>
                  <a:cubicBezTo>
                    <a:pt x="2872" y="3599"/>
                    <a:pt x="2835" y="3620"/>
                    <a:pt x="2798" y="3640"/>
                  </a:cubicBezTo>
                  <a:cubicBezTo>
                    <a:pt x="2735" y="3675"/>
                    <a:pt x="2667" y="3703"/>
                    <a:pt x="2600" y="3728"/>
                  </a:cubicBezTo>
                  <a:cubicBezTo>
                    <a:pt x="2543" y="3750"/>
                    <a:pt x="2485" y="3772"/>
                    <a:pt x="2424" y="3785"/>
                  </a:cubicBezTo>
                  <a:cubicBezTo>
                    <a:pt x="2358" y="3800"/>
                    <a:pt x="2292" y="3815"/>
                    <a:pt x="2225" y="3826"/>
                  </a:cubicBezTo>
                  <a:cubicBezTo>
                    <a:pt x="2067" y="3852"/>
                    <a:pt x="1908" y="3859"/>
                    <a:pt x="1747" y="3842"/>
                  </a:cubicBezTo>
                  <a:cubicBezTo>
                    <a:pt x="1669" y="3834"/>
                    <a:pt x="1591" y="3822"/>
                    <a:pt x="1515" y="3806"/>
                  </a:cubicBezTo>
                  <a:cubicBezTo>
                    <a:pt x="1445" y="3791"/>
                    <a:pt x="1376" y="3775"/>
                    <a:pt x="1308" y="3749"/>
                  </a:cubicBezTo>
                  <a:cubicBezTo>
                    <a:pt x="1257" y="3730"/>
                    <a:pt x="1206" y="3712"/>
                    <a:pt x="1156" y="3690"/>
                  </a:cubicBezTo>
                  <a:cubicBezTo>
                    <a:pt x="1120" y="3675"/>
                    <a:pt x="1082" y="3662"/>
                    <a:pt x="1049" y="3639"/>
                  </a:cubicBezTo>
                  <a:cubicBezTo>
                    <a:pt x="1022" y="3620"/>
                    <a:pt x="992" y="3604"/>
                    <a:pt x="962" y="3591"/>
                  </a:cubicBezTo>
                  <a:cubicBezTo>
                    <a:pt x="932" y="3579"/>
                    <a:pt x="907" y="3560"/>
                    <a:pt x="882" y="3542"/>
                  </a:cubicBezTo>
                  <a:cubicBezTo>
                    <a:pt x="838" y="3511"/>
                    <a:pt x="787" y="3488"/>
                    <a:pt x="751" y="3446"/>
                  </a:cubicBezTo>
                  <a:cubicBezTo>
                    <a:pt x="745" y="3439"/>
                    <a:pt x="735" y="3437"/>
                    <a:pt x="727" y="3431"/>
                  </a:cubicBezTo>
                  <a:cubicBezTo>
                    <a:pt x="679" y="3393"/>
                    <a:pt x="633" y="3353"/>
                    <a:pt x="590" y="3309"/>
                  </a:cubicBezTo>
                  <a:cubicBezTo>
                    <a:pt x="566" y="3285"/>
                    <a:pt x="539" y="3262"/>
                    <a:pt x="517" y="3236"/>
                  </a:cubicBezTo>
                  <a:cubicBezTo>
                    <a:pt x="497" y="3213"/>
                    <a:pt x="473" y="3194"/>
                    <a:pt x="457" y="3168"/>
                  </a:cubicBezTo>
                  <a:cubicBezTo>
                    <a:pt x="455" y="3163"/>
                    <a:pt x="452" y="3158"/>
                    <a:pt x="448" y="3155"/>
                  </a:cubicBezTo>
                  <a:cubicBezTo>
                    <a:pt x="426" y="3140"/>
                    <a:pt x="412" y="3118"/>
                    <a:pt x="399" y="3096"/>
                  </a:cubicBezTo>
                  <a:cubicBezTo>
                    <a:pt x="382" y="3067"/>
                    <a:pt x="357" y="3045"/>
                    <a:pt x="339" y="3017"/>
                  </a:cubicBezTo>
                  <a:cubicBezTo>
                    <a:pt x="321" y="2990"/>
                    <a:pt x="307" y="2961"/>
                    <a:pt x="288" y="2935"/>
                  </a:cubicBezTo>
                  <a:cubicBezTo>
                    <a:pt x="238" y="2869"/>
                    <a:pt x="212" y="2791"/>
                    <a:pt x="171" y="2720"/>
                  </a:cubicBezTo>
                  <a:cubicBezTo>
                    <a:pt x="162" y="2705"/>
                    <a:pt x="157" y="2687"/>
                    <a:pt x="150" y="2671"/>
                  </a:cubicBezTo>
                  <a:cubicBezTo>
                    <a:pt x="114" y="2577"/>
                    <a:pt x="77" y="2484"/>
                    <a:pt x="56" y="2386"/>
                  </a:cubicBezTo>
                  <a:cubicBezTo>
                    <a:pt x="44" y="2334"/>
                    <a:pt x="36" y="2283"/>
                    <a:pt x="23" y="2232"/>
                  </a:cubicBezTo>
                  <a:cubicBezTo>
                    <a:pt x="22" y="2229"/>
                    <a:pt x="22" y="2227"/>
                    <a:pt x="22" y="2224"/>
                  </a:cubicBezTo>
                  <a:cubicBezTo>
                    <a:pt x="21" y="2216"/>
                    <a:pt x="20" y="2208"/>
                    <a:pt x="19" y="2200"/>
                  </a:cubicBezTo>
                  <a:close/>
                  <a:moveTo>
                    <a:pt x="2297" y="3603"/>
                  </a:moveTo>
                  <a:cubicBezTo>
                    <a:pt x="2295" y="3595"/>
                    <a:pt x="2298" y="3589"/>
                    <a:pt x="2306" y="3588"/>
                  </a:cubicBezTo>
                  <a:cubicBezTo>
                    <a:pt x="2320" y="3587"/>
                    <a:pt x="2321" y="3578"/>
                    <a:pt x="2320" y="3567"/>
                  </a:cubicBezTo>
                  <a:cubicBezTo>
                    <a:pt x="2319" y="3529"/>
                    <a:pt x="2318" y="3491"/>
                    <a:pt x="2317" y="3453"/>
                  </a:cubicBezTo>
                  <a:cubicBezTo>
                    <a:pt x="2316" y="3430"/>
                    <a:pt x="2303" y="3416"/>
                    <a:pt x="2283" y="3407"/>
                  </a:cubicBezTo>
                  <a:cubicBezTo>
                    <a:pt x="2265" y="3399"/>
                    <a:pt x="2262" y="3417"/>
                    <a:pt x="2256" y="3425"/>
                  </a:cubicBezTo>
                  <a:cubicBezTo>
                    <a:pt x="2247" y="3435"/>
                    <a:pt x="2260" y="3435"/>
                    <a:pt x="2266" y="3438"/>
                  </a:cubicBezTo>
                  <a:cubicBezTo>
                    <a:pt x="2275" y="3442"/>
                    <a:pt x="2279" y="3450"/>
                    <a:pt x="2280" y="3460"/>
                  </a:cubicBezTo>
                  <a:cubicBezTo>
                    <a:pt x="2284" y="3485"/>
                    <a:pt x="2282" y="3510"/>
                    <a:pt x="2291" y="3535"/>
                  </a:cubicBezTo>
                  <a:cubicBezTo>
                    <a:pt x="2293" y="3540"/>
                    <a:pt x="2295" y="3547"/>
                    <a:pt x="2288" y="3550"/>
                  </a:cubicBezTo>
                  <a:cubicBezTo>
                    <a:pt x="2280" y="3554"/>
                    <a:pt x="2272" y="3555"/>
                    <a:pt x="2266" y="3548"/>
                  </a:cubicBezTo>
                  <a:cubicBezTo>
                    <a:pt x="2259" y="3540"/>
                    <a:pt x="2253" y="3531"/>
                    <a:pt x="2261" y="3520"/>
                  </a:cubicBezTo>
                  <a:cubicBezTo>
                    <a:pt x="2267" y="3511"/>
                    <a:pt x="2265" y="3502"/>
                    <a:pt x="2259" y="3494"/>
                  </a:cubicBezTo>
                  <a:cubicBezTo>
                    <a:pt x="2254" y="3486"/>
                    <a:pt x="2247" y="3489"/>
                    <a:pt x="2239" y="3492"/>
                  </a:cubicBezTo>
                  <a:cubicBezTo>
                    <a:pt x="2229" y="3496"/>
                    <a:pt x="2220" y="3491"/>
                    <a:pt x="2217" y="3480"/>
                  </a:cubicBezTo>
                  <a:cubicBezTo>
                    <a:pt x="2216" y="3474"/>
                    <a:pt x="2215" y="3469"/>
                    <a:pt x="2211" y="3464"/>
                  </a:cubicBezTo>
                  <a:cubicBezTo>
                    <a:pt x="2206" y="3458"/>
                    <a:pt x="2200" y="3458"/>
                    <a:pt x="2195" y="3462"/>
                  </a:cubicBezTo>
                  <a:cubicBezTo>
                    <a:pt x="2189" y="3465"/>
                    <a:pt x="2188" y="3469"/>
                    <a:pt x="2191" y="3475"/>
                  </a:cubicBezTo>
                  <a:cubicBezTo>
                    <a:pt x="2198" y="3492"/>
                    <a:pt x="2199" y="3511"/>
                    <a:pt x="2210" y="3527"/>
                  </a:cubicBezTo>
                  <a:cubicBezTo>
                    <a:pt x="2214" y="3535"/>
                    <a:pt x="2215" y="3542"/>
                    <a:pt x="2205" y="3548"/>
                  </a:cubicBezTo>
                  <a:cubicBezTo>
                    <a:pt x="2182" y="3562"/>
                    <a:pt x="2159" y="3553"/>
                    <a:pt x="2151" y="3526"/>
                  </a:cubicBezTo>
                  <a:cubicBezTo>
                    <a:pt x="2149" y="3521"/>
                    <a:pt x="2148" y="3515"/>
                    <a:pt x="2144" y="3510"/>
                  </a:cubicBezTo>
                  <a:cubicBezTo>
                    <a:pt x="2137" y="3504"/>
                    <a:pt x="2132" y="3506"/>
                    <a:pt x="2132" y="3514"/>
                  </a:cubicBezTo>
                  <a:cubicBezTo>
                    <a:pt x="2132" y="3542"/>
                    <a:pt x="2124" y="3572"/>
                    <a:pt x="2145" y="3597"/>
                  </a:cubicBezTo>
                  <a:cubicBezTo>
                    <a:pt x="2151" y="3604"/>
                    <a:pt x="2157" y="3610"/>
                    <a:pt x="2166" y="3610"/>
                  </a:cubicBezTo>
                  <a:cubicBezTo>
                    <a:pt x="2177" y="3610"/>
                    <a:pt x="2176" y="3599"/>
                    <a:pt x="2179" y="3592"/>
                  </a:cubicBezTo>
                  <a:cubicBezTo>
                    <a:pt x="2184" y="3576"/>
                    <a:pt x="2191" y="3563"/>
                    <a:pt x="2210" y="3564"/>
                  </a:cubicBezTo>
                  <a:cubicBezTo>
                    <a:pt x="2229" y="3565"/>
                    <a:pt x="2227" y="3580"/>
                    <a:pt x="2228" y="3593"/>
                  </a:cubicBezTo>
                  <a:cubicBezTo>
                    <a:pt x="2230" y="3610"/>
                    <a:pt x="2240" y="3617"/>
                    <a:pt x="2252" y="3610"/>
                  </a:cubicBezTo>
                  <a:cubicBezTo>
                    <a:pt x="2266" y="3601"/>
                    <a:pt x="2279" y="3604"/>
                    <a:pt x="2294" y="3606"/>
                  </a:cubicBezTo>
                  <a:cubicBezTo>
                    <a:pt x="2299" y="3618"/>
                    <a:pt x="2291" y="3623"/>
                    <a:pt x="2283" y="3626"/>
                  </a:cubicBezTo>
                  <a:cubicBezTo>
                    <a:pt x="2253" y="3635"/>
                    <a:pt x="2225" y="3649"/>
                    <a:pt x="2195" y="3656"/>
                  </a:cubicBezTo>
                  <a:cubicBezTo>
                    <a:pt x="2147" y="3667"/>
                    <a:pt x="2100" y="3678"/>
                    <a:pt x="2053" y="3690"/>
                  </a:cubicBezTo>
                  <a:cubicBezTo>
                    <a:pt x="2047" y="3691"/>
                    <a:pt x="2041" y="3694"/>
                    <a:pt x="2040" y="3702"/>
                  </a:cubicBezTo>
                  <a:cubicBezTo>
                    <a:pt x="2039" y="3710"/>
                    <a:pt x="2040" y="3716"/>
                    <a:pt x="2048" y="3721"/>
                  </a:cubicBezTo>
                  <a:cubicBezTo>
                    <a:pt x="2067" y="3734"/>
                    <a:pt x="2086" y="3730"/>
                    <a:pt x="2105" y="3721"/>
                  </a:cubicBezTo>
                  <a:cubicBezTo>
                    <a:pt x="2140" y="3705"/>
                    <a:pt x="2178" y="3698"/>
                    <a:pt x="2213" y="3683"/>
                  </a:cubicBezTo>
                  <a:cubicBezTo>
                    <a:pt x="2222" y="3679"/>
                    <a:pt x="2230" y="3683"/>
                    <a:pt x="2233" y="3691"/>
                  </a:cubicBezTo>
                  <a:cubicBezTo>
                    <a:pt x="2237" y="3700"/>
                    <a:pt x="2229" y="3704"/>
                    <a:pt x="2222" y="3707"/>
                  </a:cubicBezTo>
                  <a:cubicBezTo>
                    <a:pt x="2217" y="3709"/>
                    <a:pt x="2211" y="3712"/>
                    <a:pt x="2206" y="3714"/>
                  </a:cubicBezTo>
                  <a:cubicBezTo>
                    <a:pt x="2194" y="3716"/>
                    <a:pt x="2186" y="3724"/>
                    <a:pt x="2190" y="3734"/>
                  </a:cubicBezTo>
                  <a:cubicBezTo>
                    <a:pt x="2193" y="3745"/>
                    <a:pt x="2206" y="3742"/>
                    <a:pt x="2215" y="3740"/>
                  </a:cubicBezTo>
                  <a:cubicBezTo>
                    <a:pt x="2225" y="3738"/>
                    <a:pt x="2235" y="3736"/>
                    <a:pt x="2243" y="3727"/>
                  </a:cubicBezTo>
                  <a:cubicBezTo>
                    <a:pt x="2246" y="3722"/>
                    <a:pt x="2252" y="3721"/>
                    <a:pt x="2257" y="3720"/>
                  </a:cubicBezTo>
                  <a:cubicBezTo>
                    <a:pt x="2281" y="3711"/>
                    <a:pt x="2280" y="3711"/>
                    <a:pt x="2278" y="3736"/>
                  </a:cubicBezTo>
                  <a:cubicBezTo>
                    <a:pt x="2277" y="3750"/>
                    <a:pt x="2279" y="3764"/>
                    <a:pt x="2284" y="3777"/>
                  </a:cubicBezTo>
                  <a:cubicBezTo>
                    <a:pt x="2286" y="3784"/>
                    <a:pt x="2290" y="3787"/>
                    <a:pt x="2297" y="3787"/>
                  </a:cubicBezTo>
                  <a:cubicBezTo>
                    <a:pt x="2302" y="3786"/>
                    <a:pt x="2312" y="3786"/>
                    <a:pt x="2311" y="3779"/>
                  </a:cubicBezTo>
                  <a:cubicBezTo>
                    <a:pt x="2310" y="3764"/>
                    <a:pt x="2317" y="3750"/>
                    <a:pt x="2315" y="3735"/>
                  </a:cubicBezTo>
                  <a:cubicBezTo>
                    <a:pt x="2307" y="3695"/>
                    <a:pt x="2310" y="3692"/>
                    <a:pt x="2350" y="3685"/>
                  </a:cubicBezTo>
                  <a:cubicBezTo>
                    <a:pt x="2356" y="3684"/>
                    <a:pt x="2362" y="3682"/>
                    <a:pt x="2367" y="3681"/>
                  </a:cubicBezTo>
                  <a:cubicBezTo>
                    <a:pt x="2372" y="3680"/>
                    <a:pt x="2375" y="3681"/>
                    <a:pt x="2378" y="3685"/>
                  </a:cubicBezTo>
                  <a:cubicBezTo>
                    <a:pt x="2381" y="3689"/>
                    <a:pt x="2377" y="3692"/>
                    <a:pt x="2375" y="3695"/>
                  </a:cubicBezTo>
                  <a:cubicBezTo>
                    <a:pt x="2372" y="3700"/>
                    <a:pt x="2362" y="3701"/>
                    <a:pt x="2367" y="3713"/>
                  </a:cubicBezTo>
                  <a:cubicBezTo>
                    <a:pt x="2382" y="3701"/>
                    <a:pt x="2398" y="3693"/>
                    <a:pt x="2414" y="3684"/>
                  </a:cubicBezTo>
                  <a:cubicBezTo>
                    <a:pt x="2421" y="3680"/>
                    <a:pt x="2423" y="3673"/>
                    <a:pt x="2420" y="3665"/>
                  </a:cubicBezTo>
                  <a:cubicBezTo>
                    <a:pt x="2418" y="3657"/>
                    <a:pt x="2411" y="3655"/>
                    <a:pt x="2404" y="3655"/>
                  </a:cubicBezTo>
                  <a:cubicBezTo>
                    <a:pt x="2396" y="3656"/>
                    <a:pt x="2387" y="3659"/>
                    <a:pt x="2379" y="3658"/>
                  </a:cubicBezTo>
                  <a:cubicBezTo>
                    <a:pt x="2349" y="3656"/>
                    <a:pt x="2318" y="3688"/>
                    <a:pt x="2289" y="3656"/>
                  </a:cubicBezTo>
                  <a:cubicBezTo>
                    <a:pt x="2287" y="3654"/>
                    <a:pt x="2282" y="3656"/>
                    <a:pt x="2281" y="3652"/>
                  </a:cubicBezTo>
                  <a:cubicBezTo>
                    <a:pt x="2281" y="3648"/>
                    <a:pt x="2284" y="3646"/>
                    <a:pt x="2287" y="3645"/>
                  </a:cubicBezTo>
                  <a:cubicBezTo>
                    <a:pt x="2292" y="3642"/>
                    <a:pt x="2298" y="3640"/>
                    <a:pt x="2303" y="3637"/>
                  </a:cubicBezTo>
                  <a:cubicBezTo>
                    <a:pt x="2335" y="3622"/>
                    <a:pt x="2366" y="3607"/>
                    <a:pt x="2402" y="3601"/>
                  </a:cubicBezTo>
                  <a:cubicBezTo>
                    <a:pt x="2407" y="3600"/>
                    <a:pt x="2413" y="3598"/>
                    <a:pt x="2411" y="3591"/>
                  </a:cubicBezTo>
                  <a:cubicBezTo>
                    <a:pt x="2410" y="3584"/>
                    <a:pt x="2404" y="3584"/>
                    <a:pt x="2399" y="3584"/>
                  </a:cubicBezTo>
                  <a:cubicBezTo>
                    <a:pt x="2384" y="3583"/>
                    <a:pt x="2370" y="3586"/>
                    <a:pt x="2358" y="3593"/>
                  </a:cubicBezTo>
                  <a:cubicBezTo>
                    <a:pt x="2339" y="3604"/>
                    <a:pt x="2318" y="3606"/>
                    <a:pt x="2297" y="3603"/>
                  </a:cubicBezTo>
                  <a:close/>
                  <a:moveTo>
                    <a:pt x="654" y="2840"/>
                  </a:moveTo>
                  <a:cubicBezTo>
                    <a:pt x="652" y="2832"/>
                    <a:pt x="658" y="2829"/>
                    <a:pt x="664" y="2825"/>
                  </a:cubicBezTo>
                  <a:cubicBezTo>
                    <a:pt x="678" y="2818"/>
                    <a:pt x="688" y="2809"/>
                    <a:pt x="687" y="2792"/>
                  </a:cubicBezTo>
                  <a:cubicBezTo>
                    <a:pt x="687" y="2782"/>
                    <a:pt x="687" y="2773"/>
                    <a:pt x="688" y="2764"/>
                  </a:cubicBezTo>
                  <a:cubicBezTo>
                    <a:pt x="689" y="2750"/>
                    <a:pt x="682" y="2746"/>
                    <a:pt x="669" y="2750"/>
                  </a:cubicBezTo>
                  <a:cubicBezTo>
                    <a:pt x="646" y="2758"/>
                    <a:pt x="622" y="2769"/>
                    <a:pt x="606" y="2787"/>
                  </a:cubicBezTo>
                  <a:cubicBezTo>
                    <a:pt x="577" y="2818"/>
                    <a:pt x="542" y="2840"/>
                    <a:pt x="511" y="2869"/>
                  </a:cubicBezTo>
                  <a:cubicBezTo>
                    <a:pt x="497" y="2882"/>
                    <a:pt x="481" y="2893"/>
                    <a:pt x="476" y="2913"/>
                  </a:cubicBezTo>
                  <a:cubicBezTo>
                    <a:pt x="474" y="2923"/>
                    <a:pt x="466" y="2922"/>
                    <a:pt x="460" y="2919"/>
                  </a:cubicBezTo>
                  <a:cubicBezTo>
                    <a:pt x="453" y="2917"/>
                    <a:pt x="448" y="2911"/>
                    <a:pt x="444" y="2905"/>
                  </a:cubicBezTo>
                  <a:cubicBezTo>
                    <a:pt x="426" y="2884"/>
                    <a:pt x="408" y="2863"/>
                    <a:pt x="391" y="2841"/>
                  </a:cubicBezTo>
                  <a:cubicBezTo>
                    <a:pt x="381" y="2828"/>
                    <a:pt x="371" y="2826"/>
                    <a:pt x="357" y="2836"/>
                  </a:cubicBezTo>
                  <a:cubicBezTo>
                    <a:pt x="342" y="2847"/>
                    <a:pt x="344" y="2857"/>
                    <a:pt x="349" y="2871"/>
                  </a:cubicBezTo>
                  <a:cubicBezTo>
                    <a:pt x="361" y="2898"/>
                    <a:pt x="382" y="2919"/>
                    <a:pt x="398" y="2943"/>
                  </a:cubicBezTo>
                  <a:cubicBezTo>
                    <a:pt x="419" y="2973"/>
                    <a:pt x="453" y="2993"/>
                    <a:pt x="470" y="3027"/>
                  </a:cubicBezTo>
                  <a:cubicBezTo>
                    <a:pt x="474" y="3034"/>
                    <a:pt x="479" y="3040"/>
                    <a:pt x="485" y="3046"/>
                  </a:cubicBezTo>
                  <a:cubicBezTo>
                    <a:pt x="498" y="3060"/>
                    <a:pt x="512" y="3076"/>
                    <a:pt x="532" y="3081"/>
                  </a:cubicBezTo>
                  <a:cubicBezTo>
                    <a:pt x="547" y="3085"/>
                    <a:pt x="559" y="3079"/>
                    <a:pt x="570" y="3069"/>
                  </a:cubicBezTo>
                  <a:cubicBezTo>
                    <a:pt x="576" y="3063"/>
                    <a:pt x="573" y="3056"/>
                    <a:pt x="569" y="3051"/>
                  </a:cubicBezTo>
                  <a:cubicBezTo>
                    <a:pt x="552" y="3030"/>
                    <a:pt x="539" y="3007"/>
                    <a:pt x="518" y="2989"/>
                  </a:cubicBezTo>
                  <a:cubicBezTo>
                    <a:pt x="505" y="2978"/>
                    <a:pt x="498" y="2962"/>
                    <a:pt x="489" y="2947"/>
                  </a:cubicBezTo>
                  <a:cubicBezTo>
                    <a:pt x="486" y="2942"/>
                    <a:pt x="481" y="2927"/>
                    <a:pt x="495" y="2927"/>
                  </a:cubicBezTo>
                  <a:cubicBezTo>
                    <a:pt x="531" y="2926"/>
                    <a:pt x="558" y="2906"/>
                    <a:pt x="587" y="2891"/>
                  </a:cubicBezTo>
                  <a:cubicBezTo>
                    <a:pt x="606" y="2881"/>
                    <a:pt x="619" y="2883"/>
                    <a:pt x="634" y="2900"/>
                  </a:cubicBezTo>
                  <a:cubicBezTo>
                    <a:pt x="642" y="2909"/>
                    <a:pt x="649" y="2919"/>
                    <a:pt x="657" y="2929"/>
                  </a:cubicBezTo>
                  <a:cubicBezTo>
                    <a:pt x="663" y="2937"/>
                    <a:pt x="670" y="2945"/>
                    <a:pt x="680" y="2947"/>
                  </a:cubicBezTo>
                  <a:cubicBezTo>
                    <a:pt x="694" y="2949"/>
                    <a:pt x="708" y="2946"/>
                    <a:pt x="717" y="2936"/>
                  </a:cubicBezTo>
                  <a:cubicBezTo>
                    <a:pt x="724" y="2929"/>
                    <a:pt x="721" y="2918"/>
                    <a:pt x="714" y="2911"/>
                  </a:cubicBezTo>
                  <a:cubicBezTo>
                    <a:pt x="699" y="2897"/>
                    <a:pt x="688" y="2880"/>
                    <a:pt x="678" y="2864"/>
                  </a:cubicBezTo>
                  <a:cubicBezTo>
                    <a:pt x="672" y="2855"/>
                    <a:pt x="667" y="2845"/>
                    <a:pt x="655" y="2843"/>
                  </a:cubicBezTo>
                  <a:cubicBezTo>
                    <a:pt x="655" y="2842"/>
                    <a:pt x="655" y="2841"/>
                    <a:pt x="654" y="2840"/>
                  </a:cubicBezTo>
                  <a:close/>
                  <a:moveTo>
                    <a:pt x="504" y="1927"/>
                  </a:moveTo>
                  <a:cubicBezTo>
                    <a:pt x="499" y="2710"/>
                    <a:pt x="1146" y="3350"/>
                    <a:pt x="1925" y="3349"/>
                  </a:cubicBezTo>
                  <a:cubicBezTo>
                    <a:pt x="2707" y="3348"/>
                    <a:pt x="3348" y="2707"/>
                    <a:pt x="3346" y="1925"/>
                  </a:cubicBezTo>
                  <a:cubicBezTo>
                    <a:pt x="3345" y="1142"/>
                    <a:pt x="2701" y="493"/>
                    <a:pt x="1901" y="505"/>
                  </a:cubicBezTo>
                  <a:cubicBezTo>
                    <a:pt x="1140" y="516"/>
                    <a:pt x="500" y="1143"/>
                    <a:pt x="504" y="1927"/>
                  </a:cubicBezTo>
                  <a:close/>
                  <a:moveTo>
                    <a:pt x="1116" y="3264"/>
                  </a:moveTo>
                  <a:cubicBezTo>
                    <a:pt x="1125" y="3264"/>
                    <a:pt x="1133" y="3265"/>
                    <a:pt x="1142" y="3264"/>
                  </a:cubicBezTo>
                  <a:cubicBezTo>
                    <a:pt x="1149" y="3264"/>
                    <a:pt x="1154" y="3259"/>
                    <a:pt x="1156" y="3252"/>
                  </a:cubicBezTo>
                  <a:cubicBezTo>
                    <a:pt x="1159" y="3245"/>
                    <a:pt x="1153" y="3242"/>
                    <a:pt x="1149" y="3237"/>
                  </a:cubicBezTo>
                  <a:cubicBezTo>
                    <a:pt x="1136" y="3222"/>
                    <a:pt x="1119" y="3217"/>
                    <a:pt x="1100" y="3215"/>
                  </a:cubicBezTo>
                  <a:cubicBezTo>
                    <a:pt x="1087" y="3214"/>
                    <a:pt x="1075" y="3211"/>
                    <a:pt x="1063" y="3208"/>
                  </a:cubicBezTo>
                  <a:cubicBezTo>
                    <a:pt x="1057" y="3206"/>
                    <a:pt x="1049" y="3205"/>
                    <a:pt x="1048" y="3196"/>
                  </a:cubicBezTo>
                  <a:cubicBezTo>
                    <a:pt x="1047" y="3188"/>
                    <a:pt x="1048" y="3181"/>
                    <a:pt x="1056" y="3175"/>
                  </a:cubicBezTo>
                  <a:cubicBezTo>
                    <a:pt x="1065" y="3169"/>
                    <a:pt x="1074" y="3162"/>
                    <a:pt x="1082" y="3154"/>
                  </a:cubicBezTo>
                  <a:cubicBezTo>
                    <a:pt x="1090" y="3149"/>
                    <a:pt x="1091" y="3140"/>
                    <a:pt x="1086" y="3133"/>
                  </a:cubicBezTo>
                  <a:cubicBezTo>
                    <a:pt x="1083" y="3129"/>
                    <a:pt x="1075" y="3125"/>
                    <a:pt x="1070" y="3132"/>
                  </a:cubicBezTo>
                  <a:cubicBezTo>
                    <a:pt x="1052" y="3155"/>
                    <a:pt x="1026" y="3170"/>
                    <a:pt x="1009" y="3194"/>
                  </a:cubicBezTo>
                  <a:cubicBezTo>
                    <a:pt x="1005" y="3200"/>
                    <a:pt x="1001" y="3205"/>
                    <a:pt x="1007" y="3212"/>
                  </a:cubicBezTo>
                  <a:cubicBezTo>
                    <a:pt x="1017" y="3224"/>
                    <a:pt x="1026" y="3237"/>
                    <a:pt x="1045" y="3237"/>
                  </a:cubicBezTo>
                  <a:cubicBezTo>
                    <a:pt x="1051" y="3237"/>
                    <a:pt x="1062" y="3235"/>
                    <a:pt x="1063" y="3245"/>
                  </a:cubicBezTo>
                  <a:cubicBezTo>
                    <a:pt x="1063" y="3254"/>
                    <a:pt x="1053" y="3253"/>
                    <a:pt x="1047" y="3257"/>
                  </a:cubicBezTo>
                  <a:cubicBezTo>
                    <a:pt x="1006" y="3279"/>
                    <a:pt x="960" y="3290"/>
                    <a:pt x="925" y="3324"/>
                  </a:cubicBezTo>
                  <a:cubicBezTo>
                    <a:pt x="919" y="3329"/>
                    <a:pt x="912" y="3331"/>
                    <a:pt x="905" y="3328"/>
                  </a:cubicBezTo>
                  <a:cubicBezTo>
                    <a:pt x="887" y="3322"/>
                    <a:pt x="869" y="3315"/>
                    <a:pt x="851" y="3308"/>
                  </a:cubicBezTo>
                  <a:cubicBezTo>
                    <a:pt x="845" y="3305"/>
                    <a:pt x="840" y="3297"/>
                    <a:pt x="846" y="3294"/>
                  </a:cubicBezTo>
                  <a:cubicBezTo>
                    <a:pt x="868" y="3281"/>
                    <a:pt x="874" y="3257"/>
                    <a:pt x="889" y="3240"/>
                  </a:cubicBezTo>
                  <a:cubicBezTo>
                    <a:pt x="908" y="3219"/>
                    <a:pt x="926" y="3198"/>
                    <a:pt x="936" y="3171"/>
                  </a:cubicBezTo>
                  <a:cubicBezTo>
                    <a:pt x="939" y="3162"/>
                    <a:pt x="950" y="3151"/>
                    <a:pt x="940" y="3145"/>
                  </a:cubicBezTo>
                  <a:cubicBezTo>
                    <a:pt x="930" y="3140"/>
                    <a:pt x="921" y="3151"/>
                    <a:pt x="913" y="3159"/>
                  </a:cubicBezTo>
                  <a:cubicBezTo>
                    <a:pt x="911" y="3160"/>
                    <a:pt x="910" y="3163"/>
                    <a:pt x="909" y="3165"/>
                  </a:cubicBezTo>
                  <a:cubicBezTo>
                    <a:pt x="881" y="3206"/>
                    <a:pt x="846" y="3241"/>
                    <a:pt x="813" y="3276"/>
                  </a:cubicBezTo>
                  <a:cubicBezTo>
                    <a:pt x="791" y="3299"/>
                    <a:pt x="769" y="3321"/>
                    <a:pt x="747" y="3343"/>
                  </a:cubicBezTo>
                  <a:cubicBezTo>
                    <a:pt x="739" y="3351"/>
                    <a:pt x="730" y="3362"/>
                    <a:pt x="738" y="3372"/>
                  </a:cubicBezTo>
                  <a:cubicBezTo>
                    <a:pt x="747" y="3382"/>
                    <a:pt x="756" y="3368"/>
                    <a:pt x="763" y="3363"/>
                  </a:cubicBezTo>
                  <a:cubicBezTo>
                    <a:pt x="784" y="3347"/>
                    <a:pt x="815" y="3345"/>
                    <a:pt x="829" y="3318"/>
                  </a:cubicBezTo>
                  <a:cubicBezTo>
                    <a:pt x="830" y="3317"/>
                    <a:pt x="835" y="3316"/>
                    <a:pt x="836" y="3317"/>
                  </a:cubicBezTo>
                  <a:cubicBezTo>
                    <a:pt x="847" y="3324"/>
                    <a:pt x="859" y="3331"/>
                    <a:pt x="869" y="3339"/>
                  </a:cubicBezTo>
                  <a:cubicBezTo>
                    <a:pt x="875" y="3345"/>
                    <a:pt x="872" y="3353"/>
                    <a:pt x="866" y="3359"/>
                  </a:cubicBezTo>
                  <a:cubicBezTo>
                    <a:pt x="861" y="3365"/>
                    <a:pt x="854" y="3366"/>
                    <a:pt x="847" y="3370"/>
                  </a:cubicBezTo>
                  <a:cubicBezTo>
                    <a:pt x="825" y="3382"/>
                    <a:pt x="821" y="3388"/>
                    <a:pt x="828" y="3413"/>
                  </a:cubicBezTo>
                  <a:cubicBezTo>
                    <a:pt x="841" y="3461"/>
                    <a:pt x="879" y="3485"/>
                    <a:pt x="922" y="3500"/>
                  </a:cubicBezTo>
                  <a:cubicBezTo>
                    <a:pt x="947" y="3509"/>
                    <a:pt x="973" y="3507"/>
                    <a:pt x="994" y="3481"/>
                  </a:cubicBezTo>
                  <a:cubicBezTo>
                    <a:pt x="1016" y="3455"/>
                    <a:pt x="1033" y="3457"/>
                    <a:pt x="1060" y="3480"/>
                  </a:cubicBezTo>
                  <a:cubicBezTo>
                    <a:pt x="1067" y="3486"/>
                    <a:pt x="1076" y="3492"/>
                    <a:pt x="1083" y="3499"/>
                  </a:cubicBezTo>
                  <a:cubicBezTo>
                    <a:pt x="1091" y="3507"/>
                    <a:pt x="1101" y="3513"/>
                    <a:pt x="1111" y="3504"/>
                  </a:cubicBezTo>
                  <a:cubicBezTo>
                    <a:pt x="1121" y="3495"/>
                    <a:pt x="1120" y="3482"/>
                    <a:pt x="1111" y="3472"/>
                  </a:cubicBezTo>
                  <a:cubicBezTo>
                    <a:pt x="1100" y="3459"/>
                    <a:pt x="1089" y="3447"/>
                    <a:pt x="1074" y="3439"/>
                  </a:cubicBezTo>
                  <a:cubicBezTo>
                    <a:pt x="1066" y="3435"/>
                    <a:pt x="1056" y="3431"/>
                    <a:pt x="1065" y="3420"/>
                  </a:cubicBezTo>
                  <a:cubicBezTo>
                    <a:pt x="1101" y="3380"/>
                    <a:pt x="1104" y="3361"/>
                    <a:pt x="1080" y="3315"/>
                  </a:cubicBezTo>
                  <a:cubicBezTo>
                    <a:pt x="1075" y="3305"/>
                    <a:pt x="1070" y="3297"/>
                    <a:pt x="1058" y="3298"/>
                  </a:cubicBezTo>
                  <a:cubicBezTo>
                    <a:pt x="1047" y="3298"/>
                    <a:pt x="1043" y="3308"/>
                    <a:pt x="1041" y="3316"/>
                  </a:cubicBezTo>
                  <a:cubicBezTo>
                    <a:pt x="1038" y="3326"/>
                    <a:pt x="1031" y="3332"/>
                    <a:pt x="1024" y="3338"/>
                  </a:cubicBezTo>
                  <a:cubicBezTo>
                    <a:pt x="1010" y="3351"/>
                    <a:pt x="992" y="3354"/>
                    <a:pt x="976" y="3362"/>
                  </a:cubicBezTo>
                  <a:cubicBezTo>
                    <a:pt x="966" y="3367"/>
                    <a:pt x="954" y="3359"/>
                    <a:pt x="948" y="3349"/>
                  </a:cubicBezTo>
                  <a:cubicBezTo>
                    <a:pt x="941" y="3338"/>
                    <a:pt x="955" y="3335"/>
                    <a:pt x="961" y="3331"/>
                  </a:cubicBezTo>
                  <a:cubicBezTo>
                    <a:pt x="992" y="3307"/>
                    <a:pt x="1031" y="3297"/>
                    <a:pt x="1065" y="3278"/>
                  </a:cubicBezTo>
                  <a:cubicBezTo>
                    <a:pt x="1081" y="3268"/>
                    <a:pt x="1097" y="3263"/>
                    <a:pt x="1116" y="3264"/>
                  </a:cubicBezTo>
                  <a:close/>
                  <a:moveTo>
                    <a:pt x="3453" y="1344"/>
                  </a:moveTo>
                  <a:cubicBezTo>
                    <a:pt x="3467" y="1330"/>
                    <a:pt x="3482" y="1324"/>
                    <a:pt x="3496" y="1314"/>
                  </a:cubicBezTo>
                  <a:cubicBezTo>
                    <a:pt x="3502" y="1310"/>
                    <a:pt x="3510" y="1307"/>
                    <a:pt x="3514" y="1300"/>
                  </a:cubicBezTo>
                  <a:cubicBezTo>
                    <a:pt x="3521" y="1288"/>
                    <a:pt x="3531" y="1281"/>
                    <a:pt x="3543" y="1276"/>
                  </a:cubicBezTo>
                  <a:cubicBezTo>
                    <a:pt x="3579" y="1259"/>
                    <a:pt x="3581" y="1253"/>
                    <a:pt x="3563" y="1216"/>
                  </a:cubicBezTo>
                  <a:cubicBezTo>
                    <a:pt x="3555" y="1198"/>
                    <a:pt x="3550" y="1198"/>
                    <a:pt x="3539" y="1214"/>
                  </a:cubicBezTo>
                  <a:cubicBezTo>
                    <a:pt x="3536" y="1218"/>
                    <a:pt x="3532" y="1219"/>
                    <a:pt x="3527" y="1221"/>
                  </a:cubicBezTo>
                  <a:cubicBezTo>
                    <a:pt x="3487" y="1235"/>
                    <a:pt x="3447" y="1249"/>
                    <a:pt x="3407" y="1263"/>
                  </a:cubicBezTo>
                  <a:cubicBezTo>
                    <a:pt x="3400" y="1266"/>
                    <a:pt x="3392" y="1270"/>
                    <a:pt x="3387" y="1259"/>
                  </a:cubicBezTo>
                  <a:cubicBezTo>
                    <a:pt x="3385" y="1255"/>
                    <a:pt x="3380" y="1255"/>
                    <a:pt x="3377" y="1257"/>
                  </a:cubicBezTo>
                  <a:cubicBezTo>
                    <a:pt x="3373" y="1259"/>
                    <a:pt x="3373" y="1263"/>
                    <a:pt x="3374" y="1266"/>
                  </a:cubicBezTo>
                  <a:cubicBezTo>
                    <a:pt x="3379" y="1279"/>
                    <a:pt x="3383" y="1293"/>
                    <a:pt x="3389" y="1305"/>
                  </a:cubicBezTo>
                  <a:cubicBezTo>
                    <a:pt x="3392" y="1312"/>
                    <a:pt x="3402" y="1311"/>
                    <a:pt x="3403" y="1304"/>
                  </a:cubicBezTo>
                  <a:cubicBezTo>
                    <a:pt x="3404" y="1286"/>
                    <a:pt x="3419" y="1285"/>
                    <a:pt x="3431" y="1281"/>
                  </a:cubicBezTo>
                  <a:cubicBezTo>
                    <a:pt x="3452" y="1273"/>
                    <a:pt x="3473" y="1267"/>
                    <a:pt x="3495" y="1260"/>
                  </a:cubicBezTo>
                  <a:cubicBezTo>
                    <a:pt x="3500" y="1259"/>
                    <a:pt x="3507" y="1251"/>
                    <a:pt x="3511" y="1259"/>
                  </a:cubicBezTo>
                  <a:cubicBezTo>
                    <a:pt x="3515" y="1267"/>
                    <a:pt x="3505" y="1270"/>
                    <a:pt x="3499" y="1272"/>
                  </a:cubicBezTo>
                  <a:cubicBezTo>
                    <a:pt x="3474" y="1285"/>
                    <a:pt x="3455" y="1306"/>
                    <a:pt x="3432" y="1322"/>
                  </a:cubicBezTo>
                  <a:cubicBezTo>
                    <a:pt x="3427" y="1326"/>
                    <a:pt x="3422" y="1330"/>
                    <a:pt x="3423" y="1338"/>
                  </a:cubicBezTo>
                  <a:cubicBezTo>
                    <a:pt x="3423" y="1351"/>
                    <a:pt x="3426" y="1361"/>
                    <a:pt x="3443" y="1360"/>
                  </a:cubicBezTo>
                  <a:cubicBezTo>
                    <a:pt x="3481" y="1359"/>
                    <a:pt x="3518" y="1360"/>
                    <a:pt x="3554" y="1360"/>
                  </a:cubicBezTo>
                  <a:cubicBezTo>
                    <a:pt x="3523" y="1373"/>
                    <a:pt x="3489" y="1387"/>
                    <a:pt x="3456" y="1400"/>
                  </a:cubicBezTo>
                  <a:cubicBezTo>
                    <a:pt x="3450" y="1403"/>
                    <a:pt x="3444" y="1407"/>
                    <a:pt x="3438" y="1400"/>
                  </a:cubicBezTo>
                  <a:cubicBezTo>
                    <a:pt x="3435" y="1397"/>
                    <a:pt x="3431" y="1395"/>
                    <a:pt x="3427" y="1398"/>
                  </a:cubicBezTo>
                  <a:cubicBezTo>
                    <a:pt x="3424" y="1401"/>
                    <a:pt x="3425" y="1405"/>
                    <a:pt x="3427" y="1409"/>
                  </a:cubicBezTo>
                  <a:cubicBezTo>
                    <a:pt x="3433" y="1420"/>
                    <a:pt x="3436" y="1432"/>
                    <a:pt x="3440" y="1444"/>
                  </a:cubicBezTo>
                  <a:cubicBezTo>
                    <a:pt x="3440" y="1447"/>
                    <a:pt x="3441" y="1452"/>
                    <a:pt x="3446" y="1450"/>
                  </a:cubicBezTo>
                  <a:cubicBezTo>
                    <a:pt x="3449" y="1449"/>
                    <a:pt x="3455" y="1448"/>
                    <a:pt x="3454" y="1443"/>
                  </a:cubicBezTo>
                  <a:cubicBezTo>
                    <a:pt x="3450" y="1427"/>
                    <a:pt x="3463" y="1428"/>
                    <a:pt x="3472" y="1425"/>
                  </a:cubicBezTo>
                  <a:cubicBezTo>
                    <a:pt x="3511" y="1414"/>
                    <a:pt x="3549" y="1399"/>
                    <a:pt x="3586" y="1381"/>
                  </a:cubicBezTo>
                  <a:cubicBezTo>
                    <a:pt x="3593" y="1378"/>
                    <a:pt x="3599" y="1374"/>
                    <a:pt x="3604" y="1382"/>
                  </a:cubicBezTo>
                  <a:cubicBezTo>
                    <a:pt x="3606" y="1387"/>
                    <a:pt x="3610" y="1389"/>
                    <a:pt x="3615" y="1386"/>
                  </a:cubicBezTo>
                  <a:cubicBezTo>
                    <a:pt x="3622" y="1382"/>
                    <a:pt x="3618" y="1377"/>
                    <a:pt x="3617" y="1372"/>
                  </a:cubicBezTo>
                  <a:cubicBezTo>
                    <a:pt x="3616" y="1362"/>
                    <a:pt x="3608" y="1354"/>
                    <a:pt x="3606" y="1345"/>
                  </a:cubicBezTo>
                  <a:cubicBezTo>
                    <a:pt x="3603" y="1332"/>
                    <a:pt x="3597" y="1331"/>
                    <a:pt x="3586" y="1332"/>
                  </a:cubicBezTo>
                  <a:cubicBezTo>
                    <a:pt x="3543" y="1338"/>
                    <a:pt x="3500" y="1342"/>
                    <a:pt x="3453" y="1344"/>
                  </a:cubicBezTo>
                  <a:close/>
                  <a:moveTo>
                    <a:pt x="1368" y="387"/>
                  </a:moveTo>
                  <a:cubicBezTo>
                    <a:pt x="1362" y="389"/>
                    <a:pt x="1358" y="386"/>
                    <a:pt x="1355" y="383"/>
                  </a:cubicBezTo>
                  <a:cubicBezTo>
                    <a:pt x="1328" y="355"/>
                    <a:pt x="1300" y="328"/>
                    <a:pt x="1268" y="304"/>
                  </a:cubicBezTo>
                  <a:cubicBezTo>
                    <a:pt x="1251" y="292"/>
                    <a:pt x="1238" y="286"/>
                    <a:pt x="1220" y="297"/>
                  </a:cubicBezTo>
                  <a:cubicBezTo>
                    <a:pt x="1215" y="300"/>
                    <a:pt x="1207" y="299"/>
                    <a:pt x="1206" y="307"/>
                  </a:cubicBezTo>
                  <a:cubicBezTo>
                    <a:pt x="1204" y="318"/>
                    <a:pt x="1214" y="312"/>
                    <a:pt x="1218" y="314"/>
                  </a:cubicBezTo>
                  <a:cubicBezTo>
                    <a:pt x="1223" y="316"/>
                    <a:pt x="1225" y="321"/>
                    <a:pt x="1226" y="325"/>
                  </a:cubicBezTo>
                  <a:cubicBezTo>
                    <a:pt x="1233" y="367"/>
                    <a:pt x="1258" y="402"/>
                    <a:pt x="1270" y="442"/>
                  </a:cubicBezTo>
                  <a:cubicBezTo>
                    <a:pt x="1272" y="451"/>
                    <a:pt x="1276" y="458"/>
                    <a:pt x="1267" y="465"/>
                  </a:cubicBezTo>
                  <a:cubicBezTo>
                    <a:pt x="1262" y="469"/>
                    <a:pt x="1262" y="475"/>
                    <a:pt x="1266" y="480"/>
                  </a:cubicBezTo>
                  <a:cubicBezTo>
                    <a:pt x="1269" y="485"/>
                    <a:pt x="1274" y="481"/>
                    <a:pt x="1278" y="479"/>
                  </a:cubicBezTo>
                  <a:cubicBezTo>
                    <a:pt x="1289" y="474"/>
                    <a:pt x="1301" y="472"/>
                    <a:pt x="1311" y="464"/>
                  </a:cubicBezTo>
                  <a:cubicBezTo>
                    <a:pt x="1313" y="462"/>
                    <a:pt x="1320" y="463"/>
                    <a:pt x="1319" y="458"/>
                  </a:cubicBezTo>
                  <a:cubicBezTo>
                    <a:pt x="1318" y="452"/>
                    <a:pt x="1313" y="451"/>
                    <a:pt x="1308" y="452"/>
                  </a:cubicBezTo>
                  <a:cubicBezTo>
                    <a:pt x="1301" y="453"/>
                    <a:pt x="1299" y="448"/>
                    <a:pt x="1297" y="443"/>
                  </a:cubicBezTo>
                  <a:cubicBezTo>
                    <a:pt x="1280" y="411"/>
                    <a:pt x="1272" y="375"/>
                    <a:pt x="1258" y="338"/>
                  </a:cubicBezTo>
                  <a:cubicBezTo>
                    <a:pt x="1264" y="342"/>
                    <a:pt x="1268" y="343"/>
                    <a:pt x="1270" y="345"/>
                  </a:cubicBezTo>
                  <a:cubicBezTo>
                    <a:pt x="1297" y="380"/>
                    <a:pt x="1337" y="400"/>
                    <a:pt x="1368" y="431"/>
                  </a:cubicBezTo>
                  <a:cubicBezTo>
                    <a:pt x="1381" y="444"/>
                    <a:pt x="1394" y="441"/>
                    <a:pt x="1406" y="432"/>
                  </a:cubicBezTo>
                  <a:cubicBezTo>
                    <a:pt x="1418" y="424"/>
                    <a:pt x="1411" y="413"/>
                    <a:pt x="1407" y="404"/>
                  </a:cubicBezTo>
                  <a:cubicBezTo>
                    <a:pt x="1391" y="366"/>
                    <a:pt x="1375" y="328"/>
                    <a:pt x="1360" y="290"/>
                  </a:cubicBezTo>
                  <a:cubicBezTo>
                    <a:pt x="1356" y="280"/>
                    <a:pt x="1353" y="270"/>
                    <a:pt x="1355" y="261"/>
                  </a:cubicBezTo>
                  <a:cubicBezTo>
                    <a:pt x="1356" y="256"/>
                    <a:pt x="1367" y="255"/>
                    <a:pt x="1362" y="247"/>
                  </a:cubicBezTo>
                  <a:cubicBezTo>
                    <a:pt x="1356" y="240"/>
                    <a:pt x="1349" y="245"/>
                    <a:pt x="1344" y="247"/>
                  </a:cubicBezTo>
                  <a:cubicBezTo>
                    <a:pt x="1338" y="249"/>
                    <a:pt x="1332" y="248"/>
                    <a:pt x="1326" y="251"/>
                  </a:cubicBezTo>
                  <a:cubicBezTo>
                    <a:pt x="1320" y="255"/>
                    <a:pt x="1313" y="258"/>
                    <a:pt x="1312" y="266"/>
                  </a:cubicBezTo>
                  <a:cubicBezTo>
                    <a:pt x="1312" y="275"/>
                    <a:pt x="1319" y="274"/>
                    <a:pt x="1324" y="275"/>
                  </a:cubicBezTo>
                  <a:cubicBezTo>
                    <a:pt x="1327" y="276"/>
                    <a:pt x="1328" y="279"/>
                    <a:pt x="1329" y="281"/>
                  </a:cubicBezTo>
                  <a:cubicBezTo>
                    <a:pt x="1347" y="315"/>
                    <a:pt x="1358" y="351"/>
                    <a:pt x="1368" y="387"/>
                  </a:cubicBezTo>
                  <a:close/>
                  <a:moveTo>
                    <a:pt x="273" y="1913"/>
                  </a:moveTo>
                  <a:cubicBezTo>
                    <a:pt x="229" y="1912"/>
                    <a:pt x="229" y="1912"/>
                    <a:pt x="233" y="1876"/>
                  </a:cubicBezTo>
                  <a:cubicBezTo>
                    <a:pt x="237" y="1832"/>
                    <a:pt x="237" y="1832"/>
                    <a:pt x="284" y="1839"/>
                  </a:cubicBezTo>
                  <a:cubicBezTo>
                    <a:pt x="295" y="1840"/>
                    <a:pt x="311" y="1834"/>
                    <a:pt x="314" y="1854"/>
                  </a:cubicBezTo>
                  <a:cubicBezTo>
                    <a:pt x="315" y="1857"/>
                    <a:pt x="322" y="1856"/>
                    <a:pt x="323" y="1851"/>
                  </a:cubicBezTo>
                  <a:cubicBezTo>
                    <a:pt x="324" y="1833"/>
                    <a:pt x="325" y="1815"/>
                    <a:pt x="325" y="1797"/>
                  </a:cubicBezTo>
                  <a:cubicBezTo>
                    <a:pt x="325" y="1791"/>
                    <a:pt x="316" y="1790"/>
                    <a:pt x="315" y="1794"/>
                  </a:cubicBezTo>
                  <a:cubicBezTo>
                    <a:pt x="309" y="1809"/>
                    <a:pt x="297" y="1804"/>
                    <a:pt x="288" y="1803"/>
                  </a:cubicBezTo>
                  <a:cubicBezTo>
                    <a:pt x="248" y="1803"/>
                    <a:pt x="208" y="1801"/>
                    <a:pt x="168" y="1800"/>
                  </a:cubicBezTo>
                  <a:cubicBezTo>
                    <a:pt x="160" y="1799"/>
                    <a:pt x="152" y="1801"/>
                    <a:pt x="152" y="1788"/>
                  </a:cubicBezTo>
                  <a:cubicBezTo>
                    <a:pt x="152" y="1784"/>
                    <a:pt x="150" y="1781"/>
                    <a:pt x="145" y="1781"/>
                  </a:cubicBezTo>
                  <a:cubicBezTo>
                    <a:pt x="140" y="1782"/>
                    <a:pt x="140" y="1786"/>
                    <a:pt x="140" y="1789"/>
                  </a:cubicBezTo>
                  <a:cubicBezTo>
                    <a:pt x="138" y="1803"/>
                    <a:pt x="137" y="1818"/>
                    <a:pt x="136" y="1833"/>
                  </a:cubicBezTo>
                  <a:cubicBezTo>
                    <a:pt x="136" y="1838"/>
                    <a:pt x="137" y="1844"/>
                    <a:pt x="143" y="1846"/>
                  </a:cubicBezTo>
                  <a:cubicBezTo>
                    <a:pt x="149" y="1847"/>
                    <a:pt x="150" y="1841"/>
                    <a:pt x="151" y="1837"/>
                  </a:cubicBezTo>
                  <a:cubicBezTo>
                    <a:pt x="152" y="1833"/>
                    <a:pt x="154" y="1831"/>
                    <a:pt x="158" y="1831"/>
                  </a:cubicBezTo>
                  <a:cubicBezTo>
                    <a:pt x="177" y="1832"/>
                    <a:pt x="198" y="1827"/>
                    <a:pt x="213" y="1837"/>
                  </a:cubicBezTo>
                  <a:cubicBezTo>
                    <a:pt x="223" y="1845"/>
                    <a:pt x="215" y="1864"/>
                    <a:pt x="214" y="1879"/>
                  </a:cubicBezTo>
                  <a:cubicBezTo>
                    <a:pt x="214" y="1879"/>
                    <a:pt x="214" y="1880"/>
                    <a:pt x="213" y="1881"/>
                  </a:cubicBezTo>
                  <a:cubicBezTo>
                    <a:pt x="211" y="1909"/>
                    <a:pt x="211" y="1910"/>
                    <a:pt x="183" y="1908"/>
                  </a:cubicBezTo>
                  <a:cubicBezTo>
                    <a:pt x="169" y="1906"/>
                    <a:pt x="151" y="1913"/>
                    <a:pt x="143" y="1891"/>
                  </a:cubicBezTo>
                  <a:cubicBezTo>
                    <a:pt x="142" y="1886"/>
                    <a:pt x="133" y="1889"/>
                    <a:pt x="133" y="1896"/>
                  </a:cubicBezTo>
                  <a:cubicBezTo>
                    <a:pt x="131" y="1912"/>
                    <a:pt x="130" y="1929"/>
                    <a:pt x="129" y="1946"/>
                  </a:cubicBezTo>
                  <a:cubicBezTo>
                    <a:pt x="129" y="1949"/>
                    <a:pt x="131" y="1952"/>
                    <a:pt x="134" y="1953"/>
                  </a:cubicBezTo>
                  <a:cubicBezTo>
                    <a:pt x="139" y="1955"/>
                    <a:pt x="142" y="1954"/>
                    <a:pt x="144" y="1949"/>
                  </a:cubicBezTo>
                  <a:cubicBezTo>
                    <a:pt x="146" y="1939"/>
                    <a:pt x="154" y="1942"/>
                    <a:pt x="160" y="1942"/>
                  </a:cubicBezTo>
                  <a:cubicBezTo>
                    <a:pt x="204" y="1944"/>
                    <a:pt x="248" y="1946"/>
                    <a:pt x="291" y="1948"/>
                  </a:cubicBezTo>
                  <a:cubicBezTo>
                    <a:pt x="298" y="1949"/>
                    <a:pt x="305" y="1948"/>
                    <a:pt x="308" y="1956"/>
                  </a:cubicBezTo>
                  <a:cubicBezTo>
                    <a:pt x="309" y="1959"/>
                    <a:pt x="310" y="1962"/>
                    <a:pt x="313" y="1961"/>
                  </a:cubicBezTo>
                  <a:cubicBezTo>
                    <a:pt x="317" y="1960"/>
                    <a:pt x="318" y="1957"/>
                    <a:pt x="318" y="1954"/>
                  </a:cubicBezTo>
                  <a:cubicBezTo>
                    <a:pt x="319" y="1938"/>
                    <a:pt x="319" y="1923"/>
                    <a:pt x="319" y="1908"/>
                  </a:cubicBezTo>
                  <a:cubicBezTo>
                    <a:pt x="320" y="1903"/>
                    <a:pt x="314" y="1898"/>
                    <a:pt x="313" y="1902"/>
                  </a:cubicBezTo>
                  <a:cubicBezTo>
                    <a:pt x="303" y="1923"/>
                    <a:pt x="285" y="1909"/>
                    <a:pt x="273" y="1913"/>
                  </a:cubicBezTo>
                  <a:close/>
                  <a:moveTo>
                    <a:pt x="256" y="1463"/>
                  </a:moveTo>
                  <a:cubicBezTo>
                    <a:pt x="304" y="1454"/>
                    <a:pt x="352" y="1442"/>
                    <a:pt x="399" y="1429"/>
                  </a:cubicBezTo>
                  <a:cubicBezTo>
                    <a:pt x="412" y="1425"/>
                    <a:pt x="414" y="1416"/>
                    <a:pt x="416" y="1407"/>
                  </a:cubicBezTo>
                  <a:cubicBezTo>
                    <a:pt x="418" y="1399"/>
                    <a:pt x="411" y="1394"/>
                    <a:pt x="404" y="1391"/>
                  </a:cubicBezTo>
                  <a:cubicBezTo>
                    <a:pt x="362" y="1378"/>
                    <a:pt x="321" y="1359"/>
                    <a:pt x="277" y="1352"/>
                  </a:cubicBezTo>
                  <a:cubicBezTo>
                    <a:pt x="266" y="1350"/>
                    <a:pt x="250" y="1349"/>
                    <a:pt x="252" y="1330"/>
                  </a:cubicBezTo>
                  <a:cubicBezTo>
                    <a:pt x="252" y="1326"/>
                    <a:pt x="250" y="1324"/>
                    <a:pt x="246" y="1324"/>
                  </a:cubicBezTo>
                  <a:cubicBezTo>
                    <a:pt x="242" y="1324"/>
                    <a:pt x="240" y="1326"/>
                    <a:pt x="239" y="1330"/>
                  </a:cubicBezTo>
                  <a:cubicBezTo>
                    <a:pt x="236" y="1342"/>
                    <a:pt x="233" y="1354"/>
                    <a:pt x="230" y="1366"/>
                  </a:cubicBezTo>
                  <a:cubicBezTo>
                    <a:pt x="229" y="1370"/>
                    <a:pt x="228" y="1374"/>
                    <a:pt x="232" y="1377"/>
                  </a:cubicBezTo>
                  <a:cubicBezTo>
                    <a:pt x="239" y="1381"/>
                    <a:pt x="239" y="1375"/>
                    <a:pt x="241" y="1371"/>
                  </a:cubicBezTo>
                  <a:cubicBezTo>
                    <a:pt x="244" y="1365"/>
                    <a:pt x="250" y="1368"/>
                    <a:pt x="255" y="1369"/>
                  </a:cubicBezTo>
                  <a:cubicBezTo>
                    <a:pt x="294" y="1382"/>
                    <a:pt x="332" y="1396"/>
                    <a:pt x="376" y="1411"/>
                  </a:cubicBezTo>
                  <a:cubicBezTo>
                    <a:pt x="325" y="1414"/>
                    <a:pt x="280" y="1423"/>
                    <a:pt x="235" y="1430"/>
                  </a:cubicBezTo>
                  <a:cubicBezTo>
                    <a:pt x="209" y="1434"/>
                    <a:pt x="195" y="1454"/>
                    <a:pt x="194" y="1481"/>
                  </a:cubicBezTo>
                  <a:cubicBezTo>
                    <a:pt x="194" y="1486"/>
                    <a:pt x="196" y="1490"/>
                    <a:pt x="200" y="1492"/>
                  </a:cubicBezTo>
                  <a:cubicBezTo>
                    <a:pt x="205" y="1495"/>
                    <a:pt x="207" y="1491"/>
                    <a:pt x="209" y="1487"/>
                  </a:cubicBezTo>
                  <a:cubicBezTo>
                    <a:pt x="211" y="1477"/>
                    <a:pt x="218" y="1478"/>
                    <a:pt x="224" y="1481"/>
                  </a:cubicBezTo>
                  <a:cubicBezTo>
                    <a:pt x="261" y="1502"/>
                    <a:pt x="304" y="1500"/>
                    <a:pt x="342" y="1515"/>
                  </a:cubicBezTo>
                  <a:cubicBezTo>
                    <a:pt x="353" y="1519"/>
                    <a:pt x="364" y="1520"/>
                    <a:pt x="361" y="1535"/>
                  </a:cubicBezTo>
                  <a:cubicBezTo>
                    <a:pt x="360" y="1540"/>
                    <a:pt x="362" y="1543"/>
                    <a:pt x="367" y="1544"/>
                  </a:cubicBezTo>
                  <a:cubicBezTo>
                    <a:pt x="372" y="1544"/>
                    <a:pt x="375" y="1543"/>
                    <a:pt x="377" y="1539"/>
                  </a:cubicBezTo>
                  <a:cubicBezTo>
                    <a:pt x="384" y="1526"/>
                    <a:pt x="385" y="1512"/>
                    <a:pt x="387" y="1499"/>
                  </a:cubicBezTo>
                  <a:cubicBezTo>
                    <a:pt x="389" y="1492"/>
                    <a:pt x="381" y="1489"/>
                    <a:pt x="377" y="1495"/>
                  </a:cubicBezTo>
                  <a:cubicBezTo>
                    <a:pt x="369" y="1504"/>
                    <a:pt x="360" y="1500"/>
                    <a:pt x="351" y="1498"/>
                  </a:cubicBezTo>
                  <a:cubicBezTo>
                    <a:pt x="319" y="1488"/>
                    <a:pt x="289" y="1471"/>
                    <a:pt x="256" y="1463"/>
                  </a:cubicBezTo>
                  <a:close/>
                  <a:moveTo>
                    <a:pt x="464" y="926"/>
                  </a:moveTo>
                  <a:cubicBezTo>
                    <a:pt x="467" y="921"/>
                    <a:pt x="467" y="917"/>
                    <a:pt x="462" y="914"/>
                  </a:cubicBezTo>
                  <a:cubicBezTo>
                    <a:pt x="454" y="911"/>
                    <a:pt x="453" y="918"/>
                    <a:pt x="451" y="922"/>
                  </a:cubicBezTo>
                  <a:cubicBezTo>
                    <a:pt x="445" y="931"/>
                    <a:pt x="439" y="940"/>
                    <a:pt x="434" y="949"/>
                  </a:cubicBezTo>
                  <a:cubicBezTo>
                    <a:pt x="431" y="955"/>
                    <a:pt x="424" y="960"/>
                    <a:pt x="430" y="967"/>
                  </a:cubicBezTo>
                  <a:cubicBezTo>
                    <a:pt x="435" y="973"/>
                    <a:pt x="439" y="967"/>
                    <a:pt x="443" y="965"/>
                  </a:cubicBezTo>
                  <a:cubicBezTo>
                    <a:pt x="447" y="963"/>
                    <a:pt x="450" y="964"/>
                    <a:pt x="453" y="966"/>
                  </a:cubicBezTo>
                  <a:cubicBezTo>
                    <a:pt x="464" y="974"/>
                    <a:pt x="477" y="980"/>
                    <a:pt x="490" y="985"/>
                  </a:cubicBezTo>
                  <a:cubicBezTo>
                    <a:pt x="499" y="988"/>
                    <a:pt x="502" y="994"/>
                    <a:pt x="496" y="1003"/>
                  </a:cubicBezTo>
                  <a:cubicBezTo>
                    <a:pt x="487" y="1016"/>
                    <a:pt x="479" y="1028"/>
                    <a:pt x="471" y="1042"/>
                  </a:cubicBezTo>
                  <a:cubicBezTo>
                    <a:pt x="463" y="1056"/>
                    <a:pt x="451" y="1058"/>
                    <a:pt x="440" y="1049"/>
                  </a:cubicBezTo>
                  <a:cubicBezTo>
                    <a:pt x="429" y="1040"/>
                    <a:pt x="408" y="1040"/>
                    <a:pt x="407" y="1020"/>
                  </a:cubicBezTo>
                  <a:cubicBezTo>
                    <a:pt x="407" y="1015"/>
                    <a:pt x="410" y="1010"/>
                    <a:pt x="404" y="1008"/>
                  </a:cubicBezTo>
                  <a:cubicBezTo>
                    <a:pt x="398" y="1006"/>
                    <a:pt x="394" y="1010"/>
                    <a:pt x="392" y="1015"/>
                  </a:cubicBezTo>
                  <a:cubicBezTo>
                    <a:pt x="386" y="1027"/>
                    <a:pt x="382" y="1039"/>
                    <a:pt x="373" y="1048"/>
                  </a:cubicBezTo>
                  <a:cubicBezTo>
                    <a:pt x="370" y="1050"/>
                    <a:pt x="368" y="1053"/>
                    <a:pt x="370" y="1057"/>
                  </a:cubicBezTo>
                  <a:cubicBezTo>
                    <a:pt x="373" y="1061"/>
                    <a:pt x="379" y="1061"/>
                    <a:pt x="381" y="1059"/>
                  </a:cubicBezTo>
                  <a:cubicBezTo>
                    <a:pt x="392" y="1050"/>
                    <a:pt x="400" y="1058"/>
                    <a:pt x="409" y="1063"/>
                  </a:cubicBezTo>
                  <a:cubicBezTo>
                    <a:pt x="443" y="1086"/>
                    <a:pt x="477" y="1109"/>
                    <a:pt x="512" y="1131"/>
                  </a:cubicBezTo>
                  <a:cubicBezTo>
                    <a:pt x="518" y="1135"/>
                    <a:pt x="521" y="1138"/>
                    <a:pt x="517" y="1145"/>
                  </a:cubicBezTo>
                  <a:cubicBezTo>
                    <a:pt x="516" y="1149"/>
                    <a:pt x="518" y="1152"/>
                    <a:pt x="522" y="1155"/>
                  </a:cubicBezTo>
                  <a:cubicBezTo>
                    <a:pt x="525" y="1156"/>
                    <a:pt x="530" y="1156"/>
                    <a:pt x="531" y="1153"/>
                  </a:cubicBezTo>
                  <a:cubicBezTo>
                    <a:pt x="536" y="1138"/>
                    <a:pt x="549" y="1128"/>
                    <a:pt x="556" y="1115"/>
                  </a:cubicBezTo>
                  <a:cubicBezTo>
                    <a:pt x="558" y="1111"/>
                    <a:pt x="557" y="1107"/>
                    <a:pt x="555" y="1104"/>
                  </a:cubicBezTo>
                  <a:cubicBezTo>
                    <a:pt x="552" y="1101"/>
                    <a:pt x="548" y="1099"/>
                    <a:pt x="546" y="1102"/>
                  </a:cubicBezTo>
                  <a:cubicBezTo>
                    <a:pt x="538" y="1115"/>
                    <a:pt x="531" y="1105"/>
                    <a:pt x="524" y="1101"/>
                  </a:cubicBezTo>
                  <a:cubicBezTo>
                    <a:pt x="512" y="1093"/>
                    <a:pt x="500" y="1082"/>
                    <a:pt x="487" y="1075"/>
                  </a:cubicBezTo>
                  <a:cubicBezTo>
                    <a:pt x="475" y="1068"/>
                    <a:pt x="477" y="1062"/>
                    <a:pt x="485" y="1055"/>
                  </a:cubicBezTo>
                  <a:cubicBezTo>
                    <a:pt x="496" y="1045"/>
                    <a:pt x="503" y="1032"/>
                    <a:pt x="508" y="1019"/>
                  </a:cubicBezTo>
                  <a:cubicBezTo>
                    <a:pt x="514" y="1004"/>
                    <a:pt x="522" y="1005"/>
                    <a:pt x="530" y="1014"/>
                  </a:cubicBezTo>
                  <a:cubicBezTo>
                    <a:pt x="543" y="1025"/>
                    <a:pt x="557" y="1033"/>
                    <a:pt x="571" y="1042"/>
                  </a:cubicBezTo>
                  <a:cubicBezTo>
                    <a:pt x="575" y="1045"/>
                    <a:pt x="579" y="1045"/>
                    <a:pt x="579" y="1052"/>
                  </a:cubicBezTo>
                  <a:cubicBezTo>
                    <a:pt x="580" y="1067"/>
                    <a:pt x="588" y="1063"/>
                    <a:pt x="594" y="1056"/>
                  </a:cubicBezTo>
                  <a:cubicBezTo>
                    <a:pt x="600" y="1049"/>
                    <a:pt x="604" y="1039"/>
                    <a:pt x="609" y="1030"/>
                  </a:cubicBezTo>
                  <a:cubicBezTo>
                    <a:pt x="611" y="1024"/>
                    <a:pt x="618" y="1018"/>
                    <a:pt x="613" y="1012"/>
                  </a:cubicBezTo>
                  <a:cubicBezTo>
                    <a:pt x="607" y="1003"/>
                    <a:pt x="603" y="1012"/>
                    <a:pt x="597" y="1015"/>
                  </a:cubicBezTo>
                  <a:cubicBezTo>
                    <a:pt x="595" y="1016"/>
                    <a:pt x="591" y="1013"/>
                    <a:pt x="589" y="1012"/>
                  </a:cubicBezTo>
                  <a:cubicBezTo>
                    <a:pt x="549" y="987"/>
                    <a:pt x="509" y="963"/>
                    <a:pt x="470" y="939"/>
                  </a:cubicBezTo>
                  <a:cubicBezTo>
                    <a:pt x="464" y="935"/>
                    <a:pt x="461" y="932"/>
                    <a:pt x="464" y="926"/>
                  </a:cubicBezTo>
                  <a:close/>
                  <a:moveTo>
                    <a:pt x="3221" y="960"/>
                  </a:moveTo>
                  <a:cubicBezTo>
                    <a:pt x="3233" y="960"/>
                    <a:pt x="3245" y="957"/>
                    <a:pt x="3257" y="952"/>
                  </a:cubicBezTo>
                  <a:cubicBezTo>
                    <a:pt x="3277" y="942"/>
                    <a:pt x="3292" y="926"/>
                    <a:pt x="3310" y="913"/>
                  </a:cubicBezTo>
                  <a:cubicBezTo>
                    <a:pt x="3333" y="895"/>
                    <a:pt x="3344" y="873"/>
                    <a:pt x="3337" y="844"/>
                  </a:cubicBezTo>
                  <a:cubicBezTo>
                    <a:pt x="3329" y="810"/>
                    <a:pt x="3310" y="785"/>
                    <a:pt x="3274" y="778"/>
                  </a:cubicBezTo>
                  <a:cubicBezTo>
                    <a:pt x="3236" y="772"/>
                    <a:pt x="3163" y="812"/>
                    <a:pt x="3147" y="848"/>
                  </a:cubicBezTo>
                  <a:cubicBezTo>
                    <a:pt x="3126" y="897"/>
                    <a:pt x="3166" y="959"/>
                    <a:pt x="3221" y="960"/>
                  </a:cubicBezTo>
                  <a:close/>
                  <a:moveTo>
                    <a:pt x="3553" y="2836"/>
                  </a:moveTo>
                  <a:cubicBezTo>
                    <a:pt x="3555" y="2823"/>
                    <a:pt x="3548" y="2809"/>
                    <a:pt x="3541" y="2794"/>
                  </a:cubicBezTo>
                  <a:cubicBezTo>
                    <a:pt x="3536" y="2783"/>
                    <a:pt x="3528" y="2774"/>
                    <a:pt x="3517" y="2778"/>
                  </a:cubicBezTo>
                  <a:cubicBezTo>
                    <a:pt x="3508" y="2781"/>
                    <a:pt x="3514" y="2793"/>
                    <a:pt x="3516" y="2801"/>
                  </a:cubicBezTo>
                  <a:cubicBezTo>
                    <a:pt x="3525" y="2844"/>
                    <a:pt x="3498" y="2892"/>
                    <a:pt x="3455" y="2901"/>
                  </a:cubicBezTo>
                  <a:cubicBezTo>
                    <a:pt x="3448" y="2903"/>
                    <a:pt x="3442" y="2906"/>
                    <a:pt x="3437" y="2911"/>
                  </a:cubicBezTo>
                  <a:cubicBezTo>
                    <a:pt x="3428" y="2920"/>
                    <a:pt x="3425" y="2917"/>
                    <a:pt x="3423" y="2905"/>
                  </a:cubicBezTo>
                  <a:cubicBezTo>
                    <a:pt x="3418" y="2881"/>
                    <a:pt x="3414" y="2856"/>
                    <a:pt x="3412" y="2831"/>
                  </a:cubicBezTo>
                  <a:cubicBezTo>
                    <a:pt x="3412" y="2816"/>
                    <a:pt x="3403" y="2808"/>
                    <a:pt x="3391" y="2805"/>
                  </a:cubicBezTo>
                  <a:cubicBezTo>
                    <a:pt x="3379" y="2803"/>
                    <a:pt x="3371" y="2811"/>
                    <a:pt x="3366" y="2821"/>
                  </a:cubicBezTo>
                  <a:cubicBezTo>
                    <a:pt x="3361" y="2828"/>
                    <a:pt x="3356" y="2835"/>
                    <a:pt x="3353" y="2843"/>
                  </a:cubicBezTo>
                  <a:cubicBezTo>
                    <a:pt x="3345" y="2861"/>
                    <a:pt x="3332" y="2878"/>
                    <a:pt x="3332" y="2899"/>
                  </a:cubicBezTo>
                  <a:cubicBezTo>
                    <a:pt x="3332" y="2905"/>
                    <a:pt x="3329" y="2913"/>
                    <a:pt x="3338" y="2916"/>
                  </a:cubicBezTo>
                  <a:cubicBezTo>
                    <a:pt x="3347" y="2918"/>
                    <a:pt x="3353" y="2915"/>
                    <a:pt x="3357" y="2906"/>
                  </a:cubicBezTo>
                  <a:cubicBezTo>
                    <a:pt x="3362" y="2897"/>
                    <a:pt x="3367" y="2887"/>
                    <a:pt x="3372" y="2878"/>
                  </a:cubicBezTo>
                  <a:cubicBezTo>
                    <a:pt x="3375" y="2872"/>
                    <a:pt x="3381" y="2870"/>
                    <a:pt x="3387" y="2871"/>
                  </a:cubicBezTo>
                  <a:cubicBezTo>
                    <a:pt x="3392" y="2872"/>
                    <a:pt x="3392" y="2876"/>
                    <a:pt x="3392" y="2880"/>
                  </a:cubicBezTo>
                  <a:cubicBezTo>
                    <a:pt x="3388" y="2910"/>
                    <a:pt x="3401" y="2936"/>
                    <a:pt x="3407" y="2964"/>
                  </a:cubicBezTo>
                  <a:cubicBezTo>
                    <a:pt x="3409" y="2973"/>
                    <a:pt x="3413" y="2982"/>
                    <a:pt x="3424" y="2980"/>
                  </a:cubicBezTo>
                  <a:cubicBezTo>
                    <a:pt x="3434" y="2978"/>
                    <a:pt x="3433" y="2968"/>
                    <a:pt x="3432" y="2960"/>
                  </a:cubicBezTo>
                  <a:cubicBezTo>
                    <a:pt x="3432" y="2943"/>
                    <a:pt x="3437" y="2933"/>
                    <a:pt x="3456" y="2930"/>
                  </a:cubicBezTo>
                  <a:cubicBezTo>
                    <a:pt x="3468" y="2928"/>
                    <a:pt x="3480" y="2923"/>
                    <a:pt x="3492" y="2919"/>
                  </a:cubicBezTo>
                  <a:cubicBezTo>
                    <a:pt x="3527" y="2909"/>
                    <a:pt x="3553" y="2876"/>
                    <a:pt x="3553" y="2836"/>
                  </a:cubicBezTo>
                  <a:close/>
                  <a:moveTo>
                    <a:pt x="2843" y="618"/>
                  </a:moveTo>
                  <a:cubicBezTo>
                    <a:pt x="2841" y="638"/>
                    <a:pt x="2855" y="645"/>
                    <a:pt x="2869" y="651"/>
                  </a:cubicBezTo>
                  <a:cubicBezTo>
                    <a:pt x="2874" y="654"/>
                    <a:pt x="2878" y="652"/>
                    <a:pt x="2881" y="648"/>
                  </a:cubicBezTo>
                  <a:cubicBezTo>
                    <a:pt x="2885" y="644"/>
                    <a:pt x="2882" y="641"/>
                    <a:pt x="2879" y="638"/>
                  </a:cubicBezTo>
                  <a:cubicBezTo>
                    <a:pt x="2873" y="631"/>
                    <a:pt x="2874" y="623"/>
                    <a:pt x="2875" y="615"/>
                  </a:cubicBezTo>
                  <a:cubicBezTo>
                    <a:pt x="2876" y="599"/>
                    <a:pt x="2879" y="583"/>
                    <a:pt x="2877" y="567"/>
                  </a:cubicBezTo>
                  <a:cubicBezTo>
                    <a:pt x="2874" y="549"/>
                    <a:pt x="2879" y="543"/>
                    <a:pt x="2898" y="544"/>
                  </a:cubicBezTo>
                  <a:cubicBezTo>
                    <a:pt x="2917" y="546"/>
                    <a:pt x="2938" y="528"/>
                    <a:pt x="2943" y="509"/>
                  </a:cubicBezTo>
                  <a:cubicBezTo>
                    <a:pt x="2948" y="489"/>
                    <a:pt x="2941" y="472"/>
                    <a:pt x="2924" y="460"/>
                  </a:cubicBezTo>
                  <a:cubicBezTo>
                    <a:pt x="2916" y="454"/>
                    <a:pt x="2908" y="448"/>
                    <a:pt x="2900" y="442"/>
                  </a:cubicBezTo>
                  <a:cubicBezTo>
                    <a:pt x="2886" y="432"/>
                    <a:pt x="2871" y="422"/>
                    <a:pt x="2856" y="412"/>
                  </a:cubicBezTo>
                  <a:cubicBezTo>
                    <a:pt x="2852" y="410"/>
                    <a:pt x="2848" y="408"/>
                    <a:pt x="2843" y="411"/>
                  </a:cubicBezTo>
                  <a:cubicBezTo>
                    <a:pt x="2840" y="414"/>
                    <a:pt x="2839" y="417"/>
                    <a:pt x="2841" y="420"/>
                  </a:cubicBezTo>
                  <a:cubicBezTo>
                    <a:pt x="2852" y="434"/>
                    <a:pt x="2841" y="445"/>
                    <a:pt x="2835" y="456"/>
                  </a:cubicBezTo>
                  <a:cubicBezTo>
                    <a:pt x="2814" y="490"/>
                    <a:pt x="2788" y="521"/>
                    <a:pt x="2771" y="556"/>
                  </a:cubicBezTo>
                  <a:cubicBezTo>
                    <a:pt x="2767" y="563"/>
                    <a:pt x="2764" y="564"/>
                    <a:pt x="2758" y="560"/>
                  </a:cubicBezTo>
                  <a:cubicBezTo>
                    <a:pt x="2753" y="557"/>
                    <a:pt x="2748" y="558"/>
                    <a:pt x="2745" y="564"/>
                  </a:cubicBezTo>
                  <a:cubicBezTo>
                    <a:pt x="2743" y="569"/>
                    <a:pt x="2746" y="573"/>
                    <a:pt x="2750" y="576"/>
                  </a:cubicBezTo>
                  <a:cubicBezTo>
                    <a:pt x="2759" y="582"/>
                    <a:pt x="2768" y="589"/>
                    <a:pt x="2778" y="595"/>
                  </a:cubicBezTo>
                  <a:cubicBezTo>
                    <a:pt x="2782" y="598"/>
                    <a:pt x="2788" y="603"/>
                    <a:pt x="2794" y="599"/>
                  </a:cubicBezTo>
                  <a:cubicBezTo>
                    <a:pt x="2799" y="595"/>
                    <a:pt x="2795" y="589"/>
                    <a:pt x="2792" y="585"/>
                  </a:cubicBezTo>
                  <a:cubicBezTo>
                    <a:pt x="2790" y="582"/>
                    <a:pt x="2791" y="581"/>
                    <a:pt x="2793" y="579"/>
                  </a:cubicBezTo>
                  <a:cubicBezTo>
                    <a:pt x="2802" y="568"/>
                    <a:pt x="2807" y="554"/>
                    <a:pt x="2814" y="543"/>
                  </a:cubicBezTo>
                  <a:cubicBezTo>
                    <a:pt x="2823" y="528"/>
                    <a:pt x="2838" y="529"/>
                    <a:pt x="2848" y="543"/>
                  </a:cubicBezTo>
                  <a:cubicBezTo>
                    <a:pt x="2854" y="551"/>
                    <a:pt x="2852" y="560"/>
                    <a:pt x="2853" y="570"/>
                  </a:cubicBezTo>
                  <a:cubicBezTo>
                    <a:pt x="2853" y="587"/>
                    <a:pt x="2842" y="601"/>
                    <a:pt x="2843" y="618"/>
                  </a:cubicBezTo>
                  <a:close/>
                  <a:moveTo>
                    <a:pt x="1932" y="263"/>
                  </a:moveTo>
                  <a:cubicBezTo>
                    <a:pt x="1948" y="257"/>
                    <a:pt x="1957" y="246"/>
                    <a:pt x="1963" y="233"/>
                  </a:cubicBezTo>
                  <a:cubicBezTo>
                    <a:pt x="1975" y="210"/>
                    <a:pt x="1961" y="169"/>
                    <a:pt x="1940" y="165"/>
                  </a:cubicBezTo>
                  <a:cubicBezTo>
                    <a:pt x="1907" y="160"/>
                    <a:pt x="1874" y="160"/>
                    <a:pt x="1841" y="161"/>
                  </a:cubicBezTo>
                  <a:cubicBezTo>
                    <a:pt x="1836" y="161"/>
                    <a:pt x="1833" y="163"/>
                    <a:pt x="1832" y="168"/>
                  </a:cubicBezTo>
                  <a:cubicBezTo>
                    <a:pt x="1832" y="171"/>
                    <a:pt x="1833" y="175"/>
                    <a:pt x="1837" y="175"/>
                  </a:cubicBezTo>
                  <a:cubicBezTo>
                    <a:pt x="1851" y="176"/>
                    <a:pt x="1849" y="186"/>
                    <a:pt x="1849" y="195"/>
                  </a:cubicBezTo>
                  <a:cubicBezTo>
                    <a:pt x="1849" y="237"/>
                    <a:pt x="1849" y="279"/>
                    <a:pt x="1848" y="321"/>
                  </a:cubicBezTo>
                  <a:cubicBezTo>
                    <a:pt x="1848" y="329"/>
                    <a:pt x="1850" y="338"/>
                    <a:pt x="1837" y="338"/>
                  </a:cubicBezTo>
                  <a:cubicBezTo>
                    <a:pt x="1832" y="337"/>
                    <a:pt x="1829" y="342"/>
                    <a:pt x="1829" y="347"/>
                  </a:cubicBezTo>
                  <a:cubicBezTo>
                    <a:pt x="1829" y="352"/>
                    <a:pt x="1833" y="354"/>
                    <a:pt x="1837" y="354"/>
                  </a:cubicBezTo>
                  <a:cubicBezTo>
                    <a:pt x="1854" y="354"/>
                    <a:pt x="1870" y="354"/>
                    <a:pt x="1887" y="354"/>
                  </a:cubicBezTo>
                  <a:cubicBezTo>
                    <a:pt x="1892" y="355"/>
                    <a:pt x="1897" y="354"/>
                    <a:pt x="1897" y="348"/>
                  </a:cubicBezTo>
                  <a:cubicBezTo>
                    <a:pt x="1898" y="342"/>
                    <a:pt x="1895" y="339"/>
                    <a:pt x="1889" y="339"/>
                  </a:cubicBezTo>
                  <a:cubicBezTo>
                    <a:pt x="1877" y="339"/>
                    <a:pt x="1876" y="330"/>
                    <a:pt x="1876" y="321"/>
                  </a:cubicBezTo>
                  <a:cubicBezTo>
                    <a:pt x="1876" y="313"/>
                    <a:pt x="1876" y="305"/>
                    <a:pt x="1876" y="297"/>
                  </a:cubicBezTo>
                  <a:cubicBezTo>
                    <a:pt x="1877" y="289"/>
                    <a:pt x="1872" y="278"/>
                    <a:pt x="1883" y="274"/>
                  </a:cubicBezTo>
                  <a:cubicBezTo>
                    <a:pt x="1893" y="270"/>
                    <a:pt x="1903" y="274"/>
                    <a:pt x="1911" y="280"/>
                  </a:cubicBezTo>
                  <a:cubicBezTo>
                    <a:pt x="1918" y="285"/>
                    <a:pt x="1924" y="292"/>
                    <a:pt x="1927" y="300"/>
                  </a:cubicBezTo>
                  <a:cubicBezTo>
                    <a:pt x="1932" y="313"/>
                    <a:pt x="1937" y="326"/>
                    <a:pt x="1942" y="339"/>
                  </a:cubicBezTo>
                  <a:cubicBezTo>
                    <a:pt x="1948" y="355"/>
                    <a:pt x="1967" y="363"/>
                    <a:pt x="1983" y="356"/>
                  </a:cubicBezTo>
                  <a:cubicBezTo>
                    <a:pt x="1991" y="352"/>
                    <a:pt x="1992" y="344"/>
                    <a:pt x="1985" y="341"/>
                  </a:cubicBezTo>
                  <a:cubicBezTo>
                    <a:pt x="1964" y="331"/>
                    <a:pt x="1959" y="311"/>
                    <a:pt x="1952" y="293"/>
                  </a:cubicBezTo>
                  <a:cubicBezTo>
                    <a:pt x="1948" y="282"/>
                    <a:pt x="1944" y="272"/>
                    <a:pt x="1932" y="263"/>
                  </a:cubicBezTo>
                  <a:close/>
                  <a:moveTo>
                    <a:pt x="2660" y="522"/>
                  </a:moveTo>
                  <a:cubicBezTo>
                    <a:pt x="2669" y="521"/>
                    <a:pt x="2680" y="522"/>
                    <a:pt x="2690" y="515"/>
                  </a:cubicBezTo>
                  <a:cubicBezTo>
                    <a:pt x="2723" y="490"/>
                    <a:pt x="2744" y="457"/>
                    <a:pt x="2756" y="418"/>
                  </a:cubicBezTo>
                  <a:cubicBezTo>
                    <a:pt x="2763" y="394"/>
                    <a:pt x="2759" y="371"/>
                    <a:pt x="2739" y="355"/>
                  </a:cubicBezTo>
                  <a:cubicBezTo>
                    <a:pt x="2713" y="335"/>
                    <a:pt x="2686" y="317"/>
                    <a:pt x="2650" y="332"/>
                  </a:cubicBezTo>
                  <a:cubicBezTo>
                    <a:pt x="2613" y="348"/>
                    <a:pt x="2571" y="421"/>
                    <a:pt x="2576" y="462"/>
                  </a:cubicBezTo>
                  <a:cubicBezTo>
                    <a:pt x="2580" y="494"/>
                    <a:pt x="2616" y="521"/>
                    <a:pt x="2660" y="522"/>
                  </a:cubicBezTo>
                  <a:close/>
                  <a:moveTo>
                    <a:pt x="633" y="968"/>
                  </a:moveTo>
                  <a:cubicBezTo>
                    <a:pt x="631" y="979"/>
                    <a:pt x="636" y="984"/>
                    <a:pt x="645" y="978"/>
                  </a:cubicBezTo>
                  <a:cubicBezTo>
                    <a:pt x="657" y="970"/>
                    <a:pt x="666" y="959"/>
                    <a:pt x="675" y="948"/>
                  </a:cubicBezTo>
                  <a:cubicBezTo>
                    <a:pt x="681" y="942"/>
                    <a:pt x="678" y="932"/>
                    <a:pt x="671" y="934"/>
                  </a:cubicBezTo>
                  <a:cubicBezTo>
                    <a:pt x="646" y="942"/>
                    <a:pt x="644" y="918"/>
                    <a:pt x="633" y="908"/>
                  </a:cubicBezTo>
                  <a:cubicBezTo>
                    <a:pt x="629" y="905"/>
                    <a:pt x="629" y="900"/>
                    <a:pt x="633" y="896"/>
                  </a:cubicBezTo>
                  <a:cubicBezTo>
                    <a:pt x="642" y="887"/>
                    <a:pt x="649" y="874"/>
                    <a:pt x="662" y="867"/>
                  </a:cubicBezTo>
                  <a:cubicBezTo>
                    <a:pt x="676" y="859"/>
                    <a:pt x="700" y="870"/>
                    <a:pt x="702" y="885"/>
                  </a:cubicBezTo>
                  <a:cubicBezTo>
                    <a:pt x="703" y="894"/>
                    <a:pt x="710" y="897"/>
                    <a:pt x="716" y="892"/>
                  </a:cubicBezTo>
                  <a:cubicBezTo>
                    <a:pt x="729" y="880"/>
                    <a:pt x="740" y="868"/>
                    <a:pt x="751" y="854"/>
                  </a:cubicBezTo>
                  <a:cubicBezTo>
                    <a:pt x="758" y="845"/>
                    <a:pt x="750" y="838"/>
                    <a:pt x="742" y="841"/>
                  </a:cubicBezTo>
                  <a:cubicBezTo>
                    <a:pt x="719" y="849"/>
                    <a:pt x="700" y="836"/>
                    <a:pt x="680" y="829"/>
                  </a:cubicBezTo>
                  <a:cubicBezTo>
                    <a:pt x="644" y="815"/>
                    <a:pt x="609" y="798"/>
                    <a:pt x="574" y="783"/>
                  </a:cubicBezTo>
                  <a:cubicBezTo>
                    <a:pt x="564" y="779"/>
                    <a:pt x="555" y="778"/>
                    <a:pt x="547" y="788"/>
                  </a:cubicBezTo>
                  <a:cubicBezTo>
                    <a:pt x="539" y="798"/>
                    <a:pt x="537" y="806"/>
                    <a:pt x="543" y="817"/>
                  </a:cubicBezTo>
                  <a:cubicBezTo>
                    <a:pt x="547" y="823"/>
                    <a:pt x="550" y="830"/>
                    <a:pt x="555" y="836"/>
                  </a:cubicBezTo>
                  <a:cubicBezTo>
                    <a:pt x="584" y="873"/>
                    <a:pt x="606" y="915"/>
                    <a:pt x="630" y="955"/>
                  </a:cubicBezTo>
                  <a:cubicBezTo>
                    <a:pt x="633" y="959"/>
                    <a:pt x="636" y="962"/>
                    <a:pt x="633" y="968"/>
                  </a:cubicBezTo>
                  <a:close/>
                  <a:moveTo>
                    <a:pt x="287" y="1670"/>
                  </a:moveTo>
                  <a:cubicBezTo>
                    <a:pt x="288" y="1668"/>
                    <a:pt x="288" y="1661"/>
                    <a:pt x="290" y="1654"/>
                  </a:cubicBezTo>
                  <a:cubicBezTo>
                    <a:pt x="292" y="1646"/>
                    <a:pt x="290" y="1632"/>
                    <a:pt x="303" y="1633"/>
                  </a:cubicBezTo>
                  <a:cubicBezTo>
                    <a:pt x="315" y="1633"/>
                    <a:pt x="331" y="1619"/>
                    <a:pt x="341" y="1640"/>
                  </a:cubicBezTo>
                  <a:cubicBezTo>
                    <a:pt x="345" y="1648"/>
                    <a:pt x="353" y="1644"/>
                    <a:pt x="355" y="1636"/>
                  </a:cubicBezTo>
                  <a:cubicBezTo>
                    <a:pt x="358" y="1621"/>
                    <a:pt x="360" y="1606"/>
                    <a:pt x="363" y="1591"/>
                  </a:cubicBezTo>
                  <a:cubicBezTo>
                    <a:pt x="364" y="1587"/>
                    <a:pt x="363" y="1582"/>
                    <a:pt x="358" y="1581"/>
                  </a:cubicBezTo>
                  <a:cubicBezTo>
                    <a:pt x="354" y="1580"/>
                    <a:pt x="350" y="1579"/>
                    <a:pt x="348" y="1584"/>
                  </a:cubicBezTo>
                  <a:cubicBezTo>
                    <a:pt x="345" y="1594"/>
                    <a:pt x="337" y="1592"/>
                    <a:pt x="330" y="1593"/>
                  </a:cubicBezTo>
                  <a:cubicBezTo>
                    <a:pt x="280" y="1600"/>
                    <a:pt x="229" y="1607"/>
                    <a:pt x="178" y="1614"/>
                  </a:cubicBezTo>
                  <a:cubicBezTo>
                    <a:pt x="166" y="1616"/>
                    <a:pt x="160" y="1620"/>
                    <a:pt x="158" y="1633"/>
                  </a:cubicBezTo>
                  <a:cubicBezTo>
                    <a:pt x="156" y="1646"/>
                    <a:pt x="158" y="1654"/>
                    <a:pt x="169" y="1660"/>
                  </a:cubicBezTo>
                  <a:cubicBezTo>
                    <a:pt x="212" y="1682"/>
                    <a:pt x="254" y="1704"/>
                    <a:pt x="297" y="1726"/>
                  </a:cubicBezTo>
                  <a:cubicBezTo>
                    <a:pt x="307" y="1731"/>
                    <a:pt x="317" y="1733"/>
                    <a:pt x="318" y="1747"/>
                  </a:cubicBezTo>
                  <a:cubicBezTo>
                    <a:pt x="318" y="1752"/>
                    <a:pt x="322" y="1755"/>
                    <a:pt x="327" y="1754"/>
                  </a:cubicBezTo>
                  <a:cubicBezTo>
                    <a:pt x="332" y="1754"/>
                    <a:pt x="334" y="1750"/>
                    <a:pt x="334" y="1746"/>
                  </a:cubicBezTo>
                  <a:cubicBezTo>
                    <a:pt x="336" y="1733"/>
                    <a:pt x="339" y="1721"/>
                    <a:pt x="340" y="1708"/>
                  </a:cubicBezTo>
                  <a:cubicBezTo>
                    <a:pt x="341" y="1697"/>
                    <a:pt x="334" y="1693"/>
                    <a:pt x="325" y="1700"/>
                  </a:cubicBezTo>
                  <a:cubicBezTo>
                    <a:pt x="310" y="1712"/>
                    <a:pt x="303" y="1695"/>
                    <a:pt x="292" y="1692"/>
                  </a:cubicBezTo>
                  <a:cubicBezTo>
                    <a:pt x="282" y="1690"/>
                    <a:pt x="287" y="1681"/>
                    <a:pt x="287" y="1670"/>
                  </a:cubicBezTo>
                  <a:close/>
                  <a:moveTo>
                    <a:pt x="1194" y="479"/>
                  </a:moveTo>
                  <a:cubicBezTo>
                    <a:pt x="1191" y="443"/>
                    <a:pt x="1177" y="411"/>
                    <a:pt x="1152" y="385"/>
                  </a:cubicBezTo>
                  <a:cubicBezTo>
                    <a:pt x="1140" y="373"/>
                    <a:pt x="1132" y="357"/>
                    <a:pt x="1110" y="355"/>
                  </a:cubicBezTo>
                  <a:cubicBezTo>
                    <a:pt x="1067" y="352"/>
                    <a:pt x="1010" y="399"/>
                    <a:pt x="1023" y="453"/>
                  </a:cubicBezTo>
                  <a:cubicBezTo>
                    <a:pt x="1029" y="476"/>
                    <a:pt x="1041" y="495"/>
                    <a:pt x="1050" y="516"/>
                  </a:cubicBezTo>
                  <a:cubicBezTo>
                    <a:pt x="1063" y="545"/>
                    <a:pt x="1094" y="561"/>
                    <a:pt x="1118" y="557"/>
                  </a:cubicBezTo>
                  <a:cubicBezTo>
                    <a:pt x="1133" y="554"/>
                    <a:pt x="1146" y="545"/>
                    <a:pt x="1159" y="538"/>
                  </a:cubicBezTo>
                  <a:cubicBezTo>
                    <a:pt x="1182" y="525"/>
                    <a:pt x="1193" y="505"/>
                    <a:pt x="1194" y="479"/>
                  </a:cubicBezTo>
                  <a:close/>
                  <a:moveTo>
                    <a:pt x="3534" y="1596"/>
                  </a:moveTo>
                  <a:cubicBezTo>
                    <a:pt x="3514" y="1598"/>
                    <a:pt x="3498" y="1597"/>
                    <a:pt x="3492" y="1576"/>
                  </a:cubicBezTo>
                  <a:cubicBezTo>
                    <a:pt x="3486" y="1557"/>
                    <a:pt x="3492" y="1544"/>
                    <a:pt x="3509" y="1533"/>
                  </a:cubicBezTo>
                  <a:cubicBezTo>
                    <a:pt x="3541" y="1512"/>
                    <a:pt x="3579" y="1513"/>
                    <a:pt x="3614" y="1504"/>
                  </a:cubicBezTo>
                  <a:cubicBezTo>
                    <a:pt x="3621" y="1503"/>
                    <a:pt x="3631" y="1500"/>
                    <a:pt x="3639" y="1509"/>
                  </a:cubicBezTo>
                  <a:cubicBezTo>
                    <a:pt x="3643" y="1514"/>
                    <a:pt x="3655" y="1512"/>
                    <a:pt x="3653" y="1504"/>
                  </a:cubicBezTo>
                  <a:cubicBezTo>
                    <a:pt x="3649" y="1490"/>
                    <a:pt x="3649" y="1476"/>
                    <a:pt x="3644" y="1463"/>
                  </a:cubicBezTo>
                  <a:cubicBezTo>
                    <a:pt x="3643" y="1459"/>
                    <a:pt x="3641" y="1456"/>
                    <a:pt x="3636" y="1456"/>
                  </a:cubicBezTo>
                  <a:cubicBezTo>
                    <a:pt x="3631" y="1456"/>
                    <a:pt x="3627" y="1457"/>
                    <a:pt x="3626" y="1463"/>
                  </a:cubicBezTo>
                  <a:cubicBezTo>
                    <a:pt x="3626" y="1471"/>
                    <a:pt x="3620" y="1472"/>
                    <a:pt x="3614" y="1474"/>
                  </a:cubicBezTo>
                  <a:cubicBezTo>
                    <a:pt x="3573" y="1484"/>
                    <a:pt x="3532" y="1497"/>
                    <a:pt x="3490" y="1503"/>
                  </a:cubicBezTo>
                  <a:cubicBezTo>
                    <a:pt x="3478" y="1505"/>
                    <a:pt x="3471" y="1512"/>
                    <a:pt x="3467" y="1521"/>
                  </a:cubicBezTo>
                  <a:cubicBezTo>
                    <a:pt x="3455" y="1549"/>
                    <a:pt x="3464" y="1574"/>
                    <a:pt x="3480" y="1597"/>
                  </a:cubicBezTo>
                  <a:cubicBezTo>
                    <a:pt x="3495" y="1621"/>
                    <a:pt x="3516" y="1631"/>
                    <a:pt x="3545" y="1625"/>
                  </a:cubicBezTo>
                  <a:cubicBezTo>
                    <a:pt x="3578" y="1617"/>
                    <a:pt x="3611" y="1610"/>
                    <a:pt x="3644" y="1603"/>
                  </a:cubicBezTo>
                  <a:cubicBezTo>
                    <a:pt x="3650" y="1601"/>
                    <a:pt x="3658" y="1597"/>
                    <a:pt x="3661" y="1609"/>
                  </a:cubicBezTo>
                  <a:cubicBezTo>
                    <a:pt x="3663" y="1613"/>
                    <a:pt x="3668" y="1613"/>
                    <a:pt x="3672" y="1611"/>
                  </a:cubicBezTo>
                  <a:cubicBezTo>
                    <a:pt x="3675" y="1609"/>
                    <a:pt x="3675" y="1606"/>
                    <a:pt x="3674" y="1602"/>
                  </a:cubicBezTo>
                  <a:cubicBezTo>
                    <a:pt x="3671" y="1591"/>
                    <a:pt x="3669" y="1580"/>
                    <a:pt x="3666" y="1569"/>
                  </a:cubicBezTo>
                  <a:cubicBezTo>
                    <a:pt x="3665" y="1565"/>
                    <a:pt x="3666" y="1559"/>
                    <a:pt x="3660" y="1558"/>
                  </a:cubicBezTo>
                  <a:cubicBezTo>
                    <a:pt x="3654" y="1558"/>
                    <a:pt x="3650" y="1561"/>
                    <a:pt x="3650" y="1568"/>
                  </a:cubicBezTo>
                  <a:cubicBezTo>
                    <a:pt x="3650" y="1575"/>
                    <a:pt x="3645" y="1577"/>
                    <a:pt x="3640" y="1578"/>
                  </a:cubicBezTo>
                  <a:cubicBezTo>
                    <a:pt x="3604" y="1583"/>
                    <a:pt x="3569" y="1597"/>
                    <a:pt x="3534" y="1596"/>
                  </a:cubicBezTo>
                  <a:close/>
                  <a:moveTo>
                    <a:pt x="1660" y="336"/>
                  </a:moveTo>
                  <a:cubicBezTo>
                    <a:pt x="1658" y="344"/>
                    <a:pt x="1664" y="353"/>
                    <a:pt x="1653" y="356"/>
                  </a:cubicBezTo>
                  <a:cubicBezTo>
                    <a:pt x="1648" y="357"/>
                    <a:pt x="1644" y="358"/>
                    <a:pt x="1647" y="365"/>
                  </a:cubicBezTo>
                  <a:cubicBezTo>
                    <a:pt x="1650" y="371"/>
                    <a:pt x="1651" y="375"/>
                    <a:pt x="1658" y="374"/>
                  </a:cubicBezTo>
                  <a:cubicBezTo>
                    <a:pt x="1696" y="369"/>
                    <a:pt x="1735" y="364"/>
                    <a:pt x="1773" y="358"/>
                  </a:cubicBezTo>
                  <a:cubicBezTo>
                    <a:pt x="1784" y="356"/>
                    <a:pt x="1784" y="347"/>
                    <a:pt x="1782" y="338"/>
                  </a:cubicBezTo>
                  <a:cubicBezTo>
                    <a:pt x="1780" y="328"/>
                    <a:pt x="1774" y="328"/>
                    <a:pt x="1766" y="332"/>
                  </a:cubicBezTo>
                  <a:cubicBezTo>
                    <a:pt x="1754" y="337"/>
                    <a:pt x="1740" y="340"/>
                    <a:pt x="1727" y="342"/>
                  </a:cubicBezTo>
                  <a:cubicBezTo>
                    <a:pt x="1694" y="350"/>
                    <a:pt x="1693" y="349"/>
                    <a:pt x="1688" y="314"/>
                  </a:cubicBezTo>
                  <a:cubicBezTo>
                    <a:pt x="1683" y="275"/>
                    <a:pt x="1683" y="275"/>
                    <a:pt x="1722" y="271"/>
                  </a:cubicBezTo>
                  <a:cubicBezTo>
                    <a:pt x="1727" y="270"/>
                    <a:pt x="1733" y="269"/>
                    <a:pt x="1738" y="269"/>
                  </a:cubicBezTo>
                  <a:cubicBezTo>
                    <a:pt x="1746" y="267"/>
                    <a:pt x="1755" y="268"/>
                    <a:pt x="1754" y="256"/>
                  </a:cubicBezTo>
                  <a:cubicBezTo>
                    <a:pt x="1753" y="244"/>
                    <a:pt x="1743" y="248"/>
                    <a:pt x="1736" y="248"/>
                  </a:cubicBezTo>
                  <a:cubicBezTo>
                    <a:pt x="1733" y="248"/>
                    <a:pt x="1731" y="249"/>
                    <a:pt x="1728" y="249"/>
                  </a:cubicBezTo>
                  <a:cubicBezTo>
                    <a:pt x="1675" y="254"/>
                    <a:pt x="1688" y="263"/>
                    <a:pt x="1679" y="209"/>
                  </a:cubicBezTo>
                  <a:cubicBezTo>
                    <a:pt x="1677" y="198"/>
                    <a:pt x="1681" y="196"/>
                    <a:pt x="1691" y="194"/>
                  </a:cubicBezTo>
                  <a:cubicBezTo>
                    <a:pt x="1709" y="192"/>
                    <a:pt x="1726" y="191"/>
                    <a:pt x="1744" y="195"/>
                  </a:cubicBezTo>
                  <a:cubicBezTo>
                    <a:pt x="1753" y="197"/>
                    <a:pt x="1760" y="197"/>
                    <a:pt x="1761" y="185"/>
                  </a:cubicBezTo>
                  <a:cubicBezTo>
                    <a:pt x="1761" y="175"/>
                    <a:pt x="1762" y="163"/>
                    <a:pt x="1748" y="165"/>
                  </a:cubicBezTo>
                  <a:cubicBezTo>
                    <a:pt x="1711" y="169"/>
                    <a:pt x="1674" y="171"/>
                    <a:pt x="1637" y="180"/>
                  </a:cubicBezTo>
                  <a:cubicBezTo>
                    <a:pt x="1632" y="181"/>
                    <a:pt x="1629" y="183"/>
                    <a:pt x="1629" y="189"/>
                  </a:cubicBezTo>
                  <a:cubicBezTo>
                    <a:pt x="1628" y="195"/>
                    <a:pt x="1633" y="196"/>
                    <a:pt x="1638" y="196"/>
                  </a:cubicBezTo>
                  <a:cubicBezTo>
                    <a:pt x="1646" y="197"/>
                    <a:pt x="1647" y="203"/>
                    <a:pt x="1648" y="209"/>
                  </a:cubicBezTo>
                  <a:cubicBezTo>
                    <a:pt x="1651" y="252"/>
                    <a:pt x="1652" y="295"/>
                    <a:pt x="1660" y="336"/>
                  </a:cubicBezTo>
                  <a:close/>
                  <a:moveTo>
                    <a:pt x="2963" y="3257"/>
                  </a:moveTo>
                  <a:cubicBezTo>
                    <a:pt x="2968" y="3245"/>
                    <a:pt x="2973" y="3235"/>
                    <a:pt x="2981" y="3228"/>
                  </a:cubicBezTo>
                  <a:cubicBezTo>
                    <a:pt x="2991" y="3218"/>
                    <a:pt x="2994" y="3205"/>
                    <a:pt x="2996" y="3192"/>
                  </a:cubicBezTo>
                  <a:cubicBezTo>
                    <a:pt x="2999" y="3180"/>
                    <a:pt x="2994" y="3168"/>
                    <a:pt x="2984" y="3161"/>
                  </a:cubicBezTo>
                  <a:cubicBezTo>
                    <a:pt x="2974" y="3155"/>
                    <a:pt x="2966" y="3164"/>
                    <a:pt x="2958" y="3171"/>
                  </a:cubicBezTo>
                  <a:cubicBezTo>
                    <a:pt x="2926" y="3196"/>
                    <a:pt x="2894" y="3222"/>
                    <a:pt x="2861" y="3247"/>
                  </a:cubicBezTo>
                  <a:cubicBezTo>
                    <a:pt x="2851" y="3255"/>
                    <a:pt x="2841" y="3261"/>
                    <a:pt x="2831" y="3269"/>
                  </a:cubicBezTo>
                  <a:cubicBezTo>
                    <a:pt x="2818" y="3279"/>
                    <a:pt x="2810" y="3277"/>
                    <a:pt x="2808" y="3260"/>
                  </a:cubicBezTo>
                  <a:cubicBezTo>
                    <a:pt x="2808" y="3252"/>
                    <a:pt x="2807" y="3243"/>
                    <a:pt x="2799" y="3239"/>
                  </a:cubicBezTo>
                  <a:cubicBezTo>
                    <a:pt x="2785" y="3230"/>
                    <a:pt x="2779" y="3216"/>
                    <a:pt x="2773" y="3202"/>
                  </a:cubicBezTo>
                  <a:cubicBezTo>
                    <a:pt x="2767" y="3187"/>
                    <a:pt x="2761" y="3193"/>
                    <a:pt x="2755" y="3200"/>
                  </a:cubicBezTo>
                  <a:cubicBezTo>
                    <a:pt x="2750" y="3206"/>
                    <a:pt x="2749" y="3213"/>
                    <a:pt x="2750" y="3222"/>
                  </a:cubicBezTo>
                  <a:cubicBezTo>
                    <a:pt x="2753" y="3236"/>
                    <a:pt x="2764" y="3246"/>
                    <a:pt x="2768" y="3260"/>
                  </a:cubicBezTo>
                  <a:cubicBezTo>
                    <a:pt x="2772" y="3277"/>
                    <a:pt x="2782" y="3288"/>
                    <a:pt x="2800" y="3290"/>
                  </a:cubicBezTo>
                  <a:cubicBezTo>
                    <a:pt x="2813" y="3292"/>
                    <a:pt x="2812" y="3298"/>
                    <a:pt x="2808" y="3307"/>
                  </a:cubicBezTo>
                  <a:cubicBezTo>
                    <a:pt x="2806" y="3313"/>
                    <a:pt x="2799" y="3322"/>
                    <a:pt x="2807" y="3326"/>
                  </a:cubicBezTo>
                  <a:cubicBezTo>
                    <a:pt x="2816" y="3331"/>
                    <a:pt x="2828" y="3331"/>
                    <a:pt x="2835" y="3322"/>
                  </a:cubicBezTo>
                  <a:cubicBezTo>
                    <a:pt x="2849" y="3305"/>
                    <a:pt x="2868" y="3293"/>
                    <a:pt x="2880" y="3275"/>
                  </a:cubicBezTo>
                  <a:cubicBezTo>
                    <a:pt x="2898" y="3250"/>
                    <a:pt x="2923" y="3234"/>
                    <a:pt x="2949" y="3219"/>
                  </a:cubicBezTo>
                  <a:cubicBezTo>
                    <a:pt x="2954" y="3216"/>
                    <a:pt x="2959" y="3213"/>
                    <a:pt x="2964" y="3217"/>
                  </a:cubicBezTo>
                  <a:cubicBezTo>
                    <a:pt x="2970" y="3221"/>
                    <a:pt x="2966" y="3227"/>
                    <a:pt x="2965" y="3232"/>
                  </a:cubicBezTo>
                  <a:cubicBezTo>
                    <a:pt x="2963" y="3239"/>
                    <a:pt x="2957" y="3244"/>
                    <a:pt x="2963" y="3257"/>
                  </a:cubicBezTo>
                  <a:close/>
                  <a:moveTo>
                    <a:pt x="417" y="1313"/>
                  </a:moveTo>
                  <a:cubicBezTo>
                    <a:pt x="432" y="1315"/>
                    <a:pt x="446" y="1312"/>
                    <a:pt x="454" y="1302"/>
                  </a:cubicBezTo>
                  <a:cubicBezTo>
                    <a:pt x="470" y="1282"/>
                    <a:pt x="487" y="1263"/>
                    <a:pt x="488" y="1236"/>
                  </a:cubicBezTo>
                  <a:cubicBezTo>
                    <a:pt x="488" y="1227"/>
                    <a:pt x="488" y="1219"/>
                    <a:pt x="498" y="1214"/>
                  </a:cubicBezTo>
                  <a:cubicBezTo>
                    <a:pt x="507" y="1211"/>
                    <a:pt x="505" y="1204"/>
                    <a:pt x="497" y="1200"/>
                  </a:cubicBezTo>
                  <a:cubicBezTo>
                    <a:pt x="476" y="1190"/>
                    <a:pt x="455" y="1180"/>
                    <a:pt x="434" y="1170"/>
                  </a:cubicBezTo>
                  <a:cubicBezTo>
                    <a:pt x="427" y="1167"/>
                    <a:pt x="421" y="1167"/>
                    <a:pt x="416" y="1173"/>
                  </a:cubicBezTo>
                  <a:cubicBezTo>
                    <a:pt x="410" y="1182"/>
                    <a:pt x="405" y="1193"/>
                    <a:pt x="408" y="1203"/>
                  </a:cubicBezTo>
                  <a:cubicBezTo>
                    <a:pt x="411" y="1213"/>
                    <a:pt x="420" y="1205"/>
                    <a:pt x="426" y="1205"/>
                  </a:cubicBezTo>
                  <a:cubicBezTo>
                    <a:pt x="438" y="1206"/>
                    <a:pt x="450" y="1210"/>
                    <a:pt x="461" y="1217"/>
                  </a:cubicBezTo>
                  <a:cubicBezTo>
                    <a:pt x="464" y="1220"/>
                    <a:pt x="467" y="1222"/>
                    <a:pt x="468" y="1227"/>
                  </a:cubicBezTo>
                  <a:cubicBezTo>
                    <a:pt x="470" y="1258"/>
                    <a:pt x="446" y="1282"/>
                    <a:pt x="416" y="1277"/>
                  </a:cubicBezTo>
                  <a:cubicBezTo>
                    <a:pt x="386" y="1271"/>
                    <a:pt x="359" y="1260"/>
                    <a:pt x="334" y="1242"/>
                  </a:cubicBezTo>
                  <a:cubicBezTo>
                    <a:pt x="313" y="1226"/>
                    <a:pt x="309" y="1200"/>
                    <a:pt x="324" y="1178"/>
                  </a:cubicBezTo>
                  <a:cubicBezTo>
                    <a:pt x="329" y="1171"/>
                    <a:pt x="335" y="1166"/>
                    <a:pt x="340" y="1160"/>
                  </a:cubicBezTo>
                  <a:cubicBezTo>
                    <a:pt x="345" y="1154"/>
                    <a:pt x="356" y="1148"/>
                    <a:pt x="344" y="1139"/>
                  </a:cubicBezTo>
                  <a:cubicBezTo>
                    <a:pt x="335" y="1132"/>
                    <a:pt x="322" y="1134"/>
                    <a:pt x="318" y="1144"/>
                  </a:cubicBezTo>
                  <a:cubicBezTo>
                    <a:pt x="305" y="1178"/>
                    <a:pt x="285" y="1210"/>
                    <a:pt x="306" y="1250"/>
                  </a:cubicBezTo>
                  <a:cubicBezTo>
                    <a:pt x="316" y="1269"/>
                    <a:pt x="331" y="1277"/>
                    <a:pt x="347" y="1287"/>
                  </a:cubicBezTo>
                  <a:cubicBezTo>
                    <a:pt x="369" y="1301"/>
                    <a:pt x="392" y="1311"/>
                    <a:pt x="417" y="1313"/>
                  </a:cubicBezTo>
                  <a:close/>
                  <a:moveTo>
                    <a:pt x="2348" y="412"/>
                  </a:moveTo>
                  <a:cubicBezTo>
                    <a:pt x="2355" y="411"/>
                    <a:pt x="2361" y="415"/>
                    <a:pt x="2366" y="408"/>
                  </a:cubicBezTo>
                  <a:cubicBezTo>
                    <a:pt x="2367" y="405"/>
                    <a:pt x="2366" y="402"/>
                    <a:pt x="2364" y="401"/>
                  </a:cubicBezTo>
                  <a:cubicBezTo>
                    <a:pt x="2351" y="395"/>
                    <a:pt x="2352" y="382"/>
                    <a:pt x="2350" y="372"/>
                  </a:cubicBezTo>
                  <a:cubicBezTo>
                    <a:pt x="2344" y="323"/>
                    <a:pt x="2338" y="274"/>
                    <a:pt x="2332" y="225"/>
                  </a:cubicBezTo>
                  <a:cubicBezTo>
                    <a:pt x="2331" y="217"/>
                    <a:pt x="2330" y="210"/>
                    <a:pt x="2321" y="209"/>
                  </a:cubicBezTo>
                  <a:cubicBezTo>
                    <a:pt x="2311" y="207"/>
                    <a:pt x="2302" y="207"/>
                    <a:pt x="2296" y="216"/>
                  </a:cubicBezTo>
                  <a:cubicBezTo>
                    <a:pt x="2288" y="229"/>
                    <a:pt x="2280" y="241"/>
                    <a:pt x="2271" y="253"/>
                  </a:cubicBezTo>
                  <a:cubicBezTo>
                    <a:pt x="2251" y="283"/>
                    <a:pt x="2239" y="318"/>
                    <a:pt x="2219" y="349"/>
                  </a:cubicBezTo>
                  <a:cubicBezTo>
                    <a:pt x="2214" y="357"/>
                    <a:pt x="2210" y="366"/>
                    <a:pt x="2199" y="366"/>
                  </a:cubicBezTo>
                  <a:cubicBezTo>
                    <a:pt x="2194" y="366"/>
                    <a:pt x="2192" y="369"/>
                    <a:pt x="2192" y="373"/>
                  </a:cubicBezTo>
                  <a:cubicBezTo>
                    <a:pt x="2192" y="378"/>
                    <a:pt x="2195" y="382"/>
                    <a:pt x="2199" y="382"/>
                  </a:cubicBezTo>
                  <a:cubicBezTo>
                    <a:pt x="2212" y="385"/>
                    <a:pt x="2226" y="387"/>
                    <a:pt x="2240" y="388"/>
                  </a:cubicBezTo>
                  <a:cubicBezTo>
                    <a:pt x="2246" y="389"/>
                    <a:pt x="2248" y="385"/>
                    <a:pt x="2246" y="379"/>
                  </a:cubicBezTo>
                  <a:cubicBezTo>
                    <a:pt x="2236" y="341"/>
                    <a:pt x="2249" y="326"/>
                    <a:pt x="2285" y="334"/>
                  </a:cubicBezTo>
                  <a:cubicBezTo>
                    <a:pt x="2290" y="335"/>
                    <a:pt x="2295" y="335"/>
                    <a:pt x="2299" y="337"/>
                  </a:cubicBezTo>
                  <a:cubicBezTo>
                    <a:pt x="2306" y="339"/>
                    <a:pt x="2318" y="337"/>
                    <a:pt x="2319" y="346"/>
                  </a:cubicBezTo>
                  <a:cubicBezTo>
                    <a:pt x="2321" y="360"/>
                    <a:pt x="2325" y="375"/>
                    <a:pt x="2318" y="387"/>
                  </a:cubicBezTo>
                  <a:cubicBezTo>
                    <a:pt x="2307" y="404"/>
                    <a:pt x="2305" y="403"/>
                    <a:pt x="2326" y="408"/>
                  </a:cubicBezTo>
                  <a:cubicBezTo>
                    <a:pt x="2333" y="410"/>
                    <a:pt x="2341" y="411"/>
                    <a:pt x="2348" y="412"/>
                  </a:cubicBezTo>
                  <a:close/>
                  <a:moveTo>
                    <a:pt x="2103" y="335"/>
                  </a:moveTo>
                  <a:cubicBezTo>
                    <a:pt x="2096" y="292"/>
                    <a:pt x="2090" y="256"/>
                    <a:pt x="2085" y="219"/>
                  </a:cubicBezTo>
                  <a:cubicBezTo>
                    <a:pt x="2083" y="207"/>
                    <a:pt x="2075" y="194"/>
                    <a:pt x="2091" y="183"/>
                  </a:cubicBezTo>
                  <a:cubicBezTo>
                    <a:pt x="2097" y="179"/>
                    <a:pt x="2091" y="171"/>
                    <a:pt x="2083" y="170"/>
                  </a:cubicBezTo>
                  <a:cubicBezTo>
                    <a:pt x="2069" y="168"/>
                    <a:pt x="2056" y="166"/>
                    <a:pt x="2043" y="164"/>
                  </a:cubicBezTo>
                  <a:cubicBezTo>
                    <a:pt x="2039" y="164"/>
                    <a:pt x="2034" y="164"/>
                    <a:pt x="2033" y="168"/>
                  </a:cubicBezTo>
                  <a:cubicBezTo>
                    <a:pt x="2031" y="173"/>
                    <a:pt x="2030" y="178"/>
                    <a:pt x="2036" y="180"/>
                  </a:cubicBezTo>
                  <a:cubicBezTo>
                    <a:pt x="2047" y="186"/>
                    <a:pt x="2046" y="197"/>
                    <a:pt x="2047" y="206"/>
                  </a:cubicBezTo>
                  <a:cubicBezTo>
                    <a:pt x="2053" y="255"/>
                    <a:pt x="2067" y="301"/>
                    <a:pt x="2075" y="349"/>
                  </a:cubicBezTo>
                  <a:cubicBezTo>
                    <a:pt x="2078" y="365"/>
                    <a:pt x="2086" y="369"/>
                    <a:pt x="2101" y="369"/>
                  </a:cubicBezTo>
                  <a:cubicBezTo>
                    <a:pt x="2118" y="370"/>
                    <a:pt x="2121" y="357"/>
                    <a:pt x="2126" y="346"/>
                  </a:cubicBezTo>
                  <a:cubicBezTo>
                    <a:pt x="2145" y="303"/>
                    <a:pt x="2163" y="259"/>
                    <a:pt x="2181" y="216"/>
                  </a:cubicBezTo>
                  <a:cubicBezTo>
                    <a:pt x="2184" y="210"/>
                    <a:pt x="2185" y="201"/>
                    <a:pt x="2195" y="201"/>
                  </a:cubicBezTo>
                  <a:cubicBezTo>
                    <a:pt x="2199" y="201"/>
                    <a:pt x="2200" y="197"/>
                    <a:pt x="2200" y="194"/>
                  </a:cubicBezTo>
                  <a:cubicBezTo>
                    <a:pt x="2200" y="189"/>
                    <a:pt x="2198" y="186"/>
                    <a:pt x="2194" y="185"/>
                  </a:cubicBezTo>
                  <a:cubicBezTo>
                    <a:pt x="2187" y="184"/>
                    <a:pt x="2181" y="182"/>
                    <a:pt x="2174" y="181"/>
                  </a:cubicBezTo>
                  <a:cubicBezTo>
                    <a:pt x="2150" y="177"/>
                    <a:pt x="2149" y="178"/>
                    <a:pt x="2155" y="201"/>
                  </a:cubicBezTo>
                  <a:cubicBezTo>
                    <a:pt x="2155" y="203"/>
                    <a:pt x="2155" y="205"/>
                    <a:pt x="2154" y="207"/>
                  </a:cubicBezTo>
                  <a:cubicBezTo>
                    <a:pt x="2142" y="249"/>
                    <a:pt x="2130" y="292"/>
                    <a:pt x="2103" y="335"/>
                  </a:cubicBezTo>
                  <a:close/>
                  <a:moveTo>
                    <a:pt x="1526" y="227"/>
                  </a:moveTo>
                  <a:cubicBezTo>
                    <a:pt x="1526" y="228"/>
                    <a:pt x="1526" y="228"/>
                    <a:pt x="1526" y="228"/>
                  </a:cubicBezTo>
                  <a:cubicBezTo>
                    <a:pt x="1528" y="228"/>
                    <a:pt x="1530" y="228"/>
                    <a:pt x="1532" y="228"/>
                  </a:cubicBezTo>
                  <a:cubicBezTo>
                    <a:pt x="1541" y="228"/>
                    <a:pt x="1555" y="235"/>
                    <a:pt x="1555" y="217"/>
                  </a:cubicBezTo>
                  <a:cubicBezTo>
                    <a:pt x="1555" y="201"/>
                    <a:pt x="1544" y="200"/>
                    <a:pt x="1531" y="200"/>
                  </a:cubicBezTo>
                  <a:cubicBezTo>
                    <a:pt x="1509" y="199"/>
                    <a:pt x="1489" y="207"/>
                    <a:pt x="1470" y="217"/>
                  </a:cubicBezTo>
                  <a:cubicBezTo>
                    <a:pt x="1446" y="228"/>
                    <a:pt x="1437" y="249"/>
                    <a:pt x="1442" y="273"/>
                  </a:cubicBezTo>
                  <a:cubicBezTo>
                    <a:pt x="1447" y="297"/>
                    <a:pt x="1462" y="309"/>
                    <a:pt x="1490" y="312"/>
                  </a:cubicBezTo>
                  <a:cubicBezTo>
                    <a:pt x="1506" y="314"/>
                    <a:pt x="1521" y="315"/>
                    <a:pt x="1536" y="318"/>
                  </a:cubicBezTo>
                  <a:cubicBezTo>
                    <a:pt x="1552" y="320"/>
                    <a:pt x="1560" y="331"/>
                    <a:pt x="1561" y="347"/>
                  </a:cubicBezTo>
                  <a:cubicBezTo>
                    <a:pt x="1563" y="363"/>
                    <a:pt x="1554" y="371"/>
                    <a:pt x="1540" y="376"/>
                  </a:cubicBezTo>
                  <a:cubicBezTo>
                    <a:pt x="1523" y="382"/>
                    <a:pt x="1505" y="385"/>
                    <a:pt x="1487" y="379"/>
                  </a:cubicBezTo>
                  <a:cubicBezTo>
                    <a:pt x="1482" y="378"/>
                    <a:pt x="1475" y="375"/>
                    <a:pt x="1472" y="383"/>
                  </a:cubicBezTo>
                  <a:cubicBezTo>
                    <a:pt x="1470" y="391"/>
                    <a:pt x="1470" y="400"/>
                    <a:pt x="1479" y="404"/>
                  </a:cubicBezTo>
                  <a:cubicBezTo>
                    <a:pt x="1486" y="407"/>
                    <a:pt x="1492" y="408"/>
                    <a:pt x="1499" y="406"/>
                  </a:cubicBezTo>
                  <a:cubicBezTo>
                    <a:pt x="1518" y="402"/>
                    <a:pt x="1538" y="399"/>
                    <a:pt x="1557" y="391"/>
                  </a:cubicBezTo>
                  <a:cubicBezTo>
                    <a:pt x="1579" y="381"/>
                    <a:pt x="1593" y="361"/>
                    <a:pt x="1591" y="339"/>
                  </a:cubicBezTo>
                  <a:cubicBezTo>
                    <a:pt x="1589" y="313"/>
                    <a:pt x="1574" y="298"/>
                    <a:pt x="1548" y="291"/>
                  </a:cubicBezTo>
                  <a:cubicBezTo>
                    <a:pt x="1530" y="286"/>
                    <a:pt x="1510" y="287"/>
                    <a:pt x="1493" y="279"/>
                  </a:cubicBezTo>
                  <a:cubicBezTo>
                    <a:pt x="1481" y="274"/>
                    <a:pt x="1472" y="265"/>
                    <a:pt x="1473" y="251"/>
                  </a:cubicBezTo>
                  <a:cubicBezTo>
                    <a:pt x="1473" y="236"/>
                    <a:pt x="1485" y="231"/>
                    <a:pt x="1498" y="229"/>
                  </a:cubicBezTo>
                  <a:cubicBezTo>
                    <a:pt x="1507" y="228"/>
                    <a:pt x="1516" y="228"/>
                    <a:pt x="1526" y="227"/>
                  </a:cubicBezTo>
                  <a:close/>
                  <a:moveTo>
                    <a:pt x="2953" y="3501"/>
                  </a:moveTo>
                  <a:cubicBezTo>
                    <a:pt x="2960" y="3501"/>
                    <a:pt x="2968" y="3501"/>
                    <a:pt x="2974" y="3495"/>
                  </a:cubicBezTo>
                  <a:cubicBezTo>
                    <a:pt x="2986" y="3483"/>
                    <a:pt x="2999" y="3471"/>
                    <a:pt x="3008" y="3457"/>
                  </a:cubicBezTo>
                  <a:cubicBezTo>
                    <a:pt x="3019" y="3440"/>
                    <a:pt x="3027" y="3421"/>
                    <a:pt x="3012" y="3401"/>
                  </a:cubicBezTo>
                  <a:cubicBezTo>
                    <a:pt x="2993" y="3374"/>
                    <a:pt x="2994" y="3372"/>
                    <a:pt x="3026" y="3358"/>
                  </a:cubicBezTo>
                  <a:cubicBezTo>
                    <a:pt x="3029" y="3357"/>
                    <a:pt x="3033" y="3356"/>
                    <a:pt x="3037" y="3354"/>
                  </a:cubicBezTo>
                  <a:cubicBezTo>
                    <a:pt x="3045" y="3349"/>
                    <a:pt x="3052" y="3343"/>
                    <a:pt x="3048" y="3333"/>
                  </a:cubicBezTo>
                  <a:cubicBezTo>
                    <a:pt x="3044" y="3324"/>
                    <a:pt x="3035" y="3322"/>
                    <a:pt x="3026" y="3326"/>
                  </a:cubicBezTo>
                  <a:cubicBezTo>
                    <a:pt x="3013" y="3332"/>
                    <a:pt x="2999" y="3333"/>
                    <a:pt x="2987" y="3341"/>
                  </a:cubicBezTo>
                  <a:cubicBezTo>
                    <a:pt x="2975" y="3349"/>
                    <a:pt x="2966" y="3348"/>
                    <a:pt x="2964" y="3331"/>
                  </a:cubicBezTo>
                  <a:cubicBezTo>
                    <a:pt x="2963" y="3324"/>
                    <a:pt x="2958" y="3318"/>
                    <a:pt x="2956" y="3311"/>
                  </a:cubicBezTo>
                  <a:cubicBezTo>
                    <a:pt x="2955" y="3302"/>
                    <a:pt x="2954" y="3295"/>
                    <a:pt x="2944" y="3293"/>
                  </a:cubicBezTo>
                  <a:cubicBezTo>
                    <a:pt x="2934" y="3291"/>
                    <a:pt x="2925" y="3294"/>
                    <a:pt x="2920" y="3302"/>
                  </a:cubicBezTo>
                  <a:cubicBezTo>
                    <a:pt x="2914" y="3313"/>
                    <a:pt x="2907" y="3322"/>
                    <a:pt x="2898" y="3330"/>
                  </a:cubicBezTo>
                  <a:cubicBezTo>
                    <a:pt x="2894" y="3334"/>
                    <a:pt x="2890" y="3338"/>
                    <a:pt x="2895" y="3344"/>
                  </a:cubicBezTo>
                  <a:cubicBezTo>
                    <a:pt x="2898" y="3349"/>
                    <a:pt x="2904" y="3350"/>
                    <a:pt x="2909" y="3347"/>
                  </a:cubicBezTo>
                  <a:cubicBezTo>
                    <a:pt x="2917" y="3342"/>
                    <a:pt x="2926" y="3340"/>
                    <a:pt x="2935" y="3339"/>
                  </a:cubicBezTo>
                  <a:cubicBezTo>
                    <a:pt x="2943" y="3339"/>
                    <a:pt x="2950" y="3339"/>
                    <a:pt x="2953" y="3348"/>
                  </a:cubicBezTo>
                  <a:cubicBezTo>
                    <a:pt x="2957" y="3357"/>
                    <a:pt x="2955" y="3364"/>
                    <a:pt x="2948" y="3369"/>
                  </a:cubicBezTo>
                  <a:cubicBezTo>
                    <a:pt x="2942" y="3374"/>
                    <a:pt x="2935" y="3379"/>
                    <a:pt x="2929" y="3383"/>
                  </a:cubicBezTo>
                  <a:cubicBezTo>
                    <a:pt x="2916" y="3391"/>
                    <a:pt x="2907" y="3403"/>
                    <a:pt x="2898" y="3415"/>
                  </a:cubicBezTo>
                  <a:cubicBezTo>
                    <a:pt x="2894" y="3420"/>
                    <a:pt x="2893" y="3428"/>
                    <a:pt x="2899" y="3433"/>
                  </a:cubicBezTo>
                  <a:cubicBezTo>
                    <a:pt x="2904" y="3439"/>
                    <a:pt x="2912" y="3438"/>
                    <a:pt x="2916" y="3433"/>
                  </a:cubicBezTo>
                  <a:cubicBezTo>
                    <a:pt x="2929" y="3419"/>
                    <a:pt x="2947" y="3414"/>
                    <a:pt x="2960" y="3402"/>
                  </a:cubicBezTo>
                  <a:cubicBezTo>
                    <a:pt x="2965" y="3397"/>
                    <a:pt x="2970" y="3391"/>
                    <a:pt x="2977" y="3395"/>
                  </a:cubicBezTo>
                  <a:cubicBezTo>
                    <a:pt x="2985" y="3399"/>
                    <a:pt x="2987" y="3407"/>
                    <a:pt x="2988" y="3417"/>
                  </a:cubicBezTo>
                  <a:cubicBezTo>
                    <a:pt x="2992" y="3449"/>
                    <a:pt x="2970" y="3464"/>
                    <a:pt x="2947" y="3478"/>
                  </a:cubicBezTo>
                  <a:cubicBezTo>
                    <a:pt x="2940" y="3482"/>
                    <a:pt x="2934" y="3486"/>
                    <a:pt x="2936" y="3495"/>
                  </a:cubicBezTo>
                  <a:cubicBezTo>
                    <a:pt x="2939" y="3504"/>
                    <a:pt x="2948" y="3498"/>
                    <a:pt x="2953" y="3501"/>
                  </a:cubicBezTo>
                  <a:close/>
                  <a:moveTo>
                    <a:pt x="1504" y="3683"/>
                  </a:moveTo>
                  <a:cubicBezTo>
                    <a:pt x="1504" y="3714"/>
                    <a:pt x="1508" y="3716"/>
                    <a:pt x="1532" y="3702"/>
                  </a:cubicBezTo>
                  <a:cubicBezTo>
                    <a:pt x="1541" y="3697"/>
                    <a:pt x="1550" y="3690"/>
                    <a:pt x="1559" y="3685"/>
                  </a:cubicBezTo>
                  <a:cubicBezTo>
                    <a:pt x="1566" y="3680"/>
                    <a:pt x="1574" y="3676"/>
                    <a:pt x="1583" y="3676"/>
                  </a:cubicBezTo>
                  <a:cubicBezTo>
                    <a:pt x="1589" y="3675"/>
                    <a:pt x="1595" y="3681"/>
                    <a:pt x="1590" y="3685"/>
                  </a:cubicBezTo>
                  <a:cubicBezTo>
                    <a:pt x="1574" y="3698"/>
                    <a:pt x="1581" y="3727"/>
                    <a:pt x="1557" y="3736"/>
                  </a:cubicBezTo>
                  <a:cubicBezTo>
                    <a:pt x="1550" y="3738"/>
                    <a:pt x="1551" y="3746"/>
                    <a:pt x="1553" y="3751"/>
                  </a:cubicBezTo>
                  <a:cubicBezTo>
                    <a:pt x="1556" y="3762"/>
                    <a:pt x="1592" y="3773"/>
                    <a:pt x="1597" y="3764"/>
                  </a:cubicBezTo>
                  <a:cubicBezTo>
                    <a:pt x="1606" y="3746"/>
                    <a:pt x="1623" y="3744"/>
                    <a:pt x="1638" y="3740"/>
                  </a:cubicBezTo>
                  <a:cubicBezTo>
                    <a:pt x="1662" y="3734"/>
                    <a:pt x="1659" y="3713"/>
                    <a:pt x="1664" y="3697"/>
                  </a:cubicBezTo>
                  <a:cubicBezTo>
                    <a:pt x="1668" y="3682"/>
                    <a:pt x="1657" y="3671"/>
                    <a:pt x="1647" y="3666"/>
                  </a:cubicBezTo>
                  <a:cubicBezTo>
                    <a:pt x="1629" y="3656"/>
                    <a:pt x="1612" y="3644"/>
                    <a:pt x="1590" y="3644"/>
                  </a:cubicBezTo>
                  <a:cubicBezTo>
                    <a:pt x="1585" y="3643"/>
                    <a:pt x="1578" y="3643"/>
                    <a:pt x="1575" y="3645"/>
                  </a:cubicBezTo>
                  <a:cubicBezTo>
                    <a:pt x="1561" y="3656"/>
                    <a:pt x="1544" y="3656"/>
                    <a:pt x="1528" y="3658"/>
                  </a:cubicBezTo>
                  <a:cubicBezTo>
                    <a:pt x="1512" y="3660"/>
                    <a:pt x="1500" y="3666"/>
                    <a:pt x="1504" y="3683"/>
                  </a:cubicBezTo>
                  <a:close/>
                  <a:moveTo>
                    <a:pt x="327" y="2104"/>
                  </a:moveTo>
                  <a:cubicBezTo>
                    <a:pt x="325" y="2088"/>
                    <a:pt x="324" y="2071"/>
                    <a:pt x="320" y="2055"/>
                  </a:cubicBezTo>
                  <a:cubicBezTo>
                    <a:pt x="316" y="2039"/>
                    <a:pt x="310" y="2024"/>
                    <a:pt x="290" y="2020"/>
                  </a:cubicBezTo>
                  <a:cubicBezTo>
                    <a:pt x="252" y="2012"/>
                    <a:pt x="231" y="2023"/>
                    <a:pt x="219" y="2061"/>
                  </a:cubicBezTo>
                  <a:cubicBezTo>
                    <a:pt x="213" y="2078"/>
                    <a:pt x="211" y="2096"/>
                    <a:pt x="198" y="2109"/>
                  </a:cubicBezTo>
                  <a:cubicBezTo>
                    <a:pt x="180" y="2127"/>
                    <a:pt x="160" y="2122"/>
                    <a:pt x="154" y="2099"/>
                  </a:cubicBezTo>
                  <a:cubicBezTo>
                    <a:pt x="149" y="2082"/>
                    <a:pt x="152" y="2066"/>
                    <a:pt x="158" y="2050"/>
                  </a:cubicBezTo>
                  <a:cubicBezTo>
                    <a:pt x="160" y="2042"/>
                    <a:pt x="163" y="2035"/>
                    <a:pt x="152" y="2032"/>
                  </a:cubicBezTo>
                  <a:cubicBezTo>
                    <a:pt x="144" y="2030"/>
                    <a:pt x="136" y="2032"/>
                    <a:pt x="133" y="2041"/>
                  </a:cubicBezTo>
                  <a:cubicBezTo>
                    <a:pt x="131" y="2047"/>
                    <a:pt x="130" y="2053"/>
                    <a:pt x="129" y="2059"/>
                  </a:cubicBezTo>
                  <a:cubicBezTo>
                    <a:pt x="126" y="2075"/>
                    <a:pt x="132" y="2090"/>
                    <a:pt x="135" y="2106"/>
                  </a:cubicBezTo>
                  <a:cubicBezTo>
                    <a:pt x="142" y="2136"/>
                    <a:pt x="155" y="2148"/>
                    <a:pt x="182" y="2148"/>
                  </a:cubicBezTo>
                  <a:cubicBezTo>
                    <a:pt x="217" y="2148"/>
                    <a:pt x="229" y="2139"/>
                    <a:pt x="236" y="2105"/>
                  </a:cubicBezTo>
                  <a:cubicBezTo>
                    <a:pt x="239" y="2092"/>
                    <a:pt x="242" y="2078"/>
                    <a:pt x="247" y="2065"/>
                  </a:cubicBezTo>
                  <a:cubicBezTo>
                    <a:pt x="255" y="2044"/>
                    <a:pt x="273" y="2047"/>
                    <a:pt x="289" y="2048"/>
                  </a:cubicBezTo>
                  <a:cubicBezTo>
                    <a:pt x="305" y="2049"/>
                    <a:pt x="306" y="2062"/>
                    <a:pt x="308" y="2074"/>
                  </a:cubicBezTo>
                  <a:cubicBezTo>
                    <a:pt x="310" y="2093"/>
                    <a:pt x="307" y="2111"/>
                    <a:pt x="300" y="2129"/>
                  </a:cubicBezTo>
                  <a:cubicBezTo>
                    <a:pt x="297" y="2136"/>
                    <a:pt x="296" y="2140"/>
                    <a:pt x="304" y="2143"/>
                  </a:cubicBezTo>
                  <a:cubicBezTo>
                    <a:pt x="310" y="2145"/>
                    <a:pt x="317" y="2146"/>
                    <a:pt x="320" y="2137"/>
                  </a:cubicBezTo>
                  <a:cubicBezTo>
                    <a:pt x="325" y="2127"/>
                    <a:pt x="326" y="2116"/>
                    <a:pt x="327" y="2104"/>
                  </a:cubicBezTo>
                  <a:close/>
                  <a:moveTo>
                    <a:pt x="3014" y="655"/>
                  </a:moveTo>
                  <a:cubicBezTo>
                    <a:pt x="3018" y="624"/>
                    <a:pt x="3035" y="598"/>
                    <a:pt x="3043" y="570"/>
                  </a:cubicBezTo>
                  <a:cubicBezTo>
                    <a:pt x="3044" y="568"/>
                    <a:pt x="3045" y="566"/>
                    <a:pt x="3047" y="565"/>
                  </a:cubicBezTo>
                  <a:cubicBezTo>
                    <a:pt x="3062" y="555"/>
                    <a:pt x="3062" y="552"/>
                    <a:pt x="3047" y="540"/>
                  </a:cubicBezTo>
                  <a:cubicBezTo>
                    <a:pt x="3041" y="536"/>
                    <a:pt x="3033" y="532"/>
                    <a:pt x="3027" y="528"/>
                  </a:cubicBezTo>
                  <a:cubicBezTo>
                    <a:pt x="3022" y="525"/>
                    <a:pt x="3016" y="520"/>
                    <a:pt x="3011" y="524"/>
                  </a:cubicBezTo>
                  <a:cubicBezTo>
                    <a:pt x="3004" y="528"/>
                    <a:pt x="3011" y="534"/>
                    <a:pt x="3011" y="539"/>
                  </a:cubicBezTo>
                  <a:cubicBezTo>
                    <a:pt x="3011" y="543"/>
                    <a:pt x="3011" y="548"/>
                    <a:pt x="3010" y="552"/>
                  </a:cubicBezTo>
                  <a:cubicBezTo>
                    <a:pt x="3004" y="588"/>
                    <a:pt x="2991" y="623"/>
                    <a:pt x="2987" y="659"/>
                  </a:cubicBezTo>
                  <a:cubicBezTo>
                    <a:pt x="2985" y="677"/>
                    <a:pt x="2964" y="689"/>
                    <a:pt x="2945" y="688"/>
                  </a:cubicBezTo>
                  <a:cubicBezTo>
                    <a:pt x="2941" y="687"/>
                    <a:pt x="2937" y="687"/>
                    <a:pt x="2934" y="690"/>
                  </a:cubicBezTo>
                  <a:cubicBezTo>
                    <a:pt x="2932" y="693"/>
                    <a:pt x="2933" y="695"/>
                    <a:pt x="2935" y="697"/>
                  </a:cubicBezTo>
                  <a:cubicBezTo>
                    <a:pt x="2950" y="711"/>
                    <a:pt x="2963" y="726"/>
                    <a:pt x="2978" y="739"/>
                  </a:cubicBezTo>
                  <a:cubicBezTo>
                    <a:pt x="2980" y="741"/>
                    <a:pt x="2986" y="742"/>
                    <a:pt x="2987" y="741"/>
                  </a:cubicBezTo>
                  <a:cubicBezTo>
                    <a:pt x="2989" y="738"/>
                    <a:pt x="2990" y="734"/>
                    <a:pt x="2990" y="731"/>
                  </a:cubicBezTo>
                  <a:cubicBezTo>
                    <a:pt x="2985" y="702"/>
                    <a:pt x="2991" y="690"/>
                    <a:pt x="3017" y="681"/>
                  </a:cubicBezTo>
                  <a:cubicBezTo>
                    <a:pt x="3034" y="675"/>
                    <a:pt x="3049" y="664"/>
                    <a:pt x="3064" y="656"/>
                  </a:cubicBezTo>
                  <a:cubicBezTo>
                    <a:pt x="3086" y="643"/>
                    <a:pt x="3106" y="627"/>
                    <a:pt x="3134" y="629"/>
                  </a:cubicBezTo>
                  <a:cubicBezTo>
                    <a:pt x="3144" y="630"/>
                    <a:pt x="3143" y="620"/>
                    <a:pt x="3139" y="616"/>
                  </a:cubicBezTo>
                  <a:cubicBezTo>
                    <a:pt x="3129" y="606"/>
                    <a:pt x="3116" y="597"/>
                    <a:pt x="3102" y="593"/>
                  </a:cubicBezTo>
                  <a:cubicBezTo>
                    <a:pt x="3087" y="589"/>
                    <a:pt x="3098" y="605"/>
                    <a:pt x="3093" y="609"/>
                  </a:cubicBezTo>
                  <a:cubicBezTo>
                    <a:pt x="3089" y="611"/>
                    <a:pt x="3086" y="613"/>
                    <a:pt x="3083" y="615"/>
                  </a:cubicBezTo>
                  <a:cubicBezTo>
                    <a:pt x="3074" y="621"/>
                    <a:pt x="3066" y="627"/>
                    <a:pt x="3059" y="633"/>
                  </a:cubicBezTo>
                  <a:cubicBezTo>
                    <a:pt x="3046" y="643"/>
                    <a:pt x="3031" y="650"/>
                    <a:pt x="3014" y="655"/>
                  </a:cubicBezTo>
                  <a:close/>
                  <a:moveTo>
                    <a:pt x="1684" y="3625"/>
                  </a:moveTo>
                  <a:cubicBezTo>
                    <a:pt x="1696" y="3626"/>
                    <a:pt x="1702" y="3621"/>
                    <a:pt x="1705" y="3613"/>
                  </a:cubicBezTo>
                  <a:cubicBezTo>
                    <a:pt x="1708" y="3602"/>
                    <a:pt x="1701" y="3599"/>
                    <a:pt x="1693" y="3597"/>
                  </a:cubicBezTo>
                  <a:cubicBezTo>
                    <a:pt x="1669" y="3594"/>
                    <a:pt x="1647" y="3575"/>
                    <a:pt x="1624" y="3578"/>
                  </a:cubicBezTo>
                  <a:cubicBezTo>
                    <a:pt x="1586" y="3582"/>
                    <a:pt x="1550" y="3580"/>
                    <a:pt x="1513" y="3576"/>
                  </a:cubicBezTo>
                  <a:cubicBezTo>
                    <a:pt x="1482" y="3572"/>
                    <a:pt x="1451" y="3569"/>
                    <a:pt x="1421" y="3561"/>
                  </a:cubicBezTo>
                  <a:cubicBezTo>
                    <a:pt x="1409" y="3557"/>
                    <a:pt x="1399" y="3558"/>
                    <a:pt x="1388" y="3561"/>
                  </a:cubicBezTo>
                  <a:cubicBezTo>
                    <a:pt x="1379" y="3563"/>
                    <a:pt x="1377" y="3570"/>
                    <a:pt x="1385" y="3577"/>
                  </a:cubicBezTo>
                  <a:cubicBezTo>
                    <a:pt x="1402" y="3593"/>
                    <a:pt x="1419" y="3611"/>
                    <a:pt x="1446" y="3608"/>
                  </a:cubicBezTo>
                  <a:cubicBezTo>
                    <a:pt x="1461" y="3606"/>
                    <a:pt x="1476" y="3606"/>
                    <a:pt x="1490" y="3606"/>
                  </a:cubicBezTo>
                  <a:cubicBezTo>
                    <a:pt x="1524" y="3606"/>
                    <a:pt x="1560" y="3601"/>
                    <a:pt x="1591" y="3612"/>
                  </a:cubicBezTo>
                  <a:cubicBezTo>
                    <a:pt x="1623" y="3622"/>
                    <a:pt x="1657" y="3608"/>
                    <a:pt x="1684" y="3625"/>
                  </a:cubicBezTo>
                  <a:close/>
                  <a:moveTo>
                    <a:pt x="3673" y="1751"/>
                  </a:moveTo>
                  <a:cubicBezTo>
                    <a:pt x="3672" y="1760"/>
                    <a:pt x="3672" y="1769"/>
                    <a:pt x="3669" y="1778"/>
                  </a:cubicBezTo>
                  <a:cubicBezTo>
                    <a:pt x="3667" y="1786"/>
                    <a:pt x="3664" y="1795"/>
                    <a:pt x="3676" y="1797"/>
                  </a:cubicBezTo>
                  <a:cubicBezTo>
                    <a:pt x="3688" y="1799"/>
                    <a:pt x="3696" y="1794"/>
                    <a:pt x="3696" y="1781"/>
                  </a:cubicBezTo>
                  <a:cubicBezTo>
                    <a:pt x="3695" y="1761"/>
                    <a:pt x="3695" y="1741"/>
                    <a:pt x="3691" y="1721"/>
                  </a:cubicBezTo>
                  <a:cubicBezTo>
                    <a:pt x="3686" y="1695"/>
                    <a:pt x="3666" y="1682"/>
                    <a:pt x="3638" y="1683"/>
                  </a:cubicBezTo>
                  <a:cubicBezTo>
                    <a:pt x="3606" y="1684"/>
                    <a:pt x="3595" y="1694"/>
                    <a:pt x="3588" y="1724"/>
                  </a:cubicBezTo>
                  <a:cubicBezTo>
                    <a:pt x="3585" y="1737"/>
                    <a:pt x="3584" y="1750"/>
                    <a:pt x="3581" y="1763"/>
                  </a:cubicBezTo>
                  <a:cubicBezTo>
                    <a:pt x="3575" y="1782"/>
                    <a:pt x="3560" y="1790"/>
                    <a:pt x="3541" y="1788"/>
                  </a:cubicBezTo>
                  <a:cubicBezTo>
                    <a:pt x="3521" y="1785"/>
                    <a:pt x="3518" y="1770"/>
                    <a:pt x="3516" y="1754"/>
                  </a:cubicBezTo>
                  <a:cubicBezTo>
                    <a:pt x="3515" y="1739"/>
                    <a:pt x="3518" y="1724"/>
                    <a:pt x="3522" y="1709"/>
                  </a:cubicBezTo>
                  <a:cubicBezTo>
                    <a:pt x="3524" y="1703"/>
                    <a:pt x="3526" y="1698"/>
                    <a:pt x="3518" y="1694"/>
                  </a:cubicBezTo>
                  <a:cubicBezTo>
                    <a:pt x="3510" y="1691"/>
                    <a:pt x="3504" y="1695"/>
                    <a:pt x="3501" y="1701"/>
                  </a:cubicBezTo>
                  <a:cubicBezTo>
                    <a:pt x="3498" y="1708"/>
                    <a:pt x="3497" y="1717"/>
                    <a:pt x="3497" y="1725"/>
                  </a:cubicBezTo>
                  <a:cubicBezTo>
                    <a:pt x="3497" y="1747"/>
                    <a:pt x="3500" y="1768"/>
                    <a:pt x="3510" y="1788"/>
                  </a:cubicBezTo>
                  <a:cubicBezTo>
                    <a:pt x="3518" y="1807"/>
                    <a:pt x="3534" y="1817"/>
                    <a:pt x="3557" y="1817"/>
                  </a:cubicBezTo>
                  <a:cubicBezTo>
                    <a:pt x="3579" y="1816"/>
                    <a:pt x="3596" y="1804"/>
                    <a:pt x="3602" y="1785"/>
                  </a:cubicBezTo>
                  <a:cubicBezTo>
                    <a:pt x="3607" y="1769"/>
                    <a:pt x="3612" y="1753"/>
                    <a:pt x="3616" y="1737"/>
                  </a:cubicBezTo>
                  <a:cubicBezTo>
                    <a:pt x="3619" y="1727"/>
                    <a:pt x="3625" y="1718"/>
                    <a:pt x="3635" y="1714"/>
                  </a:cubicBezTo>
                  <a:cubicBezTo>
                    <a:pt x="3659" y="1704"/>
                    <a:pt x="3673" y="1718"/>
                    <a:pt x="3673" y="1751"/>
                  </a:cubicBezTo>
                  <a:close/>
                  <a:moveTo>
                    <a:pt x="956" y="657"/>
                  </a:moveTo>
                  <a:cubicBezTo>
                    <a:pt x="982" y="655"/>
                    <a:pt x="1001" y="639"/>
                    <a:pt x="1020" y="624"/>
                  </a:cubicBezTo>
                  <a:cubicBezTo>
                    <a:pt x="1028" y="618"/>
                    <a:pt x="1034" y="611"/>
                    <a:pt x="1039" y="603"/>
                  </a:cubicBezTo>
                  <a:cubicBezTo>
                    <a:pt x="1044" y="598"/>
                    <a:pt x="1045" y="592"/>
                    <a:pt x="1036" y="587"/>
                  </a:cubicBezTo>
                  <a:cubicBezTo>
                    <a:pt x="1030" y="583"/>
                    <a:pt x="1026" y="584"/>
                    <a:pt x="1022" y="590"/>
                  </a:cubicBezTo>
                  <a:cubicBezTo>
                    <a:pt x="1018" y="596"/>
                    <a:pt x="1014" y="601"/>
                    <a:pt x="1008" y="605"/>
                  </a:cubicBezTo>
                  <a:cubicBezTo>
                    <a:pt x="977" y="631"/>
                    <a:pt x="961" y="629"/>
                    <a:pt x="930" y="604"/>
                  </a:cubicBezTo>
                  <a:cubicBezTo>
                    <a:pt x="912" y="590"/>
                    <a:pt x="903" y="571"/>
                    <a:pt x="894" y="552"/>
                  </a:cubicBezTo>
                  <a:cubicBezTo>
                    <a:pt x="877" y="519"/>
                    <a:pt x="885" y="499"/>
                    <a:pt x="920" y="484"/>
                  </a:cubicBezTo>
                  <a:cubicBezTo>
                    <a:pt x="924" y="482"/>
                    <a:pt x="930" y="480"/>
                    <a:pt x="935" y="479"/>
                  </a:cubicBezTo>
                  <a:cubicBezTo>
                    <a:pt x="944" y="478"/>
                    <a:pt x="950" y="474"/>
                    <a:pt x="948" y="464"/>
                  </a:cubicBezTo>
                  <a:cubicBezTo>
                    <a:pt x="946" y="454"/>
                    <a:pt x="937" y="454"/>
                    <a:pt x="929" y="455"/>
                  </a:cubicBezTo>
                  <a:cubicBezTo>
                    <a:pt x="895" y="459"/>
                    <a:pt x="859" y="497"/>
                    <a:pt x="860" y="532"/>
                  </a:cubicBezTo>
                  <a:cubicBezTo>
                    <a:pt x="863" y="584"/>
                    <a:pt x="890" y="622"/>
                    <a:pt x="931" y="650"/>
                  </a:cubicBezTo>
                  <a:cubicBezTo>
                    <a:pt x="938" y="656"/>
                    <a:pt x="947" y="657"/>
                    <a:pt x="956" y="657"/>
                  </a:cubicBezTo>
                  <a:close/>
                  <a:moveTo>
                    <a:pt x="2468" y="424"/>
                  </a:moveTo>
                  <a:cubicBezTo>
                    <a:pt x="2468" y="423"/>
                    <a:pt x="2468" y="422"/>
                    <a:pt x="2468" y="422"/>
                  </a:cubicBezTo>
                  <a:cubicBezTo>
                    <a:pt x="2478" y="377"/>
                    <a:pt x="2497" y="335"/>
                    <a:pt x="2511" y="292"/>
                  </a:cubicBezTo>
                  <a:cubicBezTo>
                    <a:pt x="2514" y="284"/>
                    <a:pt x="2520" y="287"/>
                    <a:pt x="2525" y="289"/>
                  </a:cubicBezTo>
                  <a:cubicBezTo>
                    <a:pt x="2537" y="293"/>
                    <a:pt x="2549" y="300"/>
                    <a:pt x="2560" y="307"/>
                  </a:cubicBezTo>
                  <a:cubicBezTo>
                    <a:pt x="2567" y="312"/>
                    <a:pt x="2574" y="311"/>
                    <a:pt x="2578" y="303"/>
                  </a:cubicBezTo>
                  <a:cubicBezTo>
                    <a:pt x="2582" y="295"/>
                    <a:pt x="2583" y="286"/>
                    <a:pt x="2572" y="282"/>
                  </a:cubicBezTo>
                  <a:cubicBezTo>
                    <a:pt x="2527" y="266"/>
                    <a:pt x="2482" y="249"/>
                    <a:pt x="2437" y="233"/>
                  </a:cubicBezTo>
                  <a:cubicBezTo>
                    <a:pt x="2429" y="230"/>
                    <a:pt x="2425" y="237"/>
                    <a:pt x="2422" y="243"/>
                  </a:cubicBezTo>
                  <a:cubicBezTo>
                    <a:pt x="2419" y="250"/>
                    <a:pt x="2423" y="254"/>
                    <a:pt x="2430" y="256"/>
                  </a:cubicBezTo>
                  <a:cubicBezTo>
                    <a:pt x="2442" y="260"/>
                    <a:pt x="2455" y="263"/>
                    <a:pt x="2468" y="267"/>
                  </a:cubicBezTo>
                  <a:cubicBezTo>
                    <a:pt x="2475" y="269"/>
                    <a:pt x="2482" y="272"/>
                    <a:pt x="2479" y="282"/>
                  </a:cubicBezTo>
                  <a:cubicBezTo>
                    <a:pt x="2466" y="326"/>
                    <a:pt x="2455" y="371"/>
                    <a:pt x="2435" y="412"/>
                  </a:cubicBezTo>
                  <a:cubicBezTo>
                    <a:pt x="2433" y="416"/>
                    <a:pt x="2431" y="421"/>
                    <a:pt x="2425" y="418"/>
                  </a:cubicBezTo>
                  <a:cubicBezTo>
                    <a:pt x="2418" y="415"/>
                    <a:pt x="2414" y="418"/>
                    <a:pt x="2413" y="424"/>
                  </a:cubicBezTo>
                  <a:cubicBezTo>
                    <a:pt x="2411" y="431"/>
                    <a:pt x="2416" y="434"/>
                    <a:pt x="2421" y="435"/>
                  </a:cubicBezTo>
                  <a:cubicBezTo>
                    <a:pt x="2437" y="440"/>
                    <a:pt x="2453" y="445"/>
                    <a:pt x="2469" y="450"/>
                  </a:cubicBezTo>
                  <a:cubicBezTo>
                    <a:pt x="2474" y="452"/>
                    <a:pt x="2478" y="453"/>
                    <a:pt x="2480" y="447"/>
                  </a:cubicBezTo>
                  <a:cubicBezTo>
                    <a:pt x="2483" y="441"/>
                    <a:pt x="2480" y="438"/>
                    <a:pt x="2475" y="436"/>
                  </a:cubicBezTo>
                  <a:cubicBezTo>
                    <a:pt x="2467" y="435"/>
                    <a:pt x="2468" y="429"/>
                    <a:pt x="2468" y="424"/>
                  </a:cubicBezTo>
                  <a:close/>
                  <a:moveTo>
                    <a:pt x="3174" y="2922"/>
                  </a:moveTo>
                  <a:cubicBezTo>
                    <a:pt x="3196" y="2937"/>
                    <a:pt x="3218" y="2952"/>
                    <a:pt x="3242" y="2965"/>
                  </a:cubicBezTo>
                  <a:cubicBezTo>
                    <a:pt x="3272" y="2982"/>
                    <a:pt x="3302" y="3001"/>
                    <a:pt x="3322" y="3029"/>
                  </a:cubicBezTo>
                  <a:cubicBezTo>
                    <a:pt x="3338" y="3052"/>
                    <a:pt x="3356" y="3060"/>
                    <a:pt x="3381" y="3059"/>
                  </a:cubicBezTo>
                  <a:cubicBezTo>
                    <a:pt x="3387" y="3058"/>
                    <a:pt x="3392" y="3060"/>
                    <a:pt x="3395" y="3054"/>
                  </a:cubicBezTo>
                  <a:cubicBezTo>
                    <a:pt x="3398" y="3049"/>
                    <a:pt x="3393" y="3046"/>
                    <a:pt x="3390" y="3042"/>
                  </a:cubicBezTo>
                  <a:cubicBezTo>
                    <a:pt x="3367" y="3010"/>
                    <a:pt x="3331" y="2992"/>
                    <a:pt x="3300" y="2969"/>
                  </a:cubicBezTo>
                  <a:cubicBezTo>
                    <a:pt x="3294" y="2965"/>
                    <a:pt x="3287" y="2964"/>
                    <a:pt x="3280" y="2965"/>
                  </a:cubicBezTo>
                  <a:cubicBezTo>
                    <a:pt x="3263" y="2966"/>
                    <a:pt x="3261" y="2959"/>
                    <a:pt x="3269" y="2945"/>
                  </a:cubicBezTo>
                  <a:cubicBezTo>
                    <a:pt x="3281" y="2923"/>
                    <a:pt x="3278" y="2913"/>
                    <a:pt x="3257" y="2903"/>
                  </a:cubicBezTo>
                  <a:cubicBezTo>
                    <a:pt x="3240" y="2895"/>
                    <a:pt x="3227" y="2882"/>
                    <a:pt x="3211" y="2872"/>
                  </a:cubicBezTo>
                  <a:cubicBezTo>
                    <a:pt x="3204" y="2867"/>
                    <a:pt x="3196" y="2862"/>
                    <a:pt x="3187" y="2859"/>
                  </a:cubicBezTo>
                  <a:cubicBezTo>
                    <a:pt x="3168" y="2853"/>
                    <a:pt x="3144" y="2864"/>
                    <a:pt x="3135" y="2880"/>
                  </a:cubicBezTo>
                  <a:cubicBezTo>
                    <a:pt x="3131" y="2889"/>
                    <a:pt x="3133" y="2896"/>
                    <a:pt x="3140" y="2902"/>
                  </a:cubicBezTo>
                  <a:cubicBezTo>
                    <a:pt x="3148" y="2908"/>
                    <a:pt x="3151" y="2898"/>
                    <a:pt x="3155" y="2894"/>
                  </a:cubicBezTo>
                  <a:cubicBezTo>
                    <a:pt x="3160" y="2889"/>
                    <a:pt x="3163" y="2883"/>
                    <a:pt x="3168" y="2879"/>
                  </a:cubicBezTo>
                  <a:cubicBezTo>
                    <a:pt x="3177" y="2874"/>
                    <a:pt x="3191" y="2867"/>
                    <a:pt x="3195" y="2876"/>
                  </a:cubicBezTo>
                  <a:cubicBezTo>
                    <a:pt x="3206" y="2898"/>
                    <a:pt x="3227" y="2905"/>
                    <a:pt x="3245" y="2915"/>
                  </a:cubicBezTo>
                  <a:cubicBezTo>
                    <a:pt x="3255" y="2920"/>
                    <a:pt x="3256" y="2927"/>
                    <a:pt x="3251" y="2935"/>
                  </a:cubicBezTo>
                  <a:cubicBezTo>
                    <a:pt x="3245" y="2944"/>
                    <a:pt x="3239" y="2942"/>
                    <a:pt x="3232" y="2936"/>
                  </a:cubicBezTo>
                  <a:cubicBezTo>
                    <a:pt x="3216" y="2922"/>
                    <a:pt x="3197" y="2915"/>
                    <a:pt x="3174" y="2922"/>
                  </a:cubicBezTo>
                  <a:close/>
                  <a:moveTo>
                    <a:pt x="3397" y="944"/>
                  </a:moveTo>
                  <a:cubicBezTo>
                    <a:pt x="3403" y="953"/>
                    <a:pt x="3397" y="957"/>
                    <a:pt x="3391" y="960"/>
                  </a:cubicBezTo>
                  <a:cubicBezTo>
                    <a:pt x="3353" y="980"/>
                    <a:pt x="3316" y="1003"/>
                    <a:pt x="3281" y="1028"/>
                  </a:cubicBezTo>
                  <a:cubicBezTo>
                    <a:pt x="3274" y="1032"/>
                    <a:pt x="3266" y="1038"/>
                    <a:pt x="3258" y="1029"/>
                  </a:cubicBezTo>
                  <a:cubicBezTo>
                    <a:pt x="3254" y="1024"/>
                    <a:pt x="3249" y="1026"/>
                    <a:pt x="3246" y="1030"/>
                  </a:cubicBezTo>
                  <a:cubicBezTo>
                    <a:pt x="3242" y="1034"/>
                    <a:pt x="3244" y="1039"/>
                    <a:pt x="3247" y="1042"/>
                  </a:cubicBezTo>
                  <a:cubicBezTo>
                    <a:pt x="3257" y="1056"/>
                    <a:pt x="3267" y="1069"/>
                    <a:pt x="3277" y="1082"/>
                  </a:cubicBezTo>
                  <a:cubicBezTo>
                    <a:pt x="3279" y="1086"/>
                    <a:pt x="3282" y="1088"/>
                    <a:pt x="3287" y="1087"/>
                  </a:cubicBezTo>
                  <a:cubicBezTo>
                    <a:pt x="3292" y="1085"/>
                    <a:pt x="3292" y="1080"/>
                    <a:pt x="3291" y="1077"/>
                  </a:cubicBezTo>
                  <a:cubicBezTo>
                    <a:pt x="3279" y="1057"/>
                    <a:pt x="3293" y="1054"/>
                    <a:pt x="3307" y="1049"/>
                  </a:cubicBezTo>
                  <a:cubicBezTo>
                    <a:pt x="3316" y="1046"/>
                    <a:pt x="3325" y="1040"/>
                    <a:pt x="3332" y="1033"/>
                  </a:cubicBezTo>
                  <a:cubicBezTo>
                    <a:pt x="3337" y="1027"/>
                    <a:pt x="3342" y="1027"/>
                    <a:pt x="3347" y="1034"/>
                  </a:cubicBezTo>
                  <a:cubicBezTo>
                    <a:pt x="3354" y="1045"/>
                    <a:pt x="3362" y="1057"/>
                    <a:pt x="3370" y="1068"/>
                  </a:cubicBezTo>
                  <a:cubicBezTo>
                    <a:pt x="3374" y="1073"/>
                    <a:pt x="3376" y="1082"/>
                    <a:pt x="3387" y="1075"/>
                  </a:cubicBezTo>
                  <a:cubicBezTo>
                    <a:pt x="3397" y="1068"/>
                    <a:pt x="3389" y="1060"/>
                    <a:pt x="3386" y="1057"/>
                  </a:cubicBezTo>
                  <a:cubicBezTo>
                    <a:pt x="3376" y="1047"/>
                    <a:pt x="3371" y="1035"/>
                    <a:pt x="3364" y="1024"/>
                  </a:cubicBezTo>
                  <a:cubicBezTo>
                    <a:pt x="3362" y="1019"/>
                    <a:pt x="3360" y="1016"/>
                    <a:pt x="3365" y="1012"/>
                  </a:cubicBezTo>
                  <a:cubicBezTo>
                    <a:pt x="3379" y="1001"/>
                    <a:pt x="3392" y="989"/>
                    <a:pt x="3410" y="983"/>
                  </a:cubicBezTo>
                  <a:cubicBezTo>
                    <a:pt x="3416" y="981"/>
                    <a:pt x="3421" y="982"/>
                    <a:pt x="3423" y="988"/>
                  </a:cubicBezTo>
                  <a:cubicBezTo>
                    <a:pt x="3429" y="1005"/>
                    <a:pt x="3440" y="1020"/>
                    <a:pt x="3440" y="1039"/>
                  </a:cubicBezTo>
                  <a:cubicBezTo>
                    <a:pt x="3441" y="1046"/>
                    <a:pt x="3443" y="1052"/>
                    <a:pt x="3451" y="1053"/>
                  </a:cubicBezTo>
                  <a:cubicBezTo>
                    <a:pt x="3458" y="1053"/>
                    <a:pt x="3465" y="1054"/>
                    <a:pt x="3470" y="1048"/>
                  </a:cubicBezTo>
                  <a:cubicBezTo>
                    <a:pt x="3476" y="1042"/>
                    <a:pt x="3471" y="1036"/>
                    <a:pt x="3467" y="1030"/>
                  </a:cubicBezTo>
                  <a:cubicBezTo>
                    <a:pt x="3458" y="1014"/>
                    <a:pt x="3448" y="999"/>
                    <a:pt x="3438" y="983"/>
                  </a:cubicBezTo>
                  <a:cubicBezTo>
                    <a:pt x="3431" y="970"/>
                    <a:pt x="3424" y="956"/>
                    <a:pt x="3417" y="942"/>
                  </a:cubicBezTo>
                  <a:cubicBezTo>
                    <a:pt x="3413" y="936"/>
                    <a:pt x="3407" y="932"/>
                    <a:pt x="3400" y="933"/>
                  </a:cubicBezTo>
                  <a:cubicBezTo>
                    <a:pt x="3394" y="934"/>
                    <a:pt x="3396" y="940"/>
                    <a:pt x="3397" y="944"/>
                  </a:cubicBezTo>
                  <a:close/>
                  <a:moveTo>
                    <a:pt x="3594" y="2032"/>
                  </a:moveTo>
                  <a:cubicBezTo>
                    <a:pt x="3604" y="2032"/>
                    <a:pt x="3608" y="2032"/>
                    <a:pt x="3613" y="2032"/>
                  </a:cubicBezTo>
                  <a:cubicBezTo>
                    <a:pt x="3678" y="2034"/>
                    <a:pt x="3693" y="2057"/>
                    <a:pt x="3672" y="2118"/>
                  </a:cubicBezTo>
                  <a:cubicBezTo>
                    <a:pt x="3670" y="2125"/>
                    <a:pt x="3668" y="2129"/>
                    <a:pt x="3677" y="2133"/>
                  </a:cubicBezTo>
                  <a:cubicBezTo>
                    <a:pt x="3687" y="2137"/>
                    <a:pt x="3693" y="2135"/>
                    <a:pt x="3696" y="2126"/>
                  </a:cubicBezTo>
                  <a:cubicBezTo>
                    <a:pt x="3701" y="2112"/>
                    <a:pt x="3704" y="2098"/>
                    <a:pt x="3704" y="2083"/>
                  </a:cubicBezTo>
                  <a:cubicBezTo>
                    <a:pt x="3703" y="2057"/>
                    <a:pt x="3698" y="2033"/>
                    <a:pt x="3673" y="2018"/>
                  </a:cubicBezTo>
                  <a:cubicBezTo>
                    <a:pt x="3630" y="1992"/>
                    <a:pt x="3585" y="1992"/>
                    <a:pt x="3539" y="2006"/>
                  </a:cubicBezTo>
                  <a:cubicBezTo>
                    <a:pt x="3528" y="2009"/>
                    <a:pt x="3517" y="2018"/>
                    <a:pt x="3514" y="2030"/>
                  </a:cubicBezTo>
                  <a:cubicBezTo>
                    <a:pt x="3508" y="2060"/>
                    <a:pt x="3508" y="2091"/>
                    <a:pt x="3514" y="2121"/>
                  </a:cubicBezTo>
                  <a:cubicBezTo>
                    <a:pt x="3515" y="2128"/>
                    <a:pt x="3518" y="2132"/>
                    <a:pt x="3526" y="2129"/>
                  </a:cubicBezTo>
                  <a:cubicBezTo>
                    <a:pt x="3532" y="2126"/>
                    <a:pt x="3538" y="2125"/>
                    <a:pt x="3534" y="2116"/>
                  </a:cubicBezTo>
                  <a:cubicBezTo>
                    <a:pt x="3531" y="2111"/>
                    <a:pt x="3529" y="2105"/>
                    <a:pt x="3528" y="2099"/>
                  </a:cubicBezTo>
                  <a:cubicBezTo>
                    <a:pt x="3519" y="2064"/>
                    <a:pt x="3532" y="2043"/>
                    <a:pt x="3567" y="2035"/>
                  </a:cubicBezTo>
                  <a:cubicBezTo>
                    <a:pt x="3578" y="2032"/>
                    <a:pt x="3588" y="2032"/>
                    <a:pt x="3594" y="2032"/>
                  </a:cubicBezTo>
                  <a:close/>
                  <a:moveTo>
                    <a:pt x="3703" y="1912"/>
                  </a:moveTo>
                  <a:cubicBezTo>
                    <a:pt x="3702" y="1902"/>
                    <a:pt x="3702" y="1890"/>
                    <a:pt x="3700" y="1879"/>
                  </a:cubicBezTo>
                  <a:cubicBezTo>
                    <a:pt x="3699" y="1871"/>
                    <a:pt x="3692" y="1868"/>
                    <a:pt x="3689" y="1876"/>
                  </a:cubicBezTo>
                  <a:cubicBezTo>
                    <a:pt x="3685" y="1887"/>
                    <a:pt x="3677" y="1885"/>
                    <a:pt x="3670" y="1885"/>
                  </a:cubicBezTo>
                  <a:cubicBezTo>
                    <a:pt x="3628" y="1887"/>
                    <a:pt x="3585" y="1888"/>
                    <a:pt x="3542" y="1889"/>
                  </a:cubicBezTo>
                  <a:cubicBezTo>
                    <a:pt x="3534" y="1889"/>
                    <a:pt x="3524" y="1892"/>
                    <a:pt x="3523" y="1878"/>
                  </a:cubicBezTo>
                  <a:cubicBezTo>
                    <a:pt x="3523" y="1875"/>
                    <a:pt x="3520" y="1874"/>
                    <a:pt x="3517" y="1874"/>
                  </a:cubicBezTo>
                  <a:cubicBezTo>
                    <a:pt x="3514" y="1875"/>
                    <a:pt x="3512" y="1877"/>
                    <a:pt x="3512" y="1880"/>
                  </a:cubicBezTo>
                  <a:cubicBezTo>
                    <a:pt x="3513" y="1899"/>
                    <a:pt x="3513" y="1919"/>
                    <a:pt x="3513" y="1938"/>
                  </a:cubicBezTo>
                  <a:cubicBezTo>
                    <a:pt x="3513" y="1941"/>
                    <a:pt x="3515" y="1943"/>
                    <a:pt x="3518" y="1943"/>
                  </a:cubicBezTo>
                  <a:cubicBezTo>
                    <a:pt x="3520" y="1944"/>
                    <a:pt x="3523" y="1943"/>
                    <a:pt x="3523" y="1939"/>
                  </a:cubicBezTo>
                  <a:cubicBezTo>
                    <a:pt x="3524" y="1922"/>
                    <a:pt x="3537" y="1925"/>
                    <a:pt x="3548" y="1924"/>
                  </a:cubicBezTo>
                  <a:cubicBezTo>
                    <a:pt x="3590" y="1923"/>
                    <a:pt x="3632" y="1922"/>
                    <a:pt x="3674" y="1920"/>
                  </a:cubicBezTo>
                  <a:cubicBezTo>
                    <a:pt x="3683" y="1920"/>
                    <a:pt x="3688" y="1922"/>
                    <a:pt x="3689" y="1931"/>
                  </a:cubicBezTo>
                  <a:cubicBezTo>
                    <a:pt x="3690" y="1936"/>
                    <a:pt x="3693" y="1939"/>
                    <a:pt x="3698" y="1938"/>
                  </a:cubicBezTo>
                  <a:cubicBezTo>
                    <a:pt x="3703" y="1937"/>
                    <a:pt x="3703" y="1933"/>
                    <a:pt x="3703" y="1929"/>
                  </a:cubicBezTo>
                  <a:cubicBezTo>
                    <a:pt x="3703" y="1924"/>
                    <a:pt x="3703" y="1918"/>
                    <a:pt x="3703" y="1912"/>
                  </a:cubicBezTo>
                  <a:close/>
                  <a:moveTo>
                    <a:pt x="2903" y="3170"/>
                  </a:moveTo>
                  <a:cubicBezTo>
                    <a:pt x="2909" y="3157"/>
                    <a:pt x="2915" y="3144"/>
                    <a:pt x="2919" y="3132"/>
                  </a:cubicBezTo>
                  <a:cubicBezTo>
                    <a:pt x="2924" y="3118"/>
                    <a:pt x="2920" y="3109"/>
                    <a:pt x="2903" y="3113"/>
                  </a:cubicBezTo>
                  <a:cubicBezTo>
                    <a:pt x="2886" y="3117"/>
                    <a:pt x="2892" y="3108"/>
                    <a:pt x="2896" y="3101"/>
                  </a:cubicBezTo>
                  <a:cubicBezTo>
                    <a:pt x="2901" y="3091"/>
                    <a:pt x="2904" y="3081"/>
                    <a:pt x="2904" y="3070"/>
                  </a:cubicBezTo>
                  <a:cubicBezTo>
                    <a:pt x="2903" y="3059"/>
                    <a:pt x="2897" y="3050"/>
                    <a:pt x="2886" y="3047"/>
                  </a:cubicBezTo>
                  <a:cubicBezTo>
                    <a:pt x="2873" y="3044"/>
                    <a:pt x="2874" y="3055"/>
                    <a:pt x="2870" y="3063"/>
                  </a:cubicBezTo>
                  <a:cubicBezTo>
                    <a:pt x="2858" y="3087"/>
                    <a:pt x="2852" y="3112"/>
                    <a:pt x="2853" y="3140"/>
                  </a:cubicBezTo>
                  <a:cubicBezTo>
                    <a:pt x="2853" y="3161"/>
                    <a:pt x="2839" y="3172"/>
                    <a:pt x="2824" y="3166"/>
                  </a:cubicBezTo>
                  <a:cubicBezTo>
                    <a:pt x="2816" y="3163"/>
                    <a:pt x="2807" y="3159"/>
                    <a:pt x="2801" y="3169"/>
                  </a:cubicBezTo>
                  <a:cubicBezTo>
                    <a:pt x="2795" y="3178"/>
                    <a:pt x="2812" y="3212"/>
                    <a:pt x="2824" y="3218"/>
                  </a:cubicBezTo>
                  <a:cubicBezTo>
                    <a:pt x="2833" y="3222"/>
                    <a:pt x="2840" y="3221"/>
                    <a:pt x="2844" y="3212"/>
                  </a:cubicBezTo>
                  <a:cubicBezTo>
                    <a:pt x="2845" y="3210"/>
                    <a:pt x="2845" y="3209"/>
                    <a:pt x="2846" y="3208"/>
                  </a:cubicBezTo>
                  <a:cubicBezTo>
                    <a:pt x="2853" y="3196"/>
                    <a:pt x="2859" y="3183"/>
                    <a:pt x="2861" y="3169"/>
                  </a:cubicBezTo>
                  <a:cubicBezTo>
                    <a:pt x="2862" y="3159"/>
                    <a:pt x="2867" y="3149"/>
                    <a:pt x="2874" y="3141"/>
                  </a:cubicBezTo>
                  <a:cubicBezTo>
                    <a:pt x="2881" y="3132"/>
                    <a:pt x="2890" y="3135"/>
                    <a:pt x="2898" y="3137"/>
                  </a:cubicBezTo>
                  <a:cubicBezTo>
                    <a:pt x="2908" y="3139"/>
                    <a:pt x="2902" y="3147"/>
                    <a:pt x="2901" y="3153"/>
                  </a:cubicBezTo>
                  <a:cubicBezTo>
                    <a:pt x="2901" y="3158"/>
                    <a:pt x="2898" y="3163"/>
                    <a:pt x="2903" y="3170"/>
                  </a:cubicBezTo>
                  <a:close/>
                  <a:moveTo>
                    <a:pt x="653" y="687"/>
                  </a:moveTo>
                  <a:cubicBezTo>
                    <a:pt x="663" y="693"/>
                    <a:pt x="675" y="678"/>
                    <a:pt x="683" y="691"/>
                  </a:cubicBezTo>
                  <a:cubicBezTo>
                    <a:pt x="699" y="720"/>
                    <a:pt x="728" y="738"/>
                    <a:pt x="749" y="762"/>
                  </a:cubicBezTo>
                  <a:cubicBezTo>
                    <a:pt x="759" y="774"/>
                    <a:pt x="779" y="779"/>
                    <a:pt x="778" y="799"/>
                  </a:cubicBezTo>
                  <a:cubicBezTo>
                    <a:pt x="778" y="804"/>
                    <a:pt x="776" y="808"/>
                    <a:pt x="781" y="811"/>
                  </a:cubicBezTo>
                  <a:cubicBezTo>
                    <a:pt x="787" y="815"/>
                    <a:pt x="791" y="810"/>
                    <a:pt x="795" y="807"/>
                  </a:cubicBezTo>
                  <a:cubicBezTo>
                    <a:pt x="804" y="799"/>
                    <a:pt x="813" y="790"/>
                    <a:pt x="822" y="781"/>
                  </a:cubicBezTo>
                  <a:cubicBezTo>
                    <a:pt x="826" y="778"/>
                    <a:pt x="830" y="775"/>
                    <a:pt x="826" y="770"/>
                  </a:cubicBezTo>
                  <a:cubicBezTo>
                    <a:pt x="823" y="766"/>
                    <a:pt x="819" y="767"/>
                    <a:pt x="815" y="770"/>
                  </a:cubicBezTo>
                  <a:cubicBezTo>
                    <a:pt x="809" y="775"/>
                    <a:pt x="803" y="775"/>
                    <a:pt x="797" y="769"/>
                  </a:cubicBezTo>
                  <a:cubicBezTo>
                    <a:pt x="790" y="762"/>
                    <a:pt x="784" y="755"/>
                    <a:pt x="777" y="748"/>
                  </a:cubicBezTo>
                  <a:cubicBezTo>
                    <a:pt x="752" y="725"/>
                    <a:pt x="737" y="693"/>
                    <a:pt x="705" y="678"/>
                  </a:cubicBezTo>
                  <a:cubicBezTo>
                    <a:pt x="696" y="673"/>
                    <a:pt x="689" y="664"/>
                    <a:pt x="698" y="653"/>
                  </a:cubicBezTo>
                  <a:cubicBezTo>
                    <a:pt x="701" y="649"/>
                    <a:pt x="700" y="644"/>
                    <a:pt x="695" y="641"/>
                  </a:cubicBezTo>
                  <a:cubicBezTo>
                    <a:pt x="692" y="639"/>
                    <a:pt x="689" y="641"/>
                    <a:pt x="687" y="644"/>
                  </a:cubicBezTo>
                  <a:cubicBezTo>
                    <a:pt x="680" y="661"/>
                    <a:pt x="662" y="671"/>
                    <a:pt x="653" y="687"/>
                  </a:cubicBezTo>
                  <a:close/>
                  <a:moveTo>
                    <a:pt x="3308" y="2780"/>
                  </a:moveTo>
                  <a:cubicBezTo>
                    <a:pt x="3306" y="2746"/>
                    <a:pt x="3305" y="2714"/>
                    <a:pt x="3302" y="2683"/>
                  </a:cubicBezTo>
                  <a:cubicBezTo>
                    <a:pt x="3302" y="2676"/>
                    <a:pt x="3301" y="2665"/>
                    <a:pt x="3291" y="2664"/>
                  </a:cubicBezTo>
                  <a:cubicBezTo>
                    <a:pt x="3283" y="2664"/>
                    <a:pt x="3280" y="2674"/>
                    <a:pt x="3277" y="2680"/>
                  </a:cubicBezTo>
                  <a:cubicBezTo>
                    <a:pt x="3262" y="2714"/>
                    <a:pt x="3254" y="2751"/>
                    <a:pt x="3236" y="2784"/>
                  </a:cubicBezTo>
                  <a:cubicBezTo>
                    <a:pt x="3231" y="2794"/>
                    <a:pt x="3227" y="2804"/>
                    <a:pt x="3214" y="2804"/>
                  </a:cubicBezTo>
                  <a:cubicBezTo>
                    <a:pt x="3206" y="2804"/>
                    <a:pt x="3201" y="2807"/>
                    <a:pt x="3208" y="2814"/>
                  </a:cubicBezTo>
                  <a:cubicBezTo>
                    <a:pt x="3218" y="2823"/>
                    <a:pt x="3224" y="2834"/>
                    <a:pt x="3231" y="2844"/>
                  </a:cubicBezTo>
                  <a:cubicBezTo>
                    <a:pt x="3235" y="2851"/>
                    <a:pt x="3241" y="2855"/>
                    <a:pt x="3249" y="2851"/>
                  </a:cubicBezTo>
                  <a:cubicBezTo>
                    <a:pt x="3257" y="2848"/>
                    <a:pt x="3258" y="2841"/>
                    <a:pt x="3256" y="2835"/>
                  </a:cubicBezTo>
                  <a:cubicBezTo>
                    <a:pt x="3243" y="2798"/>
                    <a:pt x="3264" y="2773"/>
                    <a:pt x="3285" y="2748"/>
                  </a:cubicBezTo>
                  <a:cubicBezTo>
                    <a:pt x="3287" y="2746"/>
                    <a:pt x="3288" y="2741"/>
                    <a:pt x="3292" y="2743"/>
                  </a:cubicBezTo>
                  <a:cubicBezTo>
                    <a:pt x="3296" y="2744"/>
                    <a:pt x="3296" y="2748"/>
                    <a:pt x="3296" y="2751"/>
                  </a:cubicBezTo>
                  <a:cubicBezTo>
                    <a:pt x="3295" y="2761"/>
                    <a:pt x="3293" y="2771"/>
                    <a:pt x="3308" y="2780"/>
                  </a:cubicBezTo>
                  <a:close/>
                  <a:moveTo>
                    <a:pt x="1660" y="3557"/>
                  </a:moveTo>
                  <a:cubicBezTo>
                    <a:pt x="1673" y="3556"/>
                    <a:pt x="1685" y="3553"/>
                    <a:pt x="1696" y="3546"/>
                  </a:cubicBezTo>
                  <a:cubicBezTo>
                    <a:pt x="1710" y="3537"/>
                    <a:pt x="1708" y="3519"/>
                    <a:pt x="1694" y="3510"/>
                  </a:cubicBezTo>
                  <a:cubicBezTo>
                    <a:pt x="1666" y="3492"/>
                    <a:pt x="1634" y="3494"/>
                    <a:pt x="1603" y="3497"/>
                  </a:cubicBezTo>
                  <a:cubicBezTo>
                    <a:pt x="1590" y="3499"/>
                    <a:pt x="1587" y="3510"/>
                    <a:pt x="1589" y="3520"/>
                  </a:cubicBezTo>
                  <a:cubicBezTo>
                    <a:pt x="1590" y="3528"/>
                    <a:pt x="1595" y="3536"/>
                    <a:pt x="1608" y="3533"/>
                  </a:cubicBezTo>
                  <a:cubicBezTo>
                    <a:pt x="1625" y="3529"/>
                    <a:pt x="1641" y="3533"/>
                    <a:pt x="1649" y="3552"/>
                  </a:cubicBezTo>
                  <a:cubicBezTo>
                    <a:pt x="1651" y="3558"/>
                    <a:pt x="1655" y="3557"/>
                    <a:pt x="1660" y="3557"/>
                  </a:cubicBezTo>
                  <a:close/>
                  <a:moveTo>
                    <a:pt x="1713" y="3460"/>
                  </a:moveTo>
                  <a:cubicBezTo>
                    <a:pt x="1714" y="3449"/>
                    <a:pt x="1711" y="3441"/>
                    <a:pt x="1697" y="3441"/>
                  </a:cubicBezTo>
                  <a:cubicBezTo>
                    <a:pt x="1665" y="3442"/>
                    <a:pt x="1633" y="3436"/>
                    <a:pt x="1602" y="3426"/>
                  </a:cubicBezTo>
                  <a:cubicBezTo>
                    <a:pt x="1594" y="3424"/>
                    <a:pt x="1585" y="3419"/>
                    <a:pt x="1581" y="3429"/>
                  </a:cubicBezTo>
                  <a:cubicBezTo>
                    <a:pt x="1576" y="3438"/>
                    <a:pt x="1582" y="3446"/>
                    <a:pt x="1590" y="3451"/>
                  </a:cubicBezTo>
                  <a:cubicBezTo>
                    <a:pt x="1596" y="3455"/>
                    <a:pt x="1602" y="3458"/>
                    <a:pt x="1610" y="3459"/>
                  </a:cubicBezTo>
                  <a:cubicBezTo>
                    <a:pt x="1621" y="3462"/>
                    <a:pt x="1635" y="3462"/>
                    <a:pt x="1641" y="3469"/>
                  </a:cubicBezTo>
                  <a:cubicBezTo>
                    <a:pt x="1655" y="3485"/>
                    <a:pt x="1672" y="3482"/>
                    <a:pt x="1688" y="3483"/>
                  </a:cubicBezTo>
                  <a:cubicBezTo>
                    <a:pt x="1703" y="3484"/>
                    <a:pt x="1715" y="3479"/>
                    <a:pt x="1713" y="3460"/>
                  </a:cubicBezTo>
                  <a:close/>
                  <a:moveTo>
                    <a:pt x="2423" y="3468"/>
                  </a:moveTo>
                  <a:cubicBezTo>
                    <a:pt x="2422" y="3452"/>
                    <a:pt x="2415" y="3442"/>
                    <a:pt x="2406" y="3432"/>
                  </a:cubicBezTo>
                  <a:cubicBezTo>
                    <a:pt x="2400" y="3426"/>
                    <a:pt x="2396" y="3419"/>
                    <a:pt x="2387" y="3423"/>
                  </a:cubicBezTo>
                  <a:cubicBezTo>
                    <a:pt x="2376" y="3428"/>
                    <a:pt x="2381" y="3436"/>
                    <a:pt x="2382" y="3444"/>
                  </a:cubicBezTo>
                  <a:cubicBezTo>
                    <a:pt x="2388" y="3470"/>
                    <a:pt x="2374" y="3502"/>
                    <a:pt x="2351" y="3516"/>
                  </a:cubicBezTo>
                  <a:cubicBezTo>
                    <a:pt x="2346" y="3519"/>
                    <a:pt x="2343" y="3522"/>
                    <a:pt x="2345" y="3527"/>
                  </a:cubicBezTo>
                  <a:cubicBezTo>
                    <a:pt x="2347" y="3535"/>
                    <a:pt x="2354" y="3533"/>
                    <a:pt x="2357" y="3531"/>
                  </a:cubicBezTo>
                  <a:cubicBezTo>
                    <a:pt x="2376" y="3524"/>
                    <a:pt x="2393" y="3515"/>
                    <a:pt x="2407" y="3499"/>
                  </a:cubicBezTo>
                  <a:cubicBezTo>
                    <a:pt x="2415" y="3490"/>
                    <a:pt x="2423" y="3480"/>
                    <a:pt x="2423" y="3468"/>
                  </a:cubicBezTo>
                  <a:close/>
                  <a:moveTo>
                    <a:pt x="2811" y="3424"/>
                  </a:moveTo>
                  <a:cubicBezTo>
                    <a:pt x="2821" y="3425"/>
                    <a:pt x="2830" y="3422"/>
                    <a:pt x="2838" y="3415"/>
                  </a:cubicBezTo>
                  <a:cubicBezTo>
                    <a:pt x="2844" y="3408"/>
                    <a:pt x="2849" y="3397"/>
                    <a:pt x="2838" y="3393"/>
                  </a:cubicBezTo>
                  <a:cubicBezTo>
                    <a:pt x="2820" y="3387"/>
                    <a:pt x="2807" y="3375"/>
                    <a:pt x="2794" y="3363"/>
                  </a:cubicBezTo>
                  <a:cubicBezTo>
                    <a:pt x="2784" y="3354"/>
                    <a:pt x="2777" y="3359"/>
                    <a:pt x="2773" y="3369"/>
                  </a:cubicBezTo>
                  <a:cubicBezTo>
                    <a:pt x="2763" y="3393"/>
                    <a:pt x="2784" y="3423"/>
                    <a:pt x="2811" y="3424"/>
                  </a:cubicBezTo>
                  <a:close/>
                  <a:moveTo>
                    <a:pt x="2179" y="3429"/>
                  </a:moveTo>
                  <a:cubicBezTo>
                    <a:pt x="2198" y="3425"/>
                    <a:pt x="2211" y="3419"/>
                    <a:pt x="2223" y="3411"/>
                  </a:cubicBezTo>
                  <a:cubicBezTo>
                    <a:pt x="2240" y="3399"/>
                    <a:pt x="2246" y="3378"/>
                    <a:pt x="2238" y="3359"/>
                  </a:cubicBezTo>
                  <a:cubicBezTo>
                    <a:pt x="2231" y="3343"/>
                    <a:pt x="2218" y="3348"/>
                    <a:pt x="2207" y="3349"/>
                  </a:cubicBezTo>
                  <a:cubicBezTo>
                    <a:pt x="2197" y="3349"/>
                    <a:pt x="2190" y="3357"/>
                    <a:pt x="2193" y="3366"/>
                  </a:cubicBezTo>
                  <a:cubicBezTo>
                    <a:pt x="2200" y="3388"/>
                    <a:pt x="2191" y="3407"/>
                    <a:pt x="2179" y="3429"/>
                  </a:cubicBezTo>
                  <a:close/>
                  <a:moveTo>
                    <a:pt x="273" y="2336"/>
                  </a:moveTo>
                  <a:cubicBezTo>
                    <a:pt x="291" y="2336"/>
                    <a:pt x="304" y="2327"/>
                    <a:pt x="304" y="2313"/>
                  </a:cubicBezTo>
                  <a:cubicBezTo>
                    <a:pt x="304" y="2295"/>
                    <a:pt x="290" y="2282"/>
                    <a:pt x="272" y="2283"/>
                  </a:cubicBezTo>
                  <a:cubicBezTo>
                    <a:pt x="256" y="2283"/>
                    <a:pt x="242" y="2296"/>
                    <a:pt x="241" y="2311"/>
                  </a:cubicBezTo>
                  <a:cubicBezTo>
                    <a:pt x="240" y="2325"/>
                    <a:pt x="255" y="2336"/>
                    <a:pt x="273" y="2336"/>
                  </a:cubicBezTo>
                  <a:close/>
                  <a:moveTo>
                    <a:pt x="3582" y="2324"/>
                  </a:moveTo>
                  <a:cubicBezTo>
                    <a:pt x="3601" y="2325"/>
                    <a:pt x="3611" y="2317"/>
                    <a:pt x="3612" y="2300"/>
                  </a:cubicBezTo>
                  <a:cubicBezTo>
                    <a:pt x="3612" y="2285"/>
                    <a:pt x="3598" y="2268"/>
                    <a:pt x="3585" y="2268"/>
                  </a:cubicBezTo>
                  <a:cubicBezTo>
                    <a:pt x="3570" y="2269"/>
                    <a:pt x="3553" y="2285"/>
                    <a:pt x="3553" y="2299"/>
                  </a:cubicBezTo>
                  <a:cubicBezTo>
                    <a:pt x="3553" y="2314"/>
                    <a:pt x="3564" y="2324"/>
                    <a:pt x="3582" y="2324"/>
                  </a:cubicBezTo>
                  <a:close/>
                  <a:moveTo>
                    <a:pt x="3196" y="2692"/>
                  </a:moveTo>
                  <a:cubicBezTo>
                    <a:pt x="3194" y="2693"/>
                    <a:pt x="3188" y="2694"/>
                    <a:pt x="3182" y="2695"/>
                  </a:cubicBezTo>
                  <a:cubicBezTo>
                    <a:pt x="3176" y="2696"/>
                    <a:pt x="3169" y="2695"/>
                    <a:pt x="3166" y="2704"/>
                  </a:cubicBezTo>
                  <a:cubicBezTo>
                    <a:pt x="3163" y="2712"/>
                    <a:pt x="3170" y="2716"/>
                    <a:pt x="3175" y="2720"/>
                  </a:cubicBezTo>
                  <a:cubicBezTo>
                    <a:pt x="3186" y="2729"/>
                    <a:pt x="3194" y="2739"/>
                    <a:pt x="3198" y="2753"/>
                  </a:cubicBezTo>
                  <a:cubicBezTo>
                    <a:pt x="3199" y="2758"/>
                    <a:pt x="3202" y="2763"/>
                    <a:pt x="3207" y="2762"/>
                  </a:cubicBezTo>
                  <a:cubicBezTo>
                    <a:pt x="3213" y="2760"/>
                    <a:pt x="3212" y="2754"/>
                    <a:pt x="3212" y="2750"/>
                  </a:cubicBezTo>
                  <a:cubicBezTo>
                    <a:pt x="3211" y="2738"/>
                    <a:pt x="3214" y="2726"/>
                    <a:pt x="3217" y="2715"/>
                  </a:cubicBezTo>
                  <a:cubicBezTo>
                    <a:pt x="3223" y="2697"/>
                    <a:pt x="3219" y="2692"/>
                    <a:pt x="3196" y="2692"/>
                  </a:cubicBezTo>
                  <a:close/>
                  <a:moveTo>
                    <a:pt x="3340" y="2801"/>
                  </a:moveTo>
                  <a:cubicBezTo>
                    <a:pt x="3339" y="2792"/>
                    <a:pt x="3337" y="2786"/>
                    <a:pt x="3329" y="2785"/>
                  </a:cubicBezTo>
                  <a:cubicBezTo>
                    <a:pt x="3323" y="2783"/>
                    <a:pt x="3312" y="2780"/>
                    <a:pt x="3311" y="2787"/>
                  </a:cubicBezTo>
                  <a:cubicBezTo>
                    <a:pt x="3307" y="2805"/>
                    <a:pt x="3295" y="2819"/>
                    <a:pt x="3289" y="2836"/>
                  </a:cubicBezTo>
                  <a:cubicBezTo>
                    <a:pt x="3287" y="2841"/>
                    <a:pt x="3288" y="2846"/>
                    <a:pt x="3293" y="2850"/>
                  </a:cubicBezTo>
                  <a:cubicBezTo>
                    <a:pt x="3298" y="2854"/>
                    <a:pt x="3303" y="2852"/>
                    <a:pt x="3308" y="2850"/>
                  </a:cubicBezTo>
                  <a:cubicBezTo>
                    <a:pt x="3329" y="2840"/>
                    <a:pt x="3332" y="2818"/>
                    <a:pt x="3340" y="2801"/>
                  </a:cubicBezTo>
                  <a:close/>
                  <a:moveTo>
                    <a:pt x="1685" y="3399"/>
                  </a:moveTo>
                  <a:cubicBezTo>
                    <a:pt x="1686" y="3379"/>
                    <a:pt x="1658" y="3363"/>
                    <a:pt x="1639" y="3374"/>
                  </a:cubicBezTo>
                  <a:cubicBezTo>
                    <a:pt x="1633" y="3377"/>
                    <a:pt x="1622" y="3378"/>
                    <a:pt x="1623" y="3386"/>
                  </a:cubicBezTo>
                  <a:cubicBezTo>
                    <a:pt x="1623" y="3393"/>
                    <a:pt x="1632" y="3398"/>
                    <a:pt x="1639" y="3401"/>
                  </a:cubicBezTo>
                  <a:cubicBezTo>
                    <a:pt x="1648" y="3405"/>
                    <a:pt x="1658" y="3408"/>
                    <a:pt x="1667" y="3411"/>
                  </a:cubicBezTo>
                  <a:cubicBezTo>
                    <a:pt x="1677" y="3413"/>
                    <a:pt x="1684" y="3411"/>
                    <a:pt x="1685" y="339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6">
              <a:extLst>
                <a:ext uri="{FF2B5EF4-FFF2-40B4-BE49-F238E27FC236}">
                  <a16:creationId xmlns:a16="http://schemas.microsoft.com/office/drawing/2014/main" xmlns="" id="{1A3AD2BD-668D-4383-A59D-89EBF76DF203}"/>
                </a:ext>
              </a:extLst>
            </p:cNvPr>
            <p:cNvSpPr>
              <a:spLocks noEditPoints="1"/>
            </p:cNvSpPr>
            <p:nvPr/>
          </p:nvSpPr>
          <p:spPr bwMode="auto">
            <a:xfrm>
              <a:off x="3263900" y="4133971"/>
              <a:ext cx="7285038" cy="7294563"/>
            </a:xfrm>
            <a:custGeom>
              <a:avLst/>
              <a:gdLst>
                <a:gd name="T0" fmla="*/ 1434 w 2808"/>
                <a:gd name="T1" fmla="*/ 16 h 2812"/>
                <a:gd name="T2" fmla="*/ 1386 w 2808"/>
                <a:gd name="T3" fmla="*/ 2803 h 2812"/>
                <a:gd name="T4" fmla="*/ 2292 w 2808"/>
                <a:gd name="T5" fmla="*/ 2460 h 2812"/>
                <a:gd name="T6" fmla="*/ 2323 w 2808"/>
                <a:gd name="T7" fmla="*/ 2436 h 2812"/>
                <a:gd name="T8" fmla="*/ 2368 w 2808"/>
                <a:gd name="T9" fmla="*/ 2392 h 2812"/>
                <a:gd name="T10" fmla="*/ 2425 w 2808"/>
                <a:gd name="T11" fmla="*/ 2331 h 2812"/>
                <a:gd name="T12" fmla="*/ 2448 w 2808"/>
                <a:gd name="T13" fmla="*/ 2312 h 2812"/>
                <a:gd name="T14" fmla="*/ 2578 w 2808"/>
                <a:gd name="T15" fmla="*/ 2130 h 2812"/>
                <a:gd name="T16" fmla="*/ 2627 w 2808"/>
                <a:gd name="T17" fmla="*/ 2040 h 2812"/>
                <a:gd name="T18" fmla="*/ 2650 w 2808"/>
                <a:gd name="T19" fmla="*/ 1997 h 2812"/>
                <a:gd name="T20" fmla="*/ 2747 w 2808"/>
                <a:gd name="T21" fmla="*/ 1725 h 2812"/>
                <a:gd name="T22" fmla="*/ 2772 w 2808"/>
                <a:gd name="T23" fmla="*/ 1578 h 2812"/>
                <a:gd name="T24" fmla="*/ 2770 w 2808"/>
                <a:gd name="T25" fmla="*/ 1240 h 2812"/>
                <a:gd name="T26" fmla="*/ 2767 w 2808"/>
                <a:gd name="T27" fmla="*/ 1180 h 2812"/>
                <a:gd name="T28" fmla="*/ 2691 w 2808"/>
                <a:gd name="T29" fmla="*/ 908 h 2812"/>
                <a:gd name="T30" fmla="*/ 2677 w 2808"/>
                <a:gd name="T31" fmla="*/ 886 h 2812"/>
                <a:gd name="T32" fmla="*/ 2629 w 2808"/>
                <a:gd name="T33" fmla="*/ 784 h 2812"/>
                <a:gd name="T34" fmla="*/ 2541 w 2808"/>
                <a:gd name="T35" fmla="*/ 626 h 2812"/>
                <a:gd name="T36" fmla="*/ 2514 w 2808"/>
                <a:gd name="T37" fmla="*/ 593 h 2812"/>
                <a:gd name="T38" fmla="*/ 2328 w 2808"/>
                <a:gd name="T39" fmla="*/ 386 h 2812"/>
                <a:gd name="T40" fmla="*/ 2161 w 2808"/>
                <a:gd name="T41" fmla="*/ 256 h 2812"/>
                <a:gd name="T42" fmla="*/ 1992 w 2808"/>
                <a:gd name="T43" fmla="*/ 164 h 2812"/>
                <a:gd name="T44" fmla="*/ 1827 w 2808"/>
                <a:gd name="T45" fmla="*/ 95 h 2812"/>
                <a:gd name="T46" fmla="*/ 1553 w 2808"/>
                <a:gd name="T47" fmla="*/ 39 h 2812"/>
                <a:gd name="T48" fmla="*/ 1476 w 2808"/>
                <a:gd name="T49" fmla="*/ 31 h 2812"/>
                <a:gd name="T50" fmla="*/ 788 w 2808"/>
                <a:gd name="T51" fmla="*/ 174 h 2812"/>
                <a:gd name="T52" fmla="*/ 619 w 2808"/>
                <a:gd name="T53" fmla="*/ 277 h 2812"/>
                <a:gd name="T54" fmla="*/ 450 w 2808"/>
                <a:gd name="T55" fmla="*/ 418 h 2812"/>
                <a:gd name="T56" fmla="*/ 292 w 2808"/>
                <a:gd name="T57" fmla="*/ 601 h 2812"/>
                <a:gd name="T58" fmla="*/ 216 w 2808"/>
                <a:gd name="T59" fmla="*/ 714 h 2812"/>
                <a:gd name="T60" fmla="*/ 168 w 2808"/>
                <a:gd name="T61" fmla="*/ 805 h 2812"/>
                <a:gd name="T62" fmla="*/ 43 w 2808"/>
                <a:gd name="T63" fmla="*/ 1202 h 2812"/>
                <a:gd name="T64" fmla="*/ 48 w 2808"/>
                <a:gd name="T65" fmla="*/ 1638 h 2812"/>
                <a:gd name="T66" fmla="*/ 84 w 2808"/>
                <a:gd name="T67" fmla="*/ 1802 h 2812"/>
                <a:gd name="T68" fmla="*/ 90 w 2808"/>
                <a:gd name="T69" fmla="*/ 1822 h 2812"/>
                <a:gd name="T70" fmla="*/ 243 w 2808"/>
                <a:gd name="T71" fmla="*/ 2148 h 2812"/>
                <a:gd name="T72" fmla="*/ 529 w 2808"/>
                <a:gd name="T73" fmla="*/ 2471 h 2812"/>
                <a:gd name="T74" fmla="*/ 635 w 2808"/>
                <a:gd name="T75" fmla="*/ 2547 h 2812"/>
                <a:gd name="T76" fmla="*/ 687 w 2808"/>
                <a:gd name="T77" fmla="*/ 2581 h 2812"/>
                <a:gd name="T78" fmla="*/ 902 w 2808"/>
                <a:gd name="T79" fmla="*/ 2693 h 2812"/>
                <a:gd name="T80" fmla="*/ 1058 w 2808"/>
                <a:gd name="T81" fmla="*/ 2740 h 2812"/>
                <a:gd name="T82" fmla="*/ 1153 w 2808"/>
                <a:gd name="T83" fmla="*/ 2765 h 2812"/>
                <a:gd name="T84" fmla="*/ 1648 w 2808"/>
                <a:gd name="T85" fmla="*/ 2767 h 2812"/>
                <a:gd name="T86" fmla="*/ 2002 w 2808"/>
                <a:gd name="T87" fmla="*/ 2647 h 2812"/>
                <a:gd name="T88" fmla="*/ 2081 w 2808"/>
                <a:gd name="T89" fmla="*/ 2613 h 2812"/>
                <a:gd name="T90" fmla="*/ 2214 w 2808"/>
                <a:gd name="T91" fmla="*/ 2524 h 2812"/>
                <a:gd name="T92" fmla="*/ 2291 w 2808"/>
                <a:gd name="T93" fmla="*/ 2461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8" h="2812">
                  <a:moveTo>
                    <a:pt x="13" y="1388"/>
                  </a:moveTo>
                  <a:cubicBezTo>
                    <a:pt x="18" y="633"/>
                    <a:pt x="651" y="0"/>
                    <a:pt x="1434" y="16"/>
                  </a:cubicBezTo>
                  <a:cubicBezTo>
                    <a:pt x="2188" y="31"/>
                    <a:pt x="2808" y="648"/>
                    <a:pt x="2799" y="1425"/>
                  </a:cubicBezTo>
                  <a:cubicBezTo>
                    <a:pt x="2790" y="2193"/>
                    <a:pt x="2170" y="2812"/>
                    <a:pt x="1386" y="2803"/>
                  </a:cubicBezTo>
                  <a:cubicBezTo>
                    <a:pt x="632" y="2795"/>
                    <a:pt x="0" y="2175"/>
                    <a:pt x="13" y="1388"/>
                  </a:cubicBezTo>
                  <a:close/>
                  <a:moveTo>
                    <a:pt x="2292" y="2460"/>
                  </a:moveTo>
                  <a:cubicBezTo>
                    <a:pt x="2302" y="2451"/>
                    <a:pt x="2317" y="2450"/>
                    <a:pt x="2323" y="2436"/>
                  </a:cubicBezTo>
                  <a:cubicBezTo>
                    <a:pt x="2323" y="2436"/>
                    <a:pt x="2323" y="2436"/>
                    <a:pt x="2323" y="2436"/>
                  </a:cubicBezTo>
                  <a:cubicBezTo>
                    <a:pt x="2341" y="2425"/>
                    <a:pt x="2352" y="2408"/>
                    <a:pt x="2366" y="2394"/>
                  </a:cubicBezTo>
                  <a:cubicBezTo>
                    <a:pt x="2367" y="2393"/>
                    <a:pt x="2368" y="2393"/>
                    <a:pt x="2368" y="2392"/>
                  </a:cubicBezTo>
                  <a:cubicBezTo>
                    <a:pt x="2391" y="2375"/>
                    <a:pt x="2408" y="2353"/>
                    <a:pt x="2426" y="2331"/>
                  </a:cubicBezTo>
                  <a:cubicBezTo>
                    <a:pt x="2425" y="2331"/>
                    <a:pt x="2425" y="2331"/>
                    <a:pt x="2425" y="2331"/>
                  </a:cubicBezTo>
                  <a:cubicBezTo>
                    <a:pt x="2426" y="2331"/>
                    <a:pt x="2426" y="2331"/>
                    <a:pt x="2426" y="2331"/>
                  </a:cubicBezTo>
                  <a:cubicBezTo>
                    <a:pt x="2436" y="2328"/>
                    <a:pt x="2442" y="2320"/>
                    <a:pt x="2448" y="2312"/>
                  </a:cubicBezTo>
                  <a:cubicBezTo>
                    <a:pt x="2459" y="2294"/>
                    <a:pt x="2468" y="2274"/>
                    <a:pt x="2483" y="2262"/>
                  </a:cubicBezTo>
                  <a:cubicBezTo>
                    <a:pt x="2526" y="2225"/>
                    <a:pt x="2547" y="2175"/>
                    <a:pt x="2578" y="2130"/>
                  </a:cubicBezTo>
                  <a:cubicBezTo>
                    <a:pt x="2581" y="2126"/>
                    <a:pt x="2585" y="2121"/>
                    <a:pt x="2586" y="2115"/>
                  </a:cubicBezTo>
                  <a:cubicBezTo>
                    <a:pt x="2603" y="2092"/>
                    <a:pt x="2625" y="2072"/>
                    <a:pt x="2627" y="2040"/>
                  </a:cubicBezTo>
                  <a:cubicBezTo>
                    <a:pt x="2627" y="2039"/>
                    <a:pt x="2627" y="2039"/>
                    <a:pt x="2627" y="2039"/>
                  </a:cubicBezTo>
                  <a:cubicBezTo>
                    <a:pt x="2634" y="2025"/>
                    <a:pt x="2642" y="2011"/>
                    <a:pt x="2650" y="1997"/>
                  </a:cubicBezTo>
                  <a:cubicBezTo>
                    <a:pt x="2681" y="1943"/>
                    <a:pt x="2702" y="1884"/>
                    <a:pt x="2719" y="1824"/>
                  </a:cubicBezTo>
                  <a:cubicBezTo>
                    <a:pt x="2728" y="1791"/>
                    <a:pt x="2738" y="1758"/>
                    <a:pt x="2747" y="1725"/>
                  </a:cubicBezTo>
                  <a:cubicBezTo>
                    <a:pt x="2759" y="1679"/>
                    <a:pt x="2771" y="1633"/>
                    <a:pt x="2771" y="1586"/>
                  </a:cubicBezTo>
                  <a:cubicBezTo>
                    <a:pt x="2771" y="1583"/>
                    <a:pt x="2771" y="1580"/>
                    <a:pt x="2772" y="1578"/>
                  </a:cubicBezTo>
                  <a:cubicBezTo>
                    <a:pt x="2783" y="1496"/>
                    <a:pt x="2784" y="1414"/>
                    <a:pt x="2780" y="1332"/>
                  </a:cubicBezTo>
                  <a:cubicBezTo>
                    <a:pt x="2779" y="1301"/>
                    <a:pt x="2779" y="1270"/>
                    <a:pt x="2770" y="1240"/>
                  </a:cubicBezTo>
                  <a:cubicBezTo>
                    <a:pt x="2773" y="1232"/>
                    <a:pt x="2772" y="1225"/>
                    <a:pt x="2770" y="1218"/>
                  </a:cubicBezTo>
                  <a:cubicBezTo>
                    <a:pt x="2770" y="1205"/>
                    <a:pt x="2769" y="1193"/>
                    <a:pt x="2767" y="1180"/>
                  </a:cubicBezTo>
                  <a:cubicBezTo>
                    <a:pt x="2757" y="1122"/>
                    <a:pt x="2737" y="1067"/>
                    <a:pt x="2724" y="1010"/>
                  </a:cubicBezTo>
                  <a:cubicBezTo>
                    <a:pt x="2716" y="975"/>
                    <a:pt x="2699" y="943"/>
                    <a:pt x="2691" y="908"/>
                  </a:cubicBezTo>
                  <a:cubicBezTo>
                    <a:pt x="2690" y="900"/>
                    <a:pt x="2686" y="893"/>
                    <a:pt x="2678" y="889"/>
                  </a:cubicBezTo>
                  <a:cubicBezTo>
                    <a:pt x="2677" y="888"/>
                    <a:pt x="2677" y="887"/>
                    <a:pt x="2677" y="886"/>
                  </a:cubicBezTo>
                  <a:cubicBezTo>
                    <a:pt x="2674" y="860"/>
                    <a:pt x="2663" y="837"/>
                    <a:pt x="2645" y="817"/>
                  </a:cubicBezTo>
                  <a:cubicBezTo>
                    <a:pt x="2644" y="804"/>
                    <a:pt x="2632" y="797"/>
                    <a:pt x="2629" y="784"/>
                  </a:cubicBezTo>
                  <a:cubicBezTo>
                    <a:pt x="2622" y="747"/>
                    <a:pt x="2598" y="719"/>
                    <a:pt x="2577" y="690"/>
                  </a:cubicBezTo>
                  <a:cubicBezTo>
                    <a:pt x="2568" y="667"/>
                    <a:pt x="2549" y="649"/>
                    <a:pt x="2541" y="626"/>
                  </a:cubicBezTo>
                  <a:cubicBezTo>
                    <a:pt x="2538" y="618"/>
                    <a:pt x="2533" y="612"/>
                    <a:pt x="2526" y="609"/>
                  </a:cubicBezTo>
                  <a:cubicBezTo>
                    <a:pt x="2522" y="604"/>
                    <a:pt x="2518" y="598"/>
                    <a:pt x="2514" y="593"/>
                  </a:cubicBezTo>
                  <a:cubicBezTo>
                    <a:pt x="2477" y="542"/>
                    <a:pt x="2438" y="491"/>
                    <a:pt x="2392" y="448"/>
                  </a:cubicBezTo>
                  <a:cubicBezTo>
                    <a:pt x="2370" y="428"/>
                    <a:pt x="2350" y="406"/>
                    <a:pt x="2328" y="386"/>
                  </a:cubicBezTo>
                  <a:cubicBezTo>
                    <a:pt x="2309" y="369"/>
                    <a:pt x="2288" y="356"/>
                    <a:pt x="2270" y="339"/>
                  </a:cubicBezTo>
                  <a:cubicBezTo>
                    <a:pt x="2237" y="307"/>
                    <a:pt x="2198" y="283"/>
                    <a:pt x="2161" y="256"/>
                  </a:cubicBezTo>
                  <a:cubicBezTo>
                    <a:pt x="2138" y="240"/>
                    <a:pt x="2111" y="231"/>
                    <a:pt x="2089" y="214"/>
                  </a:cubicBezTo>
                  <a:cubicBezTo>
                    <a:pt x="2059" y="193"/>
                    <a:pt x="2028" y="173"/>
                    <a:pt x="1992" y="164"/>
                  </a:cubicBezTo>
                  <a:cubicBezTo>
                    <a:pt x="1978" y="160"/>
                    <a:pt x="1965" y="152"/>
                    <a:pt x="1951" y="145"/>
                  </a:cubicBezTo>
                  <a:cubicBezTo>
                    <a:pt x="1911" y="125"/>
                    <a:pt x="1870" y="106"/>
                    <a:pt x="1827" y="95"/>
                  </a:cubicBezTo>
                  <a:cubicBezTo>
                    <a:pt x="1759" y="77"/>
                    <a:pt x="1690" y="63"/>
                    <a:pt x="1622" y="48"/>
                  </a:cubicBezTo>
                  <a:cubicBezTo>
                    <a:pt x="1599" y="43"/>
                    <a:pt x="1576" y="38"/>
                    <a:pt x="1553" y="39"/>
                  </a:cubicBezTo>
                  <a:cubicBezTo>
                    <a:pt x="1549" y="39"/>
                    <a:pt x="1545" y="38"/>
                    <a:pt x="1541" y="38"/>
                  </a:cubicBezTo>
                  <a:cubicBezTo>
                    <a:pt x="1520" y="32"/>
                    <a:pt x="1498" y="32"/>
                    <a:pt x="1476" y="31"/>
                  </a:cubicBezTo>
                  <a:cubicBezTo>
                    <a:pt x="1353" y="25"/>
                    <a:pt x="1232" y="38"/>
                    <a:pt x="1111" y="63"/>
                  </a:cubicBezTo>
                  <a:cubicBezTo>
                    <a:pt x="998" y="87"/>
                    <a:pt x="893" y="130"/>
                    <a:pt x="788" y="174"/>
                  </a:cubicBezTo>
                  <a:cubicBezTo>
                    <a:pt x="754" y="189"/>
                    <a:pt x="723" y="212"/>
                    <a:pt x="691" y="233"/>
                  </a:cubicBezTo>
                  <a:cubicBezTo>
                    <a:pt x="668" y="249"/>
                    <a:pt x="638" y="256"/>
                    <a:pt x="619" y="277"/>
                  </a:cubicBezTo>
                  <a:cubicBezTo>
                    <a:pt x="590" y="307"/>
                    <a:pt x="550" y="322"/>
                    <a:pt x="522" y="353"/>
                  </a:cubicBezTo>
                  <a:cubicBezTo>
                    <a:pt x="500" y="377"/>
                    <a:pt x="470" y="392"/>
                    <a:pt x="450" y="418"/>
                  </a:cubicBezTo>
                  <a:cubicBezTo>
                    <a:pt x="433" y="440"/>
                    <a:pt x="407" y="453"/>
                    <a:pt x="391" y="475"/>
                  </a:cubicBezTo>
                  <a:cubicBezTo>
                    <a:pt x="359" y="517"/>
                    <a:pt x="319" y="554"/>
                    <a:pt x="292" y="601"/>
                  </a:cubicBezTo>
                  <a:cubicBezTo>
                    <a:pt x="284" y="614"/>
                    <a:pt x="268" y="622"/>
                    <a:pt x="262" y="637"/>
                  </a:cubicBezTo>
                  <a:cubicBezTo>
                    <a:pt x="249" y="664"/>
                    <a:pt x="231" y="688"/>
                    <a:pt x="216" y="714"/>
                  </a:cubicBezTo>
                  <a:cubicBezTo>
                    <a:pt x="199" y="744"/>
                    <a:pt x="175" y="770"/>
                    <a:pt x="168" y="805"/>
                  </a:cubicBezTo>
                  <a:cubicBezTo>
                    <a:pt x="168" y="805"/>
                    <a:pt x="168" y="805"/>
                    <a:pt x="168" y="805"/>
                  </a:cubicBezTo>
                  <a:cubicBezTo>
                    <a:pt x="160" y="834"/>
                    <a:pt x="144" y="859"/>
                    <a:pt x="132" y="885"/>
                  </a:cubicBezTo>
                  <a:cubicBezTo>
                    <a:pt x="83" y="985"/>
                    <a:pt x="64" y="1095"/>
                    <a:pt x="43" y="1202"/>
                  </a:cubicBezTo>
                  <a:cubicBezTo>
                    <a:pt x="20" y="1318"/>
                    <a:pt x="19" y="1437"/>
                    <a:pt x="34" y="1554"/>
                  </a:cubicBezTo>
                  <a:cubicBezTo>
                    <a:pt x="37" y="1582"/>
                    <a:pt x="37" y="1611"/>
                    <a:pt x="48" y="1638"/>
                  </a:cubicBezTo>
                  <a:cubicBezTo>
                    <a:pt x="49" y="1642"/>
                    <a:pt x="50" y="1646"/>
                    <a:pt x="50" y="1650"/>
                  </a:cubicBezTo>
                  <a:cubicBezTo>
                    <a:pt x="62" y="1701"/>
                    <a:pt x="73" y="1751"/>
                    <a:pt x="84" y="1802"/>
                  </a:cubicBezTo>
                  <a:cubicBezTo>
                    <a:pt x="86" y="1805"/>
                    <a:pt x="87" y="1808"/>
                    <a:pt x="89" y="1810"/>
                  </a:cubicBezTo>
                  <a:cubicBezTo>
                    <a:pt x="89" y="1814"/>
                    <a:pt x="89" y="1818"/>
                    <a:pt x="90" y="1822"/>
                  </a:cubicBezTo>
                  <a:cubicBezTo>
                    <a:pt x="107" y="1896"/>
                    <a:pt x="149" y="1961"/>
                    <a:pt x="175" y="2032"/>
                  </a:cubicBezTo>
                  <a:cubicBezTo>
                    <a:pt x="190" y="2074"/>
                    <a:pt x="220" y="2109"/>
                    <a:pt x="243" y="2148"/>
                  </a:cubicBezTo>
                  <a:cubicBezTo>
                    <a:pt x="286" y="2221"/>
                    <a:pt x="340" y="2287"/>
                    <a:pt x="398" y="2349"/>
                  </a:cubicBezTo>
                  <a:cubicBezTo>
                    <a:pt x="439" y="2392"/>
                    <a:pt x="481" y="2435"/>
                    <a:pt x="529" y="2471"/>
                  </a:cubicBezTo>
                  <a:cubicBezTo>
                    <a:pt x="561" y="2495"/>
                    <a:pt x="592" y="2522"/>
                    <a:pt x="625" y="2545"/>
                  </a:cubicBezTo>
                  <a:cubicBezTo>
                    <a:pt x="628" y="2546"/>
                    <a:pt x="632" y="2546"/>
                    <a:pt x="635" y="2547"/>
                  </a:cubicBezTo>
                  <a:cubicBezTo>
                    <a:pt x="650" y="2561"/>
                    <a:pt x="667" y="2572"/>
                    <a:pt x="686" y="2580"/>
                  </a:cubicBezTo>
                  <a:cubicBezTo>
                    <a:pt x="687" y="2581"/>
                    <a:pt x="687" y="2581"/>
                    <a:pt x="687" y="2581"/>
                  </a:cubicBezTo>
                  <a:cubicBezTo>
                    <a:pt x="700" y="2594"/>
                    <a:pt x="715" y="2607"/>
                    <a:pt x="731" y="2613"/>
                  </a:cubicBezTo>
                  <a:cubicBezTo>
                    <a:pt x="790" y="2637"/>
                    <a:pt x="843" y="2672"/>
                    <a:pt x="902" y="2693"/>
                  </a:cubicBezTo>
                  <a:cubicBezTo>
                    <a:pt x="953" y="2712"/>
                    <a:pt x="1004" y="2728"/>
                    <a:pt x="1057" y="2739"/>
                  </a:cubicBezTo>
                  <a:cubicBezTo>
                    <a:pt x="1058" y="2740"/>
                    <a:pt x="1058" y="2740"/>
                    <a:pt x="1058" y="2740"/>
                  </a:cubicBezTo>
                  <a:cubicBezTo>
                    <a:pt x="1059" y="2739"/>
                    <a:pt x="1059" y="2739"/>
                    <a:pt x="1059" y="2739"/>
                  </a:cubicBezTo>
                  <a:cubicBezTo>
                    <a:pt x="1088" y="2755"/>
                    <a:pt x="1121" y="2760"/>
                    <a:pt x="1153" y="2765"/>
                  </a:cubicBezTo>
                  <a:cubicBezTo>
                    <a:pt x="1213" y="2776"/>
                    <a:pt x="1274" y="2779"/>
                    <a:pt x="1335" y="2784"/>
                  </a:cubicBezTo>
                  <a:cubicBezTo>
                    <a:pt x="1440" y="2792"/>
                    <a:pt x="1545" y="2784"/>
                    <a:pt x="1648" y="2767"/>
                  </a:cubicBezTo>
                  <a:cubicBezTo>
                    <a:pt x="1747" y="2750"/>
                    <a:pt x="1844" y="2720"/>
                    <a:pt x="1937" y="2681"/>
                  </a:cubicBezTo>
                  <a:cubicBezTo>
                    <a:pt x="1960" y="2672"/>
                    <a:pt x="1985" y="2666"/>
                    <a:pt x="2002" y="2647"/>
                  </a:cubicBezTo>
                  <a:cubicBezTo>
                    <a:pt x="2002" y="2647"/>
                    <a:pt x="2002" y="2647"/>
                    <a:pt x="2002" y="2647"/>
                  </a:cubicBezTo>
                  <a:cubicBezTo>
                    <a:pt x="2028" y="2636"/>
                    <a:pt x="2057" y="2628"/>
                    <a:pt x="2081" y="2613"/>
                  </a:cubicBezTo>
                  <a:cubicBezTo>
                    <a:pt x="2101" y="2601"/>
                    <a:pt x="2119" y="2587"/>
                    <a:pt x="2139" y="2575"/>
                  </a:cubicBezTo>
                  <a:cubicBezTo>
                    <a:pt x="2164" y="2559"/>
                    <a:pt x="2189" y="2541"/>
                    <a:pt x="2214" y="2524"/>
                  </a:cubicBezTo>
                  <a:cubicBezTo>
                    <a:pt x="2218" y="2522"/>
                    <a:pt x="2221" y="2520"/>
                    <a:pt x="2225" y="2518"/>
                  </a:cubicBezTo>
                  <a:cubicBezTo>
                    <a:pt x="2250" y="2502"/>
                    <a:pt x="2268" y="2479"/>
                    <a:pt x="2291" y="2461"/>
                  </a:cubicBezTo>
                  <a:lnTo>
                    <a:pt x="2292" y="2460"/>
                  </a:ln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xmlns="" id="{5C385DA5-E4B7-4C5E-A12B-85539F6EF935}"/>
                </a:ext>
              </a:extLst>
            </p:cNvPr>
            <p:cNvSpPr>
              <a:spLocks/>
            </p:cNvSpPr>
            <p:nvPr/>
          </p:nvSpPr>
          <p:spPr bwMode="auto">
            <a:xfrm>
              <a:off x="4200525" y="11593634"/>
              <a:ext cx="301625" cy="195263"/>
            </a:xfrm>
            <a:custGeom>
              <a:avLst/>
              <a:gdLst>
                <a:gd name="T0" fmla="*/ 69 w 116"/>
                <a:gd name="T1" fmla="*/ 73 h 75"/>
                <a:gd name="T2" fmla="*/ 8 w 116"/>
                <a:gd name="T3" fmla="*/ 42 h 75"/>
                <a:gd name="T4" fmla="*/ 12 w 116"/>
                <a:gd name="T5" fmla="*/ 23 h 75"/>
                <a:gd name="T6" fmla="*/ 60 w 116"/>
                <a:gd name="T7" fmla="*/ 5 h 75"/>
                <a:gd name="T8" fmla="*/ 93 w 116"/>
                <a:gd name="T9" fmla="*/ 18 h 75"/>
                <a:gd name="T10" fmla="*/ 95 w 116"/>
                <a:gd name="T11" fmla="*/ 60 h 75"/>
                <a:gd name="T12" fmla="*/ 69 w 116"/>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69" y="73"/>
                  </a:moveTo>
                  <a:cubicBezTo>
                    <a:pt x="47" y="70"/>
                    <a:pt x="25" y="61"/>
                    <a:pt x="8" y="42"/>
                  </a:cubicBezTo>
                  <a:cubicBezTo>
                    <a:pt x="0" y="33"/>
                    <a:pt x="3" y="27"/>
                    <a:pt x="12" y="23"/>
                  </a:cubicBezTo>
                  <a:cubicBezTo>
                    <a:pt x="28" y="17"/>
                    <a:pt x="44" y="12"/>
                    <a:pt x="60" y="5"/>
                  </a:cubicBezTo>
                  <a:cubicBezTo>
                    <a:pt x="75" y="0"/>
                    <a:pt x="84" y="10"/>
                    <a:pt x="93" y="18"/>
                  </a:cubicBezTo>
                  <a:cubicBezTo>
                    <a:pt x="116" y="38"/>
                    <a:pt x="116" y="38"/>
                    <a:pt x="95" y="60"/>
                  </a:cubicBezTo>
                  <a:cubicBezTo>
                    <a:pt x="89" y="66"/>
                    <a:pt x="84" y="75"/>
                    <a:pt x="69" y="73"/>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8">
              <a:extLst>
                <a:ext uri="{FF2B5EF4-FFF2-40B4-BE49-F238E27FC236}">
                  <a16:creationId xmlns:a16="http://schemas.microsoft.com/office/drawing/2014/main" xmlns="" id="{1EC4705A-DC28-4536-A31E-298B61A7143B}"/>
                </a:ext>
              </a:extLst>
            </p:cNvPr>
            <p:cNvSpPr>
              <a:spLocks/>
            </p:cNvSpPr>
            <p:nvPr/>
          </p:nvSpPr>
          <p:spPr bwMode="auto">
            <a:xfrm>
              <a:off x="4494213" y="11453934"/>
              <a:ext cx="192088" cy="196850"/>
            </a:xfrm>
            <a:custGeom>
              <a:avLst/>
              <a:gdLst>
                <a:gd name="T0" fmla="*/ 64 w 74"/>
                <a:gd name="T1" fmla="*/ 0 h 76"/>
                <a:gd name="T2" fmla="*/ 50 w 74"/>
                <a:gd name="T3" fmla="*/ 70 h 76"/>
                <a:gd name="T4" fmla="*/ 37 w 74"/>
                <a:gd name="T5" fmla="*/ 72 h 76"/>
                <a:gd name="T6" fmla="*/ 13 w 74"/>
                <a:gd name="T7" fmla="*/ 58 h 76"/>
                <a:gd name="T8" fmla="*/ 1 w 74"/>
                <a:gd name="T9" fmla="*/ 43 h 76"/>
                <a:gd name="T10" fmla="*/ 15 w 74"/>
                <a:gd name="T11" fmla="*/ 31 h 76"/>
                <a:gd name="T12" fmla="*/ 64 w 7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4" h="76">
                  <a:moveTo>
                    <a:pt x="64" y="0"/>
                  </a:moveTo>
                  <a:cubicBezTo>
                    <a:pt x="74" y="21"/>
                    <a:pt x="66" y="57"/>
                    <a:pt x="50" y="70"/>
                  </a:cubicBezTo>
                  <a:cubicBezTo>
                    <a:pt x="46" y="74"/>
                    <a:pt x="42" y="76"/>
                    <a:pt x="37" y="72"/>
                  </a:cubicBezTo>
                  <a:cubicBezTo>
                    <a:pt x="29" y="67"/>
                    <a:pt x="21" y="63"/>
                    <a:pt x="13" y="58"/>
                  </a:cubicBezTo>
                  <a:cubicBezTo>
                    <a:pt x="8" y="54"/>
                    <a:pt x="0" y="51"/>
                    <a:pt x="1" y="43"/>
                  </a:cubicBezTo>
                  <a:cubicBezTo>
                    <a:pt x="2" y="37"/>
                    <a:pt x="9" y="33"/>
                    <a:pt x="15" y="31"/>
                  </a:cubicBezTo>
                  <a:cubicBezTo>
                    <a:pt x="33" y="24"/>
                    <a:pt x="53" y="19"/>
                    <a:pt x="64"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9">
              <a:extLst>
                <a:ext uri="{FF2B5EF4-FFF2-40B4-BE49-F238E27FC236}">
                  <a16:creationId xmlns:a16="http://schemas.microsoft.com/office/drawing/2014/main" xmlns="" id="{F5941662-34BE-4C5A-9544-7B3528FA53F1}"/>
                </a:ext>
              </a:extLst>
            </p:cNvPr>
            <p:cNvSpPr>
              <a:spLocks/>
            </p:cNvSpPr>
            <p:nvPr/>
          </p:nvSpPr>
          <p:spPr bwMode="auto">
            <a:xfrm>
              <a:off x="4179888" y="11519021"/>
              <a:ext cx="122238" cy="90488"/>
            </a:xfrm>
            <a:custGeom>
              <a:avLst/>
              <a:gdLst>
                <a:gd name="T0" fmla="*/ 13 w 47"/>
                <a:gd name="T1" fmla="*/ 32 h 35"/>
                <a:gd name="T2" fmla="*/ 0 w 47"/>
                <a:gd name="T3" fmla="*/ 30 h 35"/>
                <a:gd name="T4" fmla="*/ 4 w 47"/>
                <a:gd name="T5" fmla="*/ 21 h 35"/>
                <a:gd name="T6" fmla="*/ 31 w 47"/>
                <a:gd name="T7" fmla="*/ 5 h 35"/>
                <a:gd name="T8" fmla="*/ 45 w 47"/>
                <a:gd name="T9" fmla="*/ 7 h 35"/>
                <a:gd name="T10" fmla="*/ 38 w 47"/>
                <a:gd name="T11" fmla="*/ 23 h 35"/>
                <a:gd name="T12" fmla="*/ 13 w 4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7" h="35">
                  <a:moveTo>
                    <a:pt x="13" y="32"/>
                  </a:moveTo>
                  <a:cubicBezTo>
                    <a:pt x="5" y="33"/>
                    <a:pt x="1" y="35"/>
                    <a:pt x="0" y="30"/>
                  </a:cubicBezTo>
                  <a:cubicBezTo>
                    <a:pt x="0" y="27"/>
                    <a:pt x="2" y="23"/>
                    <a:pt x="4" y="21"/>
                  </a:cubicBezTo>
                  <a:cubicBezTo>
                    <a:pt x="13" y="16"/>
                    <a:pt x="22" y="10"/>
                    <a:pt x="31" y="5"/>
                  </a:cubicBezTo>
                  <a:cubicBezTo>
                    <a:pt x="35" y="3"/>
                    <a:pt x="43" y="0"/>
                    <a:pt x="45" y="7"/>
                  </a:cubicBezTo>
                  <a:cubicBezTo>
                    <a:pt x="47" y="13"/>
                    <a:pt x="46" y="20"/>
                    <a:pt x="38" y="23"/>
                  </a:cubicBezTo>
                  <a:cubicBezTo>
                    <a:pt x="29" y="28"/>
                    <a:pt x="19" y="31"/>
                    <a:pt x="13" y="3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0">
              <a:extLst>
                <a:ext uri="{FF2B5EF4-FFF2-40B4-BE49-F238E27FC236}">
                  <a16:creationId xmlns:a16="http://schemas.microsoft.com/office/drawing/2014/main" xmlns="" id="{7F2CA7D4-6A1E-4CF0-8465-6F37165549D1}"/>
                </a:ext>
              </a:extLst>
            </p:cNvPr>
            <p:cNvSpPr>
              <a:spLocks/>
            </p:cNvSpPr>
            <p:nvPr/>
          </p:nvSpPr>
          <p:spPr bwMode="auto">
            <a:xfrm>
              <a:off x="7710488" y="12281021"/>
              <a:ext cx="122238" cy="98425"/>
            </a:xfrm>
            <a:custGeom>
              <a:avLst/>
              <a:gdLst>
                <a:gd name="T0" fmla="*/ 24 w 47"/>
                <a:gd name="T1" fmla="*/ 36 h 38"/>
                <a:gd name="T2" fmla="*/ 1 w 47"/>
                <a:gd name="T3" fmla="*/ 18 h 38"/>
                <a:gd name="T4" fmla="*/ 32 w 47"/>
                <a:gd name="T5" fmla="*/ 1 h 38"/>
                <a:gd name="T6" fmla="*/ 47 w 47"/>
                <a:gd name="T7" fmla="*/ 21 h 38"/>
                <a:gd name="T8" fmla="*/ 24 w 47"/>
                <a:gd name="T9" fmla="*/ 36 h 38"/>
              </a:gdLst>
              <a:ahLst/>
              <a:cxnLst>
                <a:cxn ang="0">
                  <a:pos x="T0" y="T1"/>
                </a:cxn>
                <a:cxn ang="0">
                  <a:pos x="T2" y="T3"/>
                </a:cxn>
                <a:cxn ang="0">
                  <a:pos x="T4" y="T5"/>
                </a:cxn>
                <a:cxn ang="0">
                  <a:pos x="T6" y="T7"/>
                </a:cxn>
                <a:cxn ang="0">
                  <a:pos x="T8" y="T9"/>
                </a:cxn>
              </a:cxnLst>
              <a:rect l="0" t="0" r="r" b="b"/>
              <a:pathLst>
                <a:path w="47" h="38">
                  <a:moveTo>
                    <a:pt x="24" y="36"/>
                  </a:moveTo>
                  <a:cubicBezTo>
                    <a:pt x="7" y="38"/>
                    <a:pt x="0" y="23"/>
                    <a:pt x="1" y="18"/>
                  </a:cubicBezTo>
                  <a:cubicBezTo>
                    <a:pt x="4" y="5"/>
                    <a:pt x="20" y="2"/>
                    <a:pt x="32" y="1"/>
                  </a:cubicBezTo>
                  <a:cubicBezTo>
                    <a:pt x="44" y="0"/>
                    <a:pt x="47" y="11"/>
                    <a:pt x="47" y="21"/>
                  </a:cubicBezTo>
                  <a:cubicBezTo>
                    <a:pt x="46" y="36"/>
                    <a:pt x="32" y="34"/>
                    <a:pt x="24" y="36"/>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1">
              <a:extLst>
                <a:ext uri="{FF2B5EF4-FFF2-40B4-BE49-F238E27FC236}">
                  <a16:creationId xmlns:a16="http://schemas.microsoft.com/office/drawing/2014/main" xmlns="" id="{064AB565-1231-4884-ABC9-71338A946C66}"/>
                </a:ext>
              </a:extLst>
            </p:cNvPr>
            <p:cNvSpPr>
              <a:spLocks noChangeArrowheads="1"/>
            </p:cNvSpPr>
            <p:nvPr/>
          </p:nvSpPr>
          <p:spPr bwMode="auto">
            <a:xfrm>
              <a:off x="5472113" y="3810121"/>
              <a:ext cx="1588" cy="3175"/>
            </a:xfrm>
            <a:prstGeom prst="rect">
              <a:avLst/>
            </a:prstGeom>
            <a:solidFill>
              <a:srgbClr val="9E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2">
              <a:extLst>
                <a:ext uri="{FF2B5EF4-FFF2-40B4-BE49-F238E27FC236}">
                  <a16:creationId xmlns:a16="http://schemas.microsoft.com/office/drawing/2014/main" xmlns="" id="{0ADDF85E-9304-4239-AAA7-03491E305B5A}"/>
                </a:ext>
              </a:extLst>
            </p:cNvPr>
            <p:cNvSpPr>
              <a:spLocks/>
            </p:cNvSpPr>
            <p:nvPr/>
          </p:nvSpPr>
          <p:spPr bwMode="auto">
            <a:xfrm>
              <a:off x="7716838" y="11931771"/>
              <a:ext cx="103188" cy="165100"/>
            </a:xfrm>
            <a:custGeom>
              <a:avLst/>
              <a:gdLst>
                <a:gd name="T0" fmla="*/ 0 w 40"/>
                <a:gd name="T1" fmla="*/ 9 h 64"/>
                <a:gd name="T2" fmla="*/ 5 w 40"/>
                <a:gd name="T3" fmla="*/ 2 h 64"/>
                <a:gd name="T4" fmla="*/ 15 w 40"/>
                <a:gd name="T5" fmla="*/ 9 h 64"/>
                <a:gd name="T6" fmla="*/ 36 w 40"/>
                <a:gd name="T7" fmla="*/ 42 h 64"/>
                <a:gd name="T8" fmla="*/ 38 w 40"/>
                <a:gd name="T9" fmla="*/ 53 h 64"/>
                <a:gd name="T10" fmla="*/ 16 w 40"/>
                <a:gd name="T11" fmla="*/ 63 h 64"/>
                <a:gd name="T12" fmla="*/ 5 w 40"/>
                <a:gd name="T13" fmla="*/ 54 h 64"/>
                <a:gd name="T14" fmla="*/ 0 w 40"/>
                <a:gd name="T15" fmla="*/ 9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4">
                  <a:moveTo>
                    <a:pt x="0" y="9"/>
                  </a:moveTo>
                  <a:cubicBezTo>
                    <a:pt x="0" y="9"/>
                    <a:pt x="0" y="3"/>
                    <a:pt x="5" y="2"/>
                  </a:cubicBezTo>
                  <a:cubicBezTo>
                    <a:pt x="10" y="0"/>
                    <a:pt x="14" y="5"/>
                    <a:pt x="15" y="9"/>
                  </a:cubicBezTo>
                  <a:cubicBezTo>
                    <a:pt x="18" y="23"/>
                    <a:pt x="23" y="35"/>
                    <a:pt x="36" y="42"/>
                  </a:cubicBezTo>
                  <a:cubicBezTo>
                    <a:pt x="40" y="44"/>
                    <a:pt x="40" y="49"/>
                    <a:pt x="38" y="53"/>
                  </a:cubicBezTo>
                  <a:cubicBezTo>
                    <a:pt x="33" y="61"/>
                    <a:pt x="24" y="62"/>
                    <a:pt x="16" y="63"/>
                  </a:cubicBezTo>
                  <a:cubicBezTo>
                    <a:pt x="10" y="64"/>
                    <a:pt x="6" y="60"/>
                    <a:pt x="5" y="54"/>
                  </a:cubicBezTo>
                  <a:cubicBezTo>
                    <a:pt x="3" y="40"/>
                    <a:pt x="2" y="26"/>
                    <a:pt x="0" y="9"/>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3">
              <a:extLst>
                <a:ext uri="{FF2B5EF4-FFF2-40B4-BE49-F238E27FC236}">
                  <a16:creationId xmlns:a16="http://schemas.microsoft.com/office/drawing/2014/main" xmlns="" id="{2580336C-8808-4E28-9826-768B7F72243A}"/>
                </a:ext>
              </a:extLst>
            </p:cNvPr>
            <p:cNvSpPr>
              <a:spLocks/>
            </p:cNvSpPr>
            <p:nvPr/>
          </p:nvSpPr>
          <p:spPr bwMode="auto">
            <a:xfrm>
              <a:off x="10134600" y="4845171"/>
              <a:ext cx="369888" cy="376238"/>
            </a:xfrm>
            <a:custGeom>
              <a:avLst/>
              <a:gdLst>
                <a:gd name="T0" fmla="*/ 143 w 143"/>
                <a:gd name="T1" fmla="*/ 52 h 145"/>
                <a:gd name="T2" fmla="*/ 115 w 143"/>
                <a:gd name="T3" fmla="*/ 101 h 145"/>
                <a:gd name="T4" fmla="*/ 68 w 143"/>
                <a:gd name="T5" fmla="*/ 134 h 145"/>
                <a:gd name="T6" fmla="*/ 17 w 143"/>
                <a:gd name="T7" fmla="*/ 128 h 145"/>
                <a:gd name="T8" fmla="*/ 14 w 143"/>
                <a:gd name="T9" fmla="*/ 73 h 145"/>
                <a:gd name="T10" fmla="*/ 82 w 143"/>
                <a:gd name="T11" fmla="*/ 16 h 145"/>
                <a:gd name="T12" fmla="*/ 143 w 143"/>
                <a:gd name="T13" fmla="*/ 52 h 145"/>
              </a:gdLst>
              <a:ahLst/>
              <a:cxnLst>
                <a:cxn ang="0">
                  <a:pos x="T0" y="T1"/>
                </a:cxn>
                <a:cxn ang="0">
                  <a:pos x="T2" y="T3"/>
                </a:cxn>
                <a:cxn ang="0">
                  <a:pos x="T4" y="T5"/>
                </a:cxn>
                <a:cxn ang="0">
                  <a:pos x="T6" y="T7"/>
                </a:cxn>
                <a:cxn ang="0">
                  <a:pos x="T8" y="T9"/>
                </a:cxn>
                <a:cxn ang="0">
                  <a:pos x="T10" y="T11"/>
                </a:cxn>
                <a:cxn ang="0">
                  <a:pos x="T12" y="T13"/>
                </a:cxn>
              </a:cxnLst>
              <a:rect l="0" t="0" r="r" b="b"/>
              <a:pathLst>
                <a:path w="143" h="145">
                  <a:moveTo>
                    <a:pt x="143" y="52"/>
                  </a:moveTo>
                  <a:cubicBezTo>
                    <a:pt x="141" y="73"/>
                    <a:pt x="128" y="88"/>
                    <a:pt x="115" y="101"/>
                  </a:cubicBezTo>
                  <a:cubicBezTo>
                    <a:pt x="101" y="114"/>
                    <a:pt x="84" y="124"/>
                    <a:pt x="68" y="134"/>
                  </a:cubicBezTo>
                  <a:cubicBezTo>
                    <a:pt x="50" y="145"/>
                    <a:pt x="30" y="143"/>
                    <a:pt x="17" y="128"/>
                  </a:cubicBezTo>
                  <a:cubicBezTo>
                    <a:pt x="0" y="108"/>
                    <a:pt x="0" y="94"/>
                    <a:pt x="14" y="73"/>
                  </a:cubicBezTo>
                  <a:cubicBezTo>
                    <a:pt x="31" y="48"/>
                    <a:pt x="57" y="32"/>
                    <a:pt x="82" y="16"/>
                  </a:cubicBezTo>
                  <a:cubicBezTo>
                    <a:pt x="108" y="0"/>
                    <a:pt x="143" y="22"/>
                    <a:pt x="143" y="5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4">
              <a:extLst>
                <a:ext uri="{FF2B5EF4-FFF2-40B4-BE49-F238E27FC236}">
                  <a16:creationId xmlns:a16="http://schemas.microsoft.com/office/drawing/2014/main" xmlns="" id="{8342CD98-0CD4-47F5-B0D4-5F0D03EE1FA4}"/>
                </a:ext>
              </a:extLst>
            </p:cNvPr>
            <p:cNvSpPr>
              <a:spLocks/>
            </p:cNvSpPr>
            <p:nvPr/>
          </p:nvSpPr>
          <p:spPr bwMode="auto">
            <a:xfrm>
              <a:off x="9272588" y="3964109"/>
              <a:ext cx="196850" cy="201613"/>
            </a:xfrm>
            <a:custGeom>
              <a:avLst/>
              <a:gdLst>
                <a:gd name="T0" fmla="*/ 41 w 76"/>
                <a:gd name="T1" fmla="*/ 78 h 78"/>
                <a:gd name="T2" fmla="*/ 8 w 76"/>
                <a:gd name="T3" fmla="*/ 62 h 78"/>
                <a:gd name="T4" fmla="*/ 15 w 76"/>
                <a:gd name="T5" fmla="*/ 37 h 78"/>
                <a:gd name="T6" fmla="*/ 23 w 76"/>
                <a:gd name="T7" fmla="*/ 23 h 78"/>
                <a:gd name="T8" fmla="*/ 49 w 76"/>
                <a:gd name="T9" fmla="*/ 5 h 78"/>
                <a:gd name="T10" fmla="*/ 75 w 76"/>
                <a:gd name="T11" fmla="*/ 41 h 78"/>
                <a:gd name="T12" fmla="*/ 41 w 7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6" h="78">
                  <a:moveTo>
                    <a:pt x="41" y="78"/>
                  </a:moveTo>
                  <a:cubicBezTo>
                    <a:pt x="28" y="77"/>
                    <a:pt x="16" y="71"/>
                    <a:pt x="8" y="62"/>
                  </a:cubicBezTo>
                  <a:cubicBezTo>
                    <a:pt x="0" y="52"/>
                    <a:pt x="12" y="45"/>
                    <a:pt x="15" y="37"/>
                  </a:cubicBezTo>
                  <a:cubicBezTo>
                    <a:pt x="16" y="32"/>
                    <a:pt x="19" y="28"/>
                    <a:pt x="23" y="23"/>
                  </a:cubicBezTo>
                  <a:cubicBezTo>
                    <a:pt x="29" y="14"/>
                    <a:pt x="33" y="0"/>
                    <a:pt x="49" y="5"/>
                  </a:cubicBezTo>
                  <a:cubicBezTo>
                    <a:pt x="62" y="9"/>
                    <a:pt x="76" y="28"/>
                    <a:pt x="75" y="41"/>
                  </a:cubicBezTo>
                  <a:cubicBezTo>
                    <a:pt x="75" y="56"/>
                    <a:pt x="55" y="78"/>
                    <a:pt x="41" y="7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5">
              <a:extLst>
                <a:ext uri="{FF2B5EF4-FFF2-40B4-BE49-F238E27FC236}">
                  <a16:creationId xmlns:a16="http://schemas.microsoft.com/office/drawing/2014/main" xmlns="" id="{6DA22C36-1BC4-4070-88FE-9B589B332DAE}"/>
                </a:ext>
              </a:extLst>
            </p:cNvPr>
            <p:cNvSpPr>
              <a:spLocks/>
            </p:cNvSpPr>
            <p:nvPr/>
          </p:nvSpPr>
          <p:spPr bwMode="auto">
            <a:xfrm>
              <a:off x="6751638" y="3268784"/>
              <a:ext cx="196850" cy="179388"/>
            </a:xfrm>
            <a:custGeom>
              <a:avLst/>
              <a:gdLst>
                <a:gd name="T0" fmla="*/ 11 w 76"/>
                <a:gd name="T1" fmla="*/ 38 h 69"/>
                <a:gd name="T2" fmla="*/ 31 w 76"/>
                <a:gd name="T3" fmla="*/ 0 h 69"/>
                <a:gd name="T4" fmla="*/ 76 w 76"/>
                <a:gd name="T5" fmla="*/ 40 h 69"/>
                <a:gd name="T6" fmla="*/ 28 w 76"/>
                <a:gd name="T7" fmla="*/ 69 h 69"/>
                <a:gd name="T8" fmla="*/ 11 w 76"/>
                <a:gd name="T9" fmla="*/ 38 h 69"/>
              </a:gdLst>
              <a:ahLst/>
              <a:cxnLst>
                <a:cxn ang="0">
                  <a:pos x="T0" y="T1"/>
                </a:cxn>
                <a:cxn ang="0">
                  <a:pos x="T2" y="T3"/>
                </a:cxn>
                <a:cxn ang="0">
                  <a:pos x="T4" y="T5"/>
                </a:cxn>
                <a:cxn ang="0">
                  <a:pos x="T6" y="T7"/>
                </a:cxn>
                <a:cxn ang="0">
                  <a:pos x="T8" y="T9"/>
                </a:cxn>
              </a:cxnLst>
              <a:rect l="0" t="0" r="r" b="b"/>
              <a:pathLst>
                <a:path w="76" h="69">
                  <a:moveTo>
                    <a:pt x="11" y="38"/>
                  </a:moveTo>
                  <a:cubicBezTo>
                    <a:pt x="19" y="25"/>
                    <a:pt x="0" y="0"/>
                    <a:pt x="31" y="0"/>
                  </a:cubicBezTo>
                  <a:cubicBezTo>
                    <a:pt x="58" y="0"/>
                    <a:pt x="76" y="16"/>
                    <a:pt x="76" y="40"/>
                  </a:cubicBezTo>
                  <a:cubicBezTo>
                    <a:pt x="75" y="57"/>
                    <a:pt x="56" y="69"/>
                    <a:pt x="28" y="69"/>
                  </a:cubicBezTo>
                  <a:cubicBezTo>
                    <a:pt x="0" y="69"/>
                    <a:pt x="21" y="46"/>
                    <a:pt x="11" y="38"/>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6">
              <a:extLst>
                <a:ext uri="{FF2B5EF4-FFF2-40B4-BE49-F238E27FC236}">
                  <a16:creationId xmlns:a16="http://schemas.microsoft.com/office/drawing/2014/main" xmlns="" id="{E2234B28-5190-4448-8413-1AD7DA5090FA}"/>
                </a:ext>
              </a:extLst>
            </p:cNvPr>
            <p:cNvSpPr>
              <a:spLocks/>
            </p:cNvSpPr>
            <p:nvPr/>
          </p:nvSpPr>
          <p:spPr bwMode="auto">
            <a:xfrm>
              <a:off x="8691563" y="3686296"/>
              <a:ext cx="290513" cy="417513"/>
            </a:xfrm>
            <a:custGeom>
              <a:avLst/>
              <a:gdLst>
                <a:gd name="T0" fmla="*/ 0 w 112"/>
                <a:gd name="T1" fmla="*/ 112 h 161"/>
                <a:gd name="T2" fmla="*/ 47 w 112"/>
                <a:gd name="T3" fmla="*/ 14 h 161"/>
                <a:gd name="T4" fmla="*/ 83 w 112"/>
                <a:gd name="T5" fmla="*/ 8 h 161"/>
                <a:gd name="T6" fmla="*/ 109 w 112"/>
                <a:gd name="T7" fmla="*/ 56 h 161"/>
                <a:gd name="T8" fmla="*/ 77 w 112"/>
                <a:gd name="T9" fmla="*/ 137 h 161"/>
                <a:gd name="T10" fmla="*/ 28 w 112"/>
                <a:gd name="T11" fmla="*/ 155 h 161"/>
                <a:gd name="T12" fmla="*/ 0 w 112"/>
                <a:gd name="T13" fmla="*/ 112 h 161"/>
              </a:gdLst>
              <a:ahLst/>
              <a:cxnLst>
                <a:cxn ang="0">
                  <a:pos x="T0" y="T1"/>
                </a:cxn>
                <a:cxn ang="0">
                  <a:pos x="T2" y="T3"/>
                </a:cxn>
                <a:cxn ang="0">
                  <a:pos x="T4" y="T5"/>
                </a:cxn>
                <a:cxn ang="0">
                  <a:pos x="T6" y="T7"/>
                </a:cxn>
                <a:cxn ang="0">
                  <a:pos x="T8" y="T9"/>
                </a:cxn>
                <a:cxn ang="0">
                  <a:pos x="T10" y="T11"/>
                </a:cxn>
                <a:cxn ang="0">
                  <a:pos x="T12" y="T13"/>
                </a:cxn>
              </a:cxnLst>
              <a:rect l="0" t="0" r="r" b="b"/>
              <a:pathLst>
                <a:path w="112" h="161">
                  <a:moveTo>
                    <a:pt x="0" y="112"/>
                  </a:moveTo>
                  <a:cubicBezTo>
                    <a:pt x="1" y="72"/>
                    <a:pt x="17" y="40"/>
                    <a:pt x="47" y="14"/>
                  </a:cubicBezTo>
                  <a:cubicBezTo>
                    <a:pt x="57" y="6"/>
                    <a:pt x="69" y="0"/>
                    <a:pt x="83" y="8"/>
                  </a:cubicBezTo>
                  <a:cubicBezTo>
                    <a:pt x="102" y="18"/>
                    <a:pt x="112" y="37"/>
                    <a:pt x="109" y="56"/>
                  </a:cubicBezTo>
                  <a:cubicBezTo>
                    <a:pt x="104" y="85"/>
                    <a:pt x="89" y="110"/>
                    <a:pt x="77" y="137"/>
                  </a:cubicBezTo>
                  <a:cubicBezTo>
                    <a:pt x="70" y="156"/>
                    <a:pt x="47" y="161"/>
                    <a:pt x="28" y="155"/>
                  </a:cubicBezTo>
                  <a:cubicBezTo>
                    <a:pt x="8" y="149"/>
                    <a:pt x="0" y="135"/>
                    <a:pt x="0" y="1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7">
              <a:extLst>
                <a:ext uri="{FF2B5EF4-FFF2-40B4-BE49-F238E27FC236}">
                  <a16:creationId xmlns:a16="http://schemas.microsoft.com/office/drawing/2014/main" xmlns="" id="{B9A7B098-8399-4A72-9C29-12B9EC69B8DA}"/>
                </a:ext>
              </a:extLst>
            </p:cNvPr>
            <p:cNvSpPr>
              <a:spLocks/>
            </p:cNvSpPr>
            <p:nvPr/>
          </p:nvSpPr>
          <p:spPr bwMode="auto">
            <a:xfrm>
              <a:off x="3417888" y="4921371"/>
              <a:ext cx="176213" cy="160338"/>
            </a:xfrm>
            <a:custGeom>
              <a:avLst/>
              <a:gdLst>
                <a:gd name="T0" fmla="*/ 37 w 68"/>
                <a:gd name="T1" fmla="*/ 62 h 62"/>
                <a:gd name="T2" fmla="*/ 0 w 68"/>
                <a:gd name="T3" fmla="*/ 0 h 62"/>
                <a:gd name="T4" fmla="*/ 60 w 68"/>
                <a:gd name="T5" fmla="*/ 23 h 62"/>
                <a:gd name="T6" fmla="*/ 62 w 68"/>
                <a:gd name="T7" fmla="*/ 37 h 62"/>
                <a:gd name="T8" fmla="*/ 37 w 68"/>
                <a:gd name="T9" fmla="*/ 62 h 62"/>
              </a:gdLst>
              <a:ahLst/>
              <a:cxnLst>
                <a:cxn ang="0">
                  <a:pos x="T0" y="T1"/>
                </a:cxn>
                <a:cxn ang="0">
                  <a:pos x="T2" y="T3"/>
                </a:cxn>
                <a:cxn ang="0">
                  <a:pos x="T4" y="T5"/>
                </a:cxn>
                <a:cxn ang="0">
                  <a:pos x="T6" y="T7"/>
                </a:cxn>
                <a:cxn ang="0">
                  <a:pos x="T8" y="T9"/>
                </a:cxn>
              </a:cxnLst>
              <a:rect l="0" t="0" r="r" b="b"/>
              <a:pathLst>
                <a:path w="68" h="62">
                  <a:moveTo>
                    <a:pt x="37" y="62"/>
                  </a:moveTo>
                  <a:cubicBezTo>
                    <a:pt x="19" y="45"/>
                    <a:pt x="16" y="19"/>
                    <a:pt x="0" y="0"/>
                  </a:cubicBezTo>
                  <a:cubicBezTo>
                    <a:pt x="20" y="8"/>
                    <a:pt x="40" y="15"/>
                    <a:pt x="60" y="23"/>
                  </a:cubicBezTo>
                  <a:cubicBezTo>
                    <a:pt x="68" y="26"/>
                    <a:pt x="66" y="31"/>
                    <a:pt x="62" y="37"/>
                  </a:cubicBezTo>
                  <a:cubicBezTo>
                    <a:pt x="56" y="47"/>
                    <a:pt x="46" y="54"/>
                    <a:pt x="37" y="6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8">
              <a:extLst>
                <a:ext uri="{FF2B5EF4-FFF2-40B4-BE49-F238E27FC236}">
                  <a16:creationId xmlns:a16="http://schemas.microsoft.com/office/drawing/2014/main" xmlns="" id="{3A1F0B2C-9166-4E8F-B1B4-90456956752F}"/>
                </a:ext>
              </a:extLst>
            </p:cNvPr>
            <p:cNvSpPr>
              <a:spLocks/>
            </p:cNvSpPr>
            <p:nvPr/>
          </p:nvSpPr>
          <p:spPr bwMode="auto">
            <a:xfrm>
              <a:off x="2419350" y="7031159"/>
              <a:ext cx="204788" cy="133350"/>
            </a:xfrm>
            <a:custGeom>
              <a:avLst/>
              <a:gdLst>
                <a:gd name="T0" fmla="*/ 0 w 79"/>
                <a:gd name="T1" fmla="*/ 12 h 51"/>
                <a:gd name="T2" fmla="*/ 65 w 79"/>
                <a:gd name="T3" fmla="*/ 2 h 51"/>
                <a:gd name="T4" fmla="*/ 76 w 79"/>
                <a:gd name="T5" fmla="*/ 15 h 51"/>
                <a:gd name="T6" fmla="*/ 73 w 79"/>
                <a:gd name="T7" fmla="*/ 25 h 51"/>
                <a:gd name="T8" fmla="*/ 44 w 79"/>
                <a:gd name="T9" fmla="*/ 35 h 51"/>
                <a:gd name="T10" fmla="*/ 0 w 79"/>
                <a:gd name="T11" fmla="*/ 12 h 51"/>
              </a:gdLst>
              <a:ahLst/>
              <a:cxnLst>
                <a:cxn ang="0">
                  <a:pos x="T0" y="T1"/>
                </a:cxn>
                <a:cxn ang="0">
                  <a:pos x="T2" y="T3"/>
                </a:cxn>
                <a:cxn ang="0">
                  <a:pos x="T4" y="T5"/>
                </a:cxn>
                <a:cxn ang="0">
                  <a:pos x="T6" y="T7"/>
                </a:cxn>
                <a:cxn ang="0">
                  <a:pos x="T8" y="T9"/>
                </a:cxn>
                <a:cxn ang="0">
                  <a:pos x="T10" y="T11"/>
                </a:cxn>
              </a:cxnLst>
              <a:rect l="0" t="0" r="r" b="b"/>
              <a:pathLst>
                <a:path w="79" h="51">
                  <a:moveTo>
                    <a:pt x="0" y="12"/>
                  </a:moveTo>
                  <a:cubicBezTo>
                    <a:pt x="25" y="8"/>
                    <a:pt x="45" y="5"/>
                    <a:pt x="65" y="2"/>
                  </a:cubicBezTo>
                  <a:cubicBezTo>
                    <a:pt x="77" y="0"/>
                    <a:pt x="79" y="6"/>
                    <a:pt x="76" y="15"/>
                  </a:cubicBezTo>
                  <a:cubicBezTo>
                    <a:pt x="75" y="19"/>
                    <a:pt x="74" y="22"/>
                    <a:pt x="73" y="25"/>
                  </a:cubicBezTo>
                  <a:cubicBezTo>
                    <a:pt x="66" y="51"/>
                    <a:pt x="66" y="51"/>
                    <a:pt x="44" y="35"/>
                  </a:cubicBezTo>
                  <a:cubicBezTo>
                    <a:pt x="32" y="25"/>
                    <a:pt x="19" y="20"/>
                    <a:pt x="0" y="1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9">
              <a:extLst>
                <a:ext uri="{FF2B5EF4-FFF2-40B4-BE49-F238E27FC236}">
                  <a16:creationId xmlns:a16="http://schemas.microsoft.com/office/drawing/2014/main" xmlns="" id="{A2428C4D-CB60-438C-9633-61D2B5DBCDA4}"/>
                </a:ext>
              </a:extLst>
            </p:cNvPr>
            <p:cNvSpPr>
              <a:spLocks/>
            </p:cNvSpPr>
            <p:nvPr/>
          </p:nvSpPr>
          <p:spPr bwMode="auto">
            <a:xfrm>
              <a:off x="4640263" y="3776784"/>
              <a:ext cx="311150" cy="407988"/>
            </a:xfrm>
            <a:custGeom>
              <a:avLst/>
              <a:gdLst>
                <a:gd name="T0" fmla="*/ 0 w 120"/>
                <a:gd name="T1" fmla="*/ 44 h 157"/>
                <a:gd name="T2" fmla="*/ 18 w 120"/>
                <a:gd name="T3" fmla="*/ 10 h 157"/>
                <a:gd name="T4" fmla="*/ 71 w 120"/>
                <a:gd name="T5" fmla="*/ 17 h 157"/>
                <a:gd name="T6" fmla="*/ 114 w 120"/>
                <a:gd name="T7" fmla="*/ 101 h 157"/>
                <a:gd name="T8" fmla="*/ 87 w 120"/>
                <a:gd name="T9" fmla="*/ 149 h 157"/>
                <a:gd name="T10" fmla="*/ 49 w 120"/>
                <a:gd name="T11" fmla="*/ 141 h 157"/>
                <a:gd name="T12" fmla="*/ 0 w 120"/>
                <a:gd name="T13" fmla="*/ 44 h 157"/>
              </a:gdLst>
              <a:ahLst/>
              <a:cxnLst>
                <a:cxn ang="0">
                  <a:pos x="T0" y="T1"/>
                </a:cxn>
                <a:cxn ang="0">
                  <a:pos x="T2" y="T3"/>
                </a:cxn>
                <a:cxn ang="0">
                  <a:pos x="T4" y="T5"/>
                </a:cxn>
                <a:cxn ang="0">
                  <a:pos x="T6" y="T7"/>
                </a:cxn>
                <a:cxn ang="0">
                  <a:pos x="T8" y="T9"/>
                </a:cxn>
                <a:cxn ang="0">
                  <a:pos x="T10" y="T11"/>
                </a:cxn>
                <a:cxn ang="0">
                  <a:pos x="T12" y="T13"/>
                </a:cxn>
              </a:cxnLst>
              <a:rect l="0" t="0" r="r" b="b"/>
              <a:pathLst>
                <a:path w="120" h="157">
                  <a:moveTo>
                    <a:pt x="0" y="44"/>
                  </a:moveTo>
                  <a:cubicBezTo>
                    <a:pt x="0" y="29"/>
                    <a:pt x="2" y="15"/>
                    <a:pt x="18" y="10"/>
                  </a:cubicBezTo>
                  <a:cubicBezTo>
                    <a:pt x="37" y="3"/>
                    <a:pt x="58" y="0"/>
                    <a:pt x="71" y="17"/>
                  </a:cubicBezTo>
                  <a:cubicBezTo>
                    <a:pt x="92" y="41"/>
                    <a:pt x="106" y="70"/>
                    <a:pt x="114" y="101"/>
                  </a:cubicBezTo>
                  <a:cubicBezTo>
                    <a:pt x="120" y="122"/>
                    <a:pt x="110" y="136"/>
                    <a:pt x="87" y="149"/>
                  </a:cubicBezTo>
                  <a:cubicBezTo>
                    <a:pt x="73" y="157"/>
                    <a:pt x="61" y="149"/>
                    <a:pt x="49" y="141"/>
                  </a:cubicBezTo>
                  <a:cubicBezTo>
                    <a:pt x="17" y="116"/>
                    <a:pt x="3" y="82"/>
                    <a:pt x="0" y="4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0">
              <a:extLst>
                <a:ext uri="{FF2B5EF4-FFF2-40B4-BE49-F238E27FC236}">
                  <a16:creationId xmlns:a16="http://schemas.microsoft.com/office/drawing/2014/main" xmlns="" id="{A9CA0287-DE48-4880-8585-1B7FB2DB91D7}"/>
                </a:ext>
              </a:extLst>
            </p:cNvPr>
            <p:cNvSpPr>
              <a:spLocks/>
            </p:cNvSpPr>
            <p:nvPr/>
          </p:nvSpPr>
          <p:spPr bwMode="auto">
            <a:xfrm>
              <a:off x="7802563" y="3408484"/>
              <a:ext cx="127000" cy="212725"/>
            </a:xfrm>
            <a:custGeom>
              <a:avLst/>
              <a:gdLst>
                <a:gd name="T0" fmla="*/ 42 w 49"/>
                <a:gd name="T1" fmla="*/ 0 h 82"/>
                <a:gd name="T2" fmla="*/ 48 w 49"/>
                <a:gd name="T3" fmla="*/ 67 h 82"/>
                <a:gd name="T4" fmla="*/ 33 w 49"/>
                <a:gd name="T5" fmla="*/ 79 h 82"/>
                <a:gd name="T6" fmla="*/ 0 w 49"/>
                <a:gd name="T7" fmla="*/ 74 h 82"/>
                <a:gd name="T8" fmla="*/ 42 w 49"/>
                <a:gd name="T9" fmla="*/ 0 h 82"/>
              </a:gdLst>
              <a:ahLst/>
              <a:cxnLst>
                <a:cxn ang="0">
                  <a:pos x="T0" y="T1"/>
                </a:cxn>
                <a:cxn ang="0">
                  <a:pos x="T2" y="T3"/>
                </a:cxn>
                <a:cxn ang="0">
                  <a:pos x="T4" y="T5"/>
                </a:cxn>
                <a:cxn ang="0">
                  <a:pos x="T6" y="T7"/>
                </a:cxn>
                <a:cxn ang="0">
                  <a:pos x="T8" y="T9"/>
                </a:cxn>
              </a:cxnLst>
              <a:rect l="0" t="0" r="r" b="b"/>
              <a:pathLst>
                <a:path w="49" h="82">
                  <a:moveTo>
                    <a:pt x="42" y="0"/>
                  </a:moveTo>
                  <a:cubicBezTo>
                    <a:pt x="45" y="26"/>
                    <a:pt x="46" y="46"/>
                    <a:pt x="48" y="67"/>
                  </a:cubicBezTo>
                  <a:cubicBezTo>
                    <a:pt x="49" y="79"/>
                    <a:pt x="45" y="82"/>
                    <a:pt x="33" y="79"/>
                  </a:cubicBezTo>
                  <a:cubicBezTo>
                    <a:pt x="23" y="77"/>
                    <a:pt x="13" y="76"/>
                    <a:pt x="0" y="74"/>
                  </a:cubicBezTo>
                  <a:cubicBezTo>
                    <a:pt x="14" y="49"/>
                    <a:pt x="20" y="23"/>
                    <a:pt x="42"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2">
              <a:extLst>
                <a:ext uri="{FF2B5EF4-FFF2-40B4-BE49-F238E27FC236}">
                  <a16:creationId xmlns:a16="http://schemas.microsoft.com/office/drawing/2014/main" xmlns="" id="{9B50FDCD-19A9-4BC8-A1FE-60348D189613}"/>
                </a:ext>
              </a:extLst>
            </p:cNvPr>
            <p:cNvSpPr>
              <a:spLocks noEditPoints="1"/>
            </p:cNvSpPr>
            <p:nvPr/>
          </p:nvSpPr>
          <p:spPr bwMode="auto">
            <a:xfrm>
              <a:off x="5045075" y="4521321"/>
              <a:ext cx="3779838" cy="5972175"/>
            </a:xfrm>
            <a:custGeom>
              <a:avLst/>
              <a:gdLst>
                <a:gd name="T0" fmla="*/ 1315 w 1457"/>
                <a:gd name="T1" fmla="*/ 685 h 2303"/>
                <a:gd name="T2" fmla="*/ 1366 w 1457"/>
                <a:gd name="T3" fmla="*/ 1257 h 2303"/>
                <a:gd name="T4" fmla="*/ 1368 w 1457"/>
                <a:gd name="T5" fmla="*/ 2268 h 2303"/>
                <a:gd name="T6" fmla="*/ 0 w 1457"/>
                <a:gd name="T7" fmla="*/ 2277 h 2303"/>
                <a:gd name="T8" fmla="*/ 94 w 1457"/>
                <a:gd name="T9" fmla="*/ 1187 h 2303"/>
                <a:gd name="T10" fmla="*/ 132 w 1457"/>
                <a:gd name="T11" fmla="*/ 725 h 2303"/>
                <a:gd name="T12" fmla="*/ 167 w 1457"/>
                <a:gd name="T13" fmla="*/ 1616 h 2303"/>
                <a:gd name="T14" fmla="*/ 388 w 1457"/>
                <a:gd name="T15" fmla="*/ 874 h 2303"/>
                <a:gd name="T16" fmla="*/ 179 w 1457"/>
                <a:gd name="T17" fmla="*/ 474 h 2303"/>
                <a:gd name="T18" fmla="*/ 583 w 1457"/>
                <a:gd name="T19" fmla="*/ 170 h 2303"/>
                <a:gd name="T20" fmla="*/ 926 w 1457"/>
                <a:gd name="T21" fmla="*/ 505 h 2303"/>
                <a:gd name="T22" fmla="*/ 1124 w 1457"/>
                <a:gd name="T23" fmla="*/ 1180 h 2303"/>
                <a:gd name="T24" fmla="*/ 729 w 1457"/>
                <a:gd name="T25" fmla="*/ 1816 h 2303"/>
                <a:gd name="T26" fmla="*/ 592 w 1457"/>
                <a:gd name="T27" fmla="*/ 1917 h 2303"/>
                <a:gd name="T28" fmla="*/ 763 w 1457"/>
                <a:gd name="T29" fmla="*/ 1721 h 2303"/>
                <a:gd name="T30" fmla="*/ 583 w 1457"/>
                <a:gd name="T31" fmla="*/ 1673 h 2303"/>
                <a:gd name="T32" fmla="*/ 979 w 1457"/>
                <a:gd name="T33" fmla="*/ 672 h 2303"/>
                <a:gd name="T34" fmla="*/ 608 w 1457"/>
                <a:gd name="T35" fmla="*/ 1770 h 2303"/>
                <a:gd name="T36" fmla="*/ 690 w 1457"/>
                <a:gd name="T37" fmla="*/ 1718 h 2303"/>
                <a:gd name="T38" fmla="*/ 478 w 1457"/>
                <a:gd name="T39" fmla="*/ 1805 h 2303"/>
                <a:gd name="T40" fmla="*/ 387 w 1457"/>
                <a:gd name="T41" fmla="*/ 1758 h 2303"/>
                <a:gd name="T42" fmla="*/ 243 w 1457"/>
                <a:gd name="T43" fmla="*/ 1750 h 2303"/>
                <a:gd name="T44" fmla="*/ 208 w 1457"/>
                <a:gd name="T45" fmla="*/ 1868 h 2303"/>
                <a:gd name="T46" fmla="*/ 221 w 1457"/>
                <a:gd name="T47" fmla="*/ 1810 h 2303"/>
                <a:gd name="T48" fmla="*/ 303 w 1457"/>
                <a:gd name="T49" fmla="*/ 1918 h 2303"/>
                <a:gd name="T50" fmla="*/ 379 w 1457"/>
                <a:gd name="T51" fmla="*/ 1917 h 2303"/>
                <a:gd name="T52" fmla="*/ 476 w 1457"/>
                <a:gd name="T53" fmla="*/ 1847 h 2303"/>
                <a:gd name="T54" fmla="*/ 546 w 1457"/>
                <a:gd name="T55" fmla="*/ 1925 h 2303"/>
                <a:gd name="T56" fmla="*/ 971 w 1457"/>
                <a:gd name="T57" fmla="*/ 1754 h 2303"/>
                <a:gd name="T58" fmla="*/ 885 w 1457"/>
                <a:gd name="T59" fmla="*/ 1820 h 2303"/>
                <a:gd name="T60" fmla="*/ 1046 w 1457"/>
                <a:gd name="T61" fmla="*/ 1792 h 2303"/>
                <a:gd name="T62" fmla="*/ 1035 w 1457"/>
                <a:gd name="T63" fmla="*/ 1713 h 2303"/>
                <a:gd name="T64" fmla="*/ 479 w 1457"/>
                <a:gd name="T65" fmla="*/ 725 h 2303"/>
                <a:gd name="T66" fmla="*/ 1139 w 1457"/>
                <a:gd name="T67" fmla="*/ 1730 h 2303"/>
                <a:gd name="T68" fmla="*/ 1106 w 1457"/>
                <a:gd name="T69" fmla="*/ 1728 h 2303"/>
                <a:gd name="T70" fmla="*/ 1062 w 1457"/>
                <a:gd name="T71" fmla="*/ 1923 h 2303"/>
                <a:gd name="T72" fmla="*/ 1210 w 1457"/>
                <a:gd name="T73" fmla="*/ 1894 h 2303"/>
                <a:gd name="T74" fmla="*/ 1258 w 1457"/>
                <a:gd name="T75" fmla="*/ 1871 h 2303"/>
                <a:gd name="T76" fmla="*/ 599 w 1457"/>
                <a:gd name="T77" fmla="*/ 1247 h 2303"/>
                <a:gd name="T78" fmla="*/ 494 w 1457"/>
                <a:gd name="T79" fmla="*/ 1995 h 2303"/>
                <a:gd name="T80" fmla="*/ 1331 w 1457"/>
                <a:gd name="T81" fmla="*/ 2102 h 2303"/>
                <a:gd name="T82" fmla="*/ 715 w 1457"/>
                <a:gd name="T83" fmla="*/ 575 h 2303"/>
                <a:gd name="T84" fmla="*/ 763 w 1457"/>
                <a:gd name="T85" fmla="*/ 1266 h 2303"/>
                <a:gd name="T86" fmla="*/ 810 w 1457"/>
                <a:gd name="T87" fmla="*/ 579 h 2303"/>
                <a:gd name="T88" fmla="*/ 742 w 1457"/>
                <a:gd name="T89" fmla="*/ 359 h 2303"/>
                <a:gd name="T90" fmla="*/ 711 w 1457"/>
                <a:gd name="T91" fmla="*/ 349 h 2303"/>
                <a:gd name="T92" fmla="*/ 721 w 1457"/>
                <a:gd name="T93" fmla="*/ 190 h 2303"/>
                <a:gd name="T94" fmla="*/ 726 w 1457"/>
                <a:gd name="T95" fmla="*/ 164 h 2303"/>
                <a:gd name="T96" fmla="*/ 892 w 1457"/>
                <a:gd name="T97" fmla="*/ 1673 h 2303"/>
                <a:gd name="T98" fmla="*/ 745 w 1457"/>
                <a:gd name="T99" fmla="*/ 1457 h 2303"/>
                <a:gd name="T100" fmla="*/ 696 w 1457"/>
                <a:gd name="T101" fmla="*/ 1405 h 2303"/>
                <a:gd name="T102" fmla="*/ 794 w 1457"/>
                <a:gd name="T103" fmla="*/ 1467 h 2303"/>
                <a:gd name="T104" fmla="*/ 767 w 1457"/>
                <a:gd name="T105" fmla="*/ 287 h 2303"/>
                <a:gd name="T106" fmla="*/ 691 w 1457"/>
                <a:gd name="T107" fmla="*/ 1773 h 2303"/>
                <a:gd name="T108" fmla="*/ 639 w 1457"/>
                <a:gd name="T109" fmla="*/ 1412 h 2303"/>
                <a:gd name="T110" fmla="*/ 225 w 1457"/>
                <a:gd name="T111" fmla="*/ 1850 h 2303"/>
                <a:gd name="T112" fmla="*/ 1220 w 1457"/>
                <a:gd name="T113" fmla="*/ 1829 h 2303"/>
                <a:gd name="T114" fmla="*/ 747 w 1457"/>
                <a:gd name="T115" fmla="*/ 1795 h 2303"/>
                <a:gd name="T116" fmla="*/ 540 w 1457"/>
                <a:gd name="T117" fmla="*/ 1754 h 2303"/>
                <a:gd name="T118" fmla="*/ 341 w 1457"/>
                <a:gd name="T119" fmla="*/ 1720 h 2303"/>
                <a:gd name="T120" fmla="*/ 331 w 1457"/>
                <a:gd name="T121" fmla="*/ 1815 h 2303"/>
                <a:gd name="T122" fmla="*/ 1206 w 1457"/>
                <a:gd name="T123" fmla="*/ 1990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7" h="2303">
                  <a:moveTo>
                    <a:pt x="1003" y="1571"/>
                  </a:moveTo>
                  <a:cubicBezTo>
                    <a:pt x="1008" y="1572"/>
                    <a:pt x="1014" y="1572"/>
                    <a:pt x="1019" y="1573"/>
                  </a:cubicBezTo>
                  <a:cubicBezTo>
                    <a:pt x="1022" y="1574"/>
                    <a:pt x="1025" y="1575"/>
                    <a:pt x="1029" y="1576"/>
                  </a:cubicBezTo>
                  <a:cubicBezTo>
                    <a:pt x="1113" y="1590"/>
                    <a:pt x="1195" y="1615"/>
                    <a:pt x="1274" y="1650"/>
                  </a:cubicBezTo>
                  <a:cubicBezTo>
                    <a:pt x="1293" y="1658"/>
                    <a:pt x="1297" y="1655"/>
                    <a:pt x="1295" y="1634"/>
                  </a:cubicBezTo>
                  <a:cubicBezTo>
                    <a:pt x="1287" y="1561"/>
                    <a:pt x="1277" y="1489"/>
                    <a:pt x="1272" y="1416"/>
                  </a:cubicBezTo>
                  <a:cubicBezTo>
                    <a:pt x="1262" y="1291"/>
                    <a:pt x="1252" y="1167"/>
                    <a:pt x="1236" y="1042"/>
                  </a:cubicBezTo>
                  <a:cubicBezTo>
                    <a:pt x="1222" y="937"/>
                    <a:pt x="1215" y="831"/>
                    <a:pt x="1207" y="724"/>
                  </a:cubicBezTo>
                  <a:cubicBezTo>
                    <a:pt x="1206" y="709"/>
                    <a:pt x="1204" y="693"/>
                    <a:pt x="1209" y="677"/>
                  </a:cubicBezTo>
                  <a:cubicBezTo>
                    <a:pt x="1218" y="650"/>
                    <a:pt x="1237" y="635"/>
                    <a:pt x="1265" y="637"/>
                  </a:cubicBezTo>
                  <a:cubicBezTo>
                    <a:pt x="1292" y="639"/>
                    <a:pt x="1312" y="657"/>
                    <a:pt x="1315" y="685"/>
                  </a:cubicBezTo>
                  <a:cubicBezTo>
                    <a:pt x="1317" y="699"/>
                    <a:pt x="1319" y="714"/>
                    <a:pt x="1319" y="729"/>
                  </a:cubicBezTo>
                  <a:cubicBezTo>
                    <a:pt x="1318" y="747"/>
                    <a:pt x="1323" y="756"/>
                    <a:pt x="1343" y="761"/>
                  </a:cubicBezTo>
                  <a:cubicBezTo>
                    <a:pt x="1377" y="770"/>
                    <a:pt x="1400" y="797"/>
                    <a:pt x="1400" y="834"/>
                  </a:cubicBezTo>
                  <a:cubicBezTo>
                    <a:pt x="1400" y="875"/>
                    <a:pt x="1386" y="898"/>
                    <a:pt x="1350" y="911"/>
                  </a:cubicBezTo>
                  <a:cubicBezTo>
                    <a:pt x="1342" y="914"/>
                    <a:pt x="1336" y="917"/>
                    <a:pt x="1338" y="929"/>
                  </a:cubicBezTo>
                  <a:cubicBezTo>
                    <a:pt x="1341" y="952"/>
                    <a:pt x="1342" y="976"/>
                    <a:pt x="1343" y="999"/>
                  </a:cubicBezTo>
                  <a:cubicBezTo>
                    <a:pt x="1343" y="1011"/>
                    <a:pt x="1346" y="1017"/>
                    <a:pt x="1359" y="1018"/>
                  </a:cubicBezTo>
                  <a:cubicBezTo>
                    <a:pt x="1375" y="1019"/>
                    <a:pt x="1389" y="1025"/>
                    <a:pt x="1401" y="1039"/>
                  </a:cubicBezTo>
                  <a:cubicBezTo>
                    <a:pt x="1428" y="1070"/>
                    <a:pt x="1428" y="1148"/>
                    <a:pt x="1372" y="1168"/>
                  </a:cubicBezTo>
                  <a:cubicBezTo>
                    <a:pt x="1361" y="1172"/>
                    <a:pt x="1358" y="1179"/>
                    <a:pt x="1359" y="1190"/>
                  </a:cubicBezTo>
                  <a:cubicBezTo>
                    <a:pt x="1362" y="1212"/>
                    <a:pt x="1365" y="1235"/>
                    <a:pt x="1366" y="1257"/>
                  </a:cubicBezTo>
                  <a:cubicBezTo>
                    <a:pt x="1367" y="1268"/>
                    <a:pt x="1371" y="1273"/>
                    <a:pt x="1382" y="1276"/>
                  </a:cubicBezTo>
                  <a:cubicBezTo>
                    <a:pt x="1420" y="1285"/>
                    <a:pt x="1439" y="1305"/>
                    <a:pt x="1443" y="1339"/>
                  </a:cubicBezTo>
                  <a:cubicBezTo>
                    <a:pt x="1447" y="1370"/>
                    <a:pt x="1428" y="1410"/>
                    <a:pt x="1398" y="1424"/>
                  </a:cubicBezTo>
                  <a:cubicBezTo>
                    <a:pt x="1384" y="1431"/>
                    <a:pt x="1382" y="1439"/>
                    <a:pt x="1384" y="1451"/>
                  </a:cubicBezTo>
                  <a:cubicBezTo>
                    <a:pt x="1385" y="1459"/>
                    <a:pt x="1385" y="1466"/>
                    <a:pt x="1385" y="1473"/>
                  </a:cubicBezTo>
                  <a:cubicBezTo>
                    <a:pt x="1398" y="1574"/>
                    <a:pt x="1404" y="1676"/>
                    <a:pt x="1410" y="1778"/>
                  </a:cubicBezTo>
                  <a:cubicBezTo>
                    <a:pt x="1417" y="1885"/>
                    <a:pt x="1428" y="1992"/>
                    <a:pt x="1438" y="2100"/>
                  </a:cubicBezTo>
                  <a:cubicBezTo>
                    <a:pt x="1444" y="2159"/>
                    <a:pt x="1450" y="2219"/>
                    <a:pt x="1455" y="2279"/>
                  </a:cubicBezTo>
                  <a:cubicBezTo>
                    <a:pt x="1457" y="2295"/>
                    <a:pt x="1447" y="2303"/>
                    <a:pt x="1431" y="2301"/>
                  </a:cubicBezTo>
                  <a:cubicBezTo>
                    <a:pt x="1424" y="2300"/>
                    <a:pt x="1417" y="2296"/>
                    <a:pt x="1411" y="2292"/>
                  </a:cubicBezTo>
                  <a:cubicBezTo>
                    <a:pt x="1398" y="2282"/>
                    <a:pt x="1385" y="2271"/>
                    <a:pt x="1368" y="2268"/>
                  </a:cubicBezTo>
                  <a:cubicBezTo>
                    <a:pt x="1367" y="2269"/>
                    <a:pt x="1367" y="2269"/>
                    <a:pt x="1367" y="2269"/>
                  </a:cubicBezTo>
                  <a:cubicBezTo>
                    <a:pt x="1367" y="2269"/>
                    <a:pt x="1368" y="2268"/>
                    <a:pt x="1368" y="2268"/>
                  </a:cubicBezTo>
                  <a:cubicBezTo>
                    <a:pt x="1366" y="2265"/>
                    <a:pt x="1365" y="2261"/>
                    <a:pt x="1362" y="2260"/>
                  </a:cubicBezTo>
                  <a:cubicBezTo>
                    <a:pt x="1326" y="2242"/>
                    <a:pt x="1291" y="2222"/>
                    <a:pt x="1253" y="2208"/>
                  </a:cubicBezTo>
                  <a:cubicBezTo>
                    <a:pt x="1211" y="2192"/>
                    <a:pt x="1169" y="2178"/>
                    <a:pt x="1127" y="2164"/>
                  </a:cubicBezTo>
                  <a:cubicBezTo>
                    <a:pt x="1037" y="2133"/>
                    <a:pt x="945" y="2112"/>
                    <a:pt x="851" y="2106"/>
                  </a:cubicBezTo>
                  <a:cubicBezTo>
                    <a:pt x="717" y="2097"/>
                    <a:pt x="582" y="2099"/>
                    <a:pt x="450" y="2129"/>
                  </a:cubicBezTo>
                  <a:cubicBezTo>
                    <a:pt x="383" y="2144"/>
                    <a:pt x="319" y="2164"/>
                    <a:pt x="255" y="2187"/>
                  </a:cubicBezTo>
                  <a:cubicBezTo>
                    <a:pt x="173" y="2216"/>
                    <a:pt x="97" y="2256"/>
                    <a:pt x="23" y="2302"/>
                  </a:cubicBezTo>
                  <a:cubicBezTo>
                    <a:pt x="19" y="2302"/>
                    <a:pt x="15" y="2302"/>
                    <a:pt x="11" y="2302"/>
                  </a:cubicBezTo>
                  <a:cubicBezTo>
                    <a:pt x="0" y="2297"/>
                    <a:pt x="0" y="2287"/>
                    <a:pt x="0" y="2277"/>
                  </a:cubicBezTo>
                  <a:cubicBezTo>
                    <a:pt x="1" y="2255"/>
                    <a:pt x="2" y="2234"/>
                    <a:pt x="2" y="2213"/>
                  </a:cubicBezTo>
                  <a:cubicBezTo>
                    <a:pt x="3" y="2208"/>
                    <a:pt x="3" y="2202"/>
                    <a:pt x="3" y="2197"/>
                  </a:cubicBezTo>
                  <a:cubicBezTo>
                    <a:pt x="4" y="2193"/>
                    <a:pt x="6" y="2189"/>
                    <a:pt x="6" y="2186"/>
                  </a:cubicBezTo>
                  <a:cubicBezTo>
                    <a:pt x="16" y="2073"/>
                    <a:pt x="25" y="1960"/>
                    <a:pt x="34" y="1848"/>
                  </a:cubicBezTo>
                  <a:cubicBezTo>
                    <a:pt x="40" y="1780"/>
                    <a:pt x="47" y="1713"/>
                    <a:pt x="54" y="1645"/>
                  </a:cubicBezTo>
                  <a:cubicBezTo>
                    <a:pt x="60" y="1581"/>
                    <a:pt x="65" y="1517"/>
                    <a:pt x="71" y="1453"/>
                  </a:cubicBezTo>
                  <a:cubicBezTo>
                    <a:pt x="72" y="1438"/>
                    <a:pt x="69" y="1430"/>
                    <a:pt x="54" y="1423"/>
                  </a:cubicBezTo>
                  <a:cubicBezTo>
                    <a:pt x="19" y="1408"/>
                    <a:pt x="3" y="1371"/>
                    <a:pt x="10" y="1334"/>
                  </a:cubicBezTo>
                  <a:cubicBezTo>
                    <a:pt x="16" y="1304"/>
                    <a:pt x="31" y="1283"/>
                    <a:pt x="63" y="1278"/>
                  </a:cubicBezTo>
                  <a:cubicBezTo>
                    <a:pt x="77" y="1275"/>
                    <a:pt x="87" y="1270"/>
                    <a:pt x="87" y="1253"/>
                  </a:cubicBezTo>
                  <a:cubicBezTo>
                    <a:pt x="88" y="1231"/>
                    <a:pt x="91" y="1209"/>
                    <a:pt x="94" y="1187"/>
                  </a:cubicBezTo>
                  <a:cubicBezTo>
                    <a:pt x="95" y="1177"/>
                    <a:pt x="90" y="1174"/>
                    <a:pt x="82" y="1170"/>
                  </a:cubicBezTo>
                  <a:cubicBezTo>
                    <a:pt x="31" y="1145"/>
                    <a:pt x="17" y="1103"/>
                    <a:pt x="39" y="1053"/>
                  </a:cubicBezTo>
                  <a:cubicBezTo>
                    <a:pt x="42" y="1050"/>
                    <a:pt x="44" y="1046"/>
                    <a:pt x="46" y="1042"/>
                  </a:cubicBezTo>
                  <a:cubicBezTo>
                    <a:pt x="63" y="1030"/>
                    <a:pt x="79" y="1015"/>
                    <a:pt x="102" y="1016"/>
                  </a:cubicBezTo>
                  <a:cubicBezTo>
                    <a:pt x="109" y="1016"/>
                    <a:pt x="110" y="1010"/>
                    <a:pt x="110" y="1004"/>
                  </a:cubicBezTo>
                  <a:cubicBezTo>
                    <a:pt x="112" y="979"/>
                    <a:pt x="114" y="954"/>
                    <a:pt x="116" y="929"/>
                  </a:cubicBezTo>
                  <a:cubicBezTo>
                    <a:pt x="116" y="920"/>
                    <a:pt x="113" y="915"/>
                    <a:pt x="104" y="912"/>
                  </a:cubicBezTo>
                  <a:cubicBezTo>
                    <a:pt x="71" y="900"/>
                    <a:pt x="52" y="870"/>
                    <a:pt x="54" y="835"/>
                  </a:cubicBezTo>
                  <a:cubicBezTo>
                    <a:pt x="56" y="801"/>
                    <a:pt x="77" y="765"/>
                    <a:pt x="113" y="759"/>
                  </a:cubicBezTo>
                  <a:cubicBezTo>
                    <a:pt x="127" y="757"/>
                    <a:pt x="134" y="752"/>
                    <a:pt x="130" y="737"/>
                  </a:cubicBezTo>
                  <a:cubicBezTo>
                    <a:pt x="130" y="733"/>
                    <a:pt x="131" y="729"/>
                    <a:pt x="132" y="725"/>
                  </a:cubicBezTo>
                  <a:cubicBezTo>
                    <a:pt x="136" y="717"/>
                    <a:pt x="134" y="709"/>
                    <a:pt x="134" y="701"/>
                  </a:cubicBezTo>
                  <a:cubicBezTo>
                    <a:pt x="134" y="698"/>
                    <a:pt x="134" y="696"/>
                    <a:pt x="134" y="693"/>
                  </a:cubicBezTo>
                  <a:cubicBezTo>
                    <a:pt x="134" y="678"/>
                    <a:pt x="144" y="667"/>
                    <a:pt x="148" y="653"/>
                  </a:cubicBezTo>
                  <a:cubicBezTo>
                    <a:pt x="149" y="652"/>
                    <a:pt x="150" y="651"/>
                    <a:pt x="151" y="650"/>
                  </a:cubicBezTo>
                  <a:cubicBezTo>
                    <a:pt x="168" y="639"/>
                    <a:pt x="186" y="633"/>
                    <a:pt x="207" y="638"/>
                  </a:cubicBezTo>
                  <a:cubicBezTo>
                    <a:pt x="221" y="641"/>
                    <a:pt x="229" y="655"/>
                    <a:pt x="242" y="659"/>
                  </a:cubicBezTo>
                  <a:cubicBezTo>
                    <a:pt x="241" y="660"/>
                    <a:pt x="241" y="661"/>
                    <a:pt x="242" y="661"/>
                  </a:cubicBezTo>
                  <a:cubicBezTo>
                    <a:pt x="254" y="701"/>
                    <a:pt x="243" y="741"/>
                    <a:pt x="240" y="780"/>
                  </a:cubicBezTo>
                  <a:cubicBezTo>
                    <a:pt x="234" y="859"/>
                    <a:pt x="224" y="937"/>
                    <a:pt x="219" y="1016"/>
                  </a:cubicBezTo>
                  <a:cubicBezTo>
                    <a:pt x="214" y="1098"/>
                    <a:pt x="209" y="1180"/>
                    <a:pt x="202" y="1261"/>
                  </a:cubicBezTo>
                  <a:cubicBezTo>
                    <a:pt x="191" y="1380"/>
                    <a:pt x="179" y="1498"/>
                    <a:pt x="167" y="1616"/>
                  </a:cubicBezTo>
                  <a:cubicBezTo>
                    <a:pt x="166" y="1628"/>
                    <a:pt x="158" y="1644"/>
                    <a:pt x="167" y="1650"/>
                  </a:cubicBezTo>
                  <a:cubicBezTo>
                    <a:pt x="177" y="1656"/>
                    <a:pt x="191" y="1645"/>
                    <a:pt x="202" y="1640"/>
                  </a:cubicBezTo>
                  <a:cubicBezTo>
                    <a:pt x="283" y="1607"/>
                    <a:pt x="366" y="1582"/>
                    <a:pt x="453" y="1572"/>
                  </a:cubicBezTo>
                  <a:cubicBezTo>
                    <a:pt x="492" y="1567"/>
                    <a:pt x="531" y="1562"/>
                    <a:pt x="575" y="1556"/>
                  </a:cubicBezTo>
                  <a:cubicBezTo>
                    <a:pt x="560" y="1550"/>
                    <a:pt x="550" y="1546"/>
                    <a:pt x="540" y="1540"/>
                  </a:cubicBezTo>
                  <a:cubicBezTo>
                    <a:pt x="508" y="1523"/>
                    <a:pt x="475" y="1508"/>
                    <a:pt x="446" y="1485"/>
                  </a:cubicBezTo>
                  <a:cubicBezTo>
                    <a:pt x="411" y="1458"/>
                    <a:pt x="385" y="1426"/>
                    <a:pt x="364" y="1387"/>
                  </a:cubicBezTo>
                  <a:cubicBezTo>
                    <a:pt x="339" y="1340"/>
                    <a:pt x="323" y="1290"/>
                    <a:pt x="320" y="1237"/>
                  </a:cubicBezTo>
                  <a:cubicBezTo>
                    <a:pt x="314" y="1149"/>
                    <a:pt x="340" y="1065"/>
                    <a:pt x="364" y="981"/>
                  </a:cubicBezTo>
                  <a:cubicBezTo>
                    <a:pt x="374" y="947"/>
                    <a:pt x="387" y="914"/>
                    <a:pt x="387" y="877"/>
                  </a:cubicBezTo>
                  <a:cubicBezTo>
                    <a:pt x="388" y="876"/>
                    <a:pt x="388" y="875"/>
                    <a:pt x="388" y="874"/>
                  </a:cubicBezTo>
                  <a:cubicBezTo>
                    <a:pt x="394" y="842"/>
                    <a:pt x="391" y="809"/>
                    <a:pt x="390" y="777"/>
                  </a:cubicBezTo>
                  <a:cubicBezTo>
                    <a:pt x="388" y="726"/>
                    <a:pt x="374" y="678"/>
                    <a:pt x="335" y="641"/>
                  </a:cubicBezTo>
                  <a:cubicBezTo>
                    <a:pt x="311" y="618"/>
                    <a:pt x="287" y="595"/>
                    <a:pt x="251" y="590"/>
                  </a:cubicBezTo>
                  <a:cubicBezTo>
                    <a:pt x="247" y="589"/>
                    <a:pt x="243" y="587"/>
                    <a:pt x="240" y="586"/>
                  </a:cubicBezTo>
                  <a:cubicBezTo>
                    <a:pt x="213" y="577"/>
                    <a:pt x="186" y="583"/>
                    <a:pt x="159" y="582"/>
                  </a:cubicBezTo>
                  <a:cubicBezTo>
                    <a:pt x="157" y="582"/>
                    <a:pt x="154" y="581"/>
                    <a:pt x="152" y="581"/>
                  </a:cubicBezTo>
                  <a:cubicBezTo>
                    <a:pt x="151" y="576"/>
                    <a:pt x="149" y="572"/>
                    <a:pt x="143" y="573"/>
                  </a:cubicBezTo>
                  <a:cubicBezTo>
                    <a:pt x="142" y="572"/>
                    <a:pt x="140" y="571"/>
                    <a:pt x="139" y="570"/>
                  </a:cubicBezTo>
                  <a:cubicBezTo>
                    <a:pt x="135" y="562"/>
                    <a:pt x="131" y="556"/>
                    <a:pt x="125" y="550"/>
                  </a:cubicBezTo>
                  <a:cubicBezTo>
                    <a:pt x="123" y="538"/>
                    <a:pt x="125" y="527"/>
                    <a:pt x="128" y="515"/>
                  </a:cubicBezTo>
                  <a:cubicBezTo>
                    <a:pt x="143" y="499"/>
                    <a:pt x="156" y="479"/>
                    <a:pt x="179" y="474"/>
                  </a:cubicBezTo>
                  <a:cubicBezTo>
                    <a:pt x="237" y="460"/>
                    <a:pt x="295" y="462"/>
                    <a:pt x="350" y="481"/>
                  </a:cubicBezTo>
                  <a:cubicBezTo>
                    <a:pt x="408" y="501"/>
                    <a:pt x="467" y="506"/>
                    <a:pt x="527" y="505"/>
                  </a:cubicBezTo>
                  <a:cubicBezTo>
                    <a:pt x="536" y="505"/>
                    <a:pt x="541" y="502"/>
                    <a:pt x="542" y="493"/>
                  </a:cubicBezTo>
                  <a:cubicBezTo>
                    <a:pt x="550" y="434"/>
                    <a:pt x="557" y="374"/>
                    <a:pt x="565" y="315"/>
                  </a:cubicBezTo>
                  <a:cubicBezTo>
                    <a:pt x="566" y="309"/>
                    <a:pt x="565" y="305"/>
                    <a:pt x="559" y="306"/>
                  </a:cubicBezTo>
                  <a:cubicBezTo>
                    <a:pt x="546" y="307"/>
                    <a:pt x="537" y="297"/>
                    <a:pt x="525" y="295"/>
                  </a:cubicBezTo>
                  <a:cubicBezTo>
                    <a:pt x="525" y="295"/>
                    <a:pt x="525" y="295"/>
                    <a:pt x="525" y="295"/>
                  </a:cubicBezTo>
                  <a:cubicBezTo>
                    <a:pt x="511" y="269"/>
                    <a:pt x="504" y="242"/>
                    <a:pt x="515" y="213"/>
                  </a:cubicBezTo>
                  <a:cubicBezTo>
                    <a:pt x="516" y="212"/>
                    <a:pt x="516" y="211"/>
                    <a:pt x="516" y="210"/>
                  </a:cubicBezTo>
                  <a:cubicBezTo>
                    <a:pt x="531" y="195"/>
                    <a:pt x="546" y="182"/>
                    <a:pt x="569" y="185"/>
                  </a:cubicBezTo>
                  <a:cubicBezTo>
                    <a:pt x="580" y="186"/>
                    <a:pt x="582" y="178"/>
                    <a:pt x="583" y="170"/>
                  </a:cubicBezTo>
                  <a:cubicBezTo>
                    <a:pt x="588" y="135"/>
                    <a:pt x="590" y="101"/>
                    <a:pt x="598" y="67"/>
                  </a:cubicBezTo>
                  <a:cubicBezTo>
                    <a:pt x="604" y="40"/>
                    <a:pt x="621" y="25"/>
                    <a:pt x="646" y="16"/>
                  </a:cubicBezTo>
                  <a:cubicBezTo>
                    <a:pt x="686" y="1"/>
                    <a:pt x="727" y="0"/>
                    <a:pt x="766" y="7"/>
                  </a:cubicBezTo>
                  <a:cubicBezTo>
                    <a:pt x="835" y="18"/>
                    <a:pt x="834" y="17"/>
                    <a:pt x="857" y="82"/>
                  </a:cubicBezTo>
                  <a:cubicBezTo>
                    <a:pt x="867" y="110"/>
                    <a:pt x="865" y="141"/>
                    <a:pt x="871" y="170"/>
                  </a:cubicBezTo>
                  <a:cubicBezTo>
                    <a:pt x="872" y="179"/>
                    <a:pt x="874" y="185"/>
                    <a:pt x="885" y="185"/>
                  </a:cubicBezTo>
                  <a:cubicBezTo>
                    <a:pt x="940" y="187"/>
                    <a:pt x="946" y="221"/>
                    <a:pt x="942" y="263"/>
                  </a:cubicBezTo>
                  <a:cubicBezTo>
                    <a:pt x="939" y="285"/>
                    <a:pt x="926" y="300"/>
                    <a:pt x="904" y="303"/>
                  </a:cubicBezTo>
                  <a:cubicBezTo>
                    <a:pt x="890" y="306"/>
                    <a:pt x="890" y="313"/>
                    <a:pt x="891" y="324"/>
                  </a:cubicBezTo>
                  <a:cubicBezTo>
                    <a:pt x="893" y="381"/>
                    <a:pt x="902" y="438"/>
                    <a:pt x="911" y="494"/>
                  </a:cubicBezTo>
                  <a:cubicBezTo>
                    <a:pt x="913" y="505"/>
                    <a:pt x="918" y="505"/>
                    <a:pt x="926" y="505"/>
                  </a:cubicBezTo>
                  <a:cubicBezTo>
                    <a:pt x="959" y="506"/>
                    <a:pt x="992" y="505"/>
                    <a:pt x="1024" y="500"/>
                  </a:cubicBezTo>
                  <a:cubicBezTo>
                    <a:pt x="1048" y="496"/>
                    <a:pt x="1074" y="493"/>
                    <a:pt x="1096" y="480"/>
                  </a:cubicBezTo>
                  <a:cubicBezTo>
                    <a:pt x="1103" y="476"/>
                    <a:pt x="1113" y="480"/>
                    <a:pt x="1119" y="473"/>
                  </a:cubicBezTo>
                  <a:cubicBezTo>
                    <a:pt x="1138" y="471"/>
                    <a:pt x="1157" y="468"/>
                    <a:pt x="1176" y="467"/>
                  </a:cubicBezTo>
                  <a:cubicBezTo>
                    <a:pt x="1217" y="464"/>
                    <a:pt x="1258" y="464"/>
                    <a:pt x="1294" y="487"/>
                  </a:cubicBezTo>
                  <a:cubicBezTo>
                    <a:pt x="1324" y="505"/>
                    <a:pt x="1329" y="541"/>
                    <a:pt x="1307" y="568"/>
                  </a:cubicBezTo>
                  <a:cubicBezTo>
                    <a:pt x="1292" y="587"/>
                    <a:pt x="1273" y="581"/>
                    <a:pt x="1254" y="581"/>
                  </a:cubicBezTo>
                  <a:cubicBezTo>
                    <a:pt x="1185" y="582"/>
                    <a:pt x="1131" y="610"/>
                    <a:pt x="1093" y="668"/>
                  </a:cubicBezTo>
                  <a:cubicBezTo>
                    <a:pt x="1074" y="698"/>
                    <a:pt x="1064" y="732"/>
                    <a:pt x="1058" y="767"/>
                  </a:cubicBezTo>
                  <a:cubicBezTo>
                    <a:pt x="1045" y="840"/>
                    <a:pt x="1057" y="912"/>
                    <a:pt x="1084" y="980"/>
                  </a:cubicBezTo>
                  <a:cubicBezTo>
                    <a:pt x="1110" y="1045"/>
                    <a:pt x="1123" y="1110"/>
                    <a:pt x="1124" y="1180"/>
                  </a:cubicBezTo>
                  <a:cubicBezTo>
                    <a:pt x="1124" y="1223"/>
                    <a:pt x="1123" y="1266"/>
                    <a:pt x="1119" y="1309"/>
                  </a:cubicBezTo>
                  <a:cubicBezTo>
                    <a:pt x="1119" y="1312"/>
                    <a:pt x="1118" y="1314"/>
                    <a:pt x="1118" y="1317"/>
                  </a:cubicBezTo>
                  <a:cubicBezTo>
                    <a:pt x="1115" y="1327"/>
                    <a:pt x="1113" y="1337"/>
                    <a:pt x="1109" y="1347"/>
                  </a:cubicBezTo>
                  <a:cubicBezTo>
                    <a:pt x="1088" y="1393"/>
                    <a:pt x="1055" y="1431"/>
                    <a:pt x="1025" y="1472"/>
                  </a:cubicBezTo>
                  <a:cubicBezTo>
                    <a:pt x="1023" y="1475"/>
                    <a:pt x="1018" y="1476"/>
                    <a:pt x="1015" y="1478"/>
                  </a:cubicBezTo>
                  <a:cubicBezTo>
                    <a:pt x="972" y="1506"/>
                    <a:pt x="930" y="1534"/>
                    <a:pt x="883" y="1556"/>
                  </a:cubicBezTo>
                  <a:cubicBezTo>
                    <a:pt x="924" y="1560"/>
                    <a:pt x="963" y="1570"/>
                    <a:pt x="1003" y="1571"/>
                  </a:cubicBezTo>
                  <a:close/>
                  <a:moveTo>
                    <a:pt x="749" y="1736"/>
                  </a:moveTo>
                  <a:cubicBezTo>
                    <a:pt x="749" y="1736"/>
                    <a:pt x="749" y="1737"/>
                    <a:pt x="750" y="1737"/>
                  </a:cubicBezTo>
                  <a:cubicBezTo>
                    <a:pt x="752" y="1756"/>
                    <a:pt x="755" y="1774"/>
                    <a:pt x="757" y="1793"/>
                  </a:cubicBezTo>
                  <a:cubicBezTo>
                    <a:pt x="759" y="1823"/>
                    <a:pt x="759" y="1823"/>
                    <a:pt x="729" y="1816"/>
                  </a:cubicBezTo>
                  <a:cubicBezTo>
                    <a:pt x="727" y="1815"/>
                    <a:pt x="725" y="1816"/>
                    <a:pt x="723" y="1816"/>
                  </a:cubicBezTo>
                  <a:cubicBezTo>
                    <a:pt x="714" y="1813"/>
                    <a:pt x="697" y="1812"/>
                    <a:pt x="698" y="1818"/>
                  </a:cubicBezTo>
                  <a:cubicBezTo>
                    <a:pt x="703" y="1841"/>
                    <a:pt x="684" y="1850"/>
                    <a:pt x="675" y="1864"/>
                  </a:cubicBezTo>
                  <a:cubicBezTo>
                    <a:pt x="668" y="1863"/>
                    <a:pt x="662" y="1862"/>
                    <a:pt x="655" y="1861"/>
                  </a:cubicBezTo>
                  <a:cubicBezTo>
                    <a:pt x="645" y="1856"/>
                    <a:pt x="634" y="1845"/>
                    <a:pt x="625" y="1859"/>
                  </a:cubicBezTo>
                  <a:cubicBezTo>
                    <a:pt x="616" y="1873"/>
                    <a:pt x="630" y="1880"/>
                    <a:pt x="639" y="1887"/>
                  </a:cubicBezTo>
                  <a:cubicBezTo>
                    <a:pt x="642" y="1889"/>
                    <a:pt x="646" y="1890"/>
                    <a:pt x="650" y="1891"/>
                  </a:cubicBezTo>
                  <a:cubicBezTo>
                    <a:pt x="650" y="1892"/>
                    <a:pt x="650" y="1893"/>
                    <a:pt x="651" y="1893"/>
                  </a:cubicBezTo>
                  <a:cubicBezTo>
                    <a:pt x="648" y="1909"/>
                    <a:pt x="635" y="1905"/>
                    <a:pt x="626" y="1904"/>
                  </a:cubicBezTo>
                  <a:cubicBezTo>
                    <a:pt x="616" y="1902"/>
                    <a:pt x="607" y="1902"/>
                    <a:pt x="599" y="1906"/>
                  </a:cubicBezTo>
                  <a:cubicBezTo>
                    <a:pt x="594" y="1908"/>
                    <a:pt x="590" y="1911"/>
                    <a:pt x="592" y="1917"/>
                  </a:cubicBezTo>
                  <a:cubicBezTo>
                    <a:pt x="594" y="1922"/>
                    <a:pt x="598" y="1921"/>
                    <a:pt x="602" y="1921"/>
                  </a:cubicBezTo>
                  <a:cubicBezTo>
                    <a:pt x="618" y="1919"/>
                    <a:pt x="634" y="1918"/>
                    <a:pt x="650" y="1917"/>
                  </a:cubicBezTo>
                  <a:cubicBezTo>
                    <a:pt x="707" y="1914"/>
                    <a:pt x="765" y="1912"/>
                    <a:pt x="823" y="1917"/>
                  </a:cubicBezTo>
                  <a:cubicBezTo>
                    <a:pt x="815" y="1901"/>
                    <a:pt x="817" y="1887"/>
                    <a:pt x="825" y="1873"/>
                  </a:cubicBezTo>
                  <a:cubicBezTo>
                    <a:pt x="833" y="1857"/>
                    <a:pt x="845" y="1841"/>
                    <a:pt x="843" y="1821"/>
                  </a:cubicBezTo>
                  <a:cubicBezTo>
                    <a:pt x="844" y="1819"/>
                    <a:pt x="844" y="1816"/>
                    <a:pt x="845" y="1813"/>
                  </a:cubicBezTo>
                  <a:cubicBezTo>
                    <a:pt x="850" y="1794"/>
                    <a:pt x="841" y="1779"/>
                    <a:pt x="832" y="1763"/>
                  </a:cubicBezTo>
                  <a:cubicBezTo>
                    <a:pt x="824" y="1751"/>
                    <a:pt x="814" y="1739"/>
                    <a:pt x="808" y="1726"/>
                  </a:cubicBezTo>
                  <a:cubicBezTo>
                    <a:pt x="804" y="1715"/>
                    <a:pt x="798" y="1714"/>
                    <a:pt x="791" y="1720"/>
                  </a:cubicBezTo>
                  <a:cubicBezTo>
                    <a:pt x="783" y="1726"/>
                    <a:pt x="777" y="1730"/>
                    <a:pt x="767" y="1728"/>
                  </a:cubicBezTo>
                  <a:cubicBezTo>
                    <a:pt x="766" y="1726"/>
                    <a:pt x="764" y="1723"/>
                    <a:pt x="763" y="1721"/>
                  </a:cubicBezTo>
                  <a:cubicBezTo>
                    <a:pt x="767" y="1714"/>
                    <a:pt x="773" y="1709"/>
                    <a:pt x="780" y="1705"/>
                  </a:cubicBezTo>
                  <a:cubicBezTo>
                    <a:pt x="782" y="1703"/>
                    <a:pt x="786" y="1699"/>
                    <a:pt x="786" y="1697"/>
                  </a:cubicBezTo>
                  <a:cubicBezTo>
                    <a:pt x="783" y="1689"/>
                    <a:pt x="774" y="1686"/>
                    <a:pt x="768" y="1680"/>
                  </a:cubicBezTo>
                  <a:cubicBezTo>
                    <a:pt x="762" y="1674"/>
                    <a:pt x="759" y="1681"/>
                    <a:pt x="756" y="1685"/>
                  </a:cubicBezTo>
                  <a:cubicBezTo>
                    <a:pt x="753" y="1689"/>
                    <a:pt x="749" y="1692"/>
                    <a:pt x="745" y="1696"/>
                  </a:cubicBezTo>
                  <a:cubicBezTo>
                    <a:pt x="717" y="1721"/>
                    <a:pt x="717" y="1721"/>
                    <a:pt x="749" y="1736"/>
                  </a:cubicBezTo>
                  <a:close/>
                  <a:moveTo>
                    <a:pt x="583" y="1673"/>
                  </a:moveTo>
                  <a:cubicBezTo>
                    <a:pt x="562" y="1672"/>
                    <a:pt x="541" y="1676"/>
                    <a:pt x="520" y="1680"/>
                  </a:cubicBezTo>
                  <a:cubicBezTo>
                    <a:pt x="516" y="1681"/>
                    <a:pt x="510" y="1680"/>
                    <a:pt x="511" y="1687"/>
                  </a:cubicBezTo>
                  <a:cubicBezTo>
                    <a:pt x="513" y="1704"/>
                    <a:pt x="538" y="1717"/>
                    <a:pt x="552" y="1708"/>
                  </a:cubicBezTo>
                  <a:cubicBezTo>
                    <a:pt x="566" y="1700"/>
                    <a:pt x="574" y="1686"/>
                    <a:pt x="583" y="1673"/>
                  </a:cubicBezTo>
                  <a:cubicBezTo>
                    <a:pt x="583" y="1673"/>
                    <a:pt x="583" y="1672"/>
                    <a:pt x="584" y="1672"/>
                  </a:cubicBezTo>
                  <a:cubicBezTo>
                    <a:pt x="583" y="1672"/>
                    <a:pt x="583" y="1673"/>
                    <a:pt x="583" y="1673"/>
                  </a:cubicBezTo>
                  <a:close/>
                  <a:moveTo>
                    <a:pt x="996" y="1293"/>
                  </a:moveTo>
                  <a:cubicBezTo>
                    <a:pt x="995" y="1294"/>
                    <a:pt x="995" y="1294"/>
                    <a:pt x="995" y="1294"/>
                  </a:cubicBezTo>
                  <a:cubicBezTo>
                    <a:pt x="1003" y="1290"/>
                    <a:pt x="1003" y="1283"/>
                    <a:pt x="1005" y="1277"/>
                  </a:cubicBezTo>
                  <a:cubicBezTo>
                    <a:pt x="1020" y="1219"/>
                    <a:pt x="1022" y="1162"/>
                    <a:pt x="1000" y="1105"/>
                  </a:cubicBezTo>
                  <a:cubicBezTo>
                    <a:pt x="1000" y="1100"/>
                    <a:pt x="999" y="1096"/>
                    <a:pt x="996" y="1092"/>
                  </a:cubicBezTo>
                  <a:cubicBezTo>
                    <a:pt x="988" y="1053"/>
                    <a:pt x="980" y="1013"/>
                    <a:pt x="972" y="973"/>
                  </a:cubicBezTo>
                  <a:cubicBezTo>
                    <a:pt x="971" y="964"/>
                    <a:pt x="970" y="954"/>
                    <a:pt x="970" y="945"/>
                  </a:cubicBezTo>
                  <a:cubicBezTo>
                    <a:pt x="970" y="938"/>
                    <a:pt x="971" y="930"/>
                    <a:pt x="970" y="923"/>
                  </a:cubicBezTo>
                  <a:cubicBezTo>
                    <a:pt x="965" y="839"/>
                    <a:pt x="964" y="756"/>
                    <a:pt x="979" y="672"/>
                  </a:cubicBezTo>
                  <a:cubicBezTo>
                    <a:pt x="983" y="652"/>
                    <a:pt x="988" y="632"/>
                    <a:pt x="988" y="611"/>
                  </a:cubicBezTo>
                  <a:cubicBezTo>
                    <a:pt x="986" y="574"/>
                    <a:pt x="970" y="558"/>
                    <a:pt x="934" y="557"/>
                  </a:cubicBezTo>
                  <a:cubicBezTo>
                    <a:pt x="922" y="557"/>
                    <a:pt x="910" y="558"/>
                    <a:pt x="898" y="557"/>
                  </a:cubicBezTo>
                  <a:cubicBezTo>
                    <a:pt x="882" y="555"/>
                    <a:pt x="878" y="561"/>
                    <a:pt x="878" y="577"/>
                  </a:cubicBezTo>
                  <a:cubicBezTo>
                    <a:pt x="878" y="798"/>
                    <a:pt x="879" y="1020"/>
                    <a:pt x="878" y="1242"/>
                  </a:cubicBezTo>
                  <a:cubicBezTo>
                    <a:pt x="878" y="1262"/>
                    <a:pt x="884" y="1269"/>
                    <a:pt x="903" y="1265"/>
                  </a:cubicBezTo>
                  <a:cubicBezTo>
                    <a:pt x="904" y="1268"/>
                    <a:pt x="905" y="1270"/>
                    <a:pt x="907" y="1273"/>
                  </a:cubicBezTo>
                  <a:cubicBezTo>
                    <a:pt x="904" y="1286"/>
                    <a:pt x="906" y="1299"/>
                    <a:pt x="910" y="1312"/>
                  </a:cubicBezTo>
                  <a:cubicBezTo>
                    <a:pt x="920" y="1344"/>
                    <a:pt x="954" y="1352"/>
                    <a:pt x="977" y="1327"/>
                  </a:cubicBezTo>
                  <a:cubicBezTo>
                    <a:pt x="986" y="1318"/>
                    <a:pt x="993" y="1307"/>
                    <a:pt x="996" y="1293"/>
                  </a:cubicBezTo>
                  <a:close/>
                  <a:moveTo>
                    <a:pt x="608" y="1770"/>
                  </a:moveTo>
                  <a:cubicBezTo>
                    <a:pt x="619" y="1766"/>
                    <a:pt x="627" y="1778"/>
                    <a:pt x="638" y="1777"/>
                  </a:cubicBezTo>
                  <a:cubicBezTo>
                    <a:pt x="648" y="1776"/>
                    <a:pt x="653" y="1782"/>
                    <a:pt x="654" y="1791"/>
                  </a:cubicBezTo>
                  <a:cubicBezTo>
                    <a:pt x="655" y="1799"/>
                    <a:pt x="659" y="1810"/>
                    <a:pt x="647" y="1814"/>
                  </a:cubicBezTo>
                  <a:cubicBezTo>
                    <a:pt x="639" y="1817"/>
                    <a:pt x="637" y="1824"/>
                    <a:pt x="639" y="1830"/>
                  </a:cubicBezTo>
                  <a:cubicBezTo>
                    <a:pt x="641" y="1838"/>
                    <a:pt x="646" y="1844"/>
                    <a:pt x="654" y="1845"/>
                  </a:cubicBezTo>
                  <a:cubicBezTo>
                    <a:pt x="661" y="1846"/>
                    <a:pt x="669" y="1848"/>
                    <a:pt x="673" y="1839"/>
                  </a:cubicBezTo>
                  <a:cubicBezTo>
                    <a:pt x="677" y="1832"/>
                    <a:pt x="681" y="1825"/>
                    <a:pt x="686" y="1817"/>
                  </a:cubicBezTo>
                  <a:cubicBezTo>
                    <a:pt x="662" y="1821"/>
                    <a:pt x="657" y="1812"/>
                    <a:pt x="663" y="1792"/>
                  </a:cubicBezTo>
                  <a:cubicBezTo>
                    <a:pt x="666" y="1782"/>
                    <a:pt x="666" y="1771"/>
                    <a:pt x="666" y="1760"/>
                  </a:cubicBezTo>
                  <a:cubicBezTo>
                    <a:pt x="668" y="1748"/>
                    <a:pt x="670" y="1736"/>
                    <a:pt x="685" y="1733"/>
                  </a:cubicBezTo>
                  <a:cubicBezTo>
                    <a:pt x="694" y="1731"/>
                    <a:pt x="696" y="1723"/>
                    <a:pt x="690" y="1718"/>
                  </a:cubicBezTo>
                  <a:cubicBezTo>
                    <a:pt x="673" y="1705"/>
                    <a:pt x="660" y="1685"/>
                    <a:pt x="636" y="1683"/>
                  </a:cubicBezTo>
                  <a:cubicBezTo>
                    <a:pt x="635" y="1682"/>
                    <a:pt x="635" y="1682"/>
                    <a:pt x="633" y="1683"/>
                  </a:cubicBezTo>
                  <a:cubicBezTo>
                    <a:pt x="624" y="1674"/>
                    <a:pt x="612" y="1670"/>
                    <a:pt x="604" y="1681"/>
                  </a:cubicBezTo>
                  <a:cubicBezTo>
                    <a:pt x="591" y="1697"/>
                    <a:pt x="576" y="1710"/>
                    <a:pt x="558" y="1726"/>
                  </a:cubicBezTo>
                  <a:cubicBezTo>
                    <a:pt x="582" y="1728"/>
                    <a:pt x="582" y="1744"/>
                    <a:pt x="582" y="1760"/>
                  </a:cubicBezTo>
                  <a:cubicBezTo>
                    <a:pt x="582" y="1778"/>
                    <a:pt x="582" y="1797"/>
                    <a:pt x="583" y="1815"/>
                  </a:cubicBezTo>
                  <a:cubicBezTo>
                    <a:pt x="583" y="1829"/>
                    <a:pt x="578" y="1833"/>
                    <a:pt x="566" y="1826"/>
                  </a:cubicBezTo>
                  <a:cubicBezTo>
                    <a:pt x="544" y="1814"/>
                    <a:pt x="523" y="1814"/>
                    <a:pt x="503" y="1831"/>
                  </a:cubicBezTo>
                  <a:cubicBezTo>
                    <a:pt x="497" y="1836"/>
                    <a:pt x="489" y="1842"/>
                    <a:pt x="481" y="1838"/>
                  </a:cubicBezTo>
                  <a:cubicBezTo>
                    <a:pt x="476" y="1835"/>
                    <a:pt x="479" y="1825"/>
                    <a:pt x="479" y="1819"/>
                  </a:cubicBezTo>
                  <a:cubicBezTo>
                    <a:pt x="479" y="1814"/>
                    <a:pt x="479" y="1810"/>
                    <a:pt x="478" y="1805"/>
                  </a:cubicBezTo>
                  <a:cubicBezTo>
                    <a:pt x="479" y="1798"/>
                    <a:pt x="479" y="1792"/>
                    <a:pt x="480" y="1785"/>
                  </a:cubicBezTo>
                  <a:cubicBezTo>
                    <a:pt x="480" y="1784"/>
                    <a:pt x="480" y="1782"/>
                    <a:pt x="480" y="1781"/>
                  </a:cubicBezTo>
                  <a:cubicBezTo>
                    <a:pt x="480" y="1777"/>
                    <a:pt x="480" y="1773"/>
                    <a:pt x="480" y="1769"/>
                  </a:cubicBezTo>
                  <a:cubicBezTo>
                    <a:pt x="483" y="1765"/>
                    <a:pt x="482" y="1761"/>
                    <a:pt x="482" y="1757"/>
                  </a:cubicBezTo>
                  <a:cubicBezTo>
                    <a:pt x="484" y="1751"/>
                    <a:pt x="487" y="1744"/>
                    <a:pt x="490" y="1738"/>
                  </a:cubicBezTo>
                  <a:cubicBezTo>
                    <a:pt x="495" y="1733"/>
                    <a:pt x="505" y="1732"/>
                    <a:pt x="502" y="1721"/>
                  </a:cubicBezTo>
                  <a:cubicBezTo>
                    <a:pt x="495" y="1698"/>
                    <a:pt x="465" y="1687"/>
                    <a:pt x="444" y="1699"/>
                  </a:cubicBezTo>
                  <a:cubicBezTo>
                    <a:pt x="438" y="1699"/>
                    <a:pt x="433" y="1700"/>
                    <a:pt x="427" y="1701"/>
                  </a:cubicBezTo>
                  <a:cubicBezTo>
                    <a:pt x="408" y="1701"/>
                    <a:pt x="391" y="1708"/>
                    <a:pt x="373" y="1712"/>
                  </a:cubicBezTo>
                  <a:cubicBezTo>
                    <a:pt x="368" y="1714"/>
                    <a:pt x="364" y="1717"/>
                    <a:pt x="362" y="1724"/>
                  </a:cubicBezTo>
                  <a:cubicBezTo>
                    <a:pt x="355" y="1745"/>
                    <a:pt x="357" y="1748"/>
                    <a:pt x="387" y="1758"/>
                  </a:cubicBezTo>
                  <a:cubicBezTo>
                    <a:pt x="387" y="1789"/>
                    <a:pt x="392" y="1820"/>
                    <a:pt x="389" y="1851"/>
                  </a:cubicBezTo>
                  <a:cubicBezTo>
                    <a:pt x="388" y="1864"/>
                    <a:pt x="384" y="1870"/>
                    <a:pt x="372" y="1860"/>
                  </a:cubicBezTo>
                  <a:cubicBezTo>
                    <a:pt x="364" y="1853"/>
                    <a:pt x="355" y="1853"/>
                    <a:pt x="345" y="1853"/>
                  </a:cubicBezTo>
                  <a:cubicBezTo>
                    <a:pt x="325" y="1851"/>
                    <a:pt x="308" y="1859"/>
                    <a:pt x="289" y="1874"/>
                  </a:cubicBezTo>
                  <a:cubicBezTo>
                    <a:pt x="296" y="1841"/>
                    <a:pt x="297" y="1813"/>
                    <a:pt x="300" y="1786"/>
                  </a:cubicBezTo>
                  <a:cubicBezTo>
                    <a:pt x="301" y="1776"/>
                    <a:pt x="305" y="1767"/>
                    <a:pt x="316" y="1762"/>
                  </a:cubicBezTo>
                  <a:cubicBezTo>
                    <a:pt x="322" y="1760"/>
                    <a:pt x="331" y="1766"/>
                    <a:pt x="334" y="1757"/>
                  </a:cubicBezTo>
                  <a:cubicBezTo>
                    <a:pt x="336" y="1751"/>
                    <a:pt x="329" y="1748"/>
                    <a:pt x="324" y="1747"/>
                  </a:cubicBezTo>
                  <a:cubicBezTo>
                    <a:pt x="323" y="1746"/>
                    <a:pt x="322" y="1745"/>
                    <a:pt x="321" y="1744"/>
                  </a:cubicBezTo>
                  <a:cubicBezTo>
                    <a:pt x="310" y="1726"/>
                    <a:pt x="303" y="1725"/>
                    <a:pt x="281" y="1740"/>
                  </a:cubicBezTo>
                  <a:cubicBezTo>
                    <a:pt x="268" y="1743"/>
                    <a:pt x="256" y="1746"/>
                    <a:pt x="243" y="1750"/>
                  </a:cubicBezTo>
                  <a:cubicBezTo>
                    <a:pt x="214" y="1753"/>
                    <a:pt x="190" y="1769"/>
                    <a:pt x="163" y="1778"/>
                  </a:cubicBezTo>
                  <a:cubicBezTo>
                    <a:pt x="154" y="1782"/>
                    <a:pt x="151" y="1788"/>
                    <a:pt x="151" y="1798"/>
                  </a:cubicBezTo>
                  <a:cubicBezTo>
                    <a:pt x="149" y="1836"/>
                    <a:pt x="146" y="1874"/>
                    <a:pt x="143" y="1911"/>
                  </a:cubicBezTo>
                  <a:cubicBezTo>
                    <a:pt x="140" y="1953"/>
                    <a:pt x="133" y="1994"/>
                    <a:pt x="132" y="2039"/>
                  </a:cubicBezTo>
                  <a:cubicBezTo>
                    <a:pt x="150" y="2027"/>
                    <a:pt x="170" y="2028"/>
                    <a:pt x="187" y="2020"/>
                  </a:cubicBezTo>
                  <a:cubicBezTo>
                    <a:pt x="191" y="2018"/>
                    <a:pt x="198" y="2015"/>
                    <a:pt x="197" y="2009"/>
                  </a:cubicBezTo>
                  <a:cubicBezTo>
                    <a:pt x="196" y="2002"/>
                    <a:pt x="190" y="2003"/>
                    <a:pt x="185" y="2002"/>
                  </a:cubicBezTo>
                  <a:cubicBezTo>
                    <a:pt x="171" y="2000"/>
                    <a:pt x="163" y="1992"/>
                    <a:pt x="158" y="1980"/>
                  </a:cubicBezTo>
                  <a:cubicBezTo>
                    <a:pt x="148" y="1954"/>
                    <a:pt x="156" y="1928"/>
                    <a:pt x="182" y="1911"/>
                  </a:cubicBezTo>
                  <a:cubicBezTo>
                    <a:pt x="190" y="1906"/>
                    <a:pt x="198" y="1902"/>
                    <a:pt x="204" y="1894"/>
                  </a:cubicBezTo>
                  <a:cubicBezTo>
                    <a:pt x="210" y="1887"/>
                    <a:pt x="212" y="1878"/>
                    <a:pt x="208" y="1868"/>
                  </a:cubicBezTo>
                  <a:cubicBezTo>
                    <a:pt x="203" y="1857"/>
                    <a:pt x="195" y="1863"/>
                    <a:pt x="187" y="1863"/>
                  </a:cubicBezTo>
                  <a:cubicBezTo>
                    <a:pt x="183" y="1864"/>
                    <a:pt x="178" y="1868"/>
                    <a:pt x="175" y="1861"/>
                  </a:cubicBezTo>
                  <a:cubicBezTo>
                    <a:pt x="173" y="1856"/>
                    <a:pt x="178" y="1853"/>
                    <a:pt x="181" y="1849"/>
                  </a:cubicBezTo>
                  <a:cubicBezTo>
                    <a:pt x="185" y="1845"/>
                    <a:pt x="189" y="1845"/>
                    <a:pt x="194" y="1845"/>
                  </a:cubicBezTo>
                  <a:cubicBezTo>
                    <a:pt x="210" y="1844"/>
                    <a:pt x="206" y="1830"/>
                    <a:pt x="206" y="1823"/>
                  </a:cubicBezTo>
                  <a:cubicBezTo>
                    <a:pt x="207" y="1812"/>
                    <a:pt x="195" y="1817"/>
                    <a:pt x="189" y="1817"/>
                  </a:cubicBezTo>
                  <a:cubicBezTo>
                    <a:pt x="182" y="1818"/>
                    <a:pt x="175" y="1824"/>
                    <a:pt x="168" y="1818"/>
                  </a:cubicBezTo>
                  <a:cubicBezTo>
                    <a:pt x="177" y="1807"/>
                    <a:pt x="187" y="1798"/>
                    <a:pt x="195" y="1787"/>
                  </a:cubicBezTo>
                  <a:cubicBezTo>
                    <a:pt x="206" y="1773"/>
                    <a:pt x="217" y="1766"/>
                    <a:pt x="234" y="1778"/>
                  </a:cubicBezTo>
                  <a:cubicBezTo>
                    <a:pt x="234" y="1778"/>
                    <a:pt x="234" y="1778"/>
                    <a:pt x="234" y="1778"/>
                  </a:cubicBezTo>
                  <a:cubicBezTo>
                    <a:pt x="240" y="1792"/>
                    <a:pt x="235" y="1802"/>
                    <a:pt x="221" y="1810"/>
                  </a:cubicBezTo>
                  <a:cubicBezTo>
                    <a:pt x="233" y="1815"/>
                    <a:pt x="242" y="1818"/>
                    <a:pt x="251" y="1822"/>
                  </a:cubicBezTo>
                  <a:cubicBezTo>
                    <a:pt x="255" y="1827"/>
                    <a:pt x="258" y="1832"/>
                    <a:pt x="262" y="1837"/>
                  </a:cubicBezTo>
                  <a:cubicBezTo>
                    <a:pt x="264" y="1839"/>
                    <a:pt x="265" y="1841"/>
                    <a:pt x="266" y="1843"/>
                  </a:cubicBezTo>
                  <a:cubicBezTo>
                    <a:pt x="266" y="1844"/>
                    <a:pt x="266" y="1844"/>
                    <a:pt x="267" y="1845"/>
                  </a:cubicBezTo>
                  <a:cubicBezTo>
                    <a:pt x="267" y="1858"/>
                    <a:pt x="267" y="1872"/>
                    <a:pt x="267" y="1885"/>
                  </a:cubicBezTo>
                  <a:cubicBezTo>
                    <a:pt x="264" y="1889"/>
                    <a:pt x="262" y="1893"/>
                    <a:pt x="259" y="1897"/>
                  </a:cubicBezTo>
                  <a:cubicBezTo>
                    <a:pt x="257" y="1899"/>
                    <a:pt x="255" y="1901"/>
                    <a:pt x="254" y="1903"/>
                  </a:cubicBezTo>
                  <a:cubicBezTo>
                    <a:pt x="247" y="1914"/>
                    <a:pt x="235" y="1927"/>
                    <a:pt x="245" y="1939"/>
                  </a:cubicBezTo>
                  <a:cubicBezTo>
                    <a:pt x="256" y="1951"/>
                    <a:pt x="268" y="1938"/>
                    <a:pt x="279" y="1933"/>
                  </a:cubicBezTo>
                  <a:cubicBezTo>
                    <a:pt x="289" y="1932"/>
                    <a:pt x="293" y="1926"/>
                    <a:pt x="295" y="1917"/>
                  </a:cubicBezTo>
                  <a:cubicBezTo>
                    <a:pt x="298" y="1917"/>
                    <a:pt x="300" y="1917"/>
                    <a:pt x="303" y="1918"/>
                  </a:cubicBezTo>
                  <a:cubicBezTo>
                    <a:pt x="302" y="1923"/>
                    <a:pt x="301" y="1928"/>
                    <a:pt x="300" y="1933"/>
                  </a:cubicBezTo>
                  <a:cubicBezTo>
                    <a:pt x="298" y="1954"/>
                    <a:pt x="279" y="1956"/>
                    <a:pt x="265" y="1964"/>
                  </a:cubicBezTo>
                  <a:cubicBezTo>
                    <a:pt x="262" y="1965"/>
                    <a:pt x="256" y="1965"/>
                    <a:pt x="256" y="1970"/>
                  </a:cubicBezTo>
                  <a:cubicBezTo>
                    <a:pt x="256" y="1975"/>
                    <a:pt x="260" y="1977"/>
                    <a:pt x="263" y="1979"/>
                  </a:cubicBezTo>
                  <a:cubicBezTo>
                    <a:pt x="275" y="1988"/>
                    <a:pt x="286" y="1985"/>
                    <a:pt x="298" y="1979"/>
                  </a:cubicBezTo>
                  <a:cubicBezTo>
                    <a:pt x="311" y="1974"/>
                    <a:pt x="316" y="1967"/>
                    <a:pt x="317" y="1953"/>
                  </a:cubicBezTo>
                  <a:cubicBezTo>
                    <a:pt x="318" y="1945"/>
                    <a:pt x="309" y="1941"/>
                    <a:pt x="311" y="1933"/>
                  </a:cubicBezTo>
                  <a:cubicBezTo>
                    <a:pt x="315" y="1933"/>
                    <a:pt x="318" y="1932"/>
                    <a:pt x="321" y="1932"/>
                  </a:cubicBezTo>
                  <a:cubicBezTo>
                    <a:pt x="338" y="1932"/>
                    <a:pt x="353" y="1940"/>
                    <a:pt x="370" y="1937"/>
                  </a:cubicBezTo>
                  <a:cubicBezTo>
                    <a:pt x="376" y="1936"/>
                    <a:pt x="383" y="1936"/>
                    <a:pt x="386" y="1930"/>
                  </a:cubicBezTo>
                  <a:cubicBezTo>
                    <a:pt x="388" y="1924"/>
                    <a:pt x="382" y="1921"/>
                    <a:pt x="379" y="1917"/>
                  </a:cubicBezTo>
                  <a:cubicBezTo>
                    <a:pt x="371" y="1907"/>
                    <a:pt x="371" y="1897"/>
                    <a:pt x="381" y="1888"/>
                  </a:cubicBezTo>
                  <a:cubicBezTo>
                    <a:pt x="386" y="1883"/>
                    <a:pt x="392" y="1878"/>
                    <a:pt x="397" y="1873"/>
                  </a:cubicBezTo>
                  <a:cubicBezTo>
                    <a:pt x="417" y="1857"/>
                    <a:pt x="420" y="1844"/>
                    <a:pt x="411" y="1819"/>
                  </a:cubicBezTo>
                  <a:cubicBezTo>
                    <a:pt x="409" y="1812"/>
                    <a:pt x="411" y="1807"/>
                    <a:pt x="419" y="1804"/>
                  </a:cubicBezTo>
                  <a:cubicBezTo>
                    <a:pt x="425" y="1808"/>
                    <a:pt x="432" y="1813"/>
                    <a:pt x="439" y="1807"/>
                  </a:cubicBezTo>
                  <a:cubicBezTo>
                    <a:pt x="453" y="1803"/>
                    <a:pt x="451" y="1815"/>
                    <a:pt x="454" y="1822"/>
                  </a:cubicBezTo>
                  <a:cubicBezTo>
                    <a:pt x="450" y="1836"/>
                    <a:pt x="448" y="1850"/>
                    <a:pt x="443" y="1863"/>
                  </a:cubicBezTo>
                  <a:cubicBezTo>
                    <a:pt x="441" y="1869"/>
                    <a:pt x="428" y="1869"/>
                    <a:pt x="433" y="1878"/>
                  </a:cubicBezTo>
                  <a:cubicBezTo>
                    <a:pt x="437" y="1885"/>
                    <a:pt x="445" y="1878"/>
                    <a:pt x="452" y="1878"/>
                  </a:cubicBezTo>
                  <a:cubicBezTo>
                    <a:pt x="466" y="1878"/>
                    <a:pt x="470" y="1869"/>
                    <a:pt x="471" y="1856"/>
                  </a:cubicBezTo>
                  <a:cubicBezTo>
                    <a:pt x="471" y="1852"/>
                    <a:pt x="471" y="1847"/>
                    <a:pt x="476" y="1847"/>
                  </a:cubicBezTo>
                  <a:cubicBezTo>
                    <a:pt x="481" y="1848"/>
                    <a:pt x="480" y="1854"/>
                    <a:pt x="482" y="1857"/>
                  </a:cubicBezTo>
                  <a:cubicBezTo>
                    <a:pt x="482" y="1860"/>
                    <a:pt x="482" y="1862"/>
                    <a:pt x="483" y="1865"/>
                  </a:cubicBezTo>
                  <a:cubicBezTo>
                    <a:pt x="479" y="1877"/>
                    <a:pt x="495" y="1878"/>
                    <a:pt x="495" y="1888"/>
                  </a:cubicBezTo>
                  <a:cubicBezTo>
                    <a:pt x="491" y="1888"/>
                    <a:pt x="487" y="1887"/>
                    <a:pt x="483" y="1887"/>
                  </a:cubicBezTo>
                  <a:cubicBezTo>
                    <a:pt x="470" y="1875"/>
                    <a:pt x="459" y="1884"/>
                    <a:pt x="446" y="1889"/>
                  </a:cubicBezTo>
                  <a:cubicBezTo>
                    <a:pt x="420" y="1901"/>
                    <a:pt x="430" y="1937"/>
                    <a:pt x="403" y="1946"/>
                  </a:cubicBezTo>
                  <a:cubicBezTo>
                    <a:pt x="402" y="1947"/>
                    <a:pt x="403" y="1948"/>
                    <a:pt x="407" y="1949"/>
                  </a:cubicBezTo>
                  <a:cubicBezTo>
                    <a:pt x="421" y="1949"/>
                    <a:pt x="436" y="1945"/>
                    <a:pt x="451" y="1940"/>
                  </a:cubicBezTo>
                  <a:cubicBezTo>
                    <a:pt x="456" y="1939"/>
                    <a:pt x="462" y="1938"/>
                    <a:pt x="467" y="1937"/>
                  </a:cubicBezTo>
                  <a:cubicBezTo>
                    <a:pt x="490" y="1938"/>
                    <a:pt x="513" y="1931"/>
                    <a:pt x="536" y="1929"/>
                  </a:cubicBezTo>
                  <a:cubicBezTo>
                    <a:pt x="540" y="1929"/>
                    <a:pt x="545" y="1930"/>
                    <a:pt x="546" y="1925"/>
                  </a:cubicBezTo>
                  <a:cubicBezTo>
                    <a:pt x="546" y="1920"/>
                    <a:pt x="541" y="1917"/>
                    <a:pt x="536" y="1917"/>
                  </a:cubicBezTo>
                  <a:cubicBezTo>
                    <a:pt x="533" y="1907"/>
                    <a:pt x="541" y="1908"/>
                    <a:pt x="547" y="1907"/>
                  </a:cubicBezTo>
                  <a:cubicBezTo>
                    <a:pt x="553" y="1906"/>
                    <a:pt x="560" y="1906"/>
                    <a:pt x="566" y="1905"/>
                  </a:cubicBezTo>
                  <a:cubicBezTo>
                    <a:pt x="598" y="1896"/>
                    <a:pt x="599" y="1895"/>
                    <a:pt x="582" y="1869"/>
                  </a:cubicBezTo>
                  <a:cubicBezTo>
                    <a:pt x="582" y="1867"/>
                    <a:pt x="583" y="1864"/>
                    <a:pt x="584" y="1861"/>
                  </a:cubicBezTo>
                  <a:cubicBezTo>
                    <a:pt x="592" y="1841"/>
                    <a:pt x="606" y="1823"/>
                    <a:pt x="623" y="1808"/>
                  </a:cubicBezTo>
                  <a:cubicBezTo>
                    <a:pt x="601" y="1798"/>
                    <a:pt x="599" y="1793"/>
                    <a:pt x="608" y="1770"/>
                  </a:cubicBezTo>
                  <a:close/>
                  <a:moveTo>
                    <a:pt x="1035" y="1713"/>
                  </a:moveTo>
                  <a:cubicBezTo>
                    <a:pt x="1015" y="1709"/>
                    <a:pt x="994" y="1699"/>
                    <a:pt x="974" y="1714"/>
                  </a:cubicBezTo>
                  <a:cubicBezTo>
                    <a:pt x="969" y="1718"/>
                    <a:pt x="960" y="1720"/>
                    <a:pt x="968" y="1730"/>
                  </a:cubicBezTo>
                  <a:cubicBezTo>
                    <a:pt x="973" y="1737"/>
                    <a:pt x="982" y="1747"/>
                    <a:pt x="971" y="1754"/>
                  </a:cubicBezTo>
                  <a:cubicBezTo>
                    <a:pt x="960" y="1762"/>
                    <a:pt x="956" y="1746"/>
                    <a:pt x="949" y="1742"/>
                  </a:cubicBezTo>
                  <a:cubicBezTo>
                    <a:pt x="945" y="1740"/>
                    <a:pt x="943" y="1734"/>
                    <a:pt x="941" y="1730"/>
                  </a:cubicBezTo>
                  <a:cubicBezTo>
                    <a:pt x="939" y="1728"/>
                    <a:pt x="937" y="1722"/>
                    <a:pt x="934" y="1725"/>
                  </a:cubicBezTo>
                  <a:cubicBezTo>
                    <a:pt x="921" y="1736"/>
                    <a:pt x="896" y="1726"/>
                    <a:pt x="890" y="1752"/>
                  </a:cubicBezTo>
                  <a:cubicBezTo>
                    <a:pt x="887" y="1765"/>
                    <a:pt x="890" y="1775"/>
                    <a:pt x="901" y="1780"/>
                  </a:cubicBezTo>
                  <a:cubicBezTo>
                    <a:pt x="912" y="1785"/>
                    <a:pt x="919" y="1777"/>
                    <a:pt x="924" y="1767"/>
                  </a:cubicBezTo>
                  <a:cubicBezTo>
                    <a:pt x="927" y="1759"/>
                    <a:pt x="928" y="1743"/>
                    <a:pt x="938" y="1746"/>
                  </a:cubicBezTo>
                  <a:cubicBezTo>
                    <a:pt x="948" y="1749"/>
                    <a:pt x="941" y="1763"/>
                    <a:pt x="941" y="1773"/>
                  </a:cubicBezTo>
                  <a:cubicBezTo>
                    <a:pt x="941" y="1775"/>
                    <a:pt x="940" y="1778"/>
                    <a:pt x="940" y="1781"/>
                  </a:cubicBezTo>
                  <a:cubicBezTo>
                    <a:pt x="936" y="1796"/>
                    <a:pt x="927" y="1800"/>
                    <a:pt x="913" y="1796"/>
                  </a:cubicBezTo>
                  <a:cubicBezTo>
                    <a:pt x="886" y="1788"/>
                    <a:pt x="880" y="1793"/>
                    <a:pt x="885" y="1820"/>
                  </a:cubicBezTo>
                  <a:cubicBezTo>
                    <a:pt x="889" y="1845"/>
                    <a:pt x="893" y="1869"/>
                    <a:pt x="878" y="1893"/>
                  </a:cubicBezTo>
                  <a:cubicBezTo>
                    <a:pt x="870" y="1905"/>
                    <a:pt x="874" y="1920"/>
                    <a:pt x="891" y="1924"/>
                  </a:cubicBezTo>
                  <a:cubicBezTo>
                    <a:pt x="909" y="1928"/>
                    <a:pt x="927" y="1929"/>
                    <a:pt x="948" y="1932"/>
                  </a:cubicBezTo>
                  <a:cubicBezTo>
                    <a:pt x="944" y="1925"/>
                    <a:pt x="941" y="1921"/>
                    <a:pt x="939" y="1917"/>
                  </a:cubicBezTo>
                  <a:cubicBezTo>
                    <a:pt x="939" y="1914"/>
                    <a:pt x="938" y="1912"/>
                    <a:pt x="938" y="1909"/>
                  </a:cubicBezTo>
                  <a:cubicBezTo>
                    <a:pt x="953" y="1902"/>
                    <a:pt x="970" y="1905"/>
                    <a:pt x="986" y="1900"/>
                  </a:cubicBezTo>
                  <a:cubicBezTo>
                    <a:pt x="1009" y="1893"/>
                    <a:pt x="1012" y="1890"/>
                    <a:pt x="1004" y="1867"/>
                  </a:cubicBezTo>
                  <a:cubicBezTo>
                    <a:pt x="1001" y="1859"/>
                    <a:pt x="997" y="1850"/>
                    <a:pt x="1004" y="1844"/>
                  </a:cubicBezTo>
                  <a:cubicBezTo>
                    <a:pt x="1019" y="1831"/>
                    <a:pt x="1033" y="1821"/>
                    <a:pt x="1019" y="1797"/>
                  </a:cubicBezTo>
                  <a:cubicBezTo>
                    <a:pt x="1014" y="1790"/>
                    <a:pt x="1020" y="1776"/>
                    <a:pt x="1032" y="1774"/>
                  </a:cubicBezTo>
                  <a:cubicBezTo>
                    <a:pt x="1042" y="1772"/>
                    <a:pt x="1043" y="1785"/>
                    <a:pt x="1046" y="1792"/>
                  </a:cubicBezTo>
                  <a:cubicBezTo>
                    <a:pt x="1049" y="1799"/>
                    <a:pt x="1046" y="1805"/>
                    <a:pt x="1044" y="1811"/>
                  </a:cubicBezTo>
                  <a:cubicBezTo>
                    <a:pt x="1040" y="1823"/>
                    <a:pt x="1049" y="1828"/>
                    <a:pt x="1057" y="1833"/>
                  </a:cubicBezTo>
                  <a:cubicBezTo>
                    <a:pt x="1064" y="1838"/>
                    <a:pt x="1073" y="1840"/>
                    <a:pt x="1081" y="1834"/>
                  </a:cubicBezTo>
                  <a:cubicBezTo>
                    <a:pt x="1089" y="1828"/>
                    <a:pt x="1087" y="1819"/>
                    <a:pt x="1083" y="1811"/>
                  </a:cubicBezTo>
                  <a:cubicBezTo>
                    <a:pt x="1080" y="1804"/>
                    <a:pt x="1071" y="1797"/>
                    <a:pt x="1082" y="1789"/>
                  </a:cubicBezTo>
                  <a:cubicBezTo>
                    <a:pt x="1086" y="1786"/>
                    <a:pt x="1081" y="1782"/>
                    <a:pt x="1078" y="1779"/>
                  </a:cubicBezTo>
                  <a:cubicBezTo>
                    <a:pt x="1059" y="1756"/>
                    <a:pt x="1050" y="1753"/>
                    <a:pt x="1022" y="1764"/>
                  </a:cubicBezTo>
                  <a:cubicBezTo>
                    <a:pt x="1019" y="1766"/>
                    <a:pt x="1016" y="1768"/>
                    <a:pt x="1013" y="1768"/>
                  </a:cubicBezTo>
                  <a:cubicBezTo>
                    <a:pt x="1005" y="1768"/>
                    <a:pt x="995" y="1779"/>
                    <a:pt x="992" y="1763"/>
                  </a:cubicBezTo>
                  <a:cubicBezTo>
                    <a:pt x="990" y="1752"/>
                    <a:pt x="989" y="1741"/>
                    <a:pt x="1007" y="1740"/>
                  </a:cubicBezTo>
                  <a:cubicBezTo>
                    <a:pt x="1023" y="1740"/>
                    <a:pt x="1042" y="1739"/>
                    <a:pt x="1035" y="1713"/>
                  </a:cubicBezTo>
                  <a:cubicBezTo>
                    <a:pt x="1051" y="1734"/>
                    <a:pt x="1069" y="1724"/>
                    <a:pt x="1087" y="1715"/>
                  </a:cubicBezTo>
                  <a:cubicBezTo>
                    <a:pt x="1075" y="1708"/>
                    <a:pt x="1061" y="1707"/>
                    <a:pt x="1047" y="1705"/>
                  </a:cubicBezTo>
                  <a:cubicBezTo>
                    <a:pt x="1041" y="1704"/>
                    <a:pt x="1035" y="1704"/>
                    <a:pt x="1035" y="1713"/>
                  </a:cubicBezTo>
                  <a:close/>
                  <a:moveTo>
                    <a:pt x="543" y="1265"/>
                  </a:moveTo>
                  <a:cubicBezTo>
                    <a:pt x="543" y="1265"/>
                    <a:pt x="543" y="1265"/>
                    <a:pt x="543" y="1265"/>
                  </a:cubicBezTo>
                  <a:cubicBezTo>
                    <a:pt x="583" y="1266"/>
                    <a:pt x="575" y="1267"/>
                    <a:pt x="575" y="1234"/>
                  </a:cubicBezTo>
                  <a:cubicBezTo>
                    <a:pt x="576" y="1017"/>
                    <a:pt x="575" y="800"/>
                    <a:pt x="576" y="583"/>
                  </a:cubicBezTo>
                  <a:cubicBezTo>
                    <a:pt x="576" y="564"/>
                    <a:pt x="573" y="553"/>
                    <a:pt x="550" y="557"/>
                  </a:cubicBezTo>
                  <a:cubicBezTo>
                    <a:pt x="539" y="558"/>
                    <a:pt x="528" y="557"/>
                    <a:pt x="516" y="557"/>
                  </a:cubicBezTo>
                  <a:cubicBezTo>
                    <a:pt x="477" y="557"/>
                    <a:pt x="459" y="574"/>
                    <a:pt x="459" y="614"/>
                  </a:cubicBezTo>
                  <a:cubicBezTo>
                    <a:pt x="458" y="652"/>
                    <a:pt x="470" y="688"/>
                    <a:pt x="479" y="725"/>
                  </a:cubicBezTo>
                  <a:cubicBezTo>
                    <a:pt x="479" y="728"/>
                    <a:pt x="479" y="730"/>
                    <a:pt x="479" y="733"/>
                  </a:cubicBezTo>
                  <a:cubicBezTo>
                    <a:pt x="484" y="832"/>
                    <a:pt x="485" y="931"/>
                    <a:pt x="464" y="1029"/>
                  </a:cubicBezTo>
                  <a:cubicBezTo>
                    <a:pt x="463" y="1032"/>
                    <a:pt x="462" y="1034"/>
                    <a:pt x="462" y="1037"/>
                  </a:cubicBezTo>
                  <a:cubicBezTo>
                    <a:pt x="460" y="1045"/>
                    <a:pt x="458" y="1053"/>
                    <a:pt x="456" y="1061"/>
                  </a:cubicBezTo>
                  <a:cubicBezTo>
                    <a:pt x="442" y="1121"/>
                    <a:pt x="431" y="1181"/>
                    <a:pt x="439" y="1243"/>
                  </a:cubicBezTo>
                  <a:cubicBezTo>
                    <a:pt x="443" y="1275"/>
                    <a:pt x="446" y="1308"/>
                    <a:pt x="474" y="1331"/>
                  </a:cubicBezTo>
                  <a:cubicBezTo>
                    <a:pt x="486" y="1341"/>
                    <a:pt x="499" y="1346"/>
                    <a:pt x="513" y="1340"/>
                  </a:cubicBezTo>
                  <a:cubicBezTo>
                    <a:pt x="527" y="1333"/>
                    <a:pt x="537" y="1322"/>
                    <a:pt x="539" y="1305"/>
                  </a:cubicBezTo>
                  <a:cubicBezTo>
                    <a:pt x="540" y="1292"/>
                    <a:pt x="542" y="1278"/>
                    <a:pt x="543" y="1265"/>
                  </a:cubicBezTo>
                  <a:close/>
                  <a:moveTo>
                    <a:pt x="1199" y="1753"/>
                  </a:moveTo>
                  <a:cubicBezTo>
                    <a:pt x="1184" y="1732"/>
                    <a:pt x="1160" y="1736"/>
                    <a:pt x="1139" y="1730"/>
                  </a:cubicBezTo>
                  <a:cubicBezTo>
                    <a:pt x="1150" y="1738"/>
                    <a:pt x="1151" y="1754"/>
                    <a:pt x="1162" y="1760"/>
                  </a:cubicBezTo>
                  <a:cubicBezTo>
                    <a:pt x="1174" y="1767"/>
                    <a:pt x="1184" y="1751"/>
                    <a:pt x="1197" y="1752"/>
                  </a:cubicBezTo>
                  <a:cubicBezTo>
                    <a:pt x="1198" y="1752"/>
                    <a:pt x="1199" y="1753"/>
                    <a:pt x="1199" y="1753"/>
                  </a:cubicBezTo>
                  <a:cubicBezTo>
                    <a:pt x="1190" y="1763"/>
                    <a:pt x="1187" y="1773"/>
                    <a:pt x="1197" y="1785"/>
                  </a:cubicBezTo>
                  <a:cubicBezTo>
                    <a:pt x="1203" y="1792"/>
                    <a:pt x="1200" y="1798"/>
                    <a:pt x="1195" y="1804"/>
                  </a:cubicBezTo>
                  <a:cubicBezTo>
                    <a:pt x="1189" y="1809"/>
                    <a:pt x="1182" y="1812"/>
                    <a:pt x="1175" y="1806"/>
                  </a:cubicBezTo>
                  <a:cubicBezTo>
                    <a:pt x="1162" y="1794"/>
                    <a:pt x="1148" y="1788"/>
                    <a:pt x="1130" y="1797"/>
                  </a:cubicBezTo>
                  <a:cubicBezTo>
                    <a:pt x="1126" y="1799"/>
                    <a:pt x="1119" y="1799"/>
                    <a:pt x="1116" y="1793"/>
                  </a:cubicBezTo>
                  <a:cubicBezTo>
                    <a:pt x="1114" y="1787"/>
                    <a:pt x="1113" y="1777"/>
                    <a:pt x="1117" y="1776"/>
                  </a:cubicBezTo>
                  <a:cubicBezTo>
                    <a:pt x="1151" y="1769"/>
                    <a:pt x="1134" y="1757"/>
                    <a:pt x="1126" y="1738"/>
                  </a:cubicBezTo>
                  <a:cubicBezTo>
                    <a:pt x="1119" y="1722"/>
                    <a:pt x="1115" y="1725"/>
                    <a:pt x="1106" y="1728"/>
                  </a:cubicBezTo>
                  <a:cubicBezTo>
                    <a:pt x="1097" y="1730"/>
                    <a:pt x="1088" y="1732"/>
                    <a:pt x="1079" y="1735"/>
                  </a:cubicBezTo>
                  <a:cubicBezTo>
                    <a:pt x="1074" y="1736"/>
                    <a:pt x="1072" y="1739"/>
                    <a:pt x="1071" y="1743"/>
                  </a:cubicBezTo>
                  <a:cubicBezTo>
                    <a:pt x="1070" y="1749"/>
                    <a:pt x="1075" y="1749"/>
                    <a:pt x="1078" y="1751"/>
                  </a:cubicBezTo>
                  <a:cubicBezTo>
                    <a:pt x="1098" y="1759"/>
                    <a:pt x="1110" y="1772"/>
                    <a:pt x="1107" y="1795"/>
                  </a:cubicBezTo>
                  <a:cubicBezTo>
                    <a:pt x="1107" y="1799"/>
                    <a:pt x="1109" y="1804"/>
                    <a:pt x="1111" y="1808"/>
                  </a:cubicBezTo>
                  <a:cubicBezTo>
                    <a:pt x="1116" y="1821"/>
                    <a:pt x="1122" y="1836"/>
                    <a:pt x="1113" y="1846"/>
                  </a:cubicBezTo>
                  <a:cubicBezTo>
                    <a:pt x="1105" y="1855"/>
                    <a:pt x="1090" y="1849"/>
                    <a:pt x="1078" y="1847"/>
                  </a:cubicBezTo>
                  <a:cubicBezTo>
                    <a:pt x="1070" y="1845"/>
                    <a:pt x="1062" y="1844"/>
                    <a:pt x="1056" y="1851"/>
                  </a:cubicBezTo>
                  <a:cubicBezTo>
                    <a:pt x="1051" y="1858"/>
                    <a:pt x="1056" y="1865"/>
                    <a:pt x="1059" y="1872"/>
                  </a:cubicBezTo>
                  <a:cubicBezTo>
                    <a:pt x="1060" y="1875"/>
                    <a:pt x="1063" y="1879"/>
                    <a:pt x="1065" y="1882"/>
                  </a:cubicBezTo>
                  <a:cubicBezTo>
                    <a:pt x="1074" y="1896"/>
                    <a:pt x="1073" y="1910"/>
                    <a:pt x="1062" y="1923"/>
                  </a:cubicBezTo>
                  <a:cubicBezTo>
                    <a:pt x="1052" y="1935"/>
                    <a:pt x="1041" y="1926"/>
                    <a:pt x="1031" y="1920"/>
                  </a:cubicBezTo>
                  <a:cubicBezTo>
                    <a:pt x="1023" y="1915"/>
                    <a:pt x="1014" y="1914"/>
                    <a:pt x="1006" y="1920"/>
                  </a:cubicBezTo>
                  <a:cubicBezTo>
                    <a:pt x="1002" y="1922"/>
                    <a:pt x="1002" y="1927"/>
                    <a:pt x="1003" y="1932"/>
                  </a:cubicBezTo>
                  <a:cubicBezTo>
                    <a:pt x="1005" y="1942"/>
                    <a:pt x="1014" y="1941"/>
                    <a:pt x="1021" y="1942"/>
                  </a:cubicBezTo>
                  <a:cubicBezTo>
                    <a:pt x="1069" y="1952"/>
                    <a:pt x="1119" y="1959"/>
                    <a:pt x="1165" y="1978"/>
                  </a:cubicBezTo>
                  <a:cubicBezTo>
                    <a:pt x="1176" y="1983"/>
                    <a:pt x="1187" y="1985"/>
                    <a:pt x="1201" y="1989"/>
                  </a:cubicBezTo>
                  <a:cubicBezTo>
                    <a:pt x="1189" y="1970"/>
                    <a:pt x="1176" y="1955"/>
                    <a:pt x="1171" y="1936"/>
                  </a:cubicBezTo>
                  <a:cubicBezTo>
                    <a:pt x="1170" y="1932"/>
                    <a:pt x="1166" y="1931"/>
                    <a:pt x="1162" y="1929"/>
                  </a:cubicBezTo>
                  <a:cubicBezTo>
                    <a:pt x="1131" y="1915"/>
                    <a:pt x="1121" y="1889"/>
                    <a:pt x="1134" y="1855"/>
                  </a:cubicBezTo>
                  <a:cubicBezTo>
                    <a:pt x="1136" y="1886"/>
                    <a:pt x="1156" y="1902"/>
                    <a:pt x="1180" y="1914"/>
                  </a:cubicBezTo>
                  <a:cubicBezTo>
                    <a:pt x="1199" y="1924"/>
                    <a:pt x="1211" y="1916"/>
                    <a:pt x="1210" y="1894"/>
                  </a:cubicBezTo>
                  <a:cubicBezTo>
                    <a:pt x="1210" y="1883"/>
                    <a:pt x="1207" y="1873"/>
                    <a:pt x="1204" y="1863"/>
                  </a:cubicBezTo>
                  <a:cubicBezTo>
                    <a:pt x="1199" y="1844"/>
                    <a:pt x="1197" y="1825"/>
                    <a:pt x="1212" y="1812"/>
                  </a:cubicBezTo>
                  <a:cubicBezTo>
                    <a:pt x="1223" y="1801"/>
                    <a:pt x="1246" y="1800"/>
                    <a:pt x="1242" y="1776"/>
                  </a:cubicBezTo>
                  <a:cubicBezTo>
                    <a:pt x="1242" y="1775"/>
                    <a:pt x="1243" y="1775"/>
                    <a:pt x="1244" y="1775"/>
                  </a:cubicBezTo>
                  <a:cubicBezTo>
                    <a:pt x="1261" y="1768"/>
                    <a:pt x="1271" y="1779"/>
                    <a:pt x="1281" y="1790"/>
                  </a:cubicBezTo>
                  <a:cubicBezTo>
                    <a:pt x="1285" y="1795"/>
                    <a:pt x="1302" y="1802"/>
                    <a:pt x="1281" y="1809"/>
                  </a:cubicBezTo>
                  <a:cubicBezTo>
                    <a:pt x="1278" y="1810"/>
                    <a:pt x="1280" y="1814"/>
                    <a:pt x="1282" y="1817"/>
                  </a:cubicBezTo>
                  <a:cubicBezTo>
                    <a:pt x="1298" y="1837"/>
                    <a:pt x="1291" y="1861"/>
                    <a:pt x="1294" y="1884"/>
                  </a:cubicBezTo>
                  <a:cubicBezTo>
                    <a:pt x="1281" y="1880"/>
                    <a:pt x="1280" y="1870"/>
                    <a:pt x="1275" y="1863"/>
                  </a:cubicBezTo>
                  <a:cubicBezTo>
                    <a:pt x="1272" y="1857"/>
                    <a:pt x="1270" y="1848"/>
                    <a:pt x="1262" y="1850"/>
                  </a:cubicBezTo>
                  <a:cubicBezTo>
                    <a:pt x="1253" y="1854"/>
                    <a:pt x="1254" y="1864"/>
                    <a:pt x="1258" y="1871"/>
                  </a:cubicBezTo>
                  <a:cubicBezTo>
                    <a:pt x="1265" y="1887"/>
                    <a:pt x="1272" y="1903"/>
                    <a:pt x="1281" y="1917"/>
                  </a:cubicBezTo>
                  <a:cubicBezTo>
                    <a:pt x="1295" y="1939"/>
                    <a:pt x="1292" y="1958"/>
                    <a:pt x="1278" y="1976"/>
                  </a:cubicBezTo>
                  <a:cubicBezTo>
                    <a:pt x="1268" y="1990"/>
                    <a:pt x="1270" y="2000"/>
                    <a:pt x="1280" y="2013"/>
                  </a:cubicBezTo>
                  <a:cubicBezTo>
                    <a:pt x="1290" y="2026"/>
                    <a:pt x="1304" y="2026"/>
                    <a:pt x="1316" y="2032"/>
                  </a:cubicBezTo>
                  <a:cubicBezTo>
                    <a:pt x="1329" y="2040"/>
                    <a:pt x="1333" y="2036"/>
                    <a:pt x="1331" y="2021"/>
                  </a:cubicBezTo>
                  <a:cubicBezTo>
                    <a:pt x="1324" y="1949"/>
                    <a:pt x="1317" y="1878"/>
                    <a:pt x="1310" y="1806"/>
                  </a:cubicBezTo>
                  <a:cubicBezTo>
                    <a:pt x="1309" y="1799"/>
                    <a:pt x="1310" y="1789"/>
                    <a:pt x="1301" y="1785"/>
                  </a:cubicBezTo>
                  <a:cubicBezTo>
                    <a:pt x="1268" y="1771"/>
                    <a:pt x="1238" y="1748"/>
                    <a:pt x="1199" y="1753"/>
                  </a:cubicBezTo>
                  <a:close/>
                  <a:moveTo>
                    <a:pt x="599" y="913"/>
                  </a:moveTo>
                  <a:cubicBezTo>
                    <a:pt x="599" y="913"/>
                    <a:pt x="599" y="913"/>
                    <a:pt x="599" y="913"/>
                  </a:cubicBezTo>
                  <a:cubicBezTo>
                    <a:pt x="599" y="1024"/>
                    <a:pt x="599" y="1135"/>
                    <a:pt x="599" y="1247"/>
                  </a:cubicBezTo>
                  <a:cubicBezTo>
                    <a:pt x="599" y="1253"/>
                    <a:pt x="596" y="1263"/>
                    <a:pt x="604" y="1264"/>
                  </a:cubicBezTo>
                  <a:cubicBezTo>
                    <a:pt x="616" y="1266"/>
                    <a:pt x="631" y="1267"/>
                    <a:pt x="643" y="1263"/>
                  </a:cubicBezTo>
                  <a:cubicBezTo>
                    <a:pt x="651" y="1261"/>
                    <a:pt x="647" y="1248"/>
                    <a:pt x="647" y="1239"/>
                  </a:cubicBezTo>
                  <a:cubicBezTo>
                    <a:pt x="647" y="1060"/>
                    <a:pt x="647" y="881"/>
                    <a:pt x="647" y="702"/>
                  </a:cubicBezTo>
                  <a:cubicBezTo>
                    <a:pt x="647" y="660"/>
                    <a:pt x="647" y="618"/>
                    <a:pt x="647" y="576"/>
                  </a:cubicBezTo>
                  <a:cubicBezTo>
                    <a:pt x="647" y="570"/>
                    <a:pt x="649" y="561"/>
                    <a:pt x="643" y="559"/>
                  </a:cubicBezTo>
                  <a:cubicBezTo>
                    <a:pt x="631" y="555"/>
                    <a:pt x="618" y="556"/>
                    <a:pt x="606" y="558"/>
                  </a:cubicBezTo>
                  <a:cubicBezTo>
                    <a:pt x="595" y="561"/>
                    <a:pt x="599" y="572"/>
                    <a:pt x="599" y="579"/>
                  </a:cubicBezTo>
                  <a:cubicBezTo>
                    <a:pt x="599" y="690"/>
                    <a:pt x="599" y="801"/>
                    <a:pt x="599" y="913"/>
                  </a:cubicBezTo>
                  <a:close/>
                  <a:moveTo>
                    <a:pt x="782" y="1973"/>
                  </a:moveTo>
                  <a:cubicBezTo>
                    <a:pt x="659" y="1973"/>
                    <a:pt x="576" y="1982"/>
                    <a:pt x="494" y="1995"/>
                  </a:cubicBezTo>
                  <a:cubicBezTo>
                    <a:pt x="439" y="2004"/>
                    <a:pt x="386" y="2020"/>
                    <a:pt x="332" y="2029"/>
                  </a:cubicBezTo>
                  <a:cubicBezTo>
                    <a:pt x="260" y="2041"/>
                    <a:pt x="196" y="2077"/>
                    <a:pt x="130" y="2104"/>
                  </a:cubicBezTo>
                  <a:cubicBezTo>
                    <a:pt x="120" y="2108"/>
                    <a:pt x="122" y="2118"/>
                    <a:pt x="124" y="2125"/>
                  </a:cubicBezTo>
                  <a:cubicBezTo>
                    <a:pt x="127" y="2134"/>
                    <a:pt x="134" y="2127"/>
                    <a:pt x="139" y="2125"/>
                  </a:cubicBezTo>
                  <a:cubicBezTo>
                    <a:pt x="195" y="2100"/>
                    <a:pt x="254" y="2083"/>
                    <a:pt x="312" y="2062"/>
                  </a:cubicBezTo>
                  <a:cubicBezTo>
                    <a:pt x="372" y="2041"/>
                    <a:pt x="434" y="2029"/>
                    <a:pt x="497" y="2023"/>
                  </a:cubicBezTo>
                  <a:cubicBezTo>
                    <a:pt x="557" y="2017"/>
                    <a:pt x="616" y="2008"/>
                    <a:pt x="675" y="2004"/>
                  </a:cubicBezTo>
                  <a:cubicBezTo>
                    <a:pt x="795" y="1996"/>
                    <a:pt x="913" y="2013"/>
                    <a:pt x="1031" y="2031"/>
                  </a:cubicBezTo>
                  <a:cubicBezTo>
                    <a:pt x="1132" y="2047"/>
                    <a:pt x="1227" y="2089"/>
                    <a:pt x="1323" y="2124"/>
                  </a:cubicBezTo>
                  <a:cubicBezTo>
                    <a:pt x="1327" y="2126"/>
                    <a:pt x="1335" y="2134"/>
                    <a:pt x="1338" y="2125"/>
                  </a:cubicBezTo>
                  <a:cubicBezTo>
                    <a:pt x="1340" y="2118"/>
                    <a:pt x="1342" y="2107"/>
                    <a:pt x="1331" y="2102"/>
                  </a:cubicBezTo>
                  <a:cubicBezTo>
                    <a:pt x="1324" y="2099"/>
                    <a:pt x="1315" y="2096"/>
                    <a:pt x="1307" y="2093"/>
                  </a:cubicBezTo>
                  <a:cubicBezTo>
                    <a:pt x="1254" y="2070"/>
                    <a:pt x="1201" y="2042"/>
                    <a:pt x="1144" y="2032"/>
                  </a:cubicBezTo>
                  <a:cubicBezTo>
                    <a:pt x="1092" y="2022"/>
                    <a:pt x="1041" y="2008"/>
                    <a:pt x="990" y="1999"/>
                  </a:cubicBezTo>
                  <a:cubicBezTo>
                    <a:pt x="908" y="1984"/>
                    <a:pt x="825" y="1974"/>
                    <a:pt x="782" y="1973"/>
                  </a:cubicBezTo>
                  <a:close/>
                  <a:moveTo>
                    <a:pt x="669" y="911"/>
                  </a:moveTo>
                  <a:cubicBezTo>
                    <a:pt x="669" y="911"/>
                    <a:pt x="669" y="911"/>
                    <a:pt x="669" y="911"/>
                  </a:cubicBezTo>
                  <a:cubicBezTo>
                    <a:pt x="669" y="1022"/>
                    <a:pt x="669" y="1132"/>
                    <a:pt x="669" y="1243"/>
                  </a:cubicBezTo>
                  <a:cubicBezTo>
                    <a:pt x="669" y="1255"/>
                    <a:pt x="666" y="1266"/>
                    <a:pt x="684" y="1266"/>
                  </a:cubicBezTo>
                  <a:cubicBezTo>
                    <a:pt x="713" y="1267"/>
                    <a:pt x="714" y="1267"/>
                    <a:pt x="714" y="1245"/>
                  </a:cubicBezTo>
                  <a:cubicBezTo>
                    <a:pt x="715" y="1059"/>
                    <a:pt x="715" y="874"/>
                    <a:pt x="715" y="689"/>
                  </a:cubicBezTo>
                  <a:cubicBezTo>
                    <a:pt x="715" y="651"/>
                    <a:pt x="715" y="613"/>
                    <a:pt x="715" y="575"/>
                  </a:cubicBezTo>
                  <a:cubicBezTo>
                    <a:pt x="715" y="569"/>
                    <a:pt x="717" y="560"/>
                    <a:pt x="711" y="559"/>
                  </a:cubicBezTo>
                  <a:cubicBezTo>
                    <a:pt x="699" y="556"/>
                    <a:pt x="687" y="556"/>
                    <a:pt x="675" y="558"/>
                  </a:cubicBezTo>
                  <a:cubicBezTo>
                    <a:pt x="665" y="561"/>
                    <a:pt x="669" y="572"/>
                    <a:pt x="669" y="579"/>
                  </a:cubicBezTo>
                  <a:cubicBezTo>
                    <a:pt x="669" y="690"/>
                    <a:pt x="669" y="800"/>
                    <a:pt x="669" y="911"/>
                  </a:cubicBezTo>
                  <a:close/>
                  <a:moveTo>
                    <a:pt x="782" y="911"/>
                  </a:moveTo>
                  <a:cubicBezTo>
                    <a:pt x="782" y="911"/>
                    <a:pt x="783" y="911"/>
                    <a:pt x="783" y="911"/>
                  </a:cubicBezTo>
                  <a:cubicBezTo>
                    <a:pt x="783" y="799"/>
                    <a:pt x="782" y="687"/>
                    <a:pt x="783" y="575"/>
                  </a:cubicBezTo>
                  <a:cubicBezTo>
                    <a:pt x="783" y="558"/>
                    <a:pt x="776" y="557"/>
                    <a:pt x="762" y="556"/>
                  </a:cubicBezTo>
                  <a:cubicBezTo>
                    <a:pt x="748" y="556"/>
                    <a:pt x="742" y="559"/>
                    <a:pt x="742" y="575"/>
                  </a:cubicBezTo>
                  <a:cubicBezTo>
                    <a:pt x="742" y="798"/>
                    <a:pt x="742" y="1022"/>
                    <a:pt x="742" y="1245"/>
                  </a:cubicBezTo>
                  <a:cubicBezTo>
                    <a:pt x="742" y="1262"/>
                    <a:pt x="747" y="1266"/>
                    <a:pt x="763" y="1266"/>
                  </a:cubicBezTo>
                  <a:cubicBezTo>
                    <a:pt x="780" y="1266"/>
                    <a:pt x="783" y="1260"/>
                    <a:pt x="783" y="1245"/>
                  </a:cubicBezTo>
                  <a:cubicBezTo>
                    <a:pt x="782" y="1134"/>
                    <a:pt x="782" y="1023"/>
                    <a:pt x="782" y="911"/>
                  </a:cubicBezTo>
                  <a:close/>
                  <a:moveTo>
                    <a:pt x="810" y="911"/>
                  </a:moveTo>
                  <a:cubicBezTo>
                    <a:pt x="810" y="911"/>
                    <a:pt x="810" y="911"/>
                    <a:pt x="810" y="911"/>
                  </a:cubicBezTo>
                  <a:cubicBezTo>
                    <a:pt x="810" y="1023"/>
                    <a:pt x="811" y="1135"/>
                    <a:pt x="810" y="1247"/>
                  </a:cubicBezTo>
                  <a:cubicBezTo>
                    <a:pt x="810" y="1267"/>
                    <a:pt x="821" y="1265"/>
                    <a:pt x="834" y="1266"/>
                  </a:cubicBezTo>
                  <a:cubicBezTo>
                    <a:pt x="848" y="1267"/>
                    <a:pt x="849" y="1259"/>
                    <a:pt x="849" y="1247"/>
                  </a:cubicBezTo>
                  <a:cubicBezTo>
                    <a:pt x="849" y="1079"/>
                    <a:pt x="849" y="911"/>
                    <a:pt x="849" y="743"/>
                  </a:cubicBezTo>
                  <a:cubicBezTo>
                    <a:pt x="849" y="687"/>
                    <a:pt x="849" y="631"/>
                    <a:pt x="849" y="575"/>
                  </a:cubicBezTo>
                  <a:cubicBezTo>
                    <a:pt x="849" y="569"/>
                    <a:pt x="852" y="562"/>
                    <a:pt x="844" y="558"/>
                  </a:cubicBezTo>
                  <a:cubicBezTo>
                    <a:pt x="826" y="549"/>
                    <a:pt x="810" y="559"/>
                    <a:pt x="810" y="579"/>
                  </a:cubicBezTo>
                  <a:cubicBezTo>
                    <a:pt x="810" y="690"/>
                    <a:pt x="810" y="800"/>
                    <a:pt x="810" y="911"/>
                  </a:cubicBezTo>
                  <a:close/>
                  <a:moveTo>
                    <a:pt x="682" y="323"/>
                  </a:moveTo>
                  <a:cubicBezTo>
                    <a:pt x="680" y="340"/>
                    <a:pt x="682" y="354"/>
                    <a:pt x="703" y="357"/>
                  </a:cubicBezTo>
                  <a:cubicBezTo>
                    <a:pt x="710" y="358"/>
                    <a:pt x="722" y="356"/>
                    <a:pt x="721" y="368"/>
                  </a:cubicBezTo>
                  <a:cubicBezTo>
                    <a:pt x="720" y="380"/>
                    <a:pt x="710" y="377"/>
                    <a:pt x="703" y="378"/>
                  </a:cubicBezTo>
                  <a:cubicBezTo>
                    <a:pt x="692" y="381"/>
                    <a:pt x="678" y="378"/>
                    <a:pt x="677" y="396"/>
                  </a:cubicBezTo>
                  <a:cubicBezTo>
                    <a:pt x="675" y="421"/>
                    <a:pt x="688" y="445"/>
                    <a:pt x="707" y="448"/>
                  </a:cubicBezTo>
                  <a:cubicBezTo>
                    <a:pt x="740" y="455"/>
                    <a:pt x="758" y="445"/>
                    <a:pt x="767" y="413"/>
                  </a:cubicBezTo>
                  <a:cubicBezTo>
                    <a:pt x="774" y="387"/>
                    <a:pt x="771" y="383"/>
                    <a:pt x="745" y="378"/>
                  </a:cubicBezTo>
                  <a:cubicBezTo>
                    <a:pt x="740" y="377"/>
                    <a:pt x="735" y="378"/>
                    <a:pt x="733" y="371"/>
                  </a:cubicBezTo>
                  <a:cubicBezTo>
                    <a:pt x="732" y="364"/>
                    <a:pt x="737" y="361"/>
                    <a:pt x="742" y="359"/>
                  </a:cubicBezTo>
                  <a:cubicBezTo>
                    <a:pt x="758" y="352"/>
                    <a:pt x="760" y="339"/>
                    <a:pt x="760" y="322"/>
                  </a:cubicBezTo>
                  <a:cubicBezTo>
                    <a:pt x="751" y="328"/>
                    <a:pt x="754" y="338"/>
                    <a:pt x="749" y="344"/>
                  </a:cubicBezTo>
                  <a:cubicBezTo>
                    <a:pt x="746" y="348"/>
                    <a:pt x="742" y="351"/>
                    <a:pt x="737" y="348"/>
                  </a:cubicBezTo>
                  <a:cubicBezTo>
                    <a:pt x="734" y="347"/>
                    <a:pt x="732" y="342"/>
                    <a:pt x="734" y="340"/>
                  </a:cubicBezTo>
                  <a:cubicBezTo>
                    <a:pt x="745" y="331"/>
                    <a:pt x="743" y="309"/>
                    <a:pt x="765" y="311"/>
                  </a:cubicBezTo>
                  <a:cubicBezTo>
                    <a:pt x="769" y="312"/>
                    <a:pt x="772" y="309"/>
                    <a:pt x="771" y="302"/>
                  </a:cubicBezTo>
                  <a:cubicBezTo>
                    <a:pt x="739" y="302"/>
                    <a:pt x="708" y="302"/>
                    <a:pt x="676" y="302"/>
                  </a:cubicBezTo>
                  <a:cubicBezTo>
                    <a:pt x="672" y="302"/>
                    <a:pt x="668" y="303"/>
                    <a:pt x="668" y="309"/>
                  </a:cubicBezTo>
                  <a:cubicBezTo>
                    <a:pt x="668" y="315"/>
                    <a:pt x="674" y="314"/>
                    <a:pt x="677" y="313"/>
                  </a:cubicBezTo>
                  <a:cubicBezTo>
                    <a:pt x="700" y="308"/>
                    <a:pt x="704" y="332"/>
                    <a:pt x="718" y="340"/>
                  </a:cubicBezTo>
                  <a:cubicBezTo>
                    <a:pt x="723" y="343"/>
                    <a:pt x="718" y="348"/>
                    <a:pt x="711" y="349"/>
                  </a:cubicBezTo>
                  <a:cubicBezTo>
                    <a:pt x="690" y="353"/>
                    <a:pt x="691" y="333"/>
                    <a:pt x="682" y="323"/>
                  </a:cubicBezTo>
                  <a:close/>
                  <a:moveTo>
                    <a:pt x="654" y="252"/>
                  </a:moveTo>
                  <a:cubicBezTo>
                    <a:pt x="698" y="252"/>
                    <a:pt x="737" y="252"/>
                    <a:pt x="776" y="252"/>
                  </a:cubicBezTo>
                  <a:cubicBezTo>
                    <a:pt x="779" y="252"/>
                    <a:pt x="782" y="250"/>
                    <a:pt x="782" y="246"/>
                  </a:cubicBezTo>
                  <a:cubicBezTo>
                    <a:pt x="781" y="242"/>
                    <a:pt x="777" y="242"/>
                    <a:pt x="774" y="242"/>
                  </a:cubicBezTo>
                  <a:cubicBezTo>
                    <a:pt x="760" y="241"/>
                    <a:pt x="746" y="241"/>
                    <a:pt x="732" y="241"/>
                  </a:cubicBezTo>
                  <a:cubicBezTo>
                    <a:pt x="723" y="241"/>
                    <a:pt x="719" y="239"/>
                    <a:pt x="718" y="229"/>
                  </a:cubicBezTo>
                  <a:cubicBezTo>
                    <a:pt x="717" y="210"/>
                    <a:pt x="727" y="208"/>
                    <a:pt x="742" y="210"/>
                  </a:cubicBezTo>
                  <a:cubicBezTo>
                    <a:pt x="749" y="211"/>
                    <a:pt x="761" y="216"/>
                    <a:pt x="761" y="206"/>
                  </a:cubicBezTo>
                  <a:cubicBezTo>
                    <a:pt x="762" y="198"/>
                    <a:pt x="749" y="202"/>
                    <a:pt x="743" y="201"/>
                  </a:cubicBezTo>
                  <a:cubicBezTo>
                    <a:pt x="734" y="199"/>
                    <a:pt x="723" y="206"/>
                    <a:pt x="721" y="190"/>
                  </a:cubicBezTo>
                  <a:cubicBezTo>
                    <a:pt x="720" y="177"/>
                    <a:pt x="727" y="174"/>
                    <a:pt x="739" y="172"/>
                  </a:cubicBezTo>
                  <a:cubicBezTo>
                    <a:pt x="749" y="171"/>
                    <a:pt x="759" y="167"/>
                    <a:pt x="758" y="154"/>
                  </a:cubicBezTo>
                  <a:cubicBezTo>
                    <a:pt x="757" y="142"/>
                    <a:pt x="751" y="134"/>
                    <a:pt x="738" y="133"/>
                  </a:cubicBezTo>
                  <a:cubicBezTo>
                    <a:pt x="722" y="132"/>
                    <a:pt x="714" y="125"/>
                    <a:pt x="718" y="108"/>
                  </a:cubicBezTo>
                  <a:cubicBezTo>
                    <a:pt x="719" y="103"/>
                    <a:pt x="720" y="96"/>
                    <a:pt x="712" y="96"/>
                  </a:cubicBezTo>
                  <a:cubicBezTo>
                    <a:pt x="705" y="96"/>
                    <a:pt x="704" y="102"/>
                    <a:pt x="704" y="107"/>
                  </a:cubicBezTo>
                  <a:cubicBezTo>
                    <a:pt x="699" y="137"/>
                    <a:pt x="702" y="142"/>
                    <a:pt x="732" y="146"/>
                  </a:cubicBezTo>
                  <a:cubicBezTo>
                    <a:pt x="735" y="147"/>
                    <a:pt x="737" y="147"/>
                    <a:pt x="740" y="147"/>
                  </a:cubicBezTo>
                  <a:cubicBezTo>
                    <a:pt x="744" y="148"/>
                    <a:pt x="748" y="149"/>
                    <a:pt x="749" y="154"/>
                  </a:cubicBezTo>
                  <a:cubicBezTo>
                    <a:pt x="749" y="159"/>
                    <a:pt x="745" y="162"/>
                    <a:pt x="740" y="163"/>
                  </a:cubicBezTo>
                  <a:cubicBezTo>
                    <a:pt x="736" y="164"/>
                    <a:pt x="731" y="164"/>
                    <a:pt x="726" y="164"/>
                  </a:cubicBezTo>
                  <a:cubicBezTo>
                    <a:pt x="713" y="164"/>
                    <a:pt x="705" y="169"/>
                    <a:pt x="705" y="184"/>
                  </a:cubicBezTo>
                  <a:cubicBezTo>
                    <a:pt x="706" y="198"/>
                    <a:pt x="704" y="213"/>
                    <a:pt x="705" y="227"/>
                  </a:cubicBezTo>
                  <a:cubicBezTo>
                    <a:pt x="705" y="237"/>
                    <a:pt x="702" y="241"/>
                    <a:pt x="691" y="242"/>
                  </a:cubicBezTo>
                  <a:cubicBezTo>
                    <a:pt x="680" y="242"/>
                    <a:pt x="668" y="240"/>
                    <a:pt x="654" y="252"/>
                  </a:cubicBezTo>
                  <a:close/>
                  <a:moveTo>
                    <a:pt x="873" y="1747"/>
                  </a:moveTo>
                  <a:cubicBezTo>
                    <a:pt x="865" y="1741"/>
                    <a:pt x="863" y="1732"/>
                    <a:pt x="861" y="1723"/>
                  </a:cubicBezTo>
                  <a:cubicBezTo>
                    <a:pt x="859" y="1714"/>
                    <a:pt x="864" y="1709"/>
                    <a:pt x="871" y="1706"/>
                  </a:cubicBezTo>
                  <a:cubicBezTo>
                    <a:pt x="878" y="1703"/>
                    <a:pt x="885" y="1703"/>
                    <a:pt x="889" y="1710"/>
                  </a:cubicBezTo>
                  <a:cubicBezTo>
                    <a:pt x="900" y="1731"/>
                    <a:pt x="915" y="1716"/>
                    <a:pt x="923" y="1710"/>
                  </a:cubicBezTo>
                  <a:cubicBezTo>
                    <a:pt x="935" y="1702"/>
                    <a:pt x="921" y="1695"/>
                    <a:pt x="917" y="1688"/>
                  </a:cubicBezTo>
                  <a:cubicBezTo>
                    <a:pt x="912" y="1678"/>
                    <a:pt x="902" y="1676"/>
                    <a:pt x="892" y="1673"/>
                  </a:cubicBezTo>
                  <a:cubicBezTo>
                    <a:pt x="863" y="1664"/>
                    <a:pt x="846" y="1688"/>
                    <a:pt x="823" y="1698"/>
                  </a:cubicBezTo>
                  <a:cubicBezTo>
                    <a:pt x="822" y="1698"/>
                    <a:pt x="820" y="1702"/>
                    <a:pt x="821" y="1702"/>
                  </a:cubicBezTo>
                  <a:cubicBezTo>
                    <a:pt x="833" y="1713"/>
                    <a:pt x="842" y="1724"/>
                    <a:pt x="834" y="1741"/>
                  </a:cubicBezTo>
                  <a:cubicBezTo>
                    <a:pt x="834" y="1741"/>
                    <a:pt x="836" y="1743"/>
                    <a:pt x="837" y="1744"/>
                  </a:cubicBezTo>
                  <a:cubicBezTo>
                    <a:pt x="848" y="1748"/>
                    <a:pt x="859" y="1757"/>
                    <a:pt x="873" y="1747"/>
                  </a:cubicBezTo>
                  <a:close/>
                  <a:moveTo>
                    <a:pt x="742" y="1662"/>
                  </a:moveTo>
                  <a:cubicBezTo>
                    <a:pt x="710" y="1663"/>
                    <a:pt x="683" y="1665"/>
                    <a:pt x="652" y="1666"/>
                  </a:cubicBezTo>
                  <a:cubicBezTo>
                    <a:pt x="695" y="1695"/>
                    <a:pt x="713" y="1695"/>
                    <a:pt x="742" y="1662"/>
                  </a:cubicBezTo>
                  <a:close/>
                  <a:moveTo>
                    <a:pt x="726" y="1470"/>
                  </a:moveTo>
                  <a:cubicBezTo>
                    <a:pt x="740" y="1471"/>
                    <a:pt x="753" y="1476"/>
                    <a:pt x="765" y="1466"/>
                  </a:cubicBezTo>
                  <a:cubicBezTo>
                    <a:pt x="760" y="1458"/>
                    <a:pt x="750" y="1465"/>
                    <a:pt x="745" y="1457"/>
                  </a:cubicBezTo>
                  <a:cubicBezTo>
                    <a:pt x="749" y="1447"/>
                    <a:pt x="755" y="1439"/>
                    <a:pt x="761" y="1430"/>
                  </a:cubicBezTo>
                  <a:cubicBezTo>
                    <a:pt x="769" y="1417"/>
                    <a:pt x="762" y="1408"/>
                    <a:pt x="751" y="1402"/>
                  </a:cubicBezTo>
                  <a:cubicBezTo>
                    <a:pt x="740" y="1397"/>
                    <a:pt x="731" y="1403"/>
                    <a:pt x="726" y="1414"/>
                  </a:cubicBezTo>
                  <a:cubicBezTo>
                    <a:pt x="724" y="1417"/>
                    <a:pt x="722" y="1422"/>
                    <a:pt x="727" y="1424"/>
                  </a:cubicBezTo>
                  <a:cubicBezTo>
                    <a:pt x="730" y="1425"/>
                    <a:pt x="733" y="1423"/>
                    <a:pt x="734" y="1419"/>
                  </a:cubicBezTo>
                  <a:cubicBezTo>
                    <a:pt x="737" y="1413"/>
                    <a:pt x="742" y="1406"/>
                    <a:pt x="749" y="1411"/>
                  </a:cubicBezTo>
                  <a:cubicBezTo>
                    <a:pt x="758" y="1417"/>
                    <a:pt x="755" y="1425"/>
                    <a:pt x="750" y="1432"/>
                  </a:cubicBezTo>
                  <a:cubicBezTo>
                    <a:pt x="742" y="1444"/>
                    <a:pt x="735" y="1456"/>
                    <a:pt x="726" y="1470"/>
                  </a:cubicBezTo>
                  <a:close/>
                  <a:moveTo>
                    <a:pt x="672" y="1469"/>
                  </a:moveTo>
                  <a:cubicBezTo>
                    <a:pt x="686" y="1459"/>
                    <a:pt x="692" y="1444"/>
                    <a:pt x="700" y="1431"/>
                  </a:cubicBezTo>
                  <a:cubicBezTo>
                    <a:pt x="706" y="1421"/>
                    <a:pt x="706" y="1412"/>
                    <a:pt x="696" y="1405"/>
                  </a:cubicBezTo>
                  <a:cubicBezTo>
                    <a:pt x="688" y="1398"/>
                    <a:pt x="678" y="1398"/>
                    <a:pt x="669" y="1404"/>
                  </a:cubicBezTo>
                  <a:cubicBezTo>
                    <a:pt x="659" y="1411"/>
                    <a:pt x="661" y="1425"/>
                    <a:pt x="665" y="1429"/>
                  </a:cubicBezTo>
                  <a:cubicBezTo>
                    <a:pt x="678" y="1441"/>
                    <a:pt x="677" y="1454"/>
                    <a:pt x="672" y="1469"/>
                  </a:cubicBezTo>
                  <a:close/>
                  <a:moveTo>
                    <a:pt x="794" y="1467"/>
                  </a:moveTo>
                  <a:cubicBezTo>
                    <a:pt x="805" y="1459"/>
                    <a:pt x="811" y="1447"/>
                    <a:pt x="815" y="1435"/>
                  </a:cubicBezTo>
                  <a:cubicBezTo>
                    <a:pt x="819" y="1424"/>
                    <a:pt x="832" y="1413"/>
                    <a:pt x="825" y="1403"/>
                  </a:cubicBezTo>
                  <a:cubicBezTo>
                    <a:pt x="818" y="1393"/>
                    <a:pt x="802" y="1401"/>
                    <a:pt x="791" y="1401"/>
                  </a:cubicBezTo>
                  <a:cubicBezTo>
                    <a:pt x="790" y="1401"/>
                    <a:pt x="789" y="1403"/>
                    <a:pt x="789" y="1404"/>
                  </a:cubicBezTo>
                  <a:cubicBezTo>
                    <a:pt x="790" y="1408"/>
                    <a:pt x="793" y="1408"/>
                    <a:pt x="796" y="1409"/>
                  </a:cubicBezTo>
                  <a:cubicBezTo>
                    <a:pt x="820" y="1411"/>
                    <a:pt x="821" y="1412"/>
                    <a:pt x="807" y="1432"/>
                  </a:cubicBezTo>
                  <a:cubicBezTo>
                    <a:pt x="800" y="1442"/>
                    <a:pt x="795" y="1454"/>
                    <a:pt x="794" y="1467"/>
                  </a:cubicBezTo>
                  <a:close/>
                  <a:moveTo>
                    <a:pt x="837" y="1671"/>
                  </a:moveTo>
                  <a:cubicBezTo>
                    <a:pt x="819" y="1666"/>
                    <a:pt x="804" y="1664"/>
                    <a:pt x="784" y="1667"/>
                  </a:cubicBezTo>
                  <a:cubicBezTo>
                    <a:pt x="799" y="1674"/>
                    <a:pt x="796" y="1694"/>
                    <a:pt x="809" y="1694"/>
                  </a:cubicBezTo>
                  <a:cubicBezTo>
                    <a:pt x="819" y="1694"/>
                    <a:pt x="827" y="1681"/>
                    <a:pt x="837" y="1671"/>
                  </a:cubicBezTo>
                  <a:close/>
                  <a:moveTo>
                    <a:pt x="767" y="287"/>
                  </a:moveTo>
                  <a:cubicBezTo>
                    <a:pt x="767" y="285"/>
                    <a:pt x="767" y="283"/>
                    <a:pt x="766" y="281"/>
                  </a:cubicBezTo>
                  <a:cubicBezTo>
                    <a:pt x="735" y="281"/>
                    <a:pt x="704" y="281"/>
                    <a:pt x="673" y="281"/>
                  </a:cubicBezTo>
                  <a:cubicBezTo>
                    <a:pt x="669" y="281"/>
                    <a:pt x="667" y="284"/>
                    <a:pt x="668" y="288"/>
                  </a:cubicBezTo>
                  <a:cubicBezTo>
                    <a:pt x="668" y="292"/>
                    <a:pt x="672" y="292"/>
                    <a:pt x="675" y="292"/>
                  </a:cubicBezTo>
                  <a:cubicBezTo>
                    <a:pt x="686" y="292"/>
                    <a:pt x="698" y="292"/>
                    <a:pt x="709" y="291"/>
                  </a:cubicBezTo>
                  <a:cubicBezTo>
                    <a:pt x="728" y="289"/>
                    <a:pt x="748" y="293"/>
                    <a:pt x="767" y="287"/>
                  </a:cubicBezTo>
                  <a:close/>
                  <a:moveTo>
                    <a:pt x="391" y="1951"/>
                  </a:moveTo>
                  <a:cubicBezTo>
                    <a:pt x="374" y="1937"/>
                    <a:pt x="358" y="1946"/>
                    <a:pt x="342" y="1952"/>
                  </a:cubicBezTo>
                  <a:cubicBezTo>
                    <a:pt x="337" y="1954"/>
                    <a:pt x="336" y="1957"/>
                    <a:pt x="338" y="1961"/>
                  </a:cubicBezTo>
                  <a:cubicBezTo>
                    <a:pt x="339" y="1965"/>
                    <a:pt x="343" y="1964"/>
                    <a:pt x="346" y="1963"/>
                  </a:cubicBezTo>
                  <a:cubicBezTo>
                    <a:pt x="361" y="1959"/>
                    <a:pt x="376" y="1955"/>
                    <a:pt x="391" y="1951"/>
                  </a:cubicBezTo>
                  <a:close/>
                  <a:moveTo>
                    <a:pt x="559" y="1802"/>
                  </a:moveTo>
                  <a:cubicBezTo>
                    <a:pt x="564" y="1802"/>
                    <a:pt x="572" y="1803"/>
                    <a:pt x="570" y="1793"/>
                  </a:cubicBezTo>
                  <a:cubicBezTo>
                    <a:pt x="569" y="1784"/>
                    <a:pt x="567" y="1777"/>
                    <a:pt x="556" y="1777"/>
                  </a:cubicBezTo>
                  <a:cubicBezTo>
                    <a:pt x="547" y="1778"/>
                    <a:pt x="540" y="1780"/>
                    <a:pt x="541" y="1790"/>
                  </a:cubicBezTo>
                  <a:cubicBezTo>
                    <a:pt x="541" y="1802"/>
                    <a:pt x="549" y="1802"/>
                    <a:pt x="559" y="1802"/>
                  </a:cubicBezTo>
                  <a:close/>
                  <a:moveTo>
                    <a:pt x="691" y="1773"/>
                  </a:moveTo>
                  <a:cubicBezTo>
                    <a:pt x="700" y="1773"/>
                    <a:pt x="708" y="1774"/>
                    <a:pt x="707" y="1763"/>
                  </a:cubicBezTo>
                  <a:cubicBezTo>
                    <a:pt x="707" y="1754"/>
                    <a:pt x="705" y="1747"/>
                    <a:pt x="695" y="1748"/>
                  </a:cubicBezTo>
                  <a:cubicBezTo>
                    <a:pt x="687" y="1748"/>
                    <a:pt x="679" y="1748"/>
                    <a:pt x="679" y="1760"/>
                  </a:cubicBezTo>
                  <a:cubicBezTo>
                    <a:pt x="679" y="1771"/>
                    <a:pt x="683" y="1774"/>
                    <a:pt x="691" y="1773"/>
                  </a:cubicBezTo>
                  <a:close/>
                  <a:moveTo>
                    <a:pt x="952" y="1682"/>
                  </a:moveTo>
                  <a:cubicBezTo>
                    <a:pt x="948" y="1684"/>
                    <a:pt x="940" y="1679"/>
                    <a:pt x="941" y="1687"/>
                  </a:cubicBezTo>
                  <a:cubicBezTo>
                    <a:pt x="942" y="1694"/>
                    <a:pt x="942" y="1705"/>
                    <a:pt x="955" y="1705"/>
                  </a:cubicBezTo>
                  <a:cubicBezTo>
                    <a:pt x="964" y="1706"/>
                    <a:pt x="973" y="1701"/>
                    <a:pt x="972" y="1693"/>
                  </a:cubicBezTo>
                  <a:cubicBezTo>
                    <a:pt x="971" y="1683"/>
                    <a:pt x="959" y="1685"/>
                    <a:pt x="952" y="1682"/>
                  </a:cubicBezTo>
                  <a:close/>
                  <a:moveTo>
                    <a:pt x="635" y="1468"/>
                  </a:moveTo>
                  <a:cubicBezTo>
                    <a:pt x="641" y="1449"/>
                    <a:pt x="639" y="1430"/>
                    <a:pt x="639" y="1412"/>
                  </a:cubicBezTo>
                  <a:cubicBezTo>
                    <a:pt x="639" y="1405"/>
                    <a:pt x="636" y="1399"/>
                    <a:pt x="628" y="1402"/>
                  </a:cubicBezTo>
                  <a:cubicBezTo>
                    <a:pt x="618" y="1406"/>
                    <a:pt x="630" y="1409"/>
                    <a:pt x="630" y="1413"/>
                  </a:cubicBezTo>
                  <a:cubicBezTo>
                    <a:pt x="630" y="1419"/>
                    <a:pt x="630" y="1425"/>
                    <a:pt x="630" y="1431"/>
                  </a:cubicBezTo>
                  <a:cubicBezTo>
                    <a:pt x="631" y="1443"/>
                    <a:pt x="628" y="1456"/>
                    <a:pt x="635" y="1468"/>
                  </a:cubicBezTo>
                  <a:close/>
                  <a:moveTo>
                    <a:pt x="511" y="1804"/>
                  </a:moveTo>
                  <a:cubicBezTo>
                    <a:pt x="515" y="1804"/>
                    <a:pt x="520" y="1801"/>
                    <a:pt x="520" y="1791"/>
                  </a:cubicBezTo>
                  <a:cubicBezTo>
                    <a:pt x="519" y="1782"/>
                    <a:pt x="513" y="1781"/>
                    <a:pt x="506" y="1781"/>
                  </a:cubicBezTo>
                  <a:cubicBezTo>
                    <a:pt x="497" y="1781"/>
                    <a:pt x="495" y="1787"/>
                    <a:pt x="496" y="1795"/>
                  </a:cubicBezTo>
                  <a:cubicBezTo>
                    <a:pt x="496" y="1802"/>
                    <a:pt x="499" y="1806"/>
                    <a:pt x="511" y="1804"/>
                  </a:cubicBezTo>
                  <a:close/>
                  <a:moveTo>
                    <a:pt x="234" y="1837"/>
                  </a:moveTo>
                  <a:cubicBezTo>
                    <a:pt x="226" y="1838"/>
                    <a:pt x="223" y="1843"/>
                    <a:pt x="225" y="1850"/>
                  </a:cubicBezTo>
                  <a:cubicBezTo>
                    <a:pt x="227" y="1856"/>
                    <a:pt x="226" y="1865"/>
                    <a:pt x="237" y="1865"/>
                  </a:cubicBezTo>
                  <a:cubicBezTo>
                    <a:pt x="246" y="1865"/>
                    <a:pt x="247" y="1858"/>
                    <a:pt x="247" y="1851"/>
                  </a:cubicBezTo>
                  <a:cubicBezTo>
                    <a:pt x="246" y="1843"/>
                    <a:pt x="242" y="1838"/>
                    <a:pt x="234" y="1837"/>
                  </a:cubicBezTo>
                  <a:close/>
                  <a:moveTo>
                    <a:pt x="355" y="1787"/>
                  </a:moveTo>
                  <a:cubicBezTo>
                    <a:pt x="354" y="1796"/>
                    <a:pt x="354" y="1804"/>
                    <a:pt x="366" y="1805"/>
                  </a:cubicBezTo>
                  <a:cubicBezTo>
                    <a:pt x="372" y="1805"/>
                    <a:pt x="375" y="1802"/>
                    <a:pt x="374" y="1796"/>
                  </a:cubicBezTo>
                  <a:cubicBezTo>
                    <a:pt x="371" y="1788"/>
                    <a:pt x="371" y="1777"/>
                    <a:pt x="362" y="1775"/>
                  </a:cubicBezTo>
                  <a:cubicBezTo>
                    <a:pt x="351" y="1773"/>
                    <a:pt x="357" y="1783"/>
                    <a:pt x="355" y="1787"/>
                  </a:cubicBezTo>
                  <a:close/>
                  <a:moveTo>
                    <a:pt x="1242" y="1828"/>
                  </a:moveTo>
                  <a:cubicBezTo>
                    <a:pt x="1241" y="1824"/>
                    <a:pt x="1239" y="1818"/>
                    <a:pt x="1231" y="1818"/>
                  </a:cubicBezTo>
                  <a:cubicBezTo>
                    <a:pt x="1224" y="1817"/>
                    <a:pt x="1220" y="1821"/>
                    <a:pt x="1220" y="1829"/>
                  </a:cubicBezTo>
                  <a:cubicBezTo>
                    <a:pt x="1220" y="1836"/>
                    <a:pt x="1222" y="1840"/>
                    <a:pt x="1230" y="1841"/>
                  </a:cubicBezTo>
                  <a:cubicBezTo>
                    <a:pt x="1237" y="1841"/>
                    <a:pt x="1241" y="1838"/>
                    <a:pt x="1242" y="1828"/>
                  </a:cubicBezTo>
                  <a:close/>
                  <a:moveTo>
                    <a:pt x="374" y="1836"/>
                  </a:moveTo>
                  <a:cubicBezTo>
                    <a:pt x="372" y="1827"/>
                    <a:pt x="366" y="1820"/>
                    <a:pt x="357" y="1818"/>
                  </a:cubicBezTo>
                  <a:cubicBezTo>
                    <a:pt x="351" y="1816"/>
                    <a:pt x="352" y="1823"/>
                    <a:pt x="352" y="1826"/>
                  </a:cubicBezTo>
                  <a:cubicBezTo>
                    <a:pt x="353" y="1837"/>
                    <a:pt x="358" y="1844"/>
                    <a:pt x="369" y="1845"/>
                  </a:cubicBezTo>
                  <a:cubicBezTo>
                    <a:pt x="375" y="1846"/>
                    <a:pt x="374" y="1841"/>
                    <a:pt x="374" y="1836"/>
                  </a:cubicBezTo>
                  <a:close/>
                  <a:moveTo>
                    <a:pt x="732" y="1784"/>
                  </a:moveTo>
                  <a:cubicBezTo>
                    <a:pt x="726" y="1784"/>
                    <a:pt x="722" y="1787"/>
                    <a:pt x="722" y="1795"/>
                  </a:cubicBezTo>
                  <a:cubicBezTo>
                    <a:pt x="723" y="1804"/>
                    <a:pt x="729" y="1804"/>
                    <a:pt x="736" y="1805"/>
                  </a:cubicBezTo>
                  <a:cubicBezTo>
                    <a:pt x="744" y="1806"/>
                    <a:pt x="747" y="1803"/>
                    <a:pt x="747" y="1795"/>
                  </a:cubicBezTo>
                  <a:cubicBezTo>
                    <a:pt x="746" y="1787"/>
                    <a:pt x="740" y="1784"/>
                    <a:pt x="732" y="1784"/>
                  </a:cubicBezTo>
                  <a:close/>
                  <a:moveTo>
                    <a:pt x="689" y="1805"/>
                  </a:moveTo>
                  <a:cubicBezTo>
                    <a:pt x="695" y="1805"/>
                    <a:pt x="703" y="1806"/>
                    <a:pt x="704" y="1797"/>
                  </a:cubicBezTo>
                  <a:cubicBezTo>
                    <a:pt x="704" y="1786"/>
                    <a:pt x="695" y="1789"/>
                    <a:pt x="690" y="1789"/>
                  </a:cubicBezTo>
                  <a:cubicBezTo>
                    <a:pt x="683" y="1789"/>
                    <a:pt x="675" y="1787"/>
                    <a:pt x="675" y="1797"/>
                  </a:cubicBezTo>
                  <a:cubicBezTo>
                    <a:pt x="674" y="1809"/>
                    <a:pt x="683" y="1803"/>
                    <a:pt x="689" y="1805"/>
                  </a:cubicBezTo>
                  <a:close/>
                  <a:moveTo>
                    <a:pt x="540" y="1754"/>
                  </a:moveTo>
                  <a:cubicBezTo>
                    <a:pt x="540" y="1763"/>
                    <a:pt x="547" y="1761"/>
                    <a:pt x="552" y="1761"/>
                  </a:cubicBezTo>
                  <a:cubicBezTo>
                    <a:pt x="557" y="1761"/>
                    <a:pt x="564" y="1763"/>
                    <a:pt x="563" y="1754"/>
                  </a:cubicBezTo>
                  <a:cubicBezTo>
                    <a:pt x="562" y="1748"/>
                    <a:pt x="559" y="1741"/>
                    <a:pt x="551" y="1742"/>
                  </a:cubicBezTo>
                  <a:cubicBezTo>
                    <a:pt x="545" y="1743"/>
                    <a:pt x="539" y="1746"/>
                    <a:pt x="540" y="1754"/>
                  </a:cubicBezTo>
                  <a:close/>
                  <a:moveTo>
                    <a:pt x="745" y="1761"/>
                  </a:moveTo>
                  <a:cubicBezTo>
                    <a:pt x="744" y="1755"/>
                    <a:pt x="743" y="1748"/>
                    <a:pt x="734" y="1748"/>
                  </a:cubicBezTo>
                  <a:cubicBezTo>
                    <a:pt x="730" y="1748"/>
                    <a:pt x="724" y="1748"/>
                    <a:pt x="725" y="1755"/>
                  </a:cubicBezTo>
                  <a:cubicBezTo>
                    <a:pt x="726" y="1762"/>
                    <a:pt x="728" y="1769"/>
                    <a:pt x="737" y="1770"/>
                  </a:cubicBezTo>
                  <a:cubicBezTo>
                    <a:pt x="743" y="1770"/>
                    <a:pt x="746" y="1767"/>
                    <a:pt x="745" y="1761"/>
                  </a:cubicBezTo>
                  <a:close/>
                  <a:moveTo>
                    <a:pt x="249" y="1995"/>
                  </a:moveTo>
                  <a:cubicBezTo>
                    <a:pt x="244" y="1979"/>
                    <a:pt x="233" y="1984"/>
                    <a:pt x="223" y="1987"/>
                  </a:cubicBezTo>
                  <a:cubicBezTo>
                    <a:pt x="219" y="1988"/>
                    <a:pt x="218" y="1992"/>
                    <a:pt x="220" y="1994"/>
                  </a:cubicBezTo>
                  <a:cubicBezTo>
                    <a:pt x="229" y="2005"/>
                    <a:pt x="239" y="1998"/>
                    <a:pt x="249" y="1995"/>
                  </a:cubicBezTo>
                  <a:close/>
                  <a:moveTo>
                    <a:pt x="347" y="1729"/>
                  </a:moveTo>
                  <a:cubicBezTo>
                    <a:pt x="345" y="1727"/>
                    <a:pt x="350" y="1719"/>
                    <a:pt x="341" y="1720"/>
                  </a:cubicBezTo>
                  <a:cubicBezTo>
                    <a:pt x="336" y="1721"/>
                    <a:pt x="329" y="1723"/>
                    <a:pt x="331" y="1731"/>
                  </a:cubicBezTo>
                  <a:cubicBezTo>
                    <a:pt x="332" y="1737"/>
                    <a:pt x="334" y="1744"/>
                    <a:pt x="340" y="1744"/>
                  </a:cubicBezTo>
                  <a:cubicBezTo>
                    <a:pt x="348" y="1744"/>
                    <a:pt x="346" y="1735"/>
                    <a:pt x="347" y="1729"/>
                  </a:cubicBezTo>
                  <a:close/>
                  <a:moveTo>
                    <a:pt x="332" y="1792"/>
                  </a:moveTo>
                  <a:cubicBezTo>
                    <a:pt x="331" y="1785"/>
                    <a:pt x="331" y="1781"/>
                    <a:pt x="325" y="1781"/>
                  </a:cubicBezTo>
                  <a:cubicBezTo>
                    <a:pt x="315" y="1783"/>
                    <a:pt x="313" y="1790"/>
                    <a:pt x="311" y="1798"/>
                  </a:cubicBezTo>
                  <a:cubicBezTo>
                    <a:pt x="311" y="1802"/>
                    <a:pt x="312" y="1805"/>
                    <a:pt x="317" y="1804"/>
                  </a:cubicBezTo>
                  <a:cubicBezTo>
                    <a:pt x="324" y="1802"/>
                    <a:pt x="333" y="1800"/>
                    <a:pt x="332" y="1792"/>
                  </a:cubicBezTo>
                  <a:close/>
                  <a:moveTo>
                    <a:pt x="331" y="1815"/>
                  </a:moveTo>
                  <a:cubicBezTo>
                    <a:pt x="317" y="1823"/>
                    <a:pt x="309" y="1831"/>
                    <a:pt x="307" y="1845"/>
                  </a:cubicBezTo>
                  <a:cubicBezTo>
                    <a:pt x="324" y="1842"/>
                    <a:pt x="326" y="1830"/>
                    <a:pt x="331" y="1815"/>
                  </a:cubicBezTo>
                  <a:close/>
                  <a:moveTo>
                    <a:pt x="1252" y="2006"/>
                  </a:moveTo>
                  <a:cubicBezTo>
                    <a:pt x="1242" y="1998"/>
                    <a:pt x="1231" y="1993"/>
                    <a:pt x="1219" y="1996"/>
                  </a:cubicBezTo>
                  <a:cubicBezTo>
                    <a:pt x="1230" y="1998"/>
                    <a:pt x="1239" y="2008"/>
                    <a:pt x="1252" y="2006"/>
                  </a:cubicBezTo>
                  <a:close/>
                  <a:moveTo>
                    <a:pt x="519" y="1756"/>
                  </a:moveTo>
                  <a:cubicBezTo>
                    <a:pt x="520" y="1750"/>
                    <a:pt x="517" y="1747"/>
                    <a:pt x="511" y="1747"/>
                  </a:cubicBezTo>
                  <a:cubicBezTo>
                    <a:pt x="505" y="1747"/>
                    <a:pt x="500" y="1748"/>
                    <a:pt x="499" y="1757"/>
                  </a:cubicBezTo>
                  <a:cubicBezTo>
                    <a:pt x="499" y="1763"/>
                    <a:pt x="501" y="1765"/>
                    <a:pt x="507" y="1765"/>
                  </a:cubicBezTo>
                  <a:cubicBezTo>
                    <a:pt x="514" y="1765"/>
                    <a:pt x="519" y="1763"/>
                    <a:pt x="519" y="1756"/>
                  </a:cubicBezTo>
                  <a:close/>
                  <a:moveTo>
                    <a:pt x="1208" y="1992"/>
                  </a:moveTo>
                  <a:cubicBezTo>
                    <a:pt x="1208" y="1992"/>
                    <a:pt x="1209" y="1991"/>
                    <a:pt x="1209" y="1991"/>
                  </a:cubicBezTo>
                  <a:cubicBezTo>
                    <a:pt x="1208" y="1991"/>
                    <a:pt x="1207" y="1990"/>
                    <a:pt x="1206" y="1990"/>
                  </a:cubicBezTo>
                  <a:cubicBezTo>
                    <a:pt x="1206" y="1990"/>
                    <a:pt x="1205" y="1991"/>
                    <a:pt x="1205" y="1991"/>
                  </a:cubicBezTo>
                  <a:cubicBezTo>
                    <a:pt x="1206" y="1991"/>
                    <a:pt x="1207" y="1992"/>
                    <a:pt x="1208" y="199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4">
              <a:extLst>
                <a:ext uri="{FF2B5EF4-FFF2-40B4-BE49-F238E27FC236}">
                  <a16:creationId xmlns:a16="http://schemas.microsoft.com/office/drawing/2014/main" xmlns="" id="{5AEF63E7-9B3C-4288-A7CE-FBC0E9226A94}"/>
                </a:ext>
              </a:extLst>
            </p:cNvPr>
            <p:cNvSpPr>
              <a:spLocks/>
            </p:cNvSpPr>
            <p:nvPr/>
          </p:nvSpPr>
          <p:spPr bwMode="auto">
            <a:xfrm>
              <a:off x="6832534" y="5516066"/>
              <a:ext cx="176213" cy="65088"/>
            </a:xfrm>
            <a:custGeom>
              <a:avLst/>
              <a:gdLst>
                <a:gd name="T0" fmla="*/ 39 w 68"/>
                <a:gd name="T1" fmla="*/ 2 h 25"/>
                <a:gd name="T2" fmla="*/ 48 w 68"/>
                <a:gd name="T3" fmla="*/ 2 h 25"/>
                <a:gd name="T4" fmla="*/ 67 w 68"/>
                <a:gd name="T5" fmla="*/ 12 h 25"/>
                <a:gd name="T6" fmla="*/ 50 w 68"/>
                <a:gd name="T7" fmla="*/ 22 h 25"/>
                <a:gd name="T8" fmla="*/ 17 w 68"/>
                <a:gd name="T9" fmla="*/ 25 h 25"/>
                <a:gd name="T10" fmla="*/ 0 w 68"/>
                <a:gd name="T11" fmla="*/ 12 h 25"/>
                <a:gd name="T12" fmla="*/ 15 w 68"/>
                <a:gd name="T13" fmla="*/ 3 h 25"/>
                <a:gd name="T14" fmla="*/ 38 w 68"/>
                <a:gd name="T15" fmla="*/ 1 h 25"/>
                <a:gd name="T16" fmla="*/ 39 w 68"/>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
                  <a:moveTo>
                    <a:pt x="39" y="2"/>
                  </a:moveTo>
                  <a:cubicBezTo>
                    <a:pt x="42" y="2"/>
                    <a:pt x="45" y="1"/>
                    <a:pt x="48" y="2"/>
                  </a:cubicBezTo>
                  <a:cubicBezTo>
                    <a:pt x="55" y="4"/>
                    <a:pt x="67" y="0"/>
                    <a:pt x="67" y="12"/>
                  </a:cubicBezTo>
                  <a:cubicBezTo>
                    <a:pt x="68" y="24"/>
                    <a:pt x="57" y="20"/>
                    <a:pt x="50" y="22"/>
                  </a:cubicBezTo>
                  <a:cubicBezTo>
                    <a:pt x="39" y="25"/>
                    <a:pt x="28" y="25"/>
                    <a:pt x="17" y="25"/>
                  </a:cubicBezTo>
                  <a:cubicBezTo>
                    <a:pt x="7" y="25"/>
                    <a:pt x="1" y="21"/>
                    <a:pt x="0" y="12"/>
                  </a:cubicBezTo>
                  <a:cubicBezTo>
                    <a:pt x="0" y="2"/>
                    <a:pt x="9" y="4"/>
                    <a:pt x="15" y="3"/>
                  </a:cubicBezTo>
                  <a:cubicBezTo>
                    <a:pt x="23" y="2"/>
                    <a:pt x="31" y="2"/>
                    <a:pt x="38" y="1"/>
                  </a:cubicBezTo>
                  <a:cubicBezTo>
                    <a:pt x="38" y="1"/>
                    <a:pt x="38" y="1"/>
                    <a:pt x="39" y="2"/>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5">
              <a:extLst>
                <a:ext uri="{FF2B5EF4-FFF2-40B4-BE49-F238E27FC236}">
                  <a16:creationId xmlns:a16="http://schemas.microsoft.com/office/drawing/2014/main" xmlns="" id="{441E9E7C-5958-4577-90BC-07159B6EDA27}"/>
                </a:ext>
              </a:extLst>
            </p:cNvPr>
            <p:cNvSpPr>
              <a:spLocks/>
            </p:cNvSpPr>
            <p:nvPr/>
          </p:nvSpPr>
          <p:spPr bwMode="auto">
            <a:xfrm>
              <a:off x="6842059" y="5589091"/>
              <a:ext cx="153988" cy="74613"/>
            </a:xfrm>
            <a:custGeom>
              <a:avLst/>
              <a:gdLst>
                <a:gd name="T0" fmla="*/ 26 w 59"/>
                <a:gd name="T1" fmla="*/ 4 h 29"/>
                <a:gd name="T2" fmla="*/ 42 w 59"/>
                <a:gd name="T3" fmla="*/ 4 h 29"/>
                <a:gd name="T4" fmla="*/ 59 w 59"/>
                <a:gd name="T5" fmla="*/ 12 h 29"/>
                <a:gd name="T6" fmla="*/ 42 w 59"/>
                <a:gd name="T7" fmla="*/ 28 h 29"/>
                <a:gd name="T8" fmla="*/ 7 w 59"/>
                <a:gd name="T9" fmla="*/ 21 h 29"/>
                <a:gd name="T10" fmla="*/ 0 w 59"/>
                <a:gd name="T11" fmla="*/ 10 h 29"/>
                <a:gd name="T12" fmla="*/ 12 w 59"/>
                <a:gd name="T13" fmla="*/ 5 h 29"/>
                <a:gd name="T14" fmla="*/ 26 w 59"/>
                <a:gd name="T15" fmla="*/ 4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9">
                  <a:moveTo>
                    <a:pt x="26" y="4"/>
                  </a:moveTo>
                  <a:cubicBezTo>
                    <a:pt x="35" y="4"/>
                    <a:pt x="39" y="3"/>
                    <a:pt x="42" y="4"/>
                  </a:cubicBezTo>
                  <a:cubicBezTo>
                    <a:pt x="48" y="5"/>
                    <a:pt x="59" y="0"/>
                    <a:pt x="59" y="12"/>
                  </a:cubicBezTo>
                  <a:cubicBezTo>
                    <a:pt x="59" y="21"/>
                    <a:pt x="52" y="28"/>
                    <a:pt x="42" y="28"/>
                  </a:cubicBezTo>
                  <a:cubicBezTo>
                    <a:pt x="30" y="29"/>
                    <a:pt x="18" y="28"/>
                    <a:pt x="7" y="21"/>
                  </a:cubicBezTo>
                  <a:cubicBezTo>
                    <a:pt x="3" y="18"/>
                    <a:pt x="0" y="15"/>
                    <a:pt x="0" y="10"/>
                  </a:cubicBezTo>
                  <a:cubicBezTo>
                    <a:pt x="2" y="4"/>
                    <a:pt x="8" y="5"/>
                    <a:pt x="12" y="5"/>
                  </a:cubicBezTo>
                  <a:cubicBezTo>
                    <a:pt x="19" y="4"/>
                    <a:pt x="25" y="4"/>
                    <a:pt x="26" y="4"/>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6">
              <a:extLst>
                <a:ext uri="{FF2B5EF4-FFF2-40B4-BE49-F238E27FC236}">
                  <a16:creationId xmlns:a16="http://schemas.microsoft.com/office/drawing/2014/main" xmlns="" id="{06984602-B6D6-4AFE-8AF0-6E0AAC6AF5FC}"/>
                </a:ext>
              </a:extLst>
            </p:cNvPr>
            <p:cNvSpPr>
              <a:spLocks/>
            </p:cNvSpPr>
            <p:nvPr/>
          </p:nvSpPr>
          <p:spPr bwMode="auto">
            <a:xfrm>
              <a:off x="6784909" y="8175128"/>
              <a:ext cx="68263" cy="58738"/>
            </a:xfrm>
            <a:custGeom>
              <a:avLst/>
              <a:gdLst>
                <a:gd name="T0" fmla="*/ 13 w 26"/>
                <a:gd name="T1" fmla="*/ 0 h 23"/>
                <a:gd name="T2" fmla="*/ 25 w 26"/>
                <a:gd name="T3" fmla="*/ 11 h 23"/>
                <a:gd name="T4" fmla="*/ 13 w 26"/>
                <a:gd name="T5" fmla="*/ 23 h 23"/>
                <a:gd name="T6" fmla="*/ 0 w 26"/>
                <a:gd name="T7" fmla="*/ 11 h 23"/>
                <a:gd name="T8" fmla="*/ 13 w 26"/>
                <a:gd name="T9" fmla="*/ 0 h 23"/>
              </a:gdLst>
              <a:ahLst/>
              <a:cxnLst>
                <a:cxn ang="0">
                  <a:pos x="T0" y="T1"/>
                </a:cxn>
                <a:cxn ang="0">
                  <a:pos x="T2" y="T3"/>
                </a:cxn>
                <a:cxn ang="0">
                  <a:pos x="T4" y="T5"/>
                </a:cxn>
                <a:cxn ang="0">
                  <a:pos x="T6" y="T7"/>
                </a:cxn>
                <a:cxn ang="0">
                  <a:pos x="T8" y="T9"/>
                </a:cxn>
              </a:cxnLst>
              <a:rect l="0" t="0" r="r" b="b"/>
              <a:pathLst>
                <a:path w="26" h="23">
                  <a:moveTo>
                    <a:pt x="13" y="0"/>
                  </a:moveTo>
                  <a:cubicBezTo>
                    <a:pt x="18" y="1"/>
                    <a:pt x="24" y="2"/>
                    <a:pt x="25" y="11"/>
                  </a:cubicBezTo>
                  <a:cubicBezTo>
                    <a:pt x="26" y="20"/>
                    <a:pt x="19" y="22"/>
                    <a:pt x="13" y="23"/>
                  </a:cubicBezTo>
                  <a:cubicBezTo>
                    <a:pt x="6" y="23"/>
                    <a:pt x="0" y="19"/>
                    <a:pt x="0" y="11"/>
                  </a:cubicBezTo>
                  <a:cubicBezTo>
                    <a:pt x="1" y="4"/>
                    <a:pt x="3" y="0"/>
                    <a:pt x="13" y="0"/>
                  </a:cubicBezTo>
                  <a:close/>
                </a:path>
              </a:pathLst>
            </a:custGeom>
            <a:solidFill>
              <a:srgbClr val="9E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图形 142">
            <a:extLst>
              <a:ext uri="{FF2B5EF4-FFF2-40B4-BE49-F238E27FC236}">
                <a16:creationId xmlns:a16="http://schemas.microsoft.com/office/drawing/2014/main" xmlns="" id="{73C07C72-B980-41E1-9BE0-F9DDE5920386}"/>
              </a:ext>
            </a:extLst>
          </p:cNvPr>
          <p:cNvSpPr/>
          <p:nvPr/>
        </p:nvSpPr>
        <p:spPr>
          <a:xfrm>
            <a:off x="242478" y="861675"/>
            <a:ext cx="233772" cy="246289"/>
          </a:xfrm>
          <a:custGeom>
            <a:avLst/>
            <a:gdLst>
              <a:gd name="connsiteX0" fmla="*/ 245866 w 1357904"/>
              <a:gd name="connsiteY0" fmla="*/ 119807 h 1430612"/>
              <a:gd name="connsiteX1" fmla="*/ 255869 w 1357904"/>
              <a:gd name="connsiteY1" fmla="*/ 119894 h 1430612"/>
              <a:gd name="connsiteX2" fmla="*/ 255845 w 1357904"/>
              <a:gd name="connsiteY2" fmla="*/ 119807 h 1430612"/>
              <a:gd name="connsiteX3" fmla="*/ 245866 w 1357904"/>
              <a:gd name="connsiteY3" fmla="*/ 119807 h 1430612"/>
              <a:gd name="connsiteX4" fmla="*/ 1357904 w 1357904"/>
              <a:gd name="connsiteY4" fmla="*/ 111651 h 1430612"/>
              <a:gd name="connsiteX5" fmla="*/ 1318707 w 1357904"/>
              <a:gd name="connsiteY5" fmla="*/ 26705 h 1430612"/>
              <a:gd name="connsiteX6" fmla="*/ 1228638 w 1357904"/>
              <a:gd name="connsiteY6" fmla="*/ 1412 h 1430612"/>
              <a:gd name="connsiteX7" fmla="*/ 1228377 w 1357904"/>
              <a:gd name="connsiteY7" fmla="*/ 1455 h 1430612"/>
              <a:gd name="connsiteX8" fmla="*/ 489583 w 1357904"/>
              <a:gd name="connsiteY8" fmla="*/ 135313 h 1430612"/>
              <a:gd name="connsiteX9" fmla="*/ 395857 w 1357904"/>
              <a:gd name="connsiteY9" fmla="*/ 245505 h 1430612"/>
              <a:gd name="connsiteX10" fmla="*/ 395857 w 1357904"/>
              <a:gd name="connsiteY10" fmla="*/ 1065150 h 1430612"/>
              <a:gd name="connsiteX11" fmla="*/ 223410 w 1357904"/>
              <a:gd name="connsiteY11" fmla="*/ 983787 h 1430612"/>
              <a:gd name="connsiteX12" fmla="*/ 0 w 1357904"/>
              <a:gd name="connsiteY12" fmla="*/ 1207199 h 1430612"/>
              <a:gd name="connsiteX13" fmla="*/ 223410 w 1357904"/>
              <a:gd name="connsiteY13" fmla="*/ 1430610 h 1430612"/>
              <a:gd name="connsiteX14" fmla="*/ 446821 w 1357904"/>
              <a:gd name="connsiteY14" fmla="*/ 1207201 h 1430612"/>
              <a:gd name="connsiteX15" fmla="*/ 446840 w 1357904"/>
              <a:gd name="connsiteY15" fmla="*/ 1207201 h 1430612"/>
              <a:gd name="connsiteX16" fmla="*/ 446840 w 1357904"/>
              <a:gd name="connsiteY16" fmla="*/ 557603 h 1430612"/>
              <a:gd name="connsiteX17" fmla="*/ 1306918 w 1357904"/>
              <a:gd name="connsiteY17" fmla="*/ 393788 h 1430612"/>
              <a:gd name="connsiteX18" fmla="*/ 1306918 w 1357904"/>
              <a:gd name="connsiteY18" fmla="*/ 1067031 h 1430612"/>
              <a:gd name="connsiteX19" fmla="*/ 1132960 w 1357904"/>
              <a:gd name="connsiteY19" fmla="*/ 983789 h 1430612"/>
              <a:gd name="connsiteX20" fmla="*/ 909546 w 1357904"/>
              <a:gd name="connsiteY20" fmla="*/ 1207201 h 1430612"/>
              <a:gd name="connsiteX21" fmla="*/ 1132960 w 1357904"/>
              <a:gd name="connsiteY21" fmla="*/ 1430612 h 1430612"/>
              <a:gd name="connsiteX22" fmla="*/ 1356369 w 1357904"/>
              <a:gd name="connsiteY22" fmla="*/ 1207203 h 1430612"/>
              <a:gd name="connsiteX23" fmla="*/ 1357904 w 1357904"/>
              <a:gd name="connsiteY23" fmla="*/ 111651 h 143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7904" h="1430612">
                <a:moveTo>
                  <a:pt x="245866" y="119807"/>
                </a:moveTo>
                <a:cubicBezTo>
                  <a:pt x="249218" y="119807"/>
                  <a:pt x="252545" y="119849"/>
                  <a:pt x="255869" y="119894"/>
                </a:cubicBezTo>
                <a:lnTo>
                  <a:pt x="255845" y="119807"/>
                </a:lnTo>
                <a:lnTo>
                  <a:pt x="245866" y="119807"/>
                </a:lnTo>
                <a:close/>
                <a:moveTo>
                  <a:pt x="1357904" y="111651"/>
                </a:moveTo>
                <a:cubicBezTo>
                  <a:pt x="1357926" y="78958"/>
                  <a:pt x="1343596" y="47903"/>
                  <a:pt x="1318707" y="26705"/>
                </a:cubicBezTo>
                <a:cubicBezTo>
                  <a:pt x="1293846" y="5473"/>
                  <a:pt x="1260917" y="-3774"/>
                  <a:pt x="1228638" y="1412"/>
                </a:cubicBezTo>
                <a:lnTo>
                  <a:pt x="1228377" y="1455"/>
                </a:lnTo>
                <a:lnTo>
                  <a:pt x="489583" y="135313"/>
                </a:lnTo>
                <a:cubicBezTo>
                  <a:pt x="435255" y="144138"/>
                  <a:pt x="395857" y="190435"/>
                  <a:pt x="395857" y="245505"/>
                </a:cubicBezTo>
                <a:lnTo>
                  <a:pt x="395857" y="1065150"/>
                </a:lnTo>
                <a:cubicBezTo>
                  <a:pt x="354879" y="1015460"/>
                  <a:pt x="292844" y="983787"/>
                  <a:pt x="223410" y="983787"/>
                </a:cubicBezTo>
                <a:cubicBezTo>
                  <a:pt x="100024" y="983787"/>
                  <a:pt x="0" y="1083813"/>
                  <a:pt x="0" y="1207199"/>
                </a:cubicBezTo>
                <a:cubicBezTo>
                  <a:pt x="0" y="1330585"/>
                  <a:pt x="100024" y="1430610"/>
                  <a:pt x="223410" y="1430610"/>
                </a:cubicBezTo>
                <a:cubicBezTo>
                  <a:pt x="346796" y="1430610"/>
                  <a:pt x="446821" y="1330587"/>
                  <a:pt x="446821" y="1207201"/>
                </a:cubicBezTo>
                <a:lnTo>
                  <a:pt x="446840" y="1207201"/>
                </a:lnTo>
                <a:lnTo>
                  <a:pt x="446840" y="557603"/>
                </a:lnTo>
                <a:lnTo>
                  <a:pt x="1306918" y="393788"/>
                </a:lnTo>
                <a:lnTo>
                  <a:pt x="1306918" y="1067031"/>
                </a:lnTo>
                <a:cubicBezTo>
                  <a:pt x="1265964" y="1016271"/>
                  <a:pt x="1203259" y="983789"/>
                  <a:pt x="1132960" y="983789"/>
                </a:cubicBezTo>
                <a:cubicBezTo>
                  <a:pt x="1009572" y="983789"/>
                  <a:pt x="909546" y="1083815"/>
                  <a:pt x="909546" y="1207201"/>
                </a:cubicBezTo>
                <a:cubicBezTo>
                  <a:pt x="909546" y="1330587"/>
                  <a:pt x="1009572" y="1430612"/>
                  <a:pt x="1132960" y="1430612"/>
                </a:cubicBezTo>
                <a:cubicBezTo>
                  <a:pt x="1256348" y="1430612"/>
                  <a:pt x="1356369" y="1330589"/>
                  <a:pt x="1356369" y="1207203"/>
                </a:cubicBezTo>
                <a:lnTo>
                  <a:pt x="1357904" y="111651"/>
                </a:lnTo>
                <a:close/>
              </a:path>
            </a:pathLst>
          </a:custGeom>
          <a:solidFill>
            <a:schemeClr val="accent1"/>
          </a:solidFill>
          <a:ln w="1860" cap="flat">
            <a:noFill/>
            <a:prstDash val="solid"/>
            <a:miter/>
          </a:ln>
        </p:spPr>
        <p:txBody>
          <a:bodyPr rtlCol="0" anchor="ctr"/>
          <a:lstStyle/>
          <a:p>
            <a:endParaRPr lang="zh-CN" altLang="en-US"/>
          </a:p>
        </p:txBody>
      </p:sp>
      <p:grpSp>
        <p:nvGrpSpPr>
          <p:cNvPr id="26" name="组合 25">
            <a:extLst>
              <a:ext uri="{FF2B5EF4-FFF2-40B4-BE49-F238E27FC236}">
                <a16:creationId xmlns:a16="http://schemas.microsoft.com/office/drawing/2014/main" xmlns="" id="{CCF5B1C9-AD93-4A8F-A3FC-C747633B486E}"/>
              </a:ext>
            </a:extLst>
          </p:cNvPr>
          <p:cNvGrpSpPr/>
          <p:nvPr/>
        </p:nvGrpSpPr>
        <p:grpSpPr>
          <a:xfrm>
            <a:off x="618914" y="309469"/>
            <a:ext cx="4369799" cy="245085"/>
            <a:chOff x="253154" y="301849"/>
            <a:chExt cx="4369799" cy="245085"/>
          </a:xfrm>
        </p:grpSpPr>
        <p:sp>
          <p:nvSpPr>
            <p:cNvPr id="27" name="TextBox 29">
              <a:extLst>
                <a:ext uri="{FF2B5EF4-FFF2-40B4-BE49-F238E27FC236}">
                  <a16:creationId xmlns:a16="http://schemas.microsoft.com/office/drawing/2014/main" xmlns="" id="{ABDBA141-D178-4E7D-AD3D-4EB4F79C7018}"/>
                </a:ext>
              </a:extLst>
            </p:cNvPr>
            <p:cNvSpPr txBox="1"/>
            <p:nvPr/>
          </p:nvSpPr>
          <p:spPr>
            <a:xfrm>
              <a:off x="253154"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论文摘要</a:t>
              </a:r>
            </a:p>
          </p:txBody>
        </p:sp>
        <p:sp>
          <p:nvSpPr>
            <p:cNvPr id="28" name="TextBox 32">
              <a:extLst>
                <a:ext uri="{FF2B5EF4-FFF2-40B4-BE49-F238E27FC236}">
                  <a16:creationId xmlns:a16="http://schemas.microsoft.com/office/drawing/2014/main" xmlns="" id="{F8F6671C-BCD1-4BA9-811A-C70165A61373}"/>
                </a:ext>
              </a:extLst>
            </p:cNvPr>
            <p:cNvSpPr txBox="1"/>
            <p:nvPr/>
          </p:nvSpPr>
          <p:spPr>
            <a:xfrm>
              <a:off x="11732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选题背景</a:t>
              </a:r>
            </a:p>
          </p:txBody>
        </p:sp>
        <p:sp>
          <p:nvSpPr>
            <p:cNvPr id="29" name="TextBox 33">
              <a:extLst>
                <a:ext uri="{FF2B5EF4-FFF2-40B4-BE49-F238E27FC236}">
                  <a16:creationId xmlns:a16="http://schemas.microsoft.com/office/drawing/2014/main" xmlns="" id="{D49EACF2-268F-4AB9-B383-D7E06E074DD3}"/>
                </a:ext>
              </a:extLst>
            </p:cNvPr>
            <p:cNvSpPr txBox="1"/>
            <p:nvPr/>
          </p:nvSpPr>
          <p:spPr>
            <a:xfrm>
              <a:off x="2984681"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关键技术</a:t>
              </a:r>
            </a:p>
          </p:txBody>
        </p:sp>
        <p:sp>
          <p:nvSpPr>
            <p:cNvPr id="30" name="TextBox 34">
              <a:extLst>
                <a:ext uri="{FF2B5EF4-FFF2-40B4-BE49-F238E27FC236}">
                  <a16:creationId xmlns:a16="http://schemas.microsoft.com/office/drawing/2014/main" xmlns="" id="{E4AFDE45-A9F5-4A2E-8298-2FF9C022443F}"/>
                </a:ext>
              </a:extLst>
            </p:cNvPr>
            <p:cNvSpPr txBox="1"/>
            <p:nvPr/>
          </p:nvSpPr>
          <p:spPr>
            <a:xfrm>
              <a:off x="3885572" y="301849"/>
              <a:ext cx="737381" cy="215444"/>
            </a:xfrm>
            <a:prstGeom prst="rect">
              <a:avLst/>
            </a:prstGeom>
            <a:noFill/>
          </p:spPr>
          <p:txBody>
            <a:bodyPr wrap="none" lIns="0" tIns="0" rIns="0" bIns="0" rtlCol="0">
              <a:spAutoFit/>
            </a:bodyPr>
            <a:lstStyle/>
            <a:p>
              <a:pPr algn="ctr"/>
              <a:r>
                <a:rPr lang="zh-CN" altLang="en-US" sz="1400" b="1" dirty="0">
                  <a:solidFill>
                    <a:schemeClr val="accent1"/>
                  </a:solidFill>
                  <a:latin typeface="+mj-ea"/>
                  <a:ea typeface="+mj-ea"/>
                </a:rPr>
                <a:t>论文总结</a:t>
              </a:r>
            </a:p>
          </p:txBody>
        </p:sp>
        <p:sp>
          <p:nvSpPr>
            <p:cNvPr id="31" name="TextBox 36">
              <a:extLst>
                <a:ext uri="{FF2B5EF4-FFF2-40B4-BE49-F238E27FC236}">
                  <a16:creationId xmlns:a16="http://schemas.microsoft.com/office/drawing/2014/main" xmlns="" id="{E385A607-BDDE-40E6-BF5B-99BF2FBF33F0}"/>
                </a:ext>
              </a:extLst>
            </p:cNvPr>
            <p:cNvSpPr txBox="1"/>
            <p:nvPr/>
          </p:nvSpPr>
          <p:spPr>
            <a:xfrm>
              <a:off x="2074172" y="301849"/>
              <a:ext cx="718145" cy="215444"/>
            </a:xfrm>
            <a:prstGeom prst="rect">
              <a:avLst/>
            </a:prstGeom>
            <a:noFill/>
          </p:spPr>
          <p:txBody>
            <a:bodyPr wrap="none" lIns="0" tIns="0" rIns="0" bIns="0" rtlCol="0">
              <a:spAutoFit/>
            </a:bodyPr>
            <a:lstStyle/>
            <a:p>
              <a:pPr algn="ctr"/>
              <a:r>
                <a:rPr lang="zh-CN" altLang="en-US" sz="1400" dirty="0">
                  <a:solidFill>
                    <a:schemeClr val="tx1">
                      <a:alpha val="63000"/>
                    </a:schemeClr>
                  </a:solidFill>
                  <a:latin typeface="+mn-ea"/>
                </a:rPr>
                <a:t>研究方法</a:t>
              </a:r>
            </a:p>
          </p:txBody>
        </p:sp>
        <p:cxnSp>
          <p:nvCxnSpPr>
            <p:cNvPr id="32" name="直接连接符 31">
              <a:extLst>
                <a:ext uri="{FF2B5EF4-FFF2-40B4-BE49-F238E27FC236}">
                  <a16:creationId xmlns:a16="http://schemas.microsoft.com/office/drawing/2014/main" xmlns="" id="{F4A59341-0B9D-4702-91E4-54C2FBA8FB84}"/>
                </a:ext>
              </a:extLst>
            </p:cNvPr>
            <p:cNvCxnSpPr>
              <a:cxnSpLocks/>
            </p:cNvCxnSpPr>
            <p:nvPr/>
          </p:nvCxnSpPr>
          <p:spPr>
            <a:xfrm>
              <a:off x="3925393" y="546934"/>
              <a:ext cx="65773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960F0BC8-DF77-4FD7-9A4D-009FC723EA4E}"/>
              </a:ext>
            </a:extLst>
          </p:cNvPr>
          <p:cNvGrpSpPr/>
          <p:nvPr/>
        </p:nvGrpSpPr>
        <p:grpSpPr>
          <a:xfrm>
            <a:off x="5204460" y="266844"/>
            <a:ext cx="6080760" cy="330008"/>
            <a:chOff x="5025390" y="266844"/>
            <a:chExt cx="6259830" cy="330008"/>
          </a:xfrm>
        </p:grpSpPr>
        <p:cxnSp>
          <p:nvCxnSpPr>
            <p:cNvPr id="34" name="直接连接符 33">
              <a:extLst>
                <a:ext uri="{FF2B5EF4-FFF2-40B4-BE49-F238E27FC236}">
                  <a16:creationId xmlns:a16="http://schemas.microsoft.com/office/drawing/2014/main" xmlns="" id="{577B2639-0FF9-4CB8-BDC1-DB7E481C4EED}"/>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7427588D-5514-4AD1-84B8-F370022CB9AB}"/>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6019473C-CC81-45F9-BDAA-F78CA97FBF4D}"/>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5B5717A-F4BD-4A17-8077-9396167036CF}"/>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8D07974C-9620-4688-82B6-98DA79C230B5}"/>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C85B0AA3-69B2-4D6C-8C0C-0621E930D118}"/>
              </a:ext>
            </a:extLst>
          </p:cNvPr>
          <p:cNvGrpSpPr/>
          <p:nvPr/>
        </p:nvGrpSpPr>
        <p:grpSpPr>
          <a:xfrm>
            <a:off x="0" y="266844"/>
            <a:ext cx="487680" cy="330008"/>
            <a:chOff x="5025390" y="266844"/>
            <a:chExt cx="6259830" cy="330008"/>
          </a:xfrm>
        </p:grpSpPr>
        <p:cxnSp>
          <p:nvCxnSpPr>
            <p:cNvPr id="40" name="直接连接符 39">
              <a:extLst>
                <a:ext uri="{FF2B5EF4-FFF2-40B4-BE49-F238E27FC236}">
                  <a16:creationId xmlns:a16="http://schemas.microsoft.com/office/drawing/2014/main" xmlns="" id="{21EE2FAB-6592-496B-BFEF-3044C941CEB6}"/>
                </a:ext>
              </a:extLst>
            </p:cNvPr>
            <p:cNvCxnSpPr>
              <a:cxnSpLocks/>
            </p:cNvCxnSpPr>
            <p:nvPr/>
          </p:nvCxnSpPr>
          <p:spPr>
            <a:xfrm flipH="1">
              <a:off x="5025390" y="596852"/>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32805E2-B49B-42FE-91AD-5C67F48124E2}"/>
                </a:ext>
              </a:extLst>
            </p:cNvPr>
            <p:cNvCxnSpPr>
              <a:cxnSpLocks/>
            </p:cNvCxnSpPr>
            <p:nvPr/>
          </p:nvCxnSpPr>
          <p:spPr>
            <a:xfrm flipH="1">
              <a:off x="5025390" y="514350"/>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79F52136-0207-43A4-92A5-6BAA06363ACE}"/>
                </a:ext>
              </a:extLst>
            </p:cNvPr>
            <p:cNvCxnSpPr>
              <a:cxnSpLocks/>
            </p:cNvCxnSpPr>
            <p:nvPr/>
          </p:nvCxnSpPr>
          <p:spPr>
            <a:xfrm flipH="1">
              <a:off x="5025390" y="431848"/>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28F12108-B1FA-48E8-A469-93A827F85850}"/>
                </a:ext>
              </a:extLst>
            </p:cNvPr>
            <p:cNvCxnSpPr>
              <a:cxnSpLocks/>
            </p:cNvCxnSpPr>
            <p:nvPr/>
          </p:nvCxnSpPr>
          <p:spPr>
            <a:xfrm flipH="1">
              <a:off x="5025390" y="349346"/>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82F3BD2D-0F44-48B3-B89F-A2E045C8A8A3}"/>
                </a:ext>
              </a:extLst>
            </p:cNvPr>
            <p:cNvCxnSpPr>
              <a:cxnSpLocks/>
            </p:cNvCxnSpPr>
            <p:nvPr/>
          </p:nvCxnSpPr>
          <p:spPr>
            <a:xfrm flipH="1">
              <a:off x="5025390" y="266844"/>
              <a:ext cx="62598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6" name="任意多边形: 形状 45">
            <a:extLst>
              <a:ext uri="{FF2B5EF4-FFF2-40B4-BE49-F238E27FC236}">
                <a16:creationId xmlns:a16="http://schemas.microsoft.com/office/drawing/2014/main" xmlns="" id="{45EC1AE8-9BAF-42A9-ABA8-3F2F70193BB4}"/>
              </a:ext>
            </a:extLst>
          </p:cNvPr>
          <p:cNvSpPr/>
          <p:nvPr/>
        </p:nvSpPr>
        <p:spPr>
          <a:xfrm flipV="1">
            <a:off x="3865790" y="4441373"/>
            <a:ext cx="856343" cy="420914"/>
          </a:xfrm>
          <a:custGeom>
            <a:avLst/>
            <a:gdLst>
              <a:gd name="connsiteX0" fmla="*/ 856343 w 856343"/>
              <a:gd name="connsiteY0" fmla="*/ 420914 h 420914"/>
              <a:gd name="connsiteX1" fmla="*/ 566057 w 856343"/>
              <a:gd name="connsiteY1" fmla="*/ 0 h 420914"/>
              <a:gd name="connsiteX2" fmla="*/ 0 w 856343"/>
              <a:gd name="connsiteY2" fmla="*/ 0 h 420914"/>
            </a:gdLst>
            <a:ahLst/>
            <a:cxnLst>
              <a:cxn ang="0">
                <a:pos x="connsiteX0" y="connsiteY0"/>
              </a:cxn>
              <a:cxn ang="0">
                <a:pos x="connsiteX1" y="connsiteY1"/>
              </a:cxn>
              <a:cxn ang="0">
                <a:pos x="connsiteX2" y="connsiteY2"/>
              </a:cxn>
            </a:cxnLst>
            <a:rect l="l" t="t" r="r" b="b"/>
            <a:pathLst>
              <a:path w="856343" h="420914">
                <a:moveTo>
                  <a:pt x="856343" y="420914"/>
                </a:moveTo>
                <a:lnTo>
                  <a:pt x="566057" y="0"/>
                </a:lnTo>
                <a:lnTo>
                  <a:pt x="0" y="0"/>
                </a:lnTo>
              </a:path>
            </a:pathLst>
          </a:custGeom>
          <a:noFill/>
          <a:ln cmpd="sng">
            <a:solidFill>
              <a:schemeClr val="bg1">
                <a:lumMod val="85000"/>
              </a:schemeClr>
            </a:solidFill>
            <a:prstDash val="soli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xmlns="" id="{BB93E394-BDFC-4C95-B0FC-E7D404719B10}"/>
              </a:ext>
            </a:extLst>
          </p:cNvPr>
          <p:cNvSpPr/>
          <p:nvPr/>
        </p:nvSpPr>
        <p:spPr>
          <a:xfrm flipH="1" flipV="1">
            <a:off x="7477432" y="4441373"/>
            <a:ext cx="856343" cy="420914"/>
          </a:xfrm>
          <a:custGeom>
            <a:avLst/>
            <a:gdLst>
              <a:gd name="connsiteX0" fmla="*/ 856343 w 856343"/>
              <a:gd name="connsiteY0" fmla="*/ 420914 h 420914"/>
              <a:gd name="connsiteX1" fmla="*/ 566057 w 856343"/>
              <a:gd name="connsiteY1" fmla="*/ 0 h 420914"/>
              <a:gd name="connsiteX2" fmla="*/ 0 w 856343"/>
              <a:gd name="connsiteY2" fmla="*/ 0 h 420914"/>
            </a:gdLst>
            <a:ahLst/>
            <a:cxnLst>
              <a:cxn ang="0">
                <a:pos x="connsiteX0" y="connsiteY0"/>
              </a:cxn>
              <a:cxn ang="0">
                <a:pos x="connsiteX1" y="connsiteY1"/>
              </a:cxn>
              <a:cxn ang="0">
                <a:pos x="connsiteX2" y="connsiteY2"/>
              </a:cxn>
            </a:cxnLst>
            <a:rect l="l" t="t" r="r" b="b"/>
            <a:pathLst>
              <a:path w="856343" h="420914">
                <a:moveTo>
                  <a:pt x="856343" y="420914"/>
                </a:moveTo>
                <a:lnTo>
                  <a:pt x="566057" y="0"/>
                </a:lnTo>
                <a:lnTo>
                  <a:pt x="0" y="0"/>
                </a:lnTo>
              </a:path>
            </a:pathLst>
          </a:custGeom>
          <a:noFill/>
          <a:ln cmpd="sng">
            <a:solidFill>
              <a:schemeClr val="bg1">
                <a:lumMod val="85000"/>
              </a:schemeClr>
            </a:solidFill>
            <a:prstDash val="soli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xmlns="" id="{A2EE6A2D-30CF-4B5B-AB52-DCF765A9C670}"/>
              </a:ext>
            </a:extLst>
          </p:cNvPr>
          <p:cNvSpPr/>
          <p:nvPr/>
        </p:nvSpPr>
        <p:spPr>
          <a:xfrm>
            <a:off x="3865790" y="2590801"/>
            <a:ext cx="856343" cy="420914"/>
          </a:xfrm>
          <a:custGeom>
            <a:avLst/>
            <a:gdLst>
              <a:gd name="connsiteX0" fmla="*/ 856343 w 856343"/>
              <a:gd name="connsiteY0" fmla="*/ 420914 h 420914"/>
              <a:gd name="connsiteX1" fmla="*/ 566057 w 856343"/>
              <a:gd name="connsiteY1" fmla="*/ 0 h 420914"/>
              <a:gd name="connsiteX2" fmla="*/ 0 w 856343"/>
              <a:gd name="connsiteY2" fmla="*/ 0 h 420914"/>
            </a:gdLst>
            <a:ahLst/>
            <a:cxnLst>
              <a:cxn ang="0">
                <a:pos x="connsiteX0" y="connsiteY0"/>
              </a:cxn>
              <a:cxn ang="0">
                <a:pos x="connsiteX1" y="connsiteY1"/>
              </a:cxn>
              <a:cxn ang="0">
                <a:pos x="connsiteX2" y="connsiteY2"/>
              </a:cxn>
            </a:cxnLst>
            <a:rect l="l" t="t" r="r" b="b"/>
            <a:pathLst>
              <a:path w="856343" h="420914">
                <a:moveTo>
                  <a:pt x="856343" y="420914"/>
                </a:moveTo>
                <a:lnTo>
                  <a:pt x="566057" y="0"/>
                </a:lnTo>
                <a:lnTo>
                  <a:pt x="0" y="0"/>
                </a:lnTo>
              </a:path>
            </a:pathLst>
          </a:custGeom>
          <a:noFill/>
          <a:ln cmpd="sng">
            <a:solidFill>
              <a:schemeClr val="bg1">
                <a:lumMod val="85000"/>
              </a:schemeClr>
            </a:solidFill>
            <a:prstDash val="soli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xmlns="" id="{F37B6874-885C-4627-AD11-F6C77D24FFF6}"/>
              </a:ext>
            </a:extLst>
          </p:cNvPr>
          <p:cNvSpPr/>
          <p:nvPr/>
        </p:nvSpPr>
        <p:spPr>
          <a:xfrm>
            <a:off x="4714568" y="2345112"/>
            <a:ext cx="1381432" cy="1381432"/>
          </a:xfrm>
          <a:custGeom>
            <a:avLst/>
            <a:gdLst>
              <a:gd name="connsiteX0" fmla="*/ 311147 w 1143000"/>
              <a:gd name="connsiteY0" fmla="*/ 0 h 1143000"/>
              <a:gd name="connsiteX1" fmla="*/ 831853 w 1143000"/>
              <a:gd name="connsiteY1" fmla="*/ 0 h 1143000"/>
              <a:gd name="connsiteX2" fmla="*/ 1143000 w 1143000"/>
              <a:gd name="connsiteY2" fmla="*/ 311147 h 1143000"/>
              <a:gd name="connsiteX3" fmla="*/ 1143000 w 1143000"/>
              <a:gd name="connsiteY3" fmla="*/ 469900 h 1143000"/>
              <a:gd name="connsiteX4" fmla="*/ 1143000 w 1143000"/>
              <a:gd name="connsiteY4" fmla="*/ 831853 h 1143000"/>
              <a:gd name="connsiteX5" fmla="*/ 1143000 w 1143000"/>
              <a:gd name="connsiteY5" fmla="*/ 1143000 h 1143000"/>
              <a:gd name="connsiteX6" fmla="*/ 831853 w 1143000"/>
              <a:gd name="connsiteY6" fmla="*/ 1143000 h 1143000"/>
              <a:gd name="connsiteX7" fmla="*/ 469900 w 1143000"/>
              <a:gd name="connsiteY7" fmla="*/ 1143000 h 1143000"/>
              <a:gd name="connsiteX8" fmla="*/ 311147 w 1143000"/>
              <a:gd name="connsiteY8" fmla="*/ 1143000 h 1143000"/>
              <a:gd name="connsiteX9" fmla="*/ 0 w 1143000"/>
              <a:gd name="connsiteY9" fmla="*/ 831853 h 1143000"/>
              <a:gd name="connsiteX10" fmla="*/ 0 w 1143000"/>
              <a:gd name="connsiteY10" fmla="*/ 311147 h 1143000"/>
              <a:gd name="connsiteX11" fmla="*/ 311147 w 1143000"/>
              <a:gd name="connsiteY11"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1143000">
                <a:moveTo>
                  <a:pt x="311147" y="0"/>
                </a:moveTo>
                <a:lnTo>
                  <a:pt x="831853" y="0"/>
                </a:lnTo>
                <a:cubicBezTo>
                  <a:pt x="1003695" y="0"/>
                  <a:pt x="1143000" y="139305"/>
                  <a:pt x="1143000" y="311147"/>
                </a:cubicBezTo>
                <a:lnTo>
                  <a:pt x="1143000" y="469900"/>
                </a:lnTo>
                <a:lnTo>
                  <a:pt x="1143000" y="831853"/>
                </a:lnTo>
                <a:lnTo>
                  <a:pt x="1143000" y="1143000"/>
                </a:lnTo>
                <a:lnTo>
                  <a:pt x="831853" y="1143000"/>
                </a:lnTo>
                <a:lnTo>
                  <a:pt x="469900" y="1143000"/>
                </a:lnTo>
                <a:lnTo>
                  <a:pt x="311147" y="1143000"/>
                </a:lnTo>
                <a:cubicBezTo>
                  <a:pt x="139305" y="1143000"/>
                  <a:pt x="0" y="1003695"/>
                  <a:pt x="0" y="831853"/>
                </a:cubicBezTo>
                <a:lnTo>
                  <a:pt x="0" y="311147"/>
                </a:lnTo>
                <a:cubicBezTo>
                  <a:pt x="0" y="139305"/>
                  <a:pt x="139305" y="0"/>
                  <a:pt x="311147" y="0"/>
                </a:cubicBezTo>
                <a:close/>
              </a:path>
            </a:pathLst>
          </a:cu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任意多边形: 形状 53">
            <a:extLst>
              <a:ext uri="{FF2B5EF4-FFF2-40B4-BE49-F238E27FC236}">
                <a16:creationId xmlns:a16="http://schemas.microsoft.com/office/drawing/2014/main" xmlns="" id="{E952D533-2D4E-4F6B-AF3C-312684847D23}"/>
              </a:ext>
            </a:extLst>
          </p:cNvPr>
          <p:cNvSpPr/>
          <p:nvPr/>
        </p:nvSpPr>
        <p:spPr>
          <a:xfrm flipH="1">
            <a:off x="6096000" y="2345112"/>
            <a:ext cx="1381432" cy="1381432"/>
          </a:xfrm>
          <a:custGeom>
            <a:avLst/>
            <a:gdLst>
              <a:gd name="connsiteX0" fmla="*/ 311147 w 1143000"/>
              <a:gd name="connsiteY0" fmla="*/ 0 h 1143000"/>
              <a:gd name="connsiteX1" fmla="*/ 831853 w 1143000"/>
              <a:gd name="connsiteY1" fmla="*/ 0 h 1143000"/>
              <a:gd name="connsiteX2" fmla="*/ 1143000 w 1143000"/>
              <a:gd name="connsiteY2" fmla="*/ 311147 h 1143000"/>
              <a:gd name="connsiteX3" fmla="*/ 1143000 w 1143000"/>
              <a:gd name="connsiteY3" fmla="*/ 469900 h 1143000"/>
              <a:gd name="connsiteX4" fmla="*/ 1143000 w 1143000"/>
              <a:gd name="connsiteY4" fmla="*/ 831853 h 1143000"/>
              <a:gd name="connsiteX5" fmla="*/ 1143000 w 1143000"/>
              <a:gd name="connsiteY5" fmla="*/ 1143000 h 1143000"/>
              <a:gd name="connsiteX6" fmla="*/ 831853 w 1143000"/>
              <a:gd name="connsiteY6" fmla="*/ 1143000 h 1143000"/>
              <a:gd name="connsiteX7" fmla="*/ 469900 w 1143000"/>
              <a:gd name="connsiteY7" fmla="*/ 1143000 h 1143000"/>
              <a:gd name="connsiteX8" fmla="*/ 311147 w 1143000"/>
              <a:gd name="connsiteY8" fmla="*/ 1143000 h 1143000"/>
              <a:gd name="connsiteX9" fmla="*/ 0 w 1143000"/>
              <a:gd name="connsiteY9" fmla="*/ 831853 h 1143000"/>
              <a:gd name="connsiteX10" fmla="*/ 0 w 1143000"/>
              <a:gd name="connsiteY10" fmla="*/ 311147 h 1143000"/>
              <a:gd name="connsiteX11" fmla="*/ 311147 w 1143000"/>
              <a:gd name="connsiteY11"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1143000">
                <a:moveTo>
                  <a:pt x="311147" y="0"/>
                </a:moveTo>
                <a:lnTo>
                  <a:pt x="831853" y="0"/>
                </a:lnTo>
                <a:cubicBezTo>
                  <a:pt x="1003695" y="0"/>
                  <a:pt x="1143000" y="139305"/>
                  <a:pt x="1143000" y="311147"/>
                </a:cubicBezTo>
                <a:lnTo>
                  <a:pt x="1143000" y="469900"/>
                </a:lnTo>
                <a:lnTo>
                  <a:pt x="1143000" y="831853"/>
                </a:lnTo>
                <a:lnTo>
                  <a:pt x="1143000" y="1143000"/>
                </a:lnTo>
                <a:lnTo>
                  <a:pt x="831853" y="1143000"/>
                </a:lnTo>
                <a:lnTo>
                  <a:pt x="469900" y="1143000"/>
                </a:lnTo>
                <a:lnTo>
                  <a:pt x="311147" y="1143000"/>
                </a:lnTo>
                <a:cubicBezTo>
                  <a:pt x="139305" y="1143000"/>
                  <a:pt x="0" y="1003695"/>
                  <a:pt x="0" y="831853"/>
                </a:cubicBezTo>
                <a:lnTo>
                  <a:pt x="0" y="311147"/>
                </a:lnTo>
                <a:cubicBezTo>
                  <a:pt x="0" y="139305"/>
                  <a:pt x="139305" y="0"/>
                  <a:pt x="311147" y="0"/>
                </a:cubicBezTo>
                <a:close/>
              </a:path>
            </a:pathLst>
          </a:cu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0800" dist="50800" dir="5400000" algn="ctr" rotWithShape="0">
                  <a:schemeClr val="accent1"/>
                </a:outerShdw>
              </a:effectLst>
            </a:endParaRPr>
          </a:p>
        </p:txBody>
      </p:sp>
      <p:sp>
        <p:nvSpPr>
          <p:cNvPr id="56" name="任意多边形: 形状 55">
            <a:extLst>
              <a:ext uri="{FF2B5EF4-FFF2-40B4-BE49-F238E27FC236}">
                <a16:creationId xmlns:a16="http://schemas.microsoft.com/office/drawing/2014/main" xmlns="" id="{6F8A227F-9765-4CC0-A64F-3D103BFC4330}"/>
              </a:ext>
            </a:extLst>
          </p:cNvPr>
          <p:cNvSpPr/>
          <p:nvPr/>
        </p:nvSpPr>
        <p:spPr>
          <a:xfrm flipH="1" flipV="1">
            <a:off x="6096000" y="3726544"/>
            <a:ext cx="1381432" cy="1381432"/>
          </a:xfrm>
          <a:custGeom>
            <a:avLst/>
            <a:gdLst>
              <a:gd name="connsiteX0" fmla="*/ 311147 w 1143000"/>
              <a:gd name="connsiteY0" fmla="*/ 0 h 1143000"/>
              <a:gd name="connsiteX1" fmla="*/ 831853 w 1143000"/>
              <a:gd name="connsiteY1" fmla="*/ 0 h 1143000"/>
              <a:gd name="connsiteX2" fmla="*/ 1143000 w 1143000"/>
              <a:gd name="connsiteY2" fmla="*/ 311147 h 1143000"/>
              <a:gd name="connsiteX3" fmla="*/ 1143000 w 1143000"/>
              <a:gd name="connsiteY3" fmla="*/ 469900 h 1143000"/>
              <a:gd name="connsiteX4" fmla="*/ 1143000 w 1143000"/>
              <a:gd name="connsiteY4" fmla="*/ 831853 h 1143000"/>
              <a:gd name="connsiteX5" fmla="*/ 1143000 w 1143000"/>
              <a:gd name="connsiteY5" fmla="*/ 1143000 h 1143000"/>
              <a:gd name="connsiteX6" fmla="*/ 831853 w 1143000"/>
              <a:gd name="connsiteY6" fmla="*/ 1143000 h 1143000"/>
              <a:gd name="connsiteX7" fmla="*/ 469900 w 1143000"/>
              <a:gd name="connsiteY7" fmla="*/ 1143000 h 1143000"/>
              <a:gd name="connsiteX8" fmla="*/ 311147 w 1143000"/>
              <a:gd name="connsiteY8" fmla="*/ 1143000 h 1143000"/>
              <a:gd name="connsiteX9" fmla="*/ 0 w 1143000"/>
              <a:gd name="connsiteY9" fmla="*/ 831853 h 1143000"/>
              <a:gd name="connsiteX10" fmla="*/ 0 w 1143000"/>
              <a:gd name="connsiteY10" fmla="*/ 311147 h 1143000"/>
              <a:gd name="connsiteX11" fmla="*/ 311147 w 1143000"/>
              <a:gd name="connsiteY11"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1143000">
                <a:moveTo>
                  <a:pt x="311147" y="0"/>
                </a:moveTo>
                <a:lnTo>
                  <a:pt x="831853" y="0"/>
                </a:lnTo>
                <a:cubicBezTo>
                  <a:pt x="1003695" y="0"/>
                  <a:pt x="1143000" y="139305"/>
                  <a:pt x="1143000" y="311147"/>
                </a:cubicBezTo>
                <a:lnTo>
                  <a:pt x="1143000" y="469900"/>
                </a:lnTo>
                <a:lnTo>
                  <a:pt x="1143000" y="831853"/>
                </a:lnTo>
                <a:lnTo>
                  <a:pt x="1143000" y="1143000"/>
                </a:lnTo>
                <a:lnTo>
                  <a:pt x="831853" y="1143000"/>
                </a:lnTo>
                <a:lnTo>
                  <a:pt x="469900" y="1143000"/>
                </a:lnTo>
                <a:lnTo>
                  <a:pt x="311147" y="1143000"/>
                </a:lnTo>
                <a:cubicBezTo>
                  <a:pt x="139305" y="1143000"/>
                  <a:pt x="0" y="1003695"/>
                  <a:pt x="0" y="831853"/>
                </a:cubicBezTo>
                <a:lnTo>
                  <a:pt x="0" y="311147"/>
                </a:lnTo>
                <a:cubicBezTo>
                  <a:pt x="0" y="139305"/>
                  <a:pt x="139305" y="0"/>
                  <a:pt x="311147" y="0"/>
                </a:cubicBezTo>
                <a:close/>
              </a:path>
            </a:pathLst>
          </a:cu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任意多边形: 形状 57">
            <a:extLst>
              <a:ext uri="{FF2B5EF4-FFF2-40B4-BE49-F238E27FC236}">
                <a16:creationId xmlns:a16="http://schemas.microsoft.com/office/drawing/2014/main" xmlns="" id="{7C6199A8-803F-475E-9800-4708499799B1}"/>
              </a:ext>
            </a:extLst>
          </p:cNvPr>
          <p:cNvSpPr/>
          <p:nvPr/>
        </p:nvSpPr>
        <p:spPr>
          <a:xfrm flipV="1">
            <a:off x="4714568" y="3726544"/>
            <a:ext cx="1381432" cy="1381432"/>
          </a:xfrm>
          <a:custGeom>
            <a:avLst/>
            <a:gdLst>
              <a:gd name="connsiteX0" fmla="*/ 311147 w 1143000"/>
              <a:gd name="connsiteY0" fmla="*/ 0 h 1143000"/>
              <a:gd name="connsiteX1" fmla="*/ 831853 w 1143000"/>
              <a:gd name="connsiteY1" fmla="*/ 0 h 1143000"/>
              <a:gd name="connsiteX2" fmla="*/ 1143000 w 1143000"/>
              <a:gd name="connsiteY2" fmla="*/ 311147 h 1143000"/>
              <a:gd name="connsiteX3" fmla="*/ 1143000 w 1143000"/>
              <a:gd name="connsiteY3" fmla="*/ 469900 h 1143000"/>
              <a:gd name="connsiteX4" fmla="*/ 1143000 w 1143000"/>
              <a:gd name="connsiteY4" fmla="*/ 831853 h 1143000"/>
              <a:gd name="connsiteX5" fmla="*/ 1143000 w 1143000"/>
              <a:gd name="connsiteY5" fmla="*/ 1143000 h 1143000"/>
              <a:gd name="connsiteX6" fmla="*/ 831853 w 1143000"/>
              <a:gd name="connsiteY6" fmla="*/ 1143000 h 1143000"/>
              <a:gd name="connsiteX7" fmla="*/ 469900 w 1143000"/>
              <a:gd name="connsiteY7" fmla="*/ 1143000 h 1143000"/>
              <a:gd name="connsiteX8" fmla="*/ 311147 w 1143000"/>
              <a:gd name="connsiteY8" fmla="*/ 1143000 h 1143000"/>
              <a:gd name="connsiteX9" fmla="*/ 0 w 1143000"/>
              <a:gd name="connsiteY9" fmla="*/ 831853 h 1143000"/>
              <a:gd name="connsiteX10" fmla="*/ 0 w 1143000"/>
              <a:gd name="connsiteY10" fmla="*/ 311147 h 1143000"/>
              <a:gd name="connsiteX11" fmla="*/ 311147 w 1143000"/>
              <a:gd name="connsiteY11"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1143000">
                <a:moveTo>
                  <a:pt x="311147" y="0"/>
                </a:moveTo>
                <a:lnTo>
                  <a:pt x="831853" y="0"/>
                </a:lnTo>
                <a:cubicBezTo>
                  <a:pt x="1003695" y="0"/>
                  <a:pt x="1143000" y="139305"/>
                  <a:pt x="1143000" y="311147"/>
                </a:cubicBezTo>
                <a:lnTo>
                  <a:pt x="1143000" y="469900"/>
                </a:lnTo>
                <a:lnTo>
                  <a:pt x="1143000" y="831853"/>
                </a:lnTo>
                <a:lnTo>
                  <a:pt x="1143000" y="1143000"/>
                </a:lnTo>
                <a:lnTo>
                  <a:pt x="831853" y="1143000"/>
                </a:lnTo>
                <a:lnTo>
                  <a:pt x="469900" y="1143000"/>
                </a:lnTo>
                <a:lnTo>
                  <a:pt x="311147" y="1143000"/>
                </a:lnTo>
                <a:cubicBezTo>
                  <a:pt x="139305" y="1143000"/>
                  <a:pt x="0" y="1003695"/>
                  <a:pt x="0" y="831853"/>
                </a:cubicBezTo>
                <a:lnTo>
                  <a:pt x="0" y="311147"/>
                </a:lnTo>
                <a:cubicBezTo>
                  <a:pt x="0" y="139305"/>
                  <a:pt x="139305" y="0"/>
                  <a:pt x="311147" y="0"/>
                </a:cubicBezTo>
                <a:close/>
              </a:path>
            </a:pathLst>
          </a:cu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dirty="0">
              <a:effectLst>
                <a:outerShdw blurRad="50800" dist="50800" dir="5400000" algn="ctr" rotWithShape="0">
                  <a:schemeClr val="accent1"/>
                </a:outerShdw>
              </a:effectLst>
            </a:endParaRPr>
          </a:p>
        </p:txBody>
      </p:sp>
      <p:sp>
        <p:nvSpPr>
          <p:cNvPr id="60" name="文本框 59">
            <a:extLst>
              <a:ext uri="{FF2B5EF4-FFF2-40B4-BE49-F238E27FC236}">
                <a16:creationId xmlns:a16="http://schemas.microsoft.com/office/drawing/2014/main" xmlns="" id="{73D28200-35F1-4D59-B46F-05F2DC8AC7C3}"/>
              </a:ext>
            </a:extLst>
          </p:cNvPr>
          <p:cNvSpPr txBox="1"/>
          <p:nvPr/>
        </p:nvSpPr>
        <p:spPr>
          <a:xfrm>
            <a:off x="5000472" y="2461064"/>
            <a:ext cx="809625" cy="1200329"/>
          </a:xfrm>
          <a:prstGeom prst="rect">
            <a:avLst/>
          </a:prstGeom>
          <a:noFill/>
        </p:spPr>
        <p:txBody>
          <a:bodyPr wrap="square" rtlCol="0">
            <a:spAutoFit/>
          </a:bodyPr>
          <a:lstStyle/>
          <a:p>
            <a:pPr algn="ctr"/>
            <a:r>
              <a:rPr lang="en-US" altLang="zh-CN" sz="7200" b="1" dirty="0">
                <a:solidFill>
                  <a:schemeClr val="lt1"/>
                </a:solidFill>
                <a:latin typeface="+mj-ea"/>
                <a:ea typeface="+mj-ea"/>
              </a:rPr>
              <a:t>S</a:t>
            </a:r>
            <a:endParaRPr lang="zh-CN" altLang="en-US" sz="7200" b="1" dirty="0">
              <a:solidFill>
                <a:schemeClr val="lt1"/>
              </a:solidFill>
              <a:latin typeface="+mj-ea"/>
              <a:ea typeface="+mj-ea"/>
            </a:endParaRPr>
          </a:p>
        </p:txBody>
      </p:sp>
      <p:sp>
        <p:nvSpPr>
          <p:cNvPr id="62" name="文本框 61">
            <a:extLst>
              <a:ext uri="{FF2B5EF4-FFF2-40B4-BE49-F238E27FC236}">
                <a16:creationId xmlns:a16="http://schemas.microsoft.com/office/drawing/2014/main" xmlns="" id="{F3ECF797-4356-4AF8-8201-E7859B998C7F}"/>
              </a:ext>
            </a:extLst>
          </p:cNvPr>
          <p:cNvSpPr txBox="1"/>
          <p:nvPr/>
        </p:nvSpPr>
        <p:spPr>
          <a:xfrm>
            <a:off x="6381904" y="2461064"/>
            <a:ext cx="809625" cy="1200329"/>
          </a:xfrm>
          <a:prstGeom prst="rect">
            <a:avLst/>
          </a:prstGeom>
          <a:noFill/>
        </p:spPr>
        <p:txBody>
          <a:bodyPr wrap="square" rtlCol="0">
            <a:spAutoFit/>
          </a:bodyPr>
          <a:lstStyle/>
          <a:p>
            <a:pPr algn="ctr"/>
            <a:r>
              <a:rPr lang="en-US" altLang="zh-CN" sz="7200" b="1" dirty="0">
                <a:solidFill>
                  <a:schemeClr val="accent1"/>
                </a:solidFill>
                <a:latin typeface="+mj-ea"/>
                <a:ea typeface="+mj-ea"/>
              </a:rPr>
              <a:t>W</a:t>
            </a:r>
            <a:endParaRPr lang="zh-CN" altLang="en-US" sz="7200" b="1" dirty="0">
              <a:solidFill>
                <a:schemeClr val="accent1"/>
              </a:solidFill>
              <a:latin typeface="+mj-ea"/>
              <a:ea typeface="+mj-ea"/>
            </a:endParaRPr>
          </a:p>
        </p:txBody>
      </p:sp>
      <p:sp>
        <p:nvSpPr>
          <p:cNvPr id="64" name="文本框 63">
            <a:extLst>
              <a:ext uri="{FF2B5EF4-FFF2-40B4-BE49-F238E27FC236}">
                <a16:creationId xmlns:a16="http://schemas.microsoft.com/office/drawing/2014/main" xmlns="" id="{FAE8D8C8-8487-4C93-B81D-1D6965BB631F}"/>
              </a:ext>
            </a:extLst>
          </p:cNvPr>
          <p:cNvSpPr txBox="1"/>
          <p:nvPr/>
        </p:nvSpPr>
        <p:spPr>
          <a:xfrm>
            <a:off x="6381904" y="3842496"/>
            <a:ext cx="809625" cy="1200329"/>
          </a:xfrm>
          <a:prstGeom prst="rect">
            <a:avLst/>
          </a:prstGeom>
          <a:noFill/>
        </p:spPr>
        <p:txBody>
          <a:bodyPr wrap="square" rtlCol="0">
            <a:spAutoFit/>
          </a:bodyPr>
          <a:lstStyle/>
          <a:p>
            <a:pPr algn="ctr"/>
            <a:r>
              <a:rPr lang="en-US" altLang="zh-CN" sz="7200" b="1" dirty="0">
                <a:solidFill>
                  <a:schemeClr val="lt1"/>
                </a:solidFill>
                <a:latin typeface="+mj-ea"/>
                <a:ea typeface="+mj-ea"/>
              </a:rPr>
              <a:t>O</a:t>
            </a:r>
            <a:endParaRPr lang="zh-CN" altLang="en-US" sz="7200" b="1" dirty="0">
              <a:solidFill>
                <a:schemeClr val="lt1"/>
              </a:solidFill>
              <a:latin typeface="+mj-ea"/>
              <a:ea typeface="+mj-ea"/>
            </a:endParaRPr>
          </a:p>
        </p:txBody>
      </p:sp>
      <p:sp>
        <p:nvSpPr>
          <p:cNvPr id="66" name="文本框 65">
            <a:extLst>
              <a:ext uri="{FF2B5EF4-FFF2-40B4-BE49-F238E27FC236}">
                <a16:creationId xmlns:a16="http://schemas.microsoft.com/office/drawing/2014/main" xmlns="" id="{ECBD15FA-E49B-411B-851B-E7B92429B805}"/>
              </a:ext>
            </a:extLst>
          </p:cNvPr>
          <p:cNvSpPr txBox="1"/>
          <p:nvPr/>
        </p:nvSpPr>
        <p:spPr>
          <a:xfrm>
            <a:off x="5000472" y="3842496"/>
            <a:ext cx="809625" cy="1200329"/>
          </a:xfrm>
          <a:prstGeom prst="rect">
            <a:avLst/>
          </a:prstGeom>
          <a:noFill/>
        </p:spPr>
        <p:txBody>
          <a:bodyPr wrap="square" rtlCol="0">
            <a:spAutoFit/>
          </a:bodyPr>
          <a:lstStyle/>
          <a:p>
            <a:pPr algn="ctr"/>
            <a:r>
              <a:rPr lang="en-US" altLang="zh-CN" sz="7200" b="1" dirty="0">
                <a:solidFill>
                  <a:schemeClr val="accent1"/>
                </a:solidFill>
                <a:latin typeface="+mj-ea"/>
                <a:ea typeface="+mj-ea"/>
              </a:rPr>
              <a:t>T</a:t>
            </a:r>
            <a:endParaRPr lang="zh-CN" altLang="en-US" sz="7200" b="1" dirty="0">
              <a:solidFill>
                <a:schemeClr val="accent1"/>
              </a:solidFill>
              <a:latin typeface="+mj-ea"/>
              <a:ea typeface="+mj-ea"/>
            </a:endParaRPr>
          </a:p>
        </p:txBody>
      </p:sp>
      <p:sp>
        <p:nvSpPr>
          <p:cNvPr id="68" name="文本框 67">
            <a:extLst>
              <a:ext uri="{FF2B5EF4-FFF2-40B4-BE49-F238E27FC236}">
                <a16:creationId xmlns:a16="http://schemas.microsoft.com/office/drawing/2014/main" xmlns="" id="{D858D291-EB71-4E62-BE6D-5F5C647C5E55}"/>
              </a:ext>
            </a:extLst>
          </p:cNvPr>
          <p:cNvSpPr txBox="1"/>
          <p:nvPr/>
        </p:nvSpPr>
        <p:spPr>
          <a:xfrm>
            <a:off x="2272569" y="1792772"/>
            <a:ext cx="1430592" cy="369332"/>
          </a:xfrm>
          <a:prstGeom prst="rect">
            <a:avLst/>
          </a:prstGeom>
          <a:noFill/>
        </p:spPr>
        <p:txBody>
          <a:bodyPr wrap="square" lIns="0" tIns="0" rIns="0" bIns="0" rtlCol="0">
            <a:spAutoFit/>
          </a:bodyPr>
          <a:lstStyle/>
          <a:p>
            <a:pPr algn="r"/>
            <a:r>
              <a:rPr lang="zh-CN" altLang="en-US" sz="2400" b="1" dirty="0">
                <a:solidFill>
                  <a:schemeClr val="accent1"/>
                </a:solidFill>
                <a:latin typeface="+mj-ea"/>
                <a:ea typeface="+mj-ea"/>
              </a:rPr>
              <a:t>小标题</a:t>
            </a:r>
          </a:p>
        </p:txBody>
      </p:sp>
      <p:sp>
        <p:nvSpPr>
          <p:cNvPr id="70" name="矩形 69">
            <a:extLst>
              <a:ext uri="{FF2B5EF4-FFF2-40B4-BE49-F238E27FC236}">
                <a16:creationId xmlns:a16="http://schemas.microsoft.com/office/drawing/2014/main" xmlns="" id="{28334E2C-2762-4E15-955D-8A598278AC35}"/>
              </a:ext>
            </a:extLst>
          </p:cNvPr>
          <p:cNvSpPr/>
          <p:nvPr/>
        </p:nvSpPr>
        <p:spPr>
          <a:xfrm>
            <a:off x="839788" y="2238432"/>
            <a:ext cx="2863374" cy="1064522"/>
          </a:xfrm>
          <a:prstGeom prst="rect">
            <a:avLst/>
          </a:prstGeom>
        </p:spPr>
        <p:txBody>
          <a:bodyPr wrap="square" lIns="0" tIns="0" rIns="0" bIns="0">
            <a:spAutoFit/>
          </a:bodyPr>
          <a:lstStyle/>
          <a:p>
            <a:pPr lvl="0" algn="r">
              <a:lnSpc>
                <a:spcPct val="150000"/>
              </a:lnSpc>
            </a:pPr>
            <a:r>
              <a:rPr lang="zh-CN" altLang="en-US" sz="1600" dirty="0">
                <a:solidFill>
                  <a:prstClr val="black">
                    <a:lumMod val="65000"/>
                    <a:lumOff val="35000"/>
                  </a:prstClr>
                </a:solidFill>
                <a:latin typeface="+mn-ea"/>
              </a:rPr>
              <a:t>这里输入相关内容输入相关内容这里输入相关内容输入相关内容这里输入相关内容输入相关内容</a:t>
            </a:r>
          </a:p>
        </p:txBody>
      </p:sp>
      <p:sp>
        <p:nvSpPr>
          <p:cNvPr id="72" name="文本框 71">
            <a:extLst>
              <a:ext uri="{FF2B5EF4-FFF2-40B4-BE49-F238E27FC236}">
                <a16:creationId xmlns:a16="http://schemas.microsoft.com/office/drawing/2014/main" xmlns="" id="{1C5B78D8-4A0D-41C9-994C-44052EC7AF5F}"/>
              </a:ext>
            </a:extLst>
          </p:cNvPr>
          <p:cNvSpPr txBox="1"/>
          <p:nvPr/>
        </p:nvSpPr>
        <p:spPr>
          <a:xfrm>
            <a:off x="2272569" y="4042991"/>
            <a:ext cx="1430592" cy="369332"/>
          </a:xfrm>
          <a:prstGeom prst="rect">
            <a:avLst/>
          </a:prstGeom>
          <a:noFill/>
        </p:spPr>
        <p:txBody>
          <a:bodyPr wrap="square" lIns="0" tIns="0" rIns="0" bIns="0" rtlCol="0">
            <a:spAutoFit/>
          </a:bodyPr>
          <a:lstStyle/>
          <a:p>
            <a:pPr algn="r"/>
            <a:r>
              <a:rPr lang="zh-CN" altLang="en-US" sz="2400" b="1" dirty="0">
                <a:solidFill>
                  <a:schemeClr val="accent1"/>
                </a:solidFill>
                <a:latin typeface="+mj-ea"/>
                <a:ea typeface="+mj-ea"/>
              </a:rPr>
              <a:t>小标题</a:t>
            </a:r>
          </a:p>
        </p:txBody>
      </p:sp>
      <p:sp>
        <p:nvSpPr>
          <p:cNvPr id="74" name="矩形 73">
            <a:extLst>
              <a:ext uri="{FF2B5EF4-FFF2-40B4-BE49-F238E27FC236}">
                <a16:creationId xmlns:a16="http://schemas.microsoft.com/office/drawing/2014/main" xmlns="" id="{592F89BA-20BA-4539-8F15-25BE2B416512}"/>
              </a:ext>
            </a:extLst>
          </p:cNvPr>
          <p:cNvSpPr/>
          <p:nvPr/>
        </p:nvSpPr>
        <p:spPr>
          <a:xfrm>
            <a:off x="839788" y="4488651"/>
            <a:ext cx="2863374" cy="1064522"/>
          </a:xfrm>
          <a:prstGeom prst="rect">
            <a:avLst/>
          </a:prstGeom>
        </p:spPr>
        <p:txBody>
          <a:bodyPr wrap="square" lIns="0" tIns="0" rIns="0" bIns="0">
            <a:spAutoFit/>
          </a:bodyPr>
          <a:lstStyle/>
          <a:p>
            <a:pPr lvl="0" algn="r">
              <a:lnSpc>
                <a:spcPct val="150000"/>
              </a:lnSpc>
            </a:pPr>
            <a:r>
              <a:rPr lang="zh-CN" altLang="en-US" sz="1600" dirty="0">
                <a:solidFill>
                  <a:prstClr val="black">
                    <a:lumMod val="65000"/>
                    <a:lumOff val="35000"/>
                  </a:prstClr>
                </a:solidFill>
                <a:latin typeface="+mn-ea"/>
              </a:rPr>
              <a:t>这里输入相关内容输入相关内容这里输入相关内容输入相关内容这里输入相关内容输入相关内容</a:t>
            </a:r>
          </a:p>
        </p:txBody>
      </p:sp>
      <p:sp>
        <p:nvSpPr>
          <p:cNvPr id="76" name="文本框 75">
            <a:extLst>
              <a:ext uri="{FF2B5EF4-FFF2-40B4-BE49-F238E27FC236}">
                <a16:creationId xmlns:a16="http://schemas.microsoft.com/office/drawing/2014/main" xmlns="" id="{1E281C12-D604-4191-B8D7-65BB6CED4D17}"/>
              </a:ext>
            </a:extLst>
          </p:cNvPr>
          <p:cNvSpPr txBox="1"/>
          <p:nvPr/>
        </p:nvSpPr>
        <p:spPr>
          <a:xfrm>
            <a:off x="8483599" y="4042991"/>
            <a:ext cx="1430592"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小标题</a:t>
            </a:r>
          </a:p>
        </p:txBody>
      </p:sp>
      <p:sp>
        <p:nvSpPr>
          <p:cNvPr id="78" name="矩形 77">
            <a:extLst>
              <a:ext uri="{FF2B5EF4-FFF2-40B4-BE49-F238E27FC236}">
                <a16:creationId xmlns:a16="http://schemas.microsoft.com/office/drawing/2014/main" xmlns="" id="{F4EE3618-F065-41A6-8AC8-EB9D670AA35D}"/>
              </a:ext>
            </a:extLst>
          </p:cNvPr>
          <p:cNvSpPr/>
          <p:nvPr/>
        </p:nvSpPr>
        <p:spPr>
          <a:xfrm>
            <a:off x="8483599" y="4488651"/>
            <a:ext cx="2863374" cy="1064522"/>
          </a:xfrm>
          <a:prstGeom prst="rect">
            <a:avLst/>
          </a:prstGeom>
        </p:spPr>
        <p:txBody>
          <a:bodyPr wrap="square" lIns="0" tIns="0" rIns="0" bIns="0">
            <a:spAutoFit/>
          </a:bodyPr>
          <a:lstStyle/>
          <a:p>
            <a:pPr lvl="0">
              <a:lnSpc>
                <a:spcPct val="150000"/>
              </a:lnSpc>
            </a:pPr>
            <a:r>
              <a:rPr lang="zh-CN" altLang="en-US" sz="1600" dirty="0">
                <a:solidFill>
                  <a:prstClr val="black">
                    <a:lumMod val="65000"/>
                    <a:lumOff val="35000"/>
                  </a:prstClr>
                </a:solidFill>
                <a:latin typeface="+mn-ea"/>
              </a:rPr>
              <a:t>这里输入相关内容输入相关内容这里输入相关内容输入相关内容这里输入相关内容输入相关内容</a:t>
            </a:r>
          </a:p>
        </p:txBody>
      </p:sp>
      <p:sp>
        <p:nvSpPr>
          <p:cNvPr id="80" name="任意多边形: 形状 79">
            <a:extLst>
              <a:ext uri="{FF2B5EF4-FFF2-40B4-BE49-F238E27FC236}">
                <a16:creationId xmlns:a16="http://schemas.microsoft.com/office/drawing/2014/main" xmlns="" id="{E2AFC212-0678-436D-9415-855FBC178B9C}"/>
              </a:ext>
            </a:extLst>
          </p:cNvPr>
          <p:cNvSpPr/>
          <p:nvPr/>
        </p:nvSpPr>
        <p:spPr>
          <a:xfrm flipH="1">
            <a:off x="7477432" y="2614914"/>
            <a:ext cx="856343" cy="420914"/>
          </a:xfrm>
          <a:custGeom>
            <a:avLst/>
            <a:gdLst>
              <a:gd name="connsiteX0" fmla="*/ 856343 w 856343"/>
              <a:gd name="connsiteY0" fmla="*/ 420914 h 420914"/>
              <a:gd name="connsiteX1" fmla="*/ 566057 w 856343"/>
              <a:gd name="connsiteY1" fmla="*/ 0 h 420914"/>
              <a:gd name="connsiteX2" fmla="*/ 0 w 856343"/>
              <a:gd name="connsiteY2" fmla="*/ 0 h 420914"/>
            </a:gdLst>
            <a:ahLst/>
            <a:cxnLst>
              <a:cxn ang="0">
                <a:pos x="connsiteX0" y="connsiteY0"/>
              </a:cxn>
              <a:cxn ang="0">
                <a:pos x="connsiteX1" y="connsiteY1"/>
              </a:cxn>
              <a:cxn ang="0">
                <a:pos x="connsiteX2" y="connsiteY2"/>
              </a:cxn>
            </a:cxnLst>
            <a:rect l="l" t="t" r="r" b="b"/>
            <a:pathLst>
              <a:path w="856343" h="420914">
                <a:moveTo>
                  <a:pt x="856343" y="420914"/>
                </a:moveTo>
                <a:lnTo>
                  <a:pt x="566057" y="0"/>
                </a:lnTo>
                <a:lnTo>
                  <a:pt x="0" y="0"/>
                </a:lnTo>
              </a:path>
            </a:pathLst>
          </a:custGeom>
          <a:noFill/>
          <a:ln cmpd="sng">
            <a:solidFill>
              <a:schemeClr val="bg1">
                <a:lumMod val="85000"/>
              </a:schemeClr>
            </a:solidFill>
            <a:prstDash val="soli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xmlns="" id="{57EFA5BE-F8CE-4BBF-9E2C-7F944E62C9A5}"/>
              </a:ext>
            </a:extLst>
          </p:cNvPr>
          <p:cNvSpPr txBox="1"/>
          <p:nvPr/>
        </p:nvSpPr>
        <p:spPr>
          <a:xfrm>
            <a:off x="8483599" y="1792879"/>
            <a:ext cx="1430592"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小标题</a:t>
            </a:r>
          </a:p>
        </p:txBody>
      </p:sp>
      <p:sp>
        <p:nvSpPr>
          <p:cNvPr id="84" name="矩形 83">
            <a:extLst>
              <a:ext uri="{FF2B5EF4-FFF2-40B4-BE49-F238E27FC236}">
                <a16:creationId xmlns:a16="http://schemas.microsoft.com/office/drawing/2014/main" xmlns="" id="{AA77C711-A483-4C2E-8C21-6B939024A055}"/>
              </a:ext>
            </a:extLst>
          </p:cNvPr>
          <p:cNvSpPr/>
          <p:nvPr/>
        </p:nvSpPr>
        <p:spPr>
          <a:xfrm>
            <a:off x="8483599" y="2238539"/>
            <a:ext cx="2863374" cy="1064522"/>
          </a:xfrm>
          <a:prstGeom prst="rect">
            <a:avLst/>
          </a:prstGeom>
        </p:spPr>
        <p:txBody>
          <a:bodyPr wrap="square" lIns="0" tIns="0" rIns="0" bIns="0">
            <a:spAutoFit/>
          </a:bodyPr>
          <a:lstStyle/>
          <a:p>
            <a:pPr lvl="0">
              <a:lnSpc>
                <a:spcPct val="150000"/>
              </a:lnSpc>
            </a:pPr>
            <a:r>
              <a:rPr lang="zh-CN" altLang="en-US" sz="1600" dirty="0">
                <a:solidFill>
                  <a:prstClr val="black">
                    <a:lumMod val="65000"/>
                    <a:lumOff val="35000"/>
                  </a:prstClr>
                </a:solidFill>
                <a:latin typeface="+mn-ea"/>
              </a:rPr>
              <a:t>这里输入相关内容输入相关内容这里输入相关内容输入相关内容这里输入相关内容输入相关内容</a:t>
            </a:r>
          </a:p>
        </p:txBody>
      </p:sp>
      <p:cxnSp>
        <p:nvCxnSpPr>
          <p:cNvPr id="86" name="直接连接符 85">
            <a:extLst>
              <a:ext uri="{FF2B5EF4-FFF2-40B4-BE49-F238E27FC236}">
                <a16:creationId xmlns:a16="http://schemas.microsoft.com/office/drawing/2014/main" xmlns="" id="{08375391-9C8B-4D36-B016-ED9757301558}"/>
              </a:ext>
            </a:extLst>
          </p:cNvPr>
          <p:cNvCxnSpPr>
            <a:cxnSpLocks/>
          </p:cNvCxnSpPr>
          <p:nvPr/>
        </p:nvCxnSpPr>
        <p:spPr>
          <a:xfrm>
            <a:off x="839788" y="3726544"/>
            <a:ext cx="2863373" cy="0"/>
          </a:xfrm>
          <a:prstGeom prst="line">
            <a:avLst/>
          </a:prstGeom>
          <a:ln w="12700" cap="rnd">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1D26CBED-9C33-4A3A-95AA-0273609D5F42}"/>
              </a:ext>
            </a:extLst>
          </p:cNvPr>
          <p:cNvCxnSpPr>
            <a:cxnSpLocks/>
          </p:cNvCxnSpPr>
          <p:nvPr/>
        </p:nvCxnSpPr>
        <p:spPr>
          <a:xfrm>
            <a:off x="8488840" y="3726544"/>
            <a:ext cx="2863373" cy="0"/>
          </a:xfrm>
          <a:prstGeom prst="line">
            <a:avLst/>
          </a:prstGeom>
          <a:ln w="12700" cap="rnd">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5205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e84b5b5c-99db-4979-ae93-e73fc643f688}"/>
  <p:tag name="TABLE_RECT" val="54.5*278.417*486*302.4"/>
  <p:tag name="TABLE_EMPHASIZE_COLOR" val="8684935"/>
  <p:tag name="TABLE_ONEKEY_SKIN_IDX" val="0"/>
  <p:tag name="TABLE_SKINIDX" val="-1"/>
  <p:tag name="TABLE_COLORIDX" val="l"/>
  <p:tag name="TABLE_COLOR_RGB" val="0x000000*0xFFFFFF*0x44546A*0xE6E5E5*0x848587*0x738499*0x817CA0*0x9B819F*0xA7878C*0xAB968B"/>
</p:tagLst>
</file>

<file path=ppt/theme/theme1.xml><?xml version="1.0" encoding="utf-8"?>
<a:theme xmlns:a="http://schemas.openxmlformats.org/drawingml/2006/main" name="毕业答辩">
  <a:themeElements>
    <a:clrScheme name="Office">
      <a:dk1>
        <a:srgbClr val="000000"/>
      </a:dk1>
      <a:lt1>
        <a:srgbClr val="FFFFFF"/>
      </a:lt1>
      <a:dk2>
        <a:srgbClr val="44546A"/>
      </a:dk2>
      <a:lt2>
        <a:srgbClr val="E7E6E6"/>
      </a:lt2>
      <a:accent1>
        <a:srgbClr val="9E774B"/>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1489</Words>
  <Application>Microsoft Office PowerPoint</Application>
  <PresentationFormat>宽屏</PresentationFormat>
  <Paragraphs>184</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等线</vt:lpstr>
      <vt:lpstr>启功字体简体</vt:lpstr>
      <vt:lpstr>微软雅黑</vt:lpstr>
      <vt:lpstr>微软雅黑 Light</vt:lpstr>
      <vt:lpstr>Arial</vt:lpstr>
      <vt:lpstr>Bahnschrift SemiBold Condensed</vt:lpstr>
      <vt:lpstr>Calibri Light</vt:lpstr>
      <vt:lpstr>毕业答辩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51PPT模板网</cp:keywords>
  <dc:description>www.51ppt m oban.com</dc:description>
  <cp:lastModifiedBy>YANGs</cp:lastModifiedBy>
  <cp:revision>18</cp:revision>
  <dcterms:created xsi:type="dcterms:W3CDTF">2020-08-07T02:34:54Z</dcterms:created>
  <dcterms:modified xsi:type="dcterms:W3CDTF">2020-09-06T14:14:25Z</dcterms:modified>
</cp:coreProperties>
</file>