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75" r:id="rId11"/>
    <p:sldId id="276" r:id="rId12"/>
    <p:sldId id="277" r:id="rId13"/>
    <p:sldId id="278" r:id="rId14"/>
    <p:sldId id="273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94BC"/>
    <a:srgbClr val="FFFFFF"/>
    <a:srgbClr val="E7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990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A2F33-0F13-4A60-8643-D0C2AA58F7B1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46AFD8-218A-49C7-AC07-E9C4D4B70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016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DAB7FE70-990F-465F-998A-0BC95D9A145C}" type="slidenum">
              <a: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16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9148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9EAABFAC-6245-470A-9E20-E847DCEEDE29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>17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189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9EAABFAC-6245-470A-9E20-E847DCEEDE29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>18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2588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9EAABFAC-6245-470A-9E20-E847DCEEDE29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>19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4848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9EAABFAC-6245-470A-9E20-E847DCEEDE29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>20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9307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9EAABFAC-6245-470A-9E20-E847DCEEDE29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t>21</a:t>
            </a:fld>
            <a:endParaRPr lang="zh-CN" altLang="en-US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5196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5058734"/>
      </p:ext>
    </p:extLst>
  </p:cSld>
  <p:clrMapOvr>
    <a:masterClrMapping/>
  </p:clrMapOvr>
  <p:transition spd="slow" advTm="3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897497"/>
      </p:ext>
    </p:extLst>
  </p:cSld>
  <p:clrMapOvr>
    <a:masterClrMapping/>
  </p:clrMapOvr>
  <p:transition spd="slow" advTm="3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8151999"/>
      </p:ext>
    </p:extLst>
  </p:cSld>
  <p:clrMapOvr>
    <a:masterClrMapping/>
  </p:clrMapOvr>
  <p:transition spd="slow" advTm="3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5102186"/>
      </p:ext>
    </p:extLst>
  </p:cSld>
  <p:clrMapOvr>
    <a:masterClrMapping/>
  </p:clrMapOvr>
  <p:transition spd="slow" advTm="300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291020"/>
      </p:ext>
    </p:extLst>
  </p:cSld>
  <p:clrMapOvr>
    <a:masterClrMapping/>
  </p:clrMapOvr>
  <p:transition spd="slow" advTm="300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5079610"/>
      </p:ext>
    </p:extLst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šḻïḍè"/>
          <p:cNvSpPr/>
          <p:nvPr/>
        </p:nvSpPr>
        <p:spPr>
          <a:xfrm>
            <a:off x="0" y="0"/>
            <a:ext cx="12192000" cy="2809106"/>
          </a:xfrm>
          <a:prstGeom prst="rect">
            <a:avLst/>
          </a:prstGeom>
          <a:blipFill>
            <a:blip r:embed="rId2"/>
            <a:srcRect/>
            <a:stretch>
              <a:fillRect t="-95101" b="-9424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31965" y="784315"/>
            <a:ext cx="2847703" cy="3895959"/>
          </a:xfrm>
          <a:prstGeom prst="rect">
            <a:avLst/>
          </a:prstGeom>
          <a:solidFill>
            <a:srgbClr val="1A94BC"/>
          </a:solidFill>
          <a:ln>
            <a:solidFill>
              <a:srgbClr val="1A94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/>
          </p:cNvPr>
          <p:cNvSpPr/>
          <p:nvPr/>
        </p:nvSpPr>
        <p:spPr>
          <a:xfrm>
            <a:off x="10620103" y="784315"/>
            <a:ext cx="913448" cy="913448"/>
          </a:xfrm>
          <a:prstGeom prst="rect">
            <a:avLst/>
          </a:prstGeom>
          <a:solidFill>
            <a:srgbClr val="1A94BC"/>
          </a:solidFill>
          <a:ln w="1270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rPr>
              <a:t>LOGO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424806" y="1241039"/>
            <a:ext cx="2062020" cy="1398228"/>
            <a:chOff x="1238022" y="1765226"/>
            <a:chExt cx="2062020" cy="1398228"/>
          </a:xfrm>
        </p:grpSpPr>
        <p:grpSp>
          <p:nvGrpSpPr>
            <p:cNvPr id="24" name="组合 23">
              <a:extLst/>
            </p:cNvPr>
            <p:cNvGrpSpPr/>
            <p:nvPr/>
          </p:nvGrpSpPr>
          <p:grpSpPr>
            <a:xfrm>
              <a:off x="1238022" y="2523190"/>
              <a:ext cx="2062020" cy="640264"/>
              <a:chOff x="1" y="3026106"/>
              <a:chExt cx="2057400" cy="781570"/>
            </a:xfrm>
          </p:grpSpPr>
          <p:sp>
            <p:nvSpPr>
              <p:cNvPr id="26" name="文本框 25">
                <a:extLst/>
              </p:cNvPr>
              <p:cNvSpPr txBox="1"/>
              <p:nvPr/>
            </p:nvSpPr>
            <p:spPr>
              <a:xfrm>
                <a:off x="1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pPr algn="r"/>
                <a:r>
                  <a:rPr lang="en-US" altLang="zh-CN" sz="16600" b="1" dirty="0">
                    <a:solidFill>
                      <a:srgbClr val="FFFFFF"/>
                    </a:solidFill>
                    <a:latin typeface="Arial"/>
                  </a:rPr>
                  <a:t>REPORT</a:t>
                </a:r>
                <a:endParaRPr lang="zh-CN" altLang="en-US" sz="16600" b="1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27" name="矩形 26">
                <a:extLst/>
              </p:cNvPr>
              <p:cNvSpPr/>
              <p:nvPr/>
            </p:nvSpPr>
            <p:spPr>
              <a:xfrm>
                <a:off x="806369" y="3026106"/>
                <a:ext cx="1251032" cy="218356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algn="r"/>
                <a:r>
                  <a:rPr lang="en-US" altLang="zh-CN" sz="16600" dirty="0">
                    <a:solidFill>
                      <a:srgbClr val="FFFFFF"/>
                    </a:solidFill>
                    <a:latin typeface="Arial"/>
                  </a:rPr>
                  <a:t>BUSINESS</a:t>
                </a:r>
              </a:p>
            </p:txBody>
          </p:sp>
        </p:grpSp>
        <p:sp>
          <p:nvSpPr>
            <p:cNvPr id="25" name="文本框 24">
              <a:extLst/>
            </p:cNvPr>
            <p:cNvSpPr txBox="1"/>
            <p:nvPr/>
          </p:nvSpPr>
          <p:spPr>
            <a:xfrm>
              <a:off x="1950887" y="1765226"/>
              <a:ext cx="1339467" cy="640264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 smtClean="0">
                  <a:solidFill>
                    <a:srgbClr val="FFFFFF"/>
                  </a:solidFill>
                  <a:latin typeface="Impact" panose="020B0806030902050204" pitchFamily="34" charset="0"/>
                </a:rPr>
                <a:t>2020</a:t>
              </a:r>
              <a:endParaRPr lang="zh-CN" altLang="en-US" sz="96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1" name="TextBox 1"/>
          <p:cNvSpPr txBox="1"/>
          <p:nvPr/>
        </p:nvSpPr>
        <p:spPr>
          <a:xfrm>
            <a:off x="4319253" y="3593421"/>
            <a:ext cx="7433161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 smtClean="0">
                <a:latin typeface="+mj-ea"/>
                <a:ea typeface="+mj-ea"/>
                <a:cs typeface="+mn-ea"/>
                <a:sym typeface="+mn-lt"/>
              </a:rPr>
              <a:t>2020</a:t>
            </a:r>
            <a:r>
              <a:rPr lang="zh-CN" altLang="en-US" sz="4800" b="1" dirty="0" smtClean="0">
                <a:latin typeface="+mj-ea"/>
                <a:ea typeface="+mj-ea"/>
                <a:cs typeface="+mn-ea"/>
                <a:sym typeface="+mn-lt"/>
              </a:rPr>
              <a:t>工作总结</a:t>
            </a:r>
            <a:r>
              <a:rPr lang="en-US" altLang="zh-CN" sz="4800" b="1" dirty="0" smtClean="0"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4800" b="1" dirty="0" smtClean="0"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4800" b="1" dirty="0" smtClean="0"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4800" b="1" dirty="0" smtClean="0">
                <a:latin typeface="+mj-ea"/>
                <a:ea typeface="+mj-ea"/>
                <a:cs typeface="+mn-ea"/>
                <a:sym typeface="+mn-lt"/>
              </a:rPr>
              <a:t>汇报</a:t>
            </a:r>
            <a:endParaRPr lang="zh-CN" altLang="en-US" sz="48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74148" y="4422815"/>
            <a:ext cx="5970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  <a:cs typeface="+mn-ea"/>
                <a:sym typeface="+mn-lt"/>
              </a:rPr>
              <a:t>LOREM IPSUM DOLOR SIT AMET, CONSECTETUR ADIPISICING ELIT</a:t>
            </a:r>
            <a:endParaRPr lang="zh-CN" altLang="en-US" sz="1400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16947" y="5365220"/>
            <a:ext cx="4059675" cy="389531"/>
            <a:chOff x="4516947" y="4309317"/>
            <a:chExt cx="4059675" cy="389531"/>
          </a:xfrm>
        </p:grpSpPr>
        <p:sp>
          <p:nvSpPr>
            <p:cNvPr id="33" name="圆角矩形 2"/>
            <p:cNvSpPr/>
            <p:nvPr/>
          </p:nvSpPr>
          <p:spPr>
            <a:xfrm>
              <a:off x="4938150" y="4328080"/>
              <a:ext cx="1495935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chemeClr val="tx1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</a:p>
          </p:txBody>
        </p:sp>
        <p:sp>
          <p:nvSpPr>
            <p:cNvPr id="34" name="圆角矩形 2"/>
            <p:cNvSpPr/>
            <p:nvPr/>
          </p:nvSpPr>
          <p:spPr>
            <a:xfrm>
              <a:off x="4516947" y="4328080"/>
              <a:ext cx="370821" cy="37076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student-graduation-cap-shape_52041"/>
            <p:cNvSpPr>
              <a:spLocks noChangeAspect="1"/>
            </p:cNvSpPr>
            <p:nvPr/>
          </p:nvSpPr>
          <p:spPr bwMode="auto">
            <a:xfrm>
              <a:off x="4621802" y="4414585"/>
              <a:ext cx="153299" cy="184628"/>
            </a:xfrm>
            <a:custGeom>
              <a:avLst/>
              <a:gdLst>
                <a:gd name="connsiteX0" fmla="*/ 56671 w 279400"/>
                <a:gd name="connsiteY0" fmla="*/ 192087 h 336550"/>
                <a:gd name="connsiteX1" fmla="*/ 224047 w 279400"/>
                <a:gd name="connsiteY1" fmla="*/ 192087 h 336550"/>
                <a:gd name="connsiteX2" fmla="*/ 279400 w 279400"/>
                <a:gd name="connsiteY2" fmla="*/ 247752 h 336550"/>
                <a:gd name="connsiteX3" fmla="*/ 279400 w 279400"/>
                <a:gd name="connsiteY3" fmla="*/ 336550 h 336550"/>
                <a:gd name="connsiteX4" fmla="*/ 176602 w 279400"/>
                <a:gd name="connsiteY4" fmla="*/ 336550 h 336550"/>
                <a:gd name="connsiteX5" fmla="*/ 158151 w 279400"/>
                <a:gd name="connsiteY5" fmla="*/ 245101 h 336550"/>
                <a:gd name="connsiteX6" fmla="*/ 151562 w 279400"/>
                <a:gd name="connsiteY6" fmla="*/ 239800 h 336550"/>
                <a:gd name="connsiteX7" fmla="*/ 167377 w 279400"/>
                <a:gd name="connsiteY7" fmla="*/ 213293 h 336550"/>
                <a:gd name="connsiteX8" fmla="*/ 167377 w 279400"/>
                <a:gd name="connsiteY8" fmla="*/ 209317 h 336550"/>
                <a:gd name="connsiteX9" fmla="*/ 163423 w 279400"/>
                <a:gd name="connsiteY9" fmla="*/ 207991 h 336550"/>
                <a:gd name="connsiteX10" fmla="*/ 121249 w 279400"/>
                <a:gd name="connsiteY10" fmla="*/ 207991 h 336550"/>
                <a:gd name="connsiteX11" fmla="*/ 118613 w 279400"/>
                <a:gd name="connsiteY11" fmla="*/ 209317 h 336550"/>
                <a:gd name="connsiteX12" fmla="*/ 118613 w 279400"/>
                <a:gd name="connsiteY12" fmla="*/ 213293 h 336550"/>
                <a:gd name="connsiteX13" fmla="*/ 134429 w 279400"/>
                <a:gd name="connsiteY13" fmla="*/ 239800 h 336550"/>
                <a:gd name="connsiteX14" fmla="*/ 126521 w 279400"/>
                <a:gd name="connsiteY14" fmla="*/ 245101 h 336550"/>
                <a:gd name="connsiteX15" fmla="*/ 110706 w 279400"/>
                <a:gd name="connsiteY15" fmla="*/ 336550 h 336550"/>
                <a:gd name="connsiteX16" fmla="*/ 0 w 279400"/>
                <a:gd name="connsiteY16" fmla="*/ 336550 h 336550"/>
                <a:gd name="connsiteX17" fmla="*/ 0 w 279400"/>
                <a:gd name="connsiteY17" fmla="*/ 247752 h 336550"/>
                <a:gd name="connsiteX18" fmla="*/ 56671 w 279400"/>
                <a:gd name="connsiteY18" fmla="*/ 192087 h 336550"/>
                <a:gd name="connsiteX19" fmla="*/ 138907 w 279400"/>
                <a:gd name="connsiteY19" fmla="*/ 0 h 336550"/>
                <a:gd name="connsiteX20" fmla="*/ 219076 w 279400"/>
                <a:gd name="connsiteY20" fmla="*/ 80169 h 336550"/>
                <a:gd name="connsiteX21" fmla="*/ 138907 w 279400"/>
                <a:gd name="connsiteY21" fmla="*/ 160338 h 336550"/>
                <a:gd name="connsiteX22" fmla="*/ 58738 w 279400"/>
                <a:gd name="connsiteY22" fmla="*/ 80169 h 336550"/>
                <a:gd name="connsiteX23" fmla="*/ 138907 w 279400"/>
                <a:gd name="connsiteY23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9400" h="336550">
                  <a:moveTo>
                    <a:pt x="56671" y="192087"/>
                  </a:moveTo>
                  <a:cubicBezTo>
                    <a:pt x="56671" y="192087"/>
                    <a:pt x="56671" y="192087"/>
                    <a:pt x="224047" y="192087"/>
                  </a:cubicBezTo>
                  <a:cubicBezTo>
                    <a:pt x="254360" y="192087"/>
                    <a:pt x="279400" y="217269"/>
                    <a:pt x="279400" y="247752"/>
                  </a:cubicBezTo>
                  <a:cubicBezTo>
                    <a:pt x="279400" y="247752"/>
                    <a:pt x="279400" y="247752"/>
                    <a:pt x="279400" y="336550"/>
                  </a:cubicBezTo>
                  <a:cubicBezTo>
                    <a:pt x="279400" y="336550"/>
                    <a:pt x="279400" y="336550"/>
                    <a:pt x="176602" y="336550"/>
                  </a:cubicBezTo>
                  <a:cubicBezTo>
                    <a:pt x="176602" y="336550"/>
                    <a:pt x="176602" y="336550"/>
                    <a:pt x="158151" y="245101"/>
                  </a:cubicBezTo>
                  <a:cubicBezTo>
                    <a:pt x="158151" y="242450"/>
                    <a:pt x="154197" y="239800"/>
                    <a:pt x="151562" y="239800"/>
                  </a:cubicBezTo>
                  <a:cubicBezTo>
                    <a:pt x="151562" y="239800"/>
                    <a:pt x="151562" y="239800"/>
                    <a:pt x="167377" y="213293"/>
                  </a:cubicBezTo>
                  <a:cubicBezTo>
                    <a:pt x="167377" y="211967"/>
                    <a:pt x="167377" y="210642"/>
                    <a:pt x="167377" y="209317"/>
                  </a:cubicBezTo>
                  <a:cubicBezTo>
                    <a:pt x="166059" y="207991"/>
                    <a:pt x="164741" y="207991"/>
                    <a:pt x="163423" y="207991"/>
                  </a:cubicBezTo>
                  <a:cubicBezTo>
                    <a:pt x="163423" y="207991"/>
                    <a:pt x="163423" y="207991"/>
                    <a:pt x="121249" y="207991"/>
                  </a:cubicBezTo>
                  <a:cubicBezTo>
                    <a:pt x="119931" y="207991"/>
                    <a:pt x="118613" y="207991"/>
                    <a:pt x="118613" y="209317"/>
                  </a:cubicBezTo>
                  <a:cubicBezTo>
                    <a:pt x="117296" y="210642"/>
                    <a:pt x="117296" y="211967"/>
                    <a:pt x="118613" y="213293"/>
                  </a:cubicBezTo>
                  <a:cubicBezTo>
                    <a:pt x="118613" y="213293"/>
                    <a:pt x="118613" y="213293"/>
                    <a:pt x="134429" y="239800"/>
                  </a:cubicBezTo>
                  <a:cubicBezTo>
                    <a:pt x="130475" y="239800"/>
                    <a:pt x="127839" y="242450"/>
                    <a:pt x="126521" y="245101"/>
                  </a:cubicBezTo>
                  <a:cubicBezTo>
                    <a:pt x="126521" y="245101"/>
                    <a:pt x="126521" y="245101"/>
                    <a:pt x="110706" y="336550"/>
                  </a:cubicBezTo>
                  <a:cubicBezTo>
                    <a:pt x="110706" y="336550"/>
                    <a:pt x="110706" y="336550"/>
                    <a:pt x="0" y="336550"/>
                  </a:cubicBezTo>
                  <a:cubicBezTo>
                    <a:pt x="0" y="336550"/>
                    <a:pt x="0" y="336550"/>
                    <a:pt x="0" y="247752"/>
                  </a:cubicBezTo>
                  <a:cubicBezTo>
                    <a:pt x="0" y="217269"/>
                    <a:pt x="25040" y="192087"/>
                    <a:pt x="56671" y="192087"/>
                  </a:cubicBezTo>
                  <a:close/>
                  <a:moveTo>
                    <a:pt x="138907" y="0"/>
                  </a:moveTo>
                  <a:cubicBezTo>
                    <a:pt x="183183" y="0"/>
                    <a:pt x="219076" y="35893"/>
                    <a:pt x="219076" y="80169"/>
                  </a:cubicBezTo>
                  <a:cubicBezTo>
                    <a:pt x="219076" y="124445"/>
                    <a:pt x="183183" y="160338"/>
                    <a:pt x="138907" y="160338"/>
                  </a:cubicBezTo>
                  <a:cubicBezTo>
                    <a:pt x="94631" y="160338"/>
                    <a:pt x="58738" y="124445"/>
                    <a:pt x="58738" y="80169"/>
                  </a:cubicBezTo>
                  <a:cubicBezTo>
                    <a:pt x="58738" y="35893"/>
                    <a:pt x="94631" y="0"/>
                    <a:pt x="1389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圆角矩形 2"/>
            <p:cNvSpPr/>
            <p:nvPr/>
          </p:nvSpPr>
          <p:spPr>
            <a:xfrm>
              <a:off x="6664452" y="4309317"/>
              <a:ext cx="370834" cy="3709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tudent-graduation-cap-shape_52041"/>
            <p:cNvSpPr>
              <a:spLocks noChangeAspect="1"/>
            </p:cNvSpPr>
            <p:nvPr/>
          </p:nvSpPr>
          <p:spPr bwMode="auto">
            <a:xfrm>
              <a:off x="6758060" y="4402858"/>
              <a:ext cx="178566" cy="184724"/>
            </a:xfrm>
            <a:custGeom>
              <a:avLst/>
              <a:gdLst>
                <a:gd name="connsiteX0" fmla="*/ 233363 w 325438"/>
                <a:gd name="connsiteY0" fmla="*/ 249238 h 336550"/>
                <a:gd name="connsiteX1" fmla="*/ 279401 w 325438"/>
                <a:gd name="connsiteY1" fmla="*/ 249238 h 336550"/>
                <a:gd name="connsiteX2" fmla="*/ 279401 w 325438"/>
                <a:gd name="connsiteY2" fmla="*/ 290513 h 336550"/>
                <a:gd name="connsiteX3" fmla="*/ 233363 w 325438"/>
                <a:gd name="connsiteY3" fmla="*/ 290513 h 336550"/>
                <a:gd name="connsiteX4" fmla="*/ 171450 w 325438"/>
                <a:gd name="connsiteY4" fmla="*/ 249238 h 336550"/>
                <a:gd name="connsiteX5" fmla="*/ 217488 w 325438"/>
                <a:gd name="connsiteY5" fmla="*/ 249238 h 336550"/>
                <a:gd name="connsiteX6" fmla="*/ 217488 w 325438"/>
                <a:gd name="connsiteY6" fmla="*/ 290513 h 336550"/>
                <a:gd name="connsiteX7" fmla="*/ 171450 w 325438"/>
                <a:gd name="connsiteY7" fmla="*/ 290513 h 336550"/>
                <a:gd name="connsiteX8" fmla="*/ 107950 w 325438"/>
                <a:gd name="connsiteY8" fmla="*/ 249238 h 336550"/>
                <a:gd name="connsiteX9" fmla="*/ 155575 w 325438"/>
                <a:gd name="connsiteY9" fmla="*/ 249238 h 336550"/>
                <a:gd name="connsiteX10" fmla="*/ 155575 w 325438"/>
                <a:gd name="connsiteY10" fmla="*/ 290513 h 336550"/>
                <a:gd name="connsiteX11" fmla="*/ 107950 w 325438"/>
                <a:gd name="connsiteY11" fmla="*/ 290513 h 336550"/>
                <a:gd name="connsiteX12" fmla="*/ 46038 w 325438"/>
                <a:gd name="connsiteY12" fmla="*/ 249238 h 336550"/>
                <a:gd name="connsiteX13" fmla="*/ 93663 w 325438"/>
                <a:gd name="connsiteY13" fmla="*/ 249238 h 336550"/>
                <a:gd name="connsiteX14" fmla="*/ 93663 w 325438"/>
                <a:gd name="connsiteY14" fmla="*/ 290513 h 336550"/>
                <a:gd name="connsiteX15" fmla="*/ 46038 w 325438"/>
                <a:gd name="connsiteY15" fmla="*/ 290513 h 336550"/>
                <a:gd name="connsiteX16" fmla="*/ 233363 w 325438"/>
                <a:gd name="connsiteY16" fmla="*/ 195263 h 336550"/>
                <a:gd name="connsiteX17" fmla="*/ 279401 w 325438"/>
                <a:gd name="connsiteY17" fmla="*/ 195263 h 336550"/>
                <a:gd name="connsiteX18" fmla="*/ 279401 w 325438"/>
                <a:gd name="connsiteY18" fmla="*/ 234951 h 336550"/>
                <a:gd name="connsiteX19" fmla="*/ 233363 w 325438"/>
                <a:gd name="connsiteY19" fmla="*/ 234951 h 336550"/>
                <a:gd name="connsiteX20" fmla="*/ 171450 w 325438"/>
                <a:gd name="connsiteY20" fmla="*/ 195263 h 336550"/>
                <a:gd name="connsiteX21" fmla="*/ 217488 w 325438"/>
                <a:gd name="connsiteY21" fmla="*/ 195263 h 336550"/>
                <a:gd name="connsiteX22" fmla="*/ 217488 w 325438"/>
                <a:gd name="connsiteY22" fmla="*/ 234951 h 336550"/>
                <a:gd name="connsiteX23" fmla="*/ 171450 w 325438"/>
                <a:gd name="connsiteY23" fmla="*/ 234951 h 336550"/>
                <a:gd name="connsiteX24" fmla="*/ 107950 w 325438"/>
                <a:gd name="connsiteY24" fmla="*/ 195263 h 336550"/>
                <a:gd name="connsiteX25" fmla="*/ 155575 w 325438"/>
                <a:gd name="connsiteY25" fmla="*/ 195263 h 336550"/>
                <a:gd name="connsiteX26" fmla="*/ 155575 w 325438"/>
                <a:gd name="connsiteY26" fmla="*/ 234951 h 336550"/>
                <a:gd name="connsiteX27" fmla="*/ 107950 w 325438"/>
                <a:gd name="connsiteY27" fmla="*/ 234951 h 336550"/>
                <a:gd name="connsiteX28" fmla="*/ 46038 w 325438"/>
                <a:gd name="connsiteY28" fmla="*/ 195263 h 336550"/>
                <a:gd name="connsiteX29" fmla="*/ 93663 w 325438"/>
                <a:gd name="connsiteY29" fmla="*/ 195263 h 336550"/>
                <a:gd name="connsiteX30" fmla="*/ 93663 w 325438"/>
                <a:gd name="connsiteY30" fmla="*/ 234951 h 336550"/>
                <a:gd name="connsiteX31" fmla="*/ 46038 w 325438"/>
                <a:gd name="connsiteY31" fmla="*/ 234951 h 336550"/>
                <a:gd name="connsiteX32" fmla="*/ 233363 w 325438"/>
                <a:gd name="connsiteY32" fmla="*/ 139700 h 336550"/>
                <a:gd name="connsiteX33" fmla="*/ 279401 w 325438"/>
                <a:gd name="connsiteY33" fmla="*/ 139700 h 336550"/>
                <a:gd name="connsiteX34" fmla="*/ 279401 w 325438"/>
                <a:gd name="connsiteY34" fmla="*/ 180975 h 336550"/>
                <a:gd name="connsiteX35" fmla="*/ 233363 w 325438"/>
                <a:gd name="connsiteY35" fmla="*/ 180975 h 336550"/>
                <a:gd name="connsiteX36" fmla="*/ 171450 w 325438"/>
                <a:gd name="connsiteY36" fmla="*/ 139700 h 336550"/>
                <a:gd name="connsiteX37" fmla="*/ 217488 w 325438"/>
                <a:gd name="connsiteY37" fmla="*/ 139700 h 336550"/>
                <a:gd name="connsiteX38" fmla="*/ 217488 w 325438"/>
                <a:gd name="connsiteY38" fmla="*/ 180975 h 336550"/>
                <a:gd name="connsiteX39" fmla="*/ 171450 w 325438"/>
                <a:gd name="connsiteY39" fmla="*/ 180975 h 336550"/>
                <a:gd name="connsiteX40" fmla="*/ 107950 w 325438"/>
                <a:gd name="connsiteY40" fmla="*/ 139700 h 336550"/>
                <a:gd name="connsiteX41" fmla="*/ 155575 w 325438"/>
                <a:gd name="connsiteY41" fmla="*/ 139700 h 336550"/>
                <a:gd name="connsiteX42" fmla="*/ 155575 w 325438"/>
                <a:gd name="connsiteY42" fmla="*/ 180975 h 336550"/>
                <a:gd name="connsiteX43" fmla="*/ 107950 w 325438"/>
                <a:gd name="connsiteY43" fmla="*/ 180975 h 336550"/>
                <a:gd name="connsiteX44" fmla="*/ 49167 w 325438"/>
                <a:gd name="connsiteY44" fmla="*/ 38100 h 336550"/>
                <a:gd name="connsiteX45" fmla="*/ 25400 w 325438"/>
                <a:gd name="connsiteY45" fmla="*/ 61753 h 336550"/>
                <a:gd name="connsiteX46" fmla="*/ 25400 w 325438"/>
                <a:gd name="connsiteY46" fmla="*/ 289085 h 336550"/>
                <a:gd name="connsiteX47" fmla="*/ 49167 w 325438"/>
                <a:gd name="connsiteY47" fmla="*/ 312738 h 336550"/>
                <a:gd name="connsiteX48" fmla="*/ 276271 w 325438"/>
                <a:gd name="connsiteY48" fmla="*/ 312738 h 336550"/>
                <a:gd name="connsiteX49" fmla="*/ 300038 w 325438"/>
                <a:gd name="connsiteY49" fmla="*/ 289085 h 336550"/>
                <a:gd name="connsiteX50" fmla="*/ 300038 w 325438"/>
                <a:gd name="connsiteY50" fmla="*/ 61753 h 336550"/>
                <a:gd name="connsiteX51" fmla="*/ 276271 w 325438"/>
                <a:gd name="connsiteY51" fmla="*/ 38100 h 336550"/>
                <a:gd name="connsiteX52" fmla="*/ 269669 w 325438"/>
                <a:gd name="connsiteY52" fmla="*/ 38100 h 336550"/>
                <a:gd name="connsiteX53" fmla="*/ 269669 w 325438"/>
                <a:gd name="connsiteY53" fmla="*/ 63067 h 336550"/>
                <a:gd name="connsiteX54" fmla="*/ 276271 w 325438"/>
                <a:gd name="connsiteY54" fmla="*/ 74894 h 336550"/>
                <a:gd name="connsiteX55" fmla="*/ 260427 w 325438"/>
                <a:gd name="connsiteY55" fmla="*/ 90662 h 336550"/>
                <a:gd name="connsiteX56" fmla="*/ 244582 w 325438"/>
                <a:gd name="connsiteY56" fmla="*/ 74894 h 336550"/>
                <a:gd name="connsiteX57" fmla="*/ 249864 w 325438"/>
                <a:gd name="connsiteY57" fmla="*/ 63067 h 336550"/>
                <a:gd name="connsiteX58" fmla="*/ 249864 w 325438"/>
                <a:gd name="connsiteY58" fmla="*/ 38100 h 336550"/>
                <a:gd name="connsiteX59" fmla="*/ 231379 w 325438"/>
                <a:gd name="connsiteY59" fmla="*/ 38100 h 336550"/>
                <a:gd name="connsiteX60" fmla="*/ 231379 w 325438"/>
                <a:gd name="connsiteY60" fmla="*/ 63067 h 336550"/>
                <a:gd name="connsiteX61" fmla="*/ 236660 w 325438"/>
                <a:gd name="connsiteY61" fmla="*/ 74894 h 336550"/>
                <a:gd name="connsiteX62" fmla="*/ 220816 w 325438"/>
                <a:gd name="connsiteY62" fmla="*/ 90662 h 336550"/>
                <a:gd name="connsiteX63" fmla="*/ 204971 w 325438"/>
                <a:gd name="connsiteY63" fmla="*/ 74894 h 336550"/>
                <a:gd name="connsiteX64" fmla="*/ 210253 w 325438"/>
                <a:gd name="connsiteY64" fmla="*/ 63067 h 336550"/>
                <a:gd name="connsiteX65" fmla="*/ 210253 w 325438"/>
                <a:gd name="connsiteY65" fmla="*/ 38100 h 336550"/>
                <a:gd name="connsiteX66" fmla="*/ 191767 w 325438"/>
                <a:gd name="connsiteY66" fmla="*/ 38100 h 336550"/>
                <a:gd name="connsiteX67" fmla="*/ 191767 w 325438"/>
                <a:gd name="connsiteY67" fmla="*/ 63067 h 336550"/>
                <a:gd name="connsiteX68" fmla="*/ 198369 w 325438"/>
                <a:gd name="connsiteY68" fmla="*/ 74894 h 336550"/>
                <a:gd name="connsiteX69" fmla="*/ 182525 w 325438"/>
                <a:gd name="connsiteY69" fmla="*/ 90662 h 336550"/>
                <a:gd name="connsiteX70" fmla="*/ 166680 w 325438"/>
                <a:gd name="connsiteY70" fmla="*/ 74894 h 336550"/>
                <a:gd name="connsiteX71" fmla="*/ 171962 w 325438"/>
                <a:gd name="connsiteY71" fmla="*/ 63067 h 336550"/>
                <a:gd name="connsiteX72" fmla="*/ 171962 w 325438"/>
                <a:gd name="connsiteY72" fmla="*/ 38100 h 336550"/>
                <a:gd name="connsiteX73" fmla="*/ 153476 w 325438"/>
                <a:gd name="connsiteY73" fmla="*/ 38100 h 336550"/>
                <a:gd name="connsiteX74" fmla="*/ 153476 w 325438"/>
                <a:gd name="connsiteY74" fmla="*/ 63067 h 336550"/>
                <a:gd name="connsiteX75" fmla="*/ 158758 w 325438"/>
                <a:gd name="connsiteY75" fmla="*/ 74894 h 336550"/>
                <a:gd name="connsiteX76" fmla="*/ 142913 w 325438"/>
                <a:gd name="connsiteY76" fmla="*/ 90662 h 336550"/>
                <a:gd name="connsiteX77" fmla="*/ 127069 w 325438"/>
                <a:gd name="connsiteY77" fmla="*/ 74894 h 336550"/>
                <a:gd name="connsiteX78" fmla="*/ 133671 w 325438"/>
                <a:gd name="connsiteY78" fmla="*/ 63067 h 336550"/>
                <a:gd name="connsiteX79" fmla="*/ 133671 w 325438"/>
                <a:gd name="connsiteY79" fmla="*/ 38100 h 336550"/>
                <a:gd name="connsiteX80" fmla="*/ 115186 w 325438"/>
                <a:gd name="connsiteY80" fmla="*/ 38100 h 336550"/>
                <a:gd name="connsiteX81" fmla="*/ 115186 w 325438"/>
                <a:gd name="connsiteY81" fmla="*/ 63067 h 336550"/>
                <a:gd name="connsiteX82" fmla="*/ 120467 w 325438"/>
                <a:gd name="connsiteY82" fmla="*/ 74894 h 336550"/>
                <a:gd name="connsiteX83" fmla="*/ 104623 w 325438"/>
                <a:gd name="connsiteY83" fmla="*/ 90662 h 336550"/>
                <a:gd name="connsiteX84" fmla="*/ 88778 w 325438"/>
                <a:gd name="connsiteY84" fmla="*/ 74894 h 336550"/>
                <a:gd name="connsiteX85" fmla="*/ 94060 w 325438"/>
                <a:gd name="connsiteY85" fmla="*/ 63067 h 336550"/>
                <a:gd name="connsiteX86" fmla="*/ 94060 w 325438"/>
                <a:gd name="connsiteY86" fmla="*/ 38100 h 336550"/>
                <a:gd name="connsiteX87" fmla="*/ 75574 w 325438"/>
                <a:gd name="connsiteY87" fmla="*/ 38100 h 336550"/>
                <a:gd name="connsiteX88" fmla="*/ 75574 w 325438"/>
                <a:gd name="connsiteY88" fmla="*/ 63067 h 336550"/>
                <a:gd name="connsiteX89" fmla="*/ 80856 w 325438"/>
                <a:gd name="connsiteY89" fmla="*/ 74894 h 336550"/>
                <a:gd name="connsiteX90" fmla="*/ 65011 w 325438"/>
                <a:gd name="connsiteY90" fmla="*/ 90662 h 336550"/>
                <a:gd name="connsiteX91" fmla="*/ 49167 w 325438"/>
                <a:gd name="connsiteY91" fmla="*/ 74894 h 336550"/>
                <a:gd name="connsiteX92" fmla="*/ 55769 w 325438"/>
                <a:gd name="connsiteY92" fmla="*/ 63067 h 336550"/>
                <a:gd name="connsiteX93" fmla="*/ 55769 w 325438"/>
                <a:gd name="connsiteY93" fmla="*/ 38100 h 336550"/>
                <a:gd name="connsiteX94" fmla="*/ 49167 w 325438"/>
                <a:gd name="connsiteY94" fmla="*/ 38100 h 336550"/>
                <a:gd name="connsiteX95" fmla="*/ 65315 w 325438"/>
                <a:gd name="connsiteY95" fmla="*/ 4763 h 336550"/>
                <a:gd name="connsiteX96" fmla="*/ 61913 w 325438"/>
                <a:gd name="connsiteY96" fmla="*/ 10110 h 336550"/>
                <a:gd name="connsiteX97" fmla="*/ 61913 w 325438"/>
                <a:gd name="connsiteY97" fmla="*/ 75616 h 336550"/>
                <a:gd name="connsiteX98" fmla="*/ 65315 w 325438"/>
                <a:gd name="connsiteY98" fmla="*/ 80963 h 336550"/>
                <a:gd name="connsiteX99" fmla="*/ 69851 w 325438"/>
                <a:gd name="connsiteY99" fmla="*/ 75616 h 336550"/>
                <a:gd name="connsiteX100" fmla="*/ 69851 w 325438"/>
                <a:gd name="connsiteY100" fmla="*/ 10110 h 336550"/>
                <a:gd name="connsiteX101" fmla="*/ 65315 w 325438"/>
                <a:gd name="connsiteY101" fmla="*/ 4763 h 336550"/>
                <a:gd name="connsiteX102" fmla="*/ 104776 w 325438"/>
                <a:gd name="connsiteY102" fmla="*/ 4763 h 336550"/>
                <a:gd name="connsiteX103" fmla="*/ 100013 w 325438"/>
                <a:gd name="connsiteY103" fmla="*/ 10110 h 336550"/>
                <a:gd name="connsiteX104" fmla="*/ 100013 w 325438"/>
                <a:gd name="connsiteY104" fmla="*/ 75616 h 336550"/>
                <a:gd name="connsiteX105" fmla="*/ 104776 w 325438"/>
                <a:gd name="connsiteY105" fmla="*/ 80963 h 336550"/>
                <a:gd name="connsiteX106" fmla="*/ 109538 w 325438"/>
                <a:gd name="connsiteY106" fmla="*/ 75616 h 336550"/>
                <a:gd name="connsiteX107" fmla="*/ 109538 w 325438"/>
                <a:gd name="connsiteY107" fmla="*/ 10110 h 336550"/>
                <a:gd name="connsiteX108" fmla="*/ 104776 w 325438"/>
                <a:gd name="connsiteY108" fmla="*/ 4763 h 336550"/>
                <a:gd name="connsiteX109" fmla="*/ 142876 w 325438"/>
                <a:gd name="connsiteY109" fmla="*/ 4763 h 336550"/>
                <a:gd name="connsiteX110" fmla="*/ 138113 w 325438"/>
                <a:gd name="connsiteY110" fmla="*/ 10110 h 336550"/>
                <a:gd name="connsiteX111" fmla="*/ 138113 w 325438"/>
                <a:gd name="connsiteY111" fmla="*/ 75616 h 336550"/>
                <a:gd name="connsiteX112" fmla="*/ 142876 w 325438"/>
                <a:gd name="connsiteY112" fmla="*/ 80963 h 336550"/>
                <a:gd name="connsiteX113" fmla="*/ 147638 w 325438"/>
                <a:gd name="connsiteY113" fmla="*/ 75616 h 336550"/>
                <a:gd name="connsiteX114" fmla="*/ 147638 w 325438"/>
                <a:gd name="connsiteY114" fmla="*/ 10110 h 336550"/>
                <a:gd name="connsiteX115" fmla="*/ 142876 w 325438"/>
                <a:gd name="connsiteY115" fmla="*/ 4763 h 336550"/>
                <a:gd name="connsiteX116" fmla="*/ 182563 w 325438"/>
                <a:gd name="connsiteY116" fmla="*/ 4763 h 336550"/>
                <a:gd name="connsiteX117" fmla="*/ 177800 w 325438"/>
                <a:gd name="connsiteY117" fmla="*/ 10110 h 336550"/>
                <a:gd name="connsiteX118" fmla="*/ 177800 w 325438"/>
                <a:gd name="connsiteY118" fmla="*/ 75616 h 336550"/>
                <a:gd name="connsiteX119" fmla="*/ 182563 w 325438"/>
                <a:gd name="connsiteY119" fmla="*/ 80963 h 336550"/>
                <a:gd name="connsiteX120" fmla="*/ 187325 w 325438"/>
                <a:gd name="connsiteY120" fmla="*/ 75616 h 336550"/>
                <a:gd name="connsiteX121" fmla="*/ 187325 w 325438"/>
                <a:gd name="connsiteY121" fmla="*/ 10110 h 336550"/>
                <a:gd name="connsiteX122" fmla="*/ 182563 w 325438"/>
                <a:gd name="connsiteY122" fmla="*/ 4763 h 336550"/>
                <a:gd name="connsiteX123" fmla="*/ 220663 w 325438"/>
                <a:gd name="connsiteY123" fmla="*/ 4763 h 336550"/>
                <a:gd name="connsiteX124" fmla="*/ 215900 w 325438"/>
                <a:gd name="connsiteY124" fmla="*/ 10110 h 336550"/>
                <a:gd name="connsiteX125" fmla="*/ 215900 w 325438"/>
                <a:gd name="connsiteY125" fmla="*/ 75616 h 336550"/>
                <a:gd name="connsiteX126" fmla="*/ 220663 w 325438"/>
                <a:gd name="connsiteY126" fmla="*/ 80963 h 336550"/>
                <a:gd name="connsiteX127" fmla="*/ 225425 w 325438"/>
                <a:gd name="connsiteY127" fmla="*/ 75616 h 336550"/>
                <a:gd name="connsiteX128" fmla="*/ 225425 w 325438"/>
                <a:gd name="connsiteY128" fmla="*/ 10110 h 336550"/>
                <a:gd name="connsiteX129" fmla="*/ 220663 w 325438"/>
                <a:gd name="connsiteY129" fmla="*/ 4763 h 336550"/>
                <a:gd name="connsiteX130" fmla="*/ 260124 w 325438"/>
                <a:gd name="connsiteY130" fmla="*/ 4763 h 336550"/>
                <a:gd name="connsiteX131" fmla="*/ 255588 w 325438"/>
                <a:gd name="connsiteY131" fmla="*/ 10110 h 336550"/>
                <a:gd name="connsiteX132" fmla="*/ 255588 w 325438"/>
                <a:gd name="connsiteY132" fmla="*/ 75616 h 336550"/>
                <a:gd name="connsiteX133" fmla="*/ 260124 w 325438"/>
                <a:gd name="connsiteY133" fmla="*/ 80963 h 336550"/>
                <a:gd name="connsiteX134" fmla="*/ 263526 w 325438"/>
                <a:gd name="connsiteY134" fmla="*/ 75616 h 336550"/>
                <a:gd name="connsiteX135" fmla="*/ 263526 w 325438"/>
                <a:gd name="connsiteY135" fmla="*/ 10110 h 336550"/>
                <a:gd name="connsiteX136" fmla="*/ 260124 w 325438"/>
                <a:gd name="connsiteY136" fmla="*/ 4763 h 336550"/>
                <a:gd name="connsiteX137" fmla="*/ 64823 w 325438"/>
                <a:gd name="connsiteY137" fmla="*/ 0 h 336550"/>
                <a:gd name="connsiteX138" fmla="*/ 75406 w 325438"/>
                <a:gd name="connsiteY138" fmla="*/ 10517 h 336550"/>
                <a:gd name="connsiteX139" fmla="*/ 75406 w 325438"/>
                <a:gd name="connsiteY139" fmla="*/ 14461 h 336550"/>
                <a:gd name="connsiteX140" fmla="*/ 93927 w 325438"/>
                <a:gd name="connsiteY140" fmla="*/ 14461 h 336550"/>
                <a:gd name="connsiteX141" fmla="*/ 93927 w 325438"/>
                <a:gd name="connsiteY141" fmla="*/ 10517 h 336550"/>
                <a:gd name="connsiteX142" fmla="*/ 104511 w 325438"/>
                <a:gd name="connsiteY142" fmla="*/ 0 h 336550"/>
                <a:gd name="connsiteX143" fmla="*/ 115094 w 325438"/>
                <a:gd name="connsiteY143" fmla="*/ 10517 h 336550"/>
                <a:gd name="connsiteX144" fmla="*/ 115094 w 325438"/>
                <a:gd name="connsiteY144" fmla="*/ 14461 h 336550"/>
                <a:gd name="connsiteX145" fmla="*/ 133615 w 325438"/>
                <a:gd name="connsiteY145" fmla="*/ 14461 h 336550"/>
                <a:gd name="connsiteX146" fmla="*/ 133615 w 325438"/>
                <a:gd name="connsiteY146" fmla="*/ 10517 h 336550"/>
                <a:gd name="connsiteX147" fmla="*/ 142875 w 325438"/>
                <a:gd name="connsiteY147" fmla="*/ 0 h 336550"/>
                <a:gd name="connsiteX148" fmla="*/ 153459 w 325438"/>
                <a:gd name="connsiteY148" fmla="*/ 10517 h 336550"/>
                <a:gd name="connsiteX149" fmla="*/ 153459 w 325438"/>
                <a:gd name="connsiteY149" fmla="*/ 14461 h 336550"/>
                <a:gd name="connsiteX150" fmla="*/ 171980 w 325438"/>
                <a:gd name="connsiteY150" fmla="*/ 14461 h 336550"/>
                <a:gd name="connsiteX151" fmla="*/ 171980 w 325438"/>
                <a:gd name="connsiteY151" fmla="*/ 10517 h 336550"/>
                <a:gd name="connsiteX152" fmla="*/ 182563 w 325438"/>
                <a:gd name="connsiteY152" fmla="*/ 0 h 336550"/>
                <a:gd name="connsiteX153" fmla="*/ 191823 w 325438"/>
                <a:gd name="connsiteY153" fmla="*/ 10517 h 336550"/>
                <a:gd name="connsiteX154" fmla="*/ 191823 w 325438"/>
                <a:gd name="connsiteY154" fmla="*/ 14461 h 336550"/>
                <a:gd name="connsiteX155" fmla="*/ 210344 w 325438"/>
                <a:gd name="connsiteY155" fmla="*/ 14461 h 336550"/>
                <a:gd name="connsiteX156" fmla="*/ 210344 w 325438"/>
                <a:gd name="connsiteY156" fmla="*/ 10517 h 336550"/>
                <a:gd name="connsiteX157" fmla="*/ 220927 w 325438"/>
                <a:gd name="connsiteY157" fmla="*/ 0 h 336550"/>
                <a:gd name="connsiteX158" fmla="*/ 231511 w 325438"/>
                <a:gd name="connsiteY158" fmla="*/ 10517 h 336550"/>
                <a:gd name="connsiteX159" fmla="*/ 231511 w 325438"/>
                <a:gd name="connsiteY159" fmla="*/ 14461 h 336550"/>
                <a:gd name="connsiteX160" fmla="*/ 250032 w 325438"/>
                <a:gd name="connsiteY160" fmla="*/ 14461 h 336550"/>
                <a:gd name="connsiteX161" fmla="*/ 250032 w 325438"/>
                <a:gd name="connsiteY161" fmla="*/ 10517 h 336550"/>
                <a:gd name="connsiteX162" fmla="*/ 260615 w 325438"/>
                <a:gd name="connsiteY162" fmla="*/ 0 h 336550"/>
                <a:gd name="connsiteX163" fmla="*/ 269875 w 325438"/>
                <a:gd name="connsiteY163" fmla="*/ 10517 h 336550"/>
                <a:gd name="connsiteX164" fmla="*/ 269875 w 325438"/>
                <a:gd name="connsiteY164" fmla="*/ 14461 h 336550"/>
                <a:gd name="connsiteX165" fmla="*/ 276490 w 325438"/>
                <a:gd name="connsiteY165" fmla="*/ 14461 h 336550"/>
                <a:gd name="connsiteX166" fmla="*/ 325438 w 325438"/>
                <a:gd name="connsiteY166" fmla="*/ 61789 h 336550"/>
                <a:gd name="connsiteX167" fmla="*/ 325438 w 325438"/>
                <a:gd name="connsiteY167" fmla="*/ 289223 h 336550"/>
                <a:gd name="connsiteX168" fmla="*/ 276490 w 325438"/>
                <a:gd name="connsiteY168" fmla="*/ 336550 h 336550"/>
                <a:gd name="connsiteX169" fmla="*/ 48948 w 325438"/>
                <a:gd name="connsiteY169" fmla="*/ 336550 h 336550"/>
                <a:gd name="connsiteX170" fmla="*/ 0 w 325438"/>
                <a:gd name="connsiteY170" fmla="*/ 289223 h 336550"/>
                <a:gd name="connsiteX171" fmla="*/ 0 w 325438"/>
                <a:gd name="connsiteY171" fmla="*/ 61789 h 336550"/>
                <a:gd name="connsiteX172" fmla="*/ 48948 w 325438"/>
                <a:gd name="connsiteY172" fmla="*/ 14461 h 336550"/>
                <a:gd name="connsiteX173" fmla="*/ 55563 w 325438"/>
                <a:gd name="connsiteY173" fmla="*/ 14461 h 336550"/>
                <a:gd name="connsiteX174" fmla="*/ 55563 w 325438"/>
                <a:gd name="connsiteY174" fmla="*/ 10517 h 336550"/>
                <a:gd name="connsiteX175" fmla="*/ 64823 w 325438"/>
                <a:gd name="connsiteY17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325438" h="336550">
                  <a:moveTo>
                    <a:pt x="233363" y="249238"/>
                  </a:moveTo>
                  <a:lnTo>
                    <a:pt x="279401" y="249238"/>
                  </a:lnTo>
                  <a:lnTo>
                    <a:pt x="279401" y="290513"/>
                  </a:lnTo>
                  <a:lnTo>
                    <a:pt x="233363" y="290513"/>
                  </a:lnTo>
                  <a:close/>
                  <a:moveTo>
                    <a:pt x="171450" y="249238"/>
                  </a:moveTo>
                  <a:lnTo>
                    <a:pt x="217488" y="249238"/>
                  </a:lnTo>
                  <a:lnTo>
                    <a:pt x="217488" y="290513"/>
                  </a:lnTo>
                  <a:lnTo>
                    <a:pt x="171450" y="290513"/>
                  </a:lnTo>
                  <a:close/>
                  <a:moveTo>
                    <a:pt x="107950" y="249238"/>
                  </a:moveTo>
                  <a:lnTo>
                    <a:pt x="155575" y="249238"/>
                  </a:lnTo>
                  <a:lnTo>
                    <a:pt x="155575" y="290513"/>
                  </a:lnTo>
                  <a:lnTo>
                    <a:pt x="107950" y="290513"/>
                  </a:lnTo>
                  <a:close/>
                  <a:moveTo>
                    <a:pt x="46038" y="249238"/>
                  </a:moveTo>
                  <a:lnTo>
                    <a:pt x="93663" y="249238"/>
                  </a:lnTo>
                  <a:lnTo>
                    <a:pt x="93663" y="290513"/>
                  </a:lnTo>
                  <a:lnTo>
                    <a:pt x="46038" y="290513"/>
                  </a:lnTo>
                  <a:close/>
                  <a:moveTo>
                    <a:pt x="233363" y="195263"/>
                  </a:moveTo>
                  <a:lnTo>
                    <a:pt x="279401" y="195263"/>
                  </a:lnTo>
                  <a:lnTo>
                    <a:pt x="279401" y="234951"/>
                  </a:lnTo>
                  <a:lnTo>
                    <a:pt x="233363" y="234951"/>
                  </a:lnTo>
                  <a:close/>
                  <a:moveTo>
                    <a:pt x="171450" y="195263"/>
                  </a:moveTo>
                  <a:lnTo>
                    <a:pt x="217488" y="195263"/>
                  </a:lnTo>
                  <a:lnTo>
                    <a:pt x="217488" y="234951"/>
                  </a:lnTo>
                  <a:lnTo>
                    <a:pt x="171450" y="234951"/>
                  </a:lnTo>
                  <a:close/>
                  <a:moveTo>
                    <a:pt x="107950" y="195263"/>
                  </a:moveTo>
                  <a:lnTo>
                    <a:pt x="155575" y="195263"/>
                  </a:lnTo>
                  <a:lnTo>
                    <a:pt x="155575" y="234951"/>
                  </a:lnTo>
                  <a:lnTo>
                    <a:pt x="107950" y="234951"/>
                  </a:lnTo>
                  <a:close/>
                  <a:moveTo>
                    <a:pt x="46038" y="195263"/>
                  </a:moveTo>
                  <a:lnTo>
                    <a:pt x="93663" y="195263"/>
                  </a:lnTo>
                  <a:lnTo>
                    <a:pt x="93663" y="234951"/>
                  </a:lnTo>
                  <a:lnTo>
                    <a:pt x="46038" y="234951"/>
                  </a:lnTo>
                  <a:close/>
                  <a:moveTo>
                    <a:pt x="233363" y="139700"/>
                  </a:moveTo>
                  <a:lnTo>
                    <a:pt x="279401" y="139700"/>
                  </a:lnTo>
                  <a:lnTo>
                    <a:pt x="279401" y="180975"/>
                  </a:lnTo>
                  <a:lnTo>
                    <a:pt x="233363" y="180975"/>
                  </a:lnTo>
                  <a:close/>
                  <a:moveTo>
                    <a:pt x="171450" y="139700"/>
                  </a:moveTo>
                  <a:lnTo>
                    <a:pt x="217488" y="139700"/>
                  </a:lnTo>
                  <a:lnTo>
                    <a:pt x="217488" y="180975"/>
                  </a:lnTo>
                  <a:lnTo>
                    <a:pt x="171450" y="180975"/>
                  </a:lnTo>
                  <a:close/>
                  <a:moveTo>
                    <a:pt x="107950" y="139700"/>
                  </a:moveTo>
                  <a:lnTo>
                    <a:pt x="155575" y="139700"/>
                  </a:lnTo>
                  <a:lnTo>
                    <a:pt x="155575" y="180975"/>
                  </a:lnTo>
                  <a:lnTo>
                    <a:pt x="107950" y="180975"/>
                  </a:lnTo>
                  <a:close/>
                  <a:moveTo>
                    <a:pt x="49167" y="38100"/>
                  </a:moveTo>
                  <a:cubicBezTo>
                    <a:pt x="35963" y="38100"/>
                    <a:pt x="25400" y="48613"/>
                    <a:pt x="25400" y="61753"/>
                  </a:cubicBezTo>
                  <a:cubicBezTo>
                    <a:pt x="25400" y="61753"/>
                    <a:pt x="25400" y="61753"/>
                    <a:pt x="25400" y="289085"/>
                  </a:cubicBezTo>
                  <a:cubicBezTo>
                    <a:pt x="25400" y="302226"/>
                    <a:pt x="35963" y="312738"/>
                    <a:pt x="49167" y="312738"/>
                  </a:cubicBezTo>
                  <a:cubicBezTo>
                    <a:pt x="49167" y="312738"/>
                    <a:pt x="49167" y="312738"/>
                    <a:pt x="276271" y="312738"/>
                  </a:cubicBezTo>
                  <a:cubicBezTo>
                    <a:pt x="289475" y="312738"/>
                    <a:pt x="300038" y="302226"/>
                    <a:pt x="300038" y="289085"/>
                  </a:cubicBezTo>
                  <a:cubicBezTo>
                    <a:pt x="300038" y="289085"/>
                    <a:pt x="300038" y="289085"/>
                    <a:pt x="300038" y="61753"/>
                  </a:cubicBezTo>
                  <a:cubicBezTo>
                    <a:pt x="300038" y="48613"/>
                    <a:pt x="289475" y="38100"/>
                    <a:pt x="276271" y="38100"/>
                  </a:cubicBezTo>
                  <a:cubicBezTo>
                    <a:pt x="276271" y="38100"/>
                    <a:pt x="276271" y="38100"/>
                    <a:pt x="269669" y="38100"/>
                  </a:cubicBezTo>
                  <a:cubicBezTo>
                    <a:pt x="269669" y="38100"/>
                    <a:pt x="269669" y="38100"/>
                    <a:pt x="269669" y="63067"/>
                  </a:cubicBezTo>
                  <a:cubicBezTo>
                    <a:pt x="273631" y="65695"/>
                    <a:pt x="276271" y="70951"/>
                    <a:pt x="276271" y="74894"/>
                  </a:cubicBezTo>
                  <a:cubicBezTo>
                    <a:pt x="276271" y="84092"/>
                    <a:pt x="268349" y="90662"/>
                    <a:pt x="260427" y="90662"/>
                  </a:cubicBezTo>
                  <a:cubicBezTo>
                    <a:pt x="251184" y="90662"/>
                    <a:pt x="244582" y="84092"/>
                    <a:pt x="244582" y="74894"/>
                  </a:cubicBezTo>
                  <a:cubicBezTo>
                    <a:pt x="244582" y="70951"/>
                    <a:pt x="245903" y="65695"/>
                    <a:pt x="249864" y="63067"/>
                  </a:cubicBezTo>
                  <a:cubicBezTo>
                    <a:pt x="249864" y="63067"/>
                    <a:pt x="249864" y="63067"/>
                    <a:pt x="249864" y="38100"/>
                  </a:cubicBezTo>
                  <a:cubicBezTo>
                    <a:pt x="249864" y="38100"/>
                    <a:pt x="249864" y="38100"/>
                    <a:pt x="231379" y="38100"/>
                  </a:cubicBezTo>
                  <a:cubicBezTo>
                    <a:pt x="231379" y="38100"/>
                    <a:pt x="231379" y="38100"/>
                    <a:pt x="231379" y="63067"/>
                  </a:cubicBezTo>
                  <a:cubicBezTo>
                    <a:pt x="234019" y="65695"/>
                    <a:pt x="236660" y="70951"/>
                    <a:pt x="236660" y="74894"/>
                  </a:cubicBezTo>
                  <a:cubicBezTo>
                    <a:pt x="236660" y="84092"/>
                    <a:pt x="230058" y="90662"/>
                    <a:pt x="220816" y="90662"/>
                  </a:cubicBezTo>
                  <a:cubicBezTo>
                    <a:pt x="212893" y="90662"/>
                    <a:pt x="204971" y="84092"/>
                    <a:pt x="204971" y="74894"/>
                  </a:cubicBezTo>
                  <a:cubicBezTo>
                    <a:pt x="204971" y="70951"/>
                    <a:pt x="207612" y="65695"/>
                    <a:pt x="210253" y="63067"/>
                  </a:cubicBezTo>
                  <a:cubicBezTo>
                    <a:pt x="210253" y="63067"/>
                    <a:pt x="210253" y="63067"/>
                    <a:pt x="210253" y="38100"/>
                  </a:cubicBezTo>
                  <a:cubicBezTo>
                    <a:pt x="210253" y="38100"/>
                    <a:pt x="210253" y="38100"/>
                    <a:pt x="191767" y="38100"/>
                  </a:cubicBezTo>
                  <a:cubicBezTo>
                    <a:pt x="191767" y="38100"/>
                    <a:pt x="191767" y="38100"/>
                    <a:pt x="191767" y="63067"/>
                  </a:cubicBezTo>
                  <a:cubicBezTo>
                    <a:pt x="195728" y="65695"/>
                    <a:pt x="198369" y="70951"/>
                    <a:pt x="198369" y="74894"/>
                  </a:cubicBezTo>
                  <a:cubicBezTo>
                    <a:pt x="198369" y="84092"/>
                    <a:pt x="190447" y="90662"/>
                    <a:pt x="182525" y="90662"/>
                  </a:cubicBezTo>
                  <a:cubicBezTo>
                    <a:pt x="173282" y="90662"/>
                    <a:pt x="166680" y="84092"/>
                    <a:pt x="166680" y="74894"/>
                  </a:cubicBezTo>
                  <a:cubicBezTo>
                    <a:pt x="166680" y="70951"/>
                    <a:pt x="168001" y="65695"/>
                    <a:pt x="171962" y="63067"/>
                  </a:cubicBezTo>
                  <a:cubicBezTo>
                    <a:pt x="171962" y="63067"/>
                    <a:pt x="171962" y="63067"/>
                    <a:pt x="171962" y="38100"/>
                  </a:cubicBezTo>
                  <a:cubicBezTo>
                    <a:pt x="171962" y="38100"/>
                    <a:pt x="171962" y="38100"/>
                    <a:pt x="153476" y="38100"/>
                  </a:cubicBezTo>
                  <a:cubicBezTo>
                    <a:pt x="153476" y="38100"/>
                    <a:pt x="153476" y="38100"/>
                    <a:pt x="153476" y="63067"/>
                  </a:cubicBezTo>
                  <a:cubicBezTo>
                    <a:pt x="157438" y="65695"/>
                    <a:pt x="158758" y="70951"/>
                    <a:pt x="158758" y="74894"/>
                  </a:cubicBezTo>
                  <a:cubicBezTo>
                    <a:pt x="158758" y="84092"/>
                    <a:pt x="152156" y="90662"/>
                    <a:pt x="142913" y="90662"/>
                  </a:cubicBezTo>
                  <a:cubicBezTo>
                    <a:pt x="134991" y="90662"/>
                    <a:pt x="127069" y="84092"/>
                    <a:pt x="127069" y="74894"/>
                  </a:cubicBezTo>
                  <a:cubicBezTo>
                    <a:pt x="127069" y="70951"/>
                    <a:pt x="129710" y="65695"/>
                    <a:pt x="133671" y="63067"/>
                  </a:cubicBezTo>
                  <a:cubicBezTo>
                    <a:pt x="133671" y="63067"/>
                    <a:pt x="133671" y="63067"/>
                    <a:pt x="133671" y="38100"/>
                  </a:cubicBezTo>
                  <a:cubicBezTo>
                    <a:pt x="133671" y="38100"/>
                    <a:pt x="133671" y="38100"/>
                    <a:pt x="115186" y="38100"/>
                  </a:cubicBezTo>
                  <a:cubicBezTo>
                    <a:pt x="115186" y="38100"/>
                    <a:pt x="115186" y="38100"/>
                    <a:pt x="115186" y="63067"/>
                  </a:cubicBezTo>
                  <a:cubicBezTo>
                    <a:pt x="117826" y="65695"/>
                    <a:pt x="120467" y="70951"/>
                    <a:pt x="120467" y="74894"/>
                  </a:cubicBezTo>
                  <a:cubicBezTo>
                    <a:pt x="120467" y="84092"/>
                    <a:pt x="112545" y="90662"/>
                    <a:pt x="104623" y="90662"/>
                  </a:cubicBezTo>
                  <a:cubicBezTo>
                    <a:pt x="95380" y="90662"/>
                    <a:pt x="88778" y="84092"/>
                    <a:pt x="88778" y="74894"/>
                  </a:cubicBezTo>
                  <a:cubicBezTo>
                    <a:pt x="88778" y="70951"/>
                    <a:pt x="91419" y="65695"/>
                    <a:pt x="94060" y="63067"/>
                  </a:cubicBezTo>
                  <a:cubicBezTo>
                    <a:pt x="94060" y="63067"/>
                    <a:pt x="94060" y="63067"/>
                    <a:pt x="94060" y="38100"/>
                  </a:cubicBezTo>
                  <a:cubicBezTo>
                    <a:pt x="94060" y="38100"/>
                    <a:pt x="94060" y="38100"/>
                    <a:pt x="75574" y="38100"/>
                  </a:cubicBezTo>
                  <a:cubicBezTo>
                    <a:pt x="75574" y="38100"/>
                    <a:pt x="75574" y="38100"/>
                    <a:pt x="75574" y="63067"/>
                  </a:cubicBezTo>
                  <a:cubicBezTo>
                    <a:pt x="79535" y="65695"/>
                    <a:pt x="80856" y="70951"/>
                    <a:pt x="80856" y="74894"/>
                  </a:cubicBezTo>
                  <a:cubicBezTo>
                    <a:pt x="80856" y="84092"/>
                    <a:pt x="74254" y="90662"/>
                    <a:pt x="65011" y="90662"/>
                  </a:cubicBezTo>
                  <a:cubicBezTo>
                    <a:pt x="57089" y="90662"/>
                    <a:pt x="49167" y="84092"/>
                    <a:pt x="49167" y="74894"/>
                  </a:cubicBezTo>
                  <a:cubicBezTo>
                    <a:pt x="49167" y="70951"/>
                    <a:pt x="51808" y="65695"/>
                    <a:pt x="55769" y="63067"/>
                  </a:cubicBezTo>
                  <a:cubicBezTo>
                    <a:pt x="55769" y="63067"/>
                    <a:pt x="55769" y="63067"/>
                    <a:pt x="55769" y="38100"/>
                  </a:cubicBezTo>
                  <a:cubicBezTo>
                    <a:pt x="55769" y="38100"/>
                    <a:pt x="55769" y="38100"/>
                    <a:pt x="49167" y="38100"/>
                  </a:cubicBezTo>
                  <a:close/>
                  <a:moveTo>
                    <a:pt x="65315" y="4763"/>
                  </a:moveTo>
                  <a:cubicBezTo>
                    <a:pt x="63047" y="4763"/>
                    <a:pt x="61913" y="7437"/>
                    <a:pt x="61913" y="10110"/>
                  </a:cubicBezTo>
                  <a:lnTo>
                    <a:pt x="61913" y="75616"/>
                  </a:lnTo>
                  <a:cubicBezTo>
                    <a:pt x="61913" y="79626"/>
                    <a:pt x="63047" y="80963"/>
                    <a:pt x="65315" y="80963"/>
                  </a:cubicBezTo>
                  <a:cubicBezTo>
                    <a:pt x="68717" y="80963"/>
                    <a:pt x="69851" y="79626"/>
                    <a:pt x="69851" y="75616"/>
                  </a:cubicBezTo>
                  <a:cubicBezTo>
                    <a:pt x="69851" y="75616"/>
                    <a:pt x="69851" y="75616"/>
                    <a:pt x="69851" y="10110"/>
                  </a:cubicBezTo>
                  <a:cubicBezTo>
                    <a:pt x="69851" y="7437"/>
                    <a:pt x="68717" y="4763"/>
                    <a:pt x="65315" y="4763"/>
                  </a:cubicBezTo>
                  <a:close/>
                  <a:moveTo>
                    <a:pt x="104776" y="4763"/>
                  </a:moveTo>
                  <a:cubicBezTo>
                    <a:pt x="102394" y="4763"/>
                    <a:pt x="100013" y="7437"/>
                    <a:pt x="100013" y="10110"/>
                  </a:cubicBezTo>
                  <a:lnTo>
                    <a:pt x="100013" y="75616"/>
                  </a:lnTo>
                  <a:cubicBezTo>
                    <a:pt x="100013" y="79626"/>
                    <a:pt x="102394" y="80963"/>
                    <a:pt x="104776" y="80963"/>
                  </a:cubicBezTo>
                  <a:cubicBezTo>
                    <a:pt x="107157" y="80963"/>
                    <a:pt x="109538" y="79626"/>
                    <a:pt x="109538" y="75616"/>
                  </a:cubicBezTo>
                  <a:cubicBezTo>
                    <a:pt x="109538" y="75616"/>
                    <a:pt x="109538" y="75616"/>
                    <a:pt x="109538" y="10110"/>
                  </a:cubicBezTo>
                  <a:cubicBezTo>
                    <a:pt x="109538" y="7437"/>
                    <a:pt x="107157" y="4763"/>
                    <a:pt x="104776" y="4763"/>
                  </a:cubicBezTo>
                  <a:close/>
                  <a:moveTo>
                    <a:pt x="142876" y="4763"/>
                  </a:moveTo>
                  <a:cubicBezTo>
                    <a:pt x="140494" y="4763"/>
                    <a:pt x="138113" y="7437"/>
                    <a:pt x="138113" y="10110"/>
                  </a:cubicBezTo>
                  <a:lnTo>
                    <a:pt x="138113" y="75616"/>
                  </a:lnTo>
                  <a:cubicBezTo>
                    <a:pt x="138113" y="79626"/>
                    <a:pt x="140494" y="80963"/>
                    <a:pt x="142876" y="80963"/>
                  </a:cubicBezTo>
                  <a:cubicBezTo>
                    <a:pt x="145257" y="80963"/>
                    <a:pt x="147638" y="79626"/>
                    <a:pt x="147638" y="75616"/>
                  </a:cubicBezTo>
                  <a:cubicBezTo>
                    <a:pt x="147638" y="75616"/>
                    <a:pt x="147638" y="75616"/>
                    <a:pt x="147638" y="10110"/>
                  </a:cubicBezTo>
                  <a:cubicBezTo>
                    <a:pt x="147638" y="7437"/>
                    <a:pt x="145257" y="4763"/>
                    <a:pt x="142876" y="4763"/>
                  </a:cubicBezTo>
                  <a:close/>
                  <a:moveTo>
                    <a:pt x="182563" y="4763"/>
                  </a:moveTo>
                  <a:cubicBezTo>
                    <a:pt x="180181" y="4763"/>
                    <a:pt x="177800" y="7437"/>
                    <a:pt x="177800" y="10110"/>
                  </a:cubicBezTo>
                  <a:lnTo>
                    <a:pt x="177800" y="75616"/>
                  </a:lnTo>
                  <a:cubicBezTo>
                    <a:pt x="177800" y="79626"/>
                    <a:pt x="180181" y="80963"/>
                    <a:pt x="182563" y="80963"/>
                  </a:cubicBezTo>
                  <a:cubicBezTo>
                    <a:pt x="184944" y="80963"/>
                    <a:pt x="187325" y="79626"/>
                    <a:pt x="187325" y="75616"/>
                  </a:cubicBezTo>
                  <a:cubicBezTo>
                    <a:pt x="187325" y="75616"/>
                    <a:pt x="187325" y="75616"/>
                    <a:pt x="187325" y="10110"/>
                  </a:cubicBezTo>
                  <a:cubicBezTo>
                    <a:pt x="187325" y="7437"/>
                    <a:pt x="184944" y="4763"/>
                    <a:pt x="182563" y="4763"/>
                  </a:cubicBezTo>
                  <a:close/>
                  <a:moveTo>
                    <a:pt x="220663" y="4763"/>
                  </a:moveTo>
                  <a:cubicBezTo>
                    <a:pt x="218281" y="4763"/>
                    <a:pt x="215900" y="7437"/>
                    <a:pt x="215900" y="10110"/>
                  </a:cubicBezTo>
                  <a:lnTo>
                    <a:pt x="215900" y="75616"/>
                  </a:lnTo>
                  <a:cubicBezTo>
                    <a:pt x="215900" y="79626"/>
                    <a:pt x="218281" y="80963"/>
                    <a:pt x="220663" y="80963"/>
                  </a:cubicBezTo>
                  <a:cubicBezTo>
                    <a:pt x="223044" y="80963"/>
                    <a:pt x="225425" y="79626"/>
                    <a:pt x="225425" y="75616"/>
                  </a:cubicBezTo>
                  <a:cubicBezTo>
                    <a:pt x="225425" y="75616"/>
                    <a:pt x="225425" y="75616"/>
                    <a:pt x="225425" y="10110"/>
                  </a:cubicBezTo>
                  <a:cubicBezTo>
                    <a:pt x="225425" y="7437"/>
                    <a:pt x="223044" y="4763"/>
                    <a:pt x="220663" y="4763"/>
                  </a:cubicBezTo>
                  <a:close/>
                  <a:moveTo>
                    <a:pt x="260124" y="4763"/>
                  </a:moveTo>
                  <a:cubicBezTo>
                    <a:pt x="256722" y="4763"/>
                    <a:pt x="255588" y="7437"/>
                    <a:pt x="255588" y="10110"/>
                  </a:cubicBezTo>
                  <a:lnTo>
                    <a:pt x="255588" y="75616"/>
                  </a:lnTo>
                  <a:cubicBezTo>
                    <a:pt x="255588" y="79626"/>
                    <a:pt x="256722" y="80963"/>
                    <a:pt x="260124" y="80963"/>
                  </a:cubicBezTo>
                  <a:cubicBezTo>
                    <a:pt x="262392" y="80963"/>
                    <a:pt x="263526" y="79626"/>
                    <a:pt x="263526" y="75616"/>
                  </a:cubicBezTo>
                  <a:cubicBezTo>
                    <a:pt x="263526" y="75616"/>
                    <a:pt x="263526" y="75616"/>
                    <a:pt x="263526" y="10110"/>
                  </a:cubicBezTo>
                  <a:cubicBezTo>
                    <a:pt x="263526" y="7437"/>
                    <a:pt x="262392" y="4763"/>
                    <a:pt x="260124" y="4763"/>
                  </a:cubicBezTo>
                  <a:close/>
                  <a:moveTo>
                    <a:pt x="64823" y="0"/>
                  </a:moveTo>
                  <a:cubicBezTo>
                    <a:pt x="71438" y="0"/>
                    <a:pt x="75406" y="3944"/>
                    <a:pt x="75406" y="10517"/>
                  </a:cubicBezTo>
                  <a:cubicBezTo>
                    <a:pt x="75406" y="10517"/>
                    <a:pt x="75406" y="10517"/>
                    <a:pt x="75406" y="14461"/>
                  </a:cubicBezTo>
                  <a:cubicBezTo>
                    <a:pt x="75406" y="14461"/>
                    <a:pt x="75406" y="14461"/>
                    <a:pt x="93927" y="14461"/>
                  </a:cubicBezTo>
                  <a:cubicBezTo>
                    <a:pt x="93927" y="14461"/>
                    <a:pt x="93927" y="14461"/>
                    <a:pt x="93927" y="10517"/>
                  </a:cubicBezTo>
                  <a:cubicBezTo>
                    <a:pt x="93927" y="3944"/>
                    <a:pt x="99219" y="0"/>
                    <a:pt x="104511" y="0"/>
                  </a:cubicBezTo>
                  <a:cubicBezTo>
                    <a:pt x="109802" y="0"/>
                    <a:pt x="115094" y="3944"/>
                    <a:pt x="115094" y="10517"/>
                  </a:cubicBezTo>
                  <a:cubicBezTo>
                    <a:pt x="115094" y="10517"/>
                    <a:pt x="115094" y="10517"/>
                    <a:pt x="115094" y="14461"/>
                  </a:cubicBezTo>
                  <a:cubicBezTo>
                    <a:pt x="115094" y="14461"/>
                    <a:pt x="115094" y="14461"/>
                    <a:pt x="133615" y="14461"/>
                  </a:cubicBezTo>
                  <a:cubicBezTo>
                    <a:pt x="133615" y="14461"/>
                    <a:pt x="133615" y="14461"/>
                    <a:pt x="133615" y="10517"/>
                  </a:cubicBezTo>
                  <a:cubicBezTo>
                    <a:pt x="133615" y="3944"/>
                    <a:pt x="137584" y="0"/>
                    <a:pt x="142875" y="0"/>
                  </a:cubicBezTo>
                  <a:cubicBezTo>
                    <a:pt x="149490" y="0"/>
                    <a:pt x="153459" y="3944"/>
                    <a:pt x="153459" y="10517"/>
                  </a:cubicBezTo>
                  <a:cubicBezTo>
                    <a:pt x="153459" y="10517"/>
                    <a:pt x="153459" y="10517"/>
                    <a:pt x="153459" y="14461"/>
                  </a:cubicBezTo>
                  <a:cubicBezTo>
                    <a:pt x="153459" y="14461"/>
                    <a:pt x="153459" y="14461"/>
                    <a:pt x="171980" y="14461"/>
                  </a:cubicBezTo>
                  <a:cubicBezTo>
                    <a:pt x="171980" y="14461"/>
                    <a:pt x="171980" y="14461"/>
                    <a:pt x="171980" y="10517"/>
                  </a:cubicBezTo>
                  <a:cubicBezTo>
                    <a:pt x="171980" y="3944"/>
                    <a:pt x="175948" y="0"/>
                    <a:pt x="182563" y="0"/>
                  </a:cubicBezTo>
                  <a:cubicBezTo>
                    <a:pt x="187855" y="0"/>
                    <a:pt x="191823" y="3944"/>
                    <a:pt x="191823" y="10517"/>
                  </a:cubicBezTo>
                  <a:cubicBezTo>
                    <a:pt x="191823" y="10517"/>
                    <a:pt x="191823" y="10517"/>
                    <a:pt x="191823" y="14461"/>
                  </a:cubicBezTo>
                  <a:cubicBezTo>
                    <a:pt x="191823" y="14461"/>
                    <a:pt x="191823" y="14461"/>
                    <a:pt x="210344" y="14461"/>
                  </a:cubicBezTo>
                  <a:cubicBezTo>
                    <a:pt x="210344" y="14461"/>
                    <a:pt x="210344" y="14461"/>
                    <a:pt x="210344" y="10517"/>
                  </a:cubicBezTo>
                  <a:cubicBezTo>
                    <a:pt x="210344" y="3944"/>
                    <a:pt x="215636" y="0"/>
                    <a:pt x="220927" y="0"/>
                  </a:cubicBezTo>
                  <a:cubicBezTo>
                    <a:pt x="226219" y="0"/>
                    <a:pt x="231511" y="3944"/>
                    <a:pt x="231511" y="10517"/>
                  </a:cubicBezTo>
                  <a:cubicBezTo>
                    <a:pt x="231511" y="10517"/>
                    <a:pt x="231511" y="10517"/>
                    <a:pt x="231511" y="14461"/>
                  </a:cubicBezTo>
                  <a:cubicBezTo>
                    <a:pt x="231511" y="14461"/>
                    <a:pt x="231511" y="14461"/>
                    <a:pt x="250032" y="14461"/>
                  </a:cubicBezTo>
                  <a:cubicBezTo>
                    <a:pt x="250032" y="14461"/>
                    <a:pt x="250032" y="14461"/>
                    <a:pt x="250032" y="10517"/>
                  </a:cubicBezTo>
                  <a:cubicBezTo>
                    <a:pt x="250032" y="3944"/>
                    <a:pt x="254000" y="0"/>
                    <a:pt x="260615" y="0"/>
                  </a:cubicBezTo>
                  <a:cubicBezTo>
                    <a:pt x="265907" y="0"/>
                    <a:pt x="269875" y="3944"/>
                    <a:pt x="269875" y="10517"/>
                  </a:cubicBezTo>
                  <a:cubicBezTo>
                    <a:pt x="269875" y="10517"/>
                    <a:pt x="269875" y="10517"/>
                    <a:pt x="269875" y="14461"/>
                  </a:cubicBezTo>
                  <a:cubicBezTo>
                    <a:pt x="269875" y="14461"/>
                    <a:pt x="269875" y="14461"/>
                    <a:pt x="276490" y="14461"/>
                  </a:cubicBezTo>
                  <a:cubicBezTo>
                    <a:pt x="302948" y="14461"/>
                    <a:pt x="325438" y="35496"/>
                    <a:pt x="325438" y="61789"/>
                  </a:cubicBezTo>
                  <a:cubicBezTo>
                    <a:pt x="325438" y="61789"/>
                    <a:pt x="325438" y="61789"/>
                    <a:pt x="325438" y="289223"/>
                  </a:cubicBezTo>
                  <a:cubicBezTo>
                    <a:pt x="325438" y="315516"/>
                    <a:pt x="302948" y="336550"/>
                    <a:pt x="276490" y="336550"/>
                  </a:cubicBezTo>
                  <a:cubicBezTo>
                    <a:pt x="276490" y="336550"/>
                    <a:pt x="276490" y="336550"/>
                    <a:pt x="48948" y="336550"/>
                  </a:cubicBezTo>
                  <a:cubicBezTo>
                    <a:pt x="22490" y="336550"/>
                    <a:pt x="0" y="315516"/>
                    <a:pt x="0" y="289223"/>
                  </a:cubicBezTo>
                  <a:cubicBezTo>
                    <a:pt x="0" y="289223"/>
                    <a:pt x="0" y="289223"/>
                    <a:pt x="0" y="61789"/>
                  </a:cubicBezTo>
                  <a:cubicBezTo>
                    <a:pt x="0" y="35496"/>
                    <a:pt x="22490" y="14461"/>
                    <a:pt x="48948" y="14461"/>
                  </a:cubicBezTo>
                  <a:cubicBezTo>
                    <a:pt x="48948" y="14461"/>
                    <a:pt x="48948" y="14461"/>
                    <a:pt x="55563" y="14461"/>
                  </a:cubicBezTo>
                  <a:cubicBezTo>
                    <a:pt x="55563" y="14461"/>
                    <a:pt x="55563" y="14461"/>
                    <a:pt x="55563" y="10517"/>
                  </a:cubicBezTo>
                  <a:cubicBezTo>
                    <a:pt x="55563" y="3944"/>
                    <a:pt x="59531" y="0"/>
                    <a:pt x="648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圆角矩形 2"/>
            <p:cNvSpPr/>
            <p:nvPr/>
          </p:nvSpPr>
          <p:spPr>
            <a:xfrm>
              <a:off x="7090794" y="4314701"/>
              <a:ext cx="1485828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chemeClr val="tx1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664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0" name="Freeform 151"/>
          <p:cNvSpPr/>
          <p:nvPr/>
        </p:nvSpPr>
        <p:spPr bwMode="auto">
          <a:xfrm>
            <a:off x="8185151" y="1961609"/>
            <a:ext cx="1503363" cy="2849563"/>
          </a:xfrm>
          <a:custGeom>
            <a:avLst/>
            <a:gdLst>
              <a:gd name="T0" fmla="*/ 930 w 947"/>
              <a:gd name="T1" fmla="*/ 1537 h 1795"/>
              <a:gd name="T2" fmla="*/ 947 w 947"/>
              <a:gd name="T3" fmla="*/ 0 h 1795"/>
              <a:gd name="T4" fmla="*/ 17 w 947"/>
              <a:gd name="T5" fmla="*/ 0 h 1795"/>
              <a:gd name="T6" fmla="*/ 0 w 947"/>
              <a:gd name="T7" fmla="*/ 1537 h 1795"/>
              <a:gd name="T8" fmla="*/ 473 w 947"/>
              <a:gd name="T9" fmla="*/ 1795 h 1795"/>
              <a:gd name="T10" fmla="*/ 930 w 947"/>
              <a:gd name="T11" fmla="*/ 1537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7" h="1795">
                <a:moveTo>
                  <a:pt x="930" y="1537"/>
                </a:moveTo>
                <a:lnTo>
                  <a:pt x="947" y="0"/>
                </a:lnTo>
                <a:lnTo>
                  <a:pt x="17" y="0"/>
                </a:lnTo>
                <a:lnTo>
                  <a:pt x="0" y="1537"/>
                </a:lnTo>
                <a:lnTo>
                  <a:pt x="473" y="1795"/>
                </a:lnTo>
                <a:lnTo>
                  <a:pt x="930" y="153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47" name="Freeform 179"/>
          <p:cNvSpPr/>
          <p:nvPr/>
        </p:nvSpPr>
        <p:spPr bwMode="auto">
          <a:xfrm>
            <a:off x="7951788" y="1475834"/>
            <a:ext cx="1671638" cy="1676400"/>
          </a:xfrm>
          <a:custGeom>
            <a:avLst/>
            <a:gdLst>
              <a:gd name="T0" fmla="*/ 796 w 1053"/>
              <a:gd name="T1" fmla="*/ 264 h 1056"/>
              <a:gd name="T2" fmla="*/ 1053 w 1053"/>
              <a:gd name="T3" fmla="*/ 528 h 1056"/>
              <a:gd name="T4" fmla="*/ 527 w 1053"/>
              <a:gd name="T5" fmla="*/ 1056 h 1056"/>
              <a:gd name="T6" fmla="*/ 0 w 1053"/>
              <a:gd name="T7" fmla="*/ 528 h 1056"/>
              <a:gd name="T8" fmla="*/ 527 w 1053"/>
              <a:gd name="T9" fmla="*/ 0 h 1056"/>
              <a:gd name="T10" fmla="*/ 796 w 1053"/>
              <a:gd name="T11" fmla="*/ 264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53" h="1056">
                <a:moveTo>
                  <a:pt x="796" y="264"/>
                </a:moveTo>
                <a:lnTo>
                  <a:pt x="1053" y="528"/>
                </a:lnTo>
                <a:lnTo>
                  <a:pt x="527" y="1056"/>
                </a:lnTo>
                <a:lnTo>
                  <a:pt x="0" y="528"/>
                </a:lnTo>
                <a:lnTo>
                  <a:pt x="527" y="0"/>
                </a:lnTo>
                <a:lnTo>
                  <a:pt x="796" y="26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48" name="Freeform 180"/>
          <p:cNvSpPr/>
          <p:nvPr/>
        </p:nvSpPr>
        <p:spPr bwMode="auto">
          <a:xfrm>
            <a:off x="7951788" y="1475834"/>
            <a:ext cx="1671638" cy="1676400"/>
          </a:xfrm>
          <a:custGeom>
            <a:avLst/>
            <a:gdLst>
              <a:gd name="T0" fmla="*/ 796 w 1053"/>
              <a:gd name="T1" fmla="*/ 264 h 1056"/>
              <a:gd name="T2" fmla="*/ 1053 w 1053"/>
              <a:gd name="T3" fmla="*/ 528 h 1056"/>
              <a:gd name="T4" fmla="*/ 527 w 1053"/>
              <a:gd name="T5" fmla="*/ 1056 h 1056"/>
              <a:gd name="T6" fmla="*/ 0 w 1053"/>
              <a:gd name="T7" fmla="*/ 528 h 1056"/>
              <a:gd name="T8" fmla="*/ 527 w 1053"/>
              <a:gd name="T9" fmla="*/ 0 h 1056"/>
              <a:gd name="T10" fmla="*/ 796 w 1053"/>
              <a:gd name="T11" fmla="*/ 264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53" h="1056">
                <a:moveTo>
                  <a:pt x="796" y="264"/>
                </a:moveTo>
                <a:lnTo>
                  <a:pt x="1053" y="528"/>
                </a:lnTo>
                <a:lnTo>
                  <a:pt x="527" y="1056"/>
                </a:lnTo>
                <a:lnTo>
                  <a:pt x="0" y="528"/>
                </a:lnTo>
                <a:lnTo>
                  <a:pt x="527" y="0"/>
                </a:lnTo>
                <a:lnTo>
                  <a:pt x="796" y="26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49" name="Rectangle 181"/>
          <p:cNvSpPr>
            <a:spLocks noChangeArrowheads="1"/>
          </p:cNvSpPr>
          <p:nvPr/>
        </p:nvSpPr>
        <p:spPr bwMode="auto">
          <a:xfrm>
            <a:off x="8501063" y="2014163"/>
            <a:ext cx="72390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450" name="Freeform 182"/>
          <p:cNvSpPr/>
          <p:nvPr/>
        </p:nvSpPr>
        <p:spPr bwMode="auto">
          <a:xfrm>
            <a:off x="8591550" y="3631313"/>
            <a:ext cx="93663" cy="231775"/>
          </a:xfrm>
          <a:custGeom>
            <a:avLst/>
            <a:gdLst>
              <a:gd name="T0" fmla="*/ 3 w 10"/>
              <a:gd name="T1" fmla="*/ 1 h 25"/>
              <a:gd name="T2" fmla="*/ 3 w 10"/>
              <a:gd name="T3" fmla="*/ 0 h 25"/>
              <a:gd name="T4" fmla="*/ 6 w 10"/>
              <a:gd name="T5" fmla="*/ 0 h 25"/>
              <a:gd name="T6" fmla="*/ 6 w 10"/>
              <a:gd name="T7" fmla="*/ 1 h 25"/>
              <a:gd name="T8" fmla="*/ 10 w 10"/>
              <a:gd name="T9" fmla="*/ 7 h 25"/>
              <a:gd name="T10" fmla="*/ 10 w 10"/>
              <a:gd name="T11" fmla="*/ 8 h 25"/>
              <a:gd name="T12" fmla="*/ 7 w 10"/>
              <a:gd name="T13" fmla="*/ 8 h 25"/>
              <a:gd name="T14" fmla="*/ 7 w 10"/>
              <a:gd name="T15" fmla="*/ 7 h 25"/>
              <a:gd name="T16" fmla="*/ 5 w 10"/>
              <a:gd name="T17" fmla="*/ 5 h 25"/>
              <a:gd name="T18" fmla="*/ 3 w 10"/>
              <a:gd name="T19" fmla="*/ 7 h 25"/>
              <a:gd name="T20" fmla="*/ 10 w 10"/>
              <a:gd name="T21" fmla="*/ 18 h 25"/>
              <a:gd name="T22" fmla="*/ 6 w 10"/>
              <a:gd name="T23" fmla="*/ 24 h 25"/>
              <a:gd name="T24" fmla="*/ 6 w 10"/>
              <a:gd name="T25" fmla="*/ 25 h 25"/>
              <a:gd name="T26" fmla="*/ 3 w 10"/>
              <a:gd name="T27" fmla="*/ 25 h 25"/>
              <a:gd name="T28" fmla="*/ 3 w 10"/>
              <a:gd name="T29" fmla="*/ 24 h 25"/>
              <a:gd name="T30" fmla="*/ 0 w 10"/>
              <a:gd name="T31" fmla="*/ 18 h 25"/>
              <a:gd name="T32" fmla="*/ 0 w 10"/>
              <a:gd name="T33" fmla="*/ 17 h 25"/>
              <a:gd name="T34" fmla="*/ 3 w 10"/>
              <a:gd name="T35" fmla="*/ 17 h 25"/>
              <a:gd name="T36" fmla="*/ 3 w 10"/>
              <a:gd name="T37" fmla="*/ 18 h 25"/>
              <a:gd name="T38" fmla="*/ 5 w 10"/>
              <a:gd name="T39" fmla="*/ 21 h 25"/>
              <a:gd name="T40" fmla="*/ 7 w 10"/>
              <a:gd name="T41" fmla="*/ 18 h 25"/>
              <a:gd name="T42" fmla="*/ 0 w 10"/>
              <a:gd name="T43" fmla="*/ 7 h 25"/>
              <a:gd name="T44" fmla="*/ 3 w 10"/>
              <a:gd name="T45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25">
                <a:moveTo>
                  <a:pt x="3" y="1"/>
                </a:moveTo>
                <a:cubicBezTo>
                  <a:pt x="3" y="0"/>
                  <a:pt x="3" y="0"/>
                  <a:pt x="3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6" y="1"/>
                  <a:pt x="6" y="1"/>
                </a:cubicBezTo>
                <a:cubicBezTo>
                  <a:pt x="9" y="2"/>
                  <a:pt x="10" y="4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7"/>
                  <a:pt x="7" y="7"/>
                  <a:pt x="7" y="7"/>
                </a:cubicBezTo>
                <a:cubicBezTo>
                  <a:pt x="7" y="5"/>
                  <a:pt x="6" y="5"/>
                  <a:pt x="5" y="5"/>
                </a:cubicBezTo>
                <a:cubicBezTo>
                  <a:pt x="4" y="5"/>
                  <a:pt x="3" y="5"/>
                  <a:pt x="3" y="7"/>
                </a:cubicBezTo>
                <a:cubicBezTo>
                  <a:pt x="3" y="12"/>
                  <a:pt x="10" y="12"/>
                  <a:pt x="10" y="18"/>
                </a:cubicBezTo>
                <a:cubicBezTo>
                  <a:pt x="10" y="21"/>
                  <a:pt x="9" y="23"/>
                  <a:pt x="6" y="24"/>
                </a:cubicBezTo>
                <a:cubicBezTo>
                  <a:pt x="6" y="25"/>
                  <a:pt x="6" y="25"/>
                  <a:pt x="6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3"/>
                  <a:pt x="0" y="21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20"/>
                  <a:pt x="4" y="21"/>
                  <a:pt x="5" y="21"/>
                </a:cubicBezTo>
                <a:cubicBezTo>
                  <a:pt x="6" y="21"/>
                  <a:pt x="7" y="20"/>
                  <a:pt x="7" y="18"/>
                </a:cubicBezTo>
                <a:cubicBezTo>
                  <a:pt x="7" y="14"/>
                  <a:pt x="0" y="14"/>
                  <a:pt x="0" y="7"/>
                </a:cubicBezTo>
                <a:cubicBezTo>
                  <a:pt x="0" y="4"/>
                  <a:pt x="1" y="2"/>
                  <a:pt x="3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51" name="Freeform 183"/>
          <p:cNvSpPr>
            <a:spLocks noEditPoints="1"/>
          </p:cNvSpPr>
          <p:nvPr/>
        </p:nvSpPr>
        <p:spPr bwMode="auto">
          <a:xfrm>
            <a:off x="8415337" y="3528126"/>
            <a:ext cx="446088" cy="447675"/>
          </a:xfrm>
          <a:custGeom>
            <a:avLst/>
            <a:gdLst>
              <a:gd name="T0" fmla="*/ 24 w 48"/>
              <a:gd name="T1" fmla="*/ 0 h 48"/>
              <a:gd name="T2" fmla="*/ 0 w 48"/>
              <a:gd name="T3" fmla="*/ 24 h 48"/>
              <a:gd name="T4" fmla="*/ 24 w 48"/>
              <a:gd name="T5" fmla="*/ 48 h 48"/>
              <a:gd name="T6" fmla="*/ 48 w 48"/>
              <a:gd name="T7" fmla="*/ 24 h 48"/>
              <a:gd name="T8" fmla="*/ 24 w 48"/>
              <a:gd name="T9" fmla="*/ 0 h 48"/>
              <a:gd name="T10" fmla="*/ 24 w 48"/>
              <a:gd name="T11" fmla="*/ 42 h 48"/>
              <a:gd name="T12" fmla="*/ 5 w 48"/>
              <a:gd name="T13" fmla="*/ 24 h 48"/>
              <a:gd name="T14" fmla="*/ 24 w 48"/>
              <a:gd name="T15" fmla="*/ 5 h 48"/>
              <a:gd name="T16" fmla="*/ 42 w 48"/>
              <a:gd name="T17" fmla="*/ 24 h 48"/>
              <a:gd name="T18" fmla="*/ 24 w 48"/>
              <a:gd name="T19" fmla="*/ 4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8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8"/>
                  <a:pt x="24" y="48"/>
                </a:cubicBezTo>
                <a:cubicBezTo>
                  <a:pt x="37" y="48"/>
                  <a:pt x="48" y="37"/>
                  <a:pt x="48" y="24"/>
                </a:cubicBezTo>
                <a:cubicBezTo>
                  <a:pt x="48" y="11"/>
                  <a:pt x="37" y="0"/>
                  <a:pt x="24" y="0"/>
                </a:cubicBezTo>
                <a:close/>
                <a:moveTo>
                  <a:pt x="24" y="42"/>
                </a:moveTo>
                <a:cubicBezTo>
                  <a:pt x="14" y="42"/>
                  <a:pt x="5" y="34"/>
                  <a:pt x="5" y="24"/>
                </a:cubicBezTo>
                <a:cubicBezTo>
                  <a:pt x="5" y="14"/>
                  <a:pt x="14" y="5"/>
                  <a:pt x="24" y="5"/>
                </a:cubicBezTo>
                <a:cubicBezTo>
                  <a:pt x="34" y="5"/>
                  <a:pt x="42" y="14"/>
                  <a:pt x="42" y="24"/>
                </a:cubicBezTo>
                <a:cubicBezTo>
                  <a:pt x="42" y="34"/>
                  <a:pt x="34" y="42"/>
                  <a:pt x="24" y="4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77" name="Freeform 219"/>
          <p:cNvSpPr/>
          <p:nvPr/>
        </p:nvSpPr>
        <p:spPr bwMode="auto">
          <a:xfrm>
            <a:off x="6142038" y="1475834"/>
            <a:ext cx="2079625" cy="1676400"/>
          </a:xfrm>
          <a:custGeom>
            <a:avLst/>
            <a:gdLst>
              <a:gd name="T0" fmla="*/ 1310 w 1310"/>
              <a:gd name="T1" fmla="*/ 528 h 1056"/>
              <a:gd name="T2" fmla="*/ 1088 w 1310"/>
              <a:gd name="T3" fmla="*/ 346 h 1056"/>
              <a:gd name="T4" fmla="*/ 1088 w 1310"/>
              <a:gd name="T5" fmla="*/ 457 h 1056"/>
              <a:gd name="T6" fmla="*/ 988 w 1310"/>
              <a:gd name="T7" fmla="*/ 457 h 1056"/>
              <a:gd name="T8" fmla="*/ 795 w 1310"/>
              <a:gd name="T9" fmla="*/ 264 h 1056"/>
              <a:gd name="T10" fmla="*/ 526 w 1310"/>
              <a:gd name="T11" fmla="*/ 0 h 1056"/>
              <a:gd name="T12" fmla="*/ 0 w 1310"/>
              <a:gd name="T13" fmla="*/ 528 h 1056"/>
              <a:gd name="T14" fmla="*/ 526 w 1310"/>
              <a:gd name="T15" fmla="*/ 1056 h 1056"/>
              <a:gd name="T16" fmla="*/ 988 w 1310"/>
              <a:gd name="T17" fmla="*/ 598 h 1056"/>
              <a:gd name="T18" fmla="*/ 1088 w 1310"/>
              <a:gd name="T19" fmla="*/ 598 h 1056"/>
              <a:gd name="T20" fmla="*/ 1088 w 1310"/>
              <a:gd name="T21" fmla="*/ 710 h 1056"/>
              <a:gd name="T22" fmla="*/ 1310 w 1310"/>
              <a:gd name="T23" fmla="*/ 528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10" h="1056">
                <a:moveTo>
                  <a:pt x="1310" y="528"/>
                </a:moveTo>
                <a:lnTo>
                  <a:pt x="1088" y="346"/>
                </a:lnTo>
                <a:lnTo>
                  <a:pt x="1088" y="457"/>
                </a:lnTo>
                <a:lnTo>
                  <a:pt x="988" y="457"/>
                </a:lnTo>
                <a:lnTo>
                  <a:pt x="795" y="264"/>
                </a:lnTo>
                <a:lnTo>
                  <a:pt x="526" y="0"/>
                </a:lnTo>
                <a:lnTo>
                  <a:pt x="0" y="528"/>
                </a:lnTo>
                <a:lnTo>
                  <a:pt x="526" y="1056"/>
                </a:lnTo>
                <a:lnTo>
                  <a:pt x="988" y="598"/>
                </a:lnTo>
                <a:lnTo>
                  <a:pt x="1088" y="598"/>
                </a:lnTo>
                <a:lnTo>
                  <a:pt x="1088" y="710"/>
                </a:lnTo>
                <a:lnTo>
                  <a:pt x="1310" y="528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78" name="Freeform 220"/>
          <p:cNvSpPr/>
          <p:nvPr/>
        </p:nvSpPr>
        <p:spPr bwMode="auto">
          <a:xfrm>
            <a:off x="6142038" y="1475834"/>
            <a:ext cx="2079625" cy="1676400"/>
          </a:xfrm>
          <a:custGeom>
            <a:avLst/>
            <a:gdLst>
              <a:gd name="T0" fmla="*/ 1310 w 1310"/>
              <a:gd name="T1" fmla="*/ 528 h 1056"/>
              <a:gd name="T2" fmla="*/ 1088 w 1310"/>
              <a:gd name="T3" fmla="*/ 346 h 1056"/>
              <a:gd name="T4" fmla="*/ 1088 w 1310"/>
              <a:gd name="T5" fmla="*/ 457 h 1056"/>
              <a:gd name="T6" fmla="*/ 988 w 1310"/>
              <a:gd name="T7" fmla="*/ 457 h 1056"/>
              <a:gd name="T8" fmla="*/ 795 w 1310"/>
              <a:gd name="T9" fmla="*/ 264 h 1056"/>
              <a:gd name="T10" fmla="*/ 526 w 1310"/>
              <a:gd name="T11" fmla="*/ 0 h 1056"/>
              <a:gd name="T12" fmla="*/ 0 w 1310"/>
              <a:gd name="T13" fmla="*/ 528 h 1056"/>
              <a:gd name="T14" fmla="*/ 526 w 1310"/>
              <a:gd name="T15" fmla="*/ 1056 h 1056"/>
              <a:gd name="T16" fmla="*/ 988 w 1310"/>
              <a:gd name="T17" fmla="*/ 598 h 1056"/>
              <a:gd name="T18" fmla="*/ 1088 w 1310"/>
              <a:gd name="T19" fmla="*/ 598 h 1056"/>
              <a:gd name="T20" fmla="*/ 1088 w 1310"/>
              <a:gd name="T21" fmla="*/ 710 h 1056"/>
              <a:gd name="T22" fmla="*/ 1310 w 1310"/>
              <a:gd name="T23" fmla="*/ 528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10" h="1056">
                <a:moveTo>
                  <a:pt x="1310" y="528"/>
                </a:moveTo>
                <a:lnTo>
                  <a:pt x="1088" y="346"/>
                </a:lnTo>
                <a:lnTo>
                  <a:pt x="1088" y="457"/>
                </a:lnTo>
                <a:lnTo>
                  <a:pt x="988" y="457"/>
                </a:lnTo>
                <a:lnTo>
                  <a:pt x="795" y="264"/>
                </a:lnTo>
                <a:lnTo>
                  <a:pt x="526" y="0"/>
                </a:lnTo>
                <a:lnTo>
                  <a:pt x="0" y="528"/>
                </a:lnTo>
                <a:lnTo>
                  <a:pt x="526" y="1056"/>
                </a:lnTo>
                <a:lnTo>
                  <a:pt x="988" y="598"/>
                </a:lnTo>
                <a:lnTo>
                  <a:pt x="1088" y="598"/>
                </a:lnTo>
                <a:lnTo>
                  <a:pt x="1088" y="710"/>
                </a:lnTo>
                <a:lnTo>
                  <a:pt x="1310" y="52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79" name="Rectangle 221"/>
          <p:cNvSpPr>
            <a:spLocks noChangeArrowheads="1"/>
          </p:cNvSpPr>
          <p:nvPr/>
        </p:nvSpPr>
        <p:spPr bwMode="auto">
          <a:xfrm>
            <a:off x="6713538" y="2014163"/>
            <a:ext cx="72390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480" name="Freeform 222"/>
          <p:cNvSpPr>
            <a:spLocks noEditPoints="1"/>
          </p:cNvSpPr>
          <p:nvPr/>
        </p:nvSpPr>
        <p:spPr bwMode="auto">
          <a:xfrm>
            <a:off x="6743700" y="3556701"/>
            <a:ext cx="390525" cy="390525"/>
          </a:xfrm>
          <a:custGeom>
            <a:avLst/>
            <a:gdLst>
              <a:gd name="T0" fmla="*/ 21 w 42"/>
              <a:gd name="T1" fmla="*/ 0 h 42"/>
              <a:gd name="T2" fmla="*/ 0 w 42"/>
              <a:gd name="T3" fmla="*/ 21 h 42"/>
              <a:gd name="T4" fmla="*/ 4 w 42"/>
              <a:gd name="T5" fmla="*/ 32 h 42"/>
              <a:gd name="T6" fmla="*/ 0 w 42"/>
              <a:gd name="T7" fmla="*/ 42 h 42"/>
              <a:gd name="T8" fmla="*/ 11 w 42"/>
              <a:gd name="T9" fmla="*/ 39 h 42"/>
              <a:gd name="T10" fmla="*/ 21 w 42"/>
              <a:gd name="T11" fmla="*/ 41 h 42"/>
              <a:gd name="T12" fmla="*/ 42 w 42"/>
              <a:gd name="T13" fmla="*/ 21 h 42"/>
              <a:gd name="T14" fmla="*/ 21 w 42"/>
              <a:gd name="T15" fmla="*/ 0 h 42"/>
              <a:gd name="T16" fmla="*/ 12 w 42"/>
              <a:gd name="T17" fmla="*/ 23 h 42"/>
              <a:gd name="T18" fmla="*/ 10 w 42"/>
              <a:gd name="T19" fmla="*/ 20 h 42"/>
              <a:gd name="T20" fmla="*/ 12 w 42"/>
              <a:gd name="T21" fmla="*/ 18 h 42"/>
              <a:gd name="T22" fmla="*/ 14 w 42"/>
              <a:gd name="T23" fmla="*/ 20 h 42"/>
              <a:gd name="T24" fmla="*/ 12 w 42"/>
              <a:gd name="T25" fmla="*/ 23 h 42"/>
              <a:gd name="T26" fmla="*/ 21 w 42"/>
              <a:gd name="T27" fmla="*/ 23 h 42"/>
              <a:gd name="T28" fmla="*/ 19 w 42"/>
              <a:gd name="T29" fmla="*/ 20 h 42"/>
              <a:gd name="T30" fmla="*/ 21 w 42"/>
              <a:gd name="T31" fmla="*/ 18 h 42"/>
              <a:gd name="T32" fmla="*/ 24 w 42"/>
              <a:gd name="T33" fmla="*/ 20 h 42"/>
              <a:gd name="T34" fmla="*/ 21 w 42"/>
              <a:gd name="T35" fmla="*/ 23 h 42"/>
              <a:gd name="T36" fmla="*/ 31 w 42"/>
              <a:gd name="T37" fmla="*/ 23 h 42"/>
              <a:gd name="T38" fmla="*/ 29 w 42"/>
              <a:gd name="T39" fmla="*/ 20 h 42"/>
              <a:gd name="T40" fmla="*/ 31 w 42"/>
              <a:gd name="T41" fmla="*/ 18 h 42"/>
              <a:gd name="T42" fmla="*/ 33 w 42"/>
              <a:gd name="T43" fmla="*/ 20 h 42"/>
              <a:gd name="T44" fmla="*/ 31 w 42"/>
              <a:gd name="T45" fmla="*/ 2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" h="42">
                <a:moveTo>
                  <a:pt x="21" y="0"/>
                </a:moveTo>
                <a:cubicBezTo>
                  <a:pt x="9" y="0"/>
                  <a:pt x="0" y="9"/>
                  <a:pt x="0" y="21"/>
                </a:cubicBezTo>
                <a:cubicBezTo>
                  <a:pt x="0" y="25"/>
                  <a:pt x="1" y="29"/>
                  <a:pt x="4" y="32"/>
                </a:cubicBezTo>
                <a:cubicBezTo>
                  <a:pt x="0" y="42"/>
                  <a:pt x="0" y="42"/>
                  <a:pt x="0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4" y="40"/>
                  <a:pt x="17" y="41"/>
                  <a:pt x="21" y="41"/>
                </a:cubicBezTo>
                <a:cubicBezTo>
                  <a:pt x="32" y="41"/>
                  <a:pt x="42" y="32"/>
                  <a:pt x="42" y="21"/>
                </a:cubicBezTo>
                <a:cubicBezTo>
                  <a:pt x="42" y="9"/>
                  <a:pt x="32" y="0"/>
                  <a:pt x="21" y="0"/>
                </a:cubicBezTo>
                <a:close/>
                <a:moveTo>
                  <a:pt x="12" y="23"/>
                </a:moveTo>
                <a:cubicBezTo>
                  <a:pt x="11" y="23"/>
                  <a:pt x="10" y="22"/>
                  <a:pt x="10" y="20"/>
                </a:cubicBezTo>
                <a:cubicBezTo>
                  <a:pt x="10" y="19"/>
                  <a:pt x="11" y="18"/>
                  <a:pt x="12" y="18"/>
                </a:cubicBezTo>
                <a:cubicBezTo>
                  <a:pt x="13" y="18"/>
                  <a:pt x="14" y="19"/>
                  <a:pt x="14" y="20"/>
                </a:cubicBezTo>
                <a:cubicBezTo>
                  <a:pt x="14" y="22"/>
                  <a:pt x="13" y="23"/>
                  <a:pt x="12" y="23"/>
                </a:cubicBezTo>
                <a:close/>
                <a:moveTo>
                  <a:pt x="21" y="23"/>
                </a:moveTo>
                <a:cubicBezTo>
                  <a:pt x="20" y="23"/>
                  <a:pt x="19" y="22"/>
                  <a:pt x="19" y="20"/>
                </a:cubicBezTo>
                <a:cubicBezTo>
                  <a:pt x="19" y="19"/>
                  <a:pt x="20" y="18"/>
                  <a:pt x="21" y="18"/>
                </a:cubicBezTo>
                <a:cubicBezTo>
                  <a:pt x="23" y="18"/>
                  <a:pt x="24" y="19"/>
                  <a:pt x="24" y="20"/>
                </a:cubicBezTo>
                <a:cubicBezTo>
                  <a:pt x="24" y="22"/>
                  <a:pt x="23" y="23"/>
                  <a:pt x="21" y="23"/>
                </a:cubicBezTo>
                <a:close/>
                <a:moveTo>
                  <a:pt x="31" y="23"/>
                </a:moveTo>
                <a:cubicBezTo>
                  <a:pt x="30" y="23"/>
                  <a:pt x="29" y="22"/>
                  <a:pt x="29" y="20"/>
                </a:cubicBezTo>
                <a:cubicBezTo>
                  <a:pt x="29" y="19"/>
                  <a:pt x="30" y="18"/>
                  <a:pt x="31" y="18"/>
                </a:cubicBezTo>
                <a:cubicBezTo>
                  <a:pt x="32" y="18"/>
                  <a:pt x="33" y="19"/>
                  <a:pt x="33" y="20"/>
                </a:cubicBezTo>
                <a:cubicBezTo>
                  <a:pt x="33" y="22"/>
                  <a:pt x="32" y="23"/>
                  <a:pt x="31" y="2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82" name="Freeform 224"/>
          <p:cNvSpPr/>
          <p:nvPr/>
        </p:nvSpPr>
        <p:spPr bwMode="auto">
          <a:xfrm>
            <a:off x="4573588" y="1961609"/>
            <a:ext cx="1503363" cy="2849563"/>
          </a:xfrm>
          <a:custGeom>
            <a:avLst/>
            <a:gdLst>
              <a:gd name="T0" fmla="*/ 930 w 947"/>
              <a:gd name="T1" fmla="*/ 1537 h 1795"/>
              <a:gd name="T2" fmla="*/ 947 w 947"/>
              <a:gd name="T3" fmla="*/ 0 h 1795"/>
              <a:gd name="T4" fmla="*/ 17 w 947"/>
              <a:gd name="T5" fmla="*/ 0 h 1795"/>
              <a:gd name="T6" fmla="*/ 0 w 947"/>
              <a:gd name="T7" fmla="*/ 1537 h 1795"/>
              <a:gd name="T8" fmla="*/ 473 w 947"/>
              <a:gd name="T9" fmla="*/ 1795 h 1795"/>
              <a:gd name="T10" fmla="*/ 930 w 947"/>
              <a:gd name="T11" fmla="*/ 1537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7" h="1795">
                <a:moveTo>
                  <a:pt x="930" y="1537"/>
                </a:moveTo>
                <a:lnTo>
                  <a:pt x="947" y="0"/>
                </a:lnTo>
                <a:lnTo>
                  <a:pt x="17" y="0"/>
                </a:lnTo>
                <a:lnTo>
                  <a:pt x="0" y="1537"/>
                </a:lnTo>
                <a:lnTo>
                  <a:pt x="473" y="1795"/>
                </a:lnTo>
                <a:lnTo>
                  <a:pt x="930" y="153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06" name="Freeform 257"/>
          <p:cNvSpPr/>
          <p:nvPr/>
        </p:nvSpPr>
        <p:spPr bwMode="auto">
          <a:xfrm>
            <a:off x="4359276" y="1475834"/>
            <a:ext cx="2070100" cy="1676400"/>
          </a:xfrm>
          <a:custGeom>
            <a:avLst/>
            <a:gdLst>
              <a:gd name="T0" fmla="*/ 1304 w 1304"/>
              <a:gd name="T1" fmla="*/ 528 h 1056"/>
              <a:gd name="T2" fmla="*/ 1088 w 1304"/>
              <a:gd name="T3" fmla="*/ 346 h 1056"/>
              <a:gd name="T4" fmla="*/ 1088 w 1304"/>
              <a:gd name="T5" fmla="*/ 457 h 1056"/>
              <a:gd name="T6" fmla="*/ 982 w 1304"/>
              <a:gd name="T7" fmla="*/ 457 h 1056"/>
              <a:gd name="T8" fmla="*/ 795 w 1304"/>
              <a:gd name="T9" fmla="*/ 264 h 1056"/>
              <a:gd name="T10" fmla="*/ 526 w 1304"/>
              <a:gd name="T11" fmla="*/ 0 h 1056"/>
              <a:gd name="T12" fmla="*/ 0 w 1304"/>
              <a:gd name="T13" fmla="*/ 528 h 1056"/>
              <a:gd name="T14" fmla="*/ 526 w 1304"/>
              <a:gd name="T15" fmla="*/ 1056 h 1056"/>
              <a:gd name="T16" fmla="*/ 982 w 1304"/>
              <a:gd name="T17" fmla="*/ 598 h 1056"/>
              <a:gd name="T18" fmla="*/ 1088 w 1304"/>
              <a:gd name="T19" fmla="*/ 598 h 1056"/>
              <a:gd name="T20" fmla="*/ 1088 w 1304"/>
              <a:gd name="T21" fmla="*/ 710 h 1056"/>
              <a:gd name="T22" fmla="*/ 1304 w 1304"/>
              <a:gd name="T23" fmla="*/ 528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4" h="1056">
                <a:moveTo>
                  <a:pt x="1304" y="528"/>
                </a:moveTo>
                <a:lnTo>
                  <a:pt x="1088" y="346"/>
                </a:lnTo>
                <a:lnTo>
                  <a:pt x="1088" y="457"/>
                </a:lnTo>
                <a:lnTo>
                  <a:pt x="982" y="457"/>
                </a:lnTo>
                <a:lnTo>
                  <a:pt x="795" y="264"/>
                </a:lnTo>
                <a:lnTo>
                  <a:pt x="526" y="0"/>
                </a:lnTo>
                <a:lnTo>
                  <a:pt x="0" y="528"/>
                </a:lnTo>
                <a:lnTo>
                  <a:pt x="526" y="1056"/>
                </a:lnTo>
                <a:lnTo>
                  <a:pt x="982" y="598"/>
                </a:lnTo>
                <a:lnTo>
                  <a:pt x="1088" y="598"/>
                </a:lnTo>
                <a:lnTo>
                  <a:pt x="1088" y="710"/>
                </a:lnTo>
                <a:lnTo>
                  <a:pt x="1304" y="5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07" name="Freeform 258"/>
          <p:cNvSpPr/>
          <p:nvPr/>
        </p:nvSpPr>
        <p:spPr bwMode="auto">
          <a:xfrm>
            <a:off x="4359276" y="1475834"/>
            <a:ext cx="2070100" cy="1676400"/>
          </a:xfrm>
          <a:custGeom>
            <a:avLst/>
            <a:gdLst>
              <a:gd name="T0" fmla="*/ 1304 w 1304"/>
              <a:gd name="T1" fmla="*/ 528 h 1056"/>
              <a:gd name="T2" fmla="*/ 1088 w 1304"/>
              <a:gd name="T3" fmla="*/ 346 h 1056"/>
              <a:gd name="T4" fmla="*/ 1088 w 1304"/>
              <a:gd name="T5" fmla="*/ 457 h 1056"/>
              <a:gd name="T6" fmla="*/ 982 w 1304"/>
              <a:gd name="T7" fmla="*/ 457 h 1056"/>
              <a:gd name="T8" fmla="*/ 795 w 1304"/>
              <a:gd name="T9" fmla="*/ 264 h 1056"/>
              <a:gd name="T10" fmla="*/ 526 w 1304"/>
              <a:gd name="T11" fmla="*/ 0 h 1056"/>
              <a:gd name="T12" fmla="*/ 0 w 1304"/>
              <a:gd name="T13" fmla="*/ 528 h 1056"/>
              <a:gd name="T14" fmla="*/ 526 w 1304"/>
              <a:gd name="T15" fmla="*/ 1056 h 1056"/>
              <a:gd name="T16" fmla="*/ 982 w 1304"/>
              <a:gd name="T17" fmla="*/ 598 h 1056"/>
              <a:gd name="T18" fmla="*/ 1088 w 1304"/>
              <a:gd name="T19" fmla="*/ 598 h 1056"/>
              <a:gd name="T20" fmla="*/ 1088 w 1304"/>
              <a:gd name="T21" fmla="*/ 710 h 1056"/>
              <a:gd name="T22" fmla="*/ 1304 w 1304"/>
              <a:gd name="T23" fmla="*/ 528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4" h="1056">
                <a:moveTo>
                  <a:pt x="1304" y="528"/>
                </a:moveTo>
                <a:lnTo>
                  <a:pt x="1088" y="346"/>
                </a:lnTo>
                <a:lnTo>
                  <a:pt x="1088" y="457"/>
                </a:lnTo>
                <a:lnTo>
                  <a:pt x="982" y="457"/>
                </a:lnTo>
                <a:lnTo>
                  <a:pt x="795" y="264"/>
                </a:lnTo>
                <a:lnTo>
                  <a:pt x="526" y="0"/>
                </a:lnTo>
                <a:lnTo>
                  <a:pt x="0" y="528"/>
                </a:lnTo>
                <a:lnTo>
                  <a:pt x="526" y="1056"/>
                </a:lnTo>
                <a:lnTo>
                  <a:pt x="982" y="598"/>
                </a:lnTo>
                <a:lnTo>
                  <a:pt x="1088" y="598"/>
                </a:lnTo>
                <a:lnTo>
                  <a:pt x="1088" y="710"/>
                </a:lnTo>
                <a:lnTo>
                  <a:pt x="1304" y="52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08" name="Rectangle 259"/>
          <p:cNvSpPr>
            <a:spLocks noChangeArrowheads="1"/>
          </p:cNvSpPr>
          <p:nvPr/>
        </p:nvSpPr>
        <p:spPr bwMode="auto">
          <a:xfrm>
            <a:off x="4926013" y="2014163"/>
            <a:ext cx="725488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509" name="Freeform 260"/>
          <p:cNvSpPr>
            <a:spLocks noEditPoints="1"/>
          </p:cNvSpPr>
          <p:nvPr/>
        </p:nvSpPr>
        <p:spPr bwMode="auto">
          <a:xfrm>
            <a:off x="4841875" y="3528126"/>
            <a:ext cx="454025" cy="447675"/>
          </a:xfrm>
          <a:custGeom>
            <a:avLst/>
            <a:gdLst>
              <a:gd name="T0" fmla="*/ 24 w 49"/>
              <a:gd name="T1" fmla="*/ 0 h 48"/>
              <a:gd name="T2" fmla="*/ 0 w 49"/>
              <a:gd name="T3" fmla="*/ 24 h 48"/>
              <a:gd name="T4" fmla="*/ 24 w 49"/>
              <a:gd name="T5" fmla="*/ 48 h 48"/>
              <a:gd name="T6" fmla="*/ 49 w 49"/>
              <a:gd name="T7" fmla="*/ 24 h 48"/>
              <a:gd name="T8" fmla="*/ 24 w 49"/>
              <a:gd name="T9" fmla="*/ 0 h 48"/>
              <a:gd name="T10" fmla="*/ 24 w 49"/>
              <a:gd name="T11" fmla="*/ 43 h 48"/>
              <a:gd name="T12" fmla="*/ 6 w 49"/>
              <a:gd name="T13" fmla="*/ 24 h 48"/>
              <a:gd name="T14" fmla="*/ 24 w 49"/>
              <a:gd name="T15" fmla="*/ 5 h 48"/>
              <a:gd name="T16" fmla="*/ 43 w 49"/>
              <a:gd name="T17" fmla="*/ 24 h 48"/>
              <a:gd name="T18" fmla="*/ 24 w 49"/>
              <a:gd name="T19" fmla="*/ 4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" h="48">
                <a:moveTo>
                  <a:pt x="24" y="0"/>
                </a:moveTo>
                <a:cubicBezTo>
                  <a:pt x="11" y="0"/>
                  <a:pt x="0" y="11"/>
                  <a:pt x="0" y="24"/>
                </a:cubicBezTo>
                <a:cubicBezTo>
                  <a:pt x="0" y="37"/>
                  <a:pt x="11" y="48"/>
                  <a:pt x="24" y="48"/>
                </a:cubicBezTo>
                <a:cubicBezTo>
                  <a:pt x="38" y="48"/>
                  <a:pt x="49" y="37"/>
                  <a:pt x="49" y="24"/>
                </a:cubicBezTo>
                <a:cubicBezTo>
                  <a:pt x="49" y="11"/>
                  <a:pt x="38" y="0"/>
                  <a:pt x="24" y="0"/>
                </a:cubicBezTo>
                <a:close/>
                <a:moveTo>
                  <a:pt x="24" y="43"/>
                </a:moveTo>
                <a:cubicBezTo>
                  <a:pt x="14" y="43"/>
                  <a:pt x="6" y="34"/>
                  <a:pt x="6" y="24"/>
                </a:cubicBezTo>
                <a:cubicBezTo>
                  <a:pt x="6" y="14"/>
                  <a:pt x="14" y="5"/>
                  <a:pt x="24" y="5"/>
                </a:cubicBezTo>
                <a:cubicBezTo>
                  <a:pt x="35" y="5"/>
                  <a:pt x="43" y="14"/>
                  <a:pt x="43" y="24"/>
                </a:cubicBezTo>
                <a:cubicBezTo>
                  <a:pt x="43" y="34"/>
                  <a:pt x="35" y="43"/>
                  <a:pt x="24" y="4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10" name="Freeform 261"/>
          <p:cNvSpPr/>
          <p:nvPr/>
        </p:nvSpPr>
        <p:spPr bwMode="auto">
          <a:xfrm>
            <a:off x="5008562" y="3640838"/>
            <a:ext cx="74613" cy="176213"/>
          </a:xfrm>
          <a:custGeom>
            <a:avLst/>
            <a:gdLst>
              <a:gd name="T0" fmla="*/ 8 w 8"/>
              <a:gd name="T1" fmla="*/ 13 h 19"/>
              <a:gd name="T2" fmla="*/ 8 w 8"/>
              <a:gd name="T3" fmla="*/ 12 h 19"/>
              <a:gd name="T4" fmla="*/ 8 w 8"/>
              <a:gd name="T5" fmla="*/ 1 h 19"/>
              <a:gd name="T6" fmla="*/ 6 w 8"/>
              <a:gd name="T7" fmla="*/ 0 h 19"/>
              <a:gd name="T8" fmla="*/ 5 w 8"/>
              <a:gd name="T9" fmla="*/ 1 h 19"/>
              <a:gd name="T10" fmla="*/ 5 w 8"/>
              <a:gd name="T11" fmla="*/ 12 h 19"/>
              <a:gd name="T12" fmla="*/ 0 w 8"/>
              <a:gd name="T13" fmla="*/ 16 h 19"/>
              <a:gd name="T14" fmla="*/ 0 w 8"/>
              <a:gd name="T15" fmla="*/ 17 h 19"/>
              <a:gd name="T16" fmla="*/ 0 w 8"/>
              <a:gd name="T17" fmla="*/ 18 h 19"/>
              <a:gd name="T18" fmla="*/ 2 w 8"/>
              <a:gd name="T19" fmla="*/ 18 h 19"/>
              <a:gd name="T20" fmla="*/ 7 w 8"/>
              <a:gd name="T21" fmla="*/ 13 h 19"/>
              <a:gd name="T22" fmla="*/ 8 w 8"/>
              <a:gd name="T23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19">
                <a:moveTo>
                  <a:pt x="8" y="13"/>
                </a:moveTo>
                <a:cubicBezTo>
                  <a:pt x="8" y="12"/>
                  <a:pt x="8" y="12"/>
                  <a:pt x="8" y="12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7" y="0"/>
                  <a:pt x="6" y="0"/>
                </a:cubicBezTo>
                <a:cubicBezTo>
                  <a:pt x="6" y="0"/>
                  <a:pt x="5" y="0"/>
                  <a:pt x="5" y="1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9"/>
                  <a:pt x="2" y="19"/>
                  <a:pt x="2" y="18"/>
                </a:cubicBezTo>
                <a:cubicBezTo>
                  <a:pt x="7" y="13"/>
                  <a:pt x="7" y="13"/>
                  <a:pt x="7" y="13"/>
                </a:cubicBezTo>
                <a:lnTo>
                  <a:pt x="8" y="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16" name="Freeform 263"/>
          <p:cNvSpPr/>
          <p:nvPr/>
        </p:nvSpPr>
        <p:spPr bwMode="auto">
          <a:xfrm>
            <a:off x="2817813" y="1961609"/>
            <a:ext cx="1504950" cy="2849563"/>
          </a:xfrm>
          <a:custGeom>
            <a:avLst/>
            <a:gdLst>
              <a:gd name="T0" fmla="*/ 930 w 948"/>
              <a:gd name="T1" fmla="*/ 1537 h 1795"/>
              <a:gd name="T2" fmla="*/ 948 w 948"/>
              <a:gd name="T3" fmla="*/ 0 h 1795"/>
              <a:gd name="T4" fmla="*/ 18 w 948"/>
              <a:gd name="T5" fmla="*/ 0 h 1795"/>
              <a:gd name="T6" fmla="*/ 0 w 948"/>
              <a:gd name="T7" fmla="*/ 1537 h 1795"/>
              <a:gd name="T8" fmla="*/ 468 w 948"/>
              <a:gd name="T9" fmla="*/ 1795 h 1795"/>
              <a:gd name="T10" fmla="*/ 930 w 948"/>
              <a:gd name="T11" fmla="*/ 1537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8" h="1795">
                <a:moveTo>
                  <a:pt x="930" y="1537"/>
                </a:moveTo>
                <a:lnTo>
                  <a:pt x="948" y="0"/>
                </a:lnTo>
                <a:lnTo>
                  <a:pt x="18" y="0"/>
                </a:lnTo>
                <a:lnTo>
                  <a:pt x="0" y="1537"/>
                </a:lnTo>
                <a:lnTo>
                  <a:pt x="468" y="1795"/>
                </a:lnTo>
                <a:lnTo>
                  <a:pt x="930" y="153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17" name="Freeform 274"/>
          <p:cNvSpPr/>
          <p:nvPr/>
        </p:nvSpPr>
        <p:spPr bwMode="auto">
          <a:xfrm>
            <a:off x="2622551" y="1485359"/>
            <a:ext cx="2070100" cy="1685925"/>
          </a:xfrm>
          <a:custGeom>
            <a:avLst/>
            <a:gdLst>
              <a:gd name="T0" fmla="*/ 1304 w 1304"/>
              <a:gd name="T1" fmla="*/ 528 h 1062"/>
              <a:gd name="T2" fmla="*/ 1088 w 1304"/>
              <a:gd name="T3" fmla="*/ 346 h 1062"/>
              <a:gd name="T4" fmla="*/ 1088 w 1304"/>
              <a:gd name="T5" fmla="*/ 457 h 1062"/>
              <a:gd name="T6" fmla="*/ 983 w 1304"/>
              <a:gd name="T7" fmla="*/ 457 h 1062"/>
              <a:gd name="T8" fmla="*/ 796 w 1304"/>
              <a:gd name="T9" fmla="*/ 270 h 1062"/>
              <a:gd name="T10" fmla="*/ 527 w 1304"/>
              <a:gd name="T11" fmla="*/ 0 h 1062"/>
              <a:gd name="T12" fmla="*/ 0 w 1304"/>
              <a:gd name="T13" fmla="*/ 528 h 1062"/>
              <a:gd name="T14" fmla="*/ 527 w 1304"/>
              <a:gd name="T15" fmla="*/ 1062 h 1062"/>
              <a:gd name="T16" fmla="*/ 983 w 1304"/>
              <a:gd name="T17" fmla="*/ 598 h 1062"/>
              <a:gd name="T18" fmla="*/ 1088 w 1304"/>
              <a:gd name="T19" fmla="*/ 598 h 1062"/>
              <a:gd name="T20" fmla="*/ 1088 w 1304"/>
              <a:gd name="T21" fmla="*/ 710 h 1062"/>
              <a:gd name="T22" fmla="*/ 1304 w 1304"/>
              <a:gd name="T23" fmla="*/ 528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04" h="1062">
                <a:moveTo>
                  <a:pt x="1304" y="528"/>
                </a:moveTo>
                <a:lnTo>
                  <a:pt x="1088" y="346"/>
                </a:lnTo>
                <a:lnTo>
                  <a:pt x="1088" y="457"/>
                </a:lnTo>
                <a:lnTo>
                  <a:pt x="983" y="457"/>
                </a:lnTo>
                <a:lnTo>
                  <a:pt x="796" y="270"/>
                </a:lnTo>
                <a:lnTo>
                  <a:pt x="527" y="0"/>
                </a:lnTo>
                <a:lnTo>
                  <a:pt x="0" y="528"/>
                </a:lnTo>
                <a:lnTo>
                  <a:pt x="527" y="1062"/>
                </a:lnTo>
                <a:lnTo>
                  <a:pt x="983" y="598"/>
                </a:lnTo>
                <a:lnTo>
                  <a:pt x="1088" y="598"/>
                </a:lnTo>
                <a:lnTo>
                  <a:pt x="1088" y="710"/>
                </a:lnTo>
                <a:lnTo>
                  <a:pt x="1304" y="528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18" name="Rectangle 275"/>
          <p:cNvSpPr>
            <a:spLocks noChangeArrowheads="1"/>
          </p:cNvSpPr>
          <p:nvPr/>
        </p:nvSpPr>
        <p:spPr bwMode="auto">
          <a:xfrm>
            <a:off x="3140076" y="2014163"/>
            <a:ext cx="723900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1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542" name="Freeform 299"/>
          <p:cNvSpPr/>
          <p:nvPr/>
        </p:nvSpPr>
        <p:spPr bwMode="auto">
          <a:xfrm>
            <a:off x="3216275" y="3937701"/>
            <a:ext cx="204788" cy="55563"/>
          </a:xfrm>
          <a:custGeom>
            <a:avLst/>
            <a:gdLst>
              <a:gd name="T0" fmla="*/ 21 w 22"/>
              <a:gd name="T1" fmla="*/ 0 h 6"/>
              <a:gd name="T2" fmla="*/ 1 w 22"/>
              <a:gd name="T3" fmla="*/ 0 h 6"/>
              <a:gd name="T4" fmla="*/ 0 w 22"/>
              <a:gd name="T5" fmla="*/ 2 h 6"/>
              <a:gd name="T6" fmla="*/ 2 w 22"/>
              <a:gd name="T7" fmla="*/ 3 h 6"/>
              <a:gd name="T8" fmla="*/ 5 w 22"/>
              <a:gd name="T9" fmla="*/ 3 h 6"/>
              <a:gd name="T10" fmla="*/ 8 w 22"/>
              <a:gd name="T11" fmla="*/ 6 h 6"/>
              <a:gd name="T12" fmla="*/ 14 w 22"/>
              <a:gd name="T13" fmla="*/ 6 h 6"/>
              <a:gd name="T14" fmla="*/ 17 w 22"/>
              <a:gd name="T15" fmla="*/ 3 h 6"/>
              <a:gd name="T16" fmla="*/ 21 w 22"/>
              <a:gd name="T17" fmla="*/ 3 h 6"/>
              <a:gd name="T18" fmla="*/ 22 w 22"/>
              <a:gd name="T19" fmla="*/ 2 h 6"/>
              <a:gd name="T20" fmla="*/ 21 w 22"/>
              <a:gd name="T2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6">
                <a:moveTo>
                  <a:pt x="2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5"/>
                  <a:pt x="6" y="6"/>
                  <a:pt x="8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6"/>
                  <a:pt x="17" y="5"/>
                  <a:pt x="17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1"/>
                  <a:pt x="22" y="0"/>
                  <a:pt x="2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43" name="Freeform 300"/>
          <p:cNvSpPr>
            <a:spLocks noEditPoints="1"/>
          </p:cNvSpPr>
          <p:nvPr/>
        </p:nvSpPr>
        <p:spPr bwMode="auto">
          <a:xfrm>
            <a:off x="3141662" y="3509076"/>
            <a:ext cx="361950" cy="411163"/>
          </a:xfrm>
          <a:custGeom>
            <a:avLst/>
            <a:gdLst>
              <a:gd name="T0" fmla="*/ 39 w 39"/>
              <a:gd name="T1" fmla="*/ 19 h 44"/>
              <a:gd name="T2" fmla="*/ 19 w 39"/>
              <a:gd name="T3" fmla="*/ 0 h 44"/>
              <a:gd name="T4" fmla="*/ 0 w 39"/>
              <a:gd name="T5" fmla="*/ 19 h 44"/>
              <a:gd name="T6" fmla="*/ 6 w 39"/>
              <a:gd name="T7" fmla="*/ 34 h 44"/>
              <a:gd name="T8" fmla="*/ 10 w 39"/>
              <a:gd name="T9" fmla="*/ 40 h 44"/>
              <a:gd name="T10" fmla="*/ 10 w 39"/>
              <a:gd name="T11" fmla="*/ 40 h 44"/>
              <a:gd name="T12" fmla="*/ 8 w 39"/>
              <a:gd name="T13" fmla="*/ 42 h 44"/>
              <a:gd name="T14" fmla="*/ 9 w 39"/>
              <a:gd name="T15" fmla="*/ 44 h 44"/>
              <a:gd name="T16" fmla="*/ 29 w 39"/>
              <a:gd name="T17" fmla="*/ 44 h 44"/>
              <a:gd name="T18" fmla="*/ 30 w 39"/>
              <a:gd name="T19" fmla="*/ 42 h 44"/>
              <a:gd name="T20" fmla="*/ 29 w 39"/>
              <a:gd name="T21" fmla="*/ 40 h 44"/>
              <a:gd name="T22" fmla="*/ 28 w 39"/>
              <a:gd name="T23" fmla="*/ 40 h 44"/>
              <a:gd name="T24" fmla="*/ 32 w 39"/>
              <a:gd name="T25" fmla="*/ 33 h 44"/>
              <a:gd name="T26" fmla="*/ 39 w 39"/>
              <a:gd name="T27" fmla="*/ 19 h 44"/>
              <a:gd name="T28" fmla="*/ 29 w 39"/>
              <a:gd name="T29" fmla="*/ 16 h 44"/>
              <a:gd name="T30" fmla="*/ 18 w 39"/>
              <a:gd name="T31" fmla="*/ 27 h 44"/>
              <a:gd name="T32" fmla="*/ 17 w 39"/>
              <a:gd name="T33" fmla="*/ 28 h 44"/>
              <a:gd name="T34" fmla="*/ 16 w 39"/>
              <a:gd name="T35" fmla="*/ 27 h 44"/>
              <a:gd name="T36" fmla="*/ 11 w 39"/>
              <a:gd name="T37" fmla="*/ 22 h 44"/>
              <a:gd name="T38" fmla="*/ 11 w 39"/>
              <a:gd name="T39" fmla="*/ 20 h 44"/>
              <a:gd name="T40" fmla="*/ 13 w 39"/>
              <a:gd name="T41" fmla="*/ 20 h 44"/>
              <a:gd name="T42" fmla="*/ 17 w 39"/>
              <a:gd name="T43" fmla="*/ 24 h 44"/>
              <a:gd name="T44" fmla="*/ 27 w 39"/>
              <a:gd name="T45" fmla="*/ 14 h 44"/>
              <a:gd name="T46" fmla="*/ 29 w 39"/>
              <a:gd name="T47" fmla="*/ 14 h 44"/>
              <a:gd name="T48" fmla="*/ 29 w 39"/>
              <a:gd name="T49" fmla="*/ 1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" h="44">
                <a:moveTo>
                  <a:pt x="39" y="19"/>
                </a:moveTo>
                <a:cubicBezTo>
                  <a:pt x="39" y="8"/>
                  <a:pt x="30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25"/>
                  <a:pt x="2" y="30"/>
                  <a:pt x="6" y="34"/>
                </a:cubicBezTo>
                <a:cubicBezTo>
                  <a:pt x="7" y="35"/>
                  <a:pt x="9" y="37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9" y="40"/>
                  <a:pt x="8" y="41"/>
                  <a:pt x="8" y="42"/>
                </a:cubicBezTo>
                <a:cubicBezTo>
                  <a:pt x="8" y="43"/>
                  <a:pt x="8" y="44"/>
                  <a:pt x="9" y="44"/>
                </a:cubicBez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3"/>
                  <a:pt x="30" y="42"/>
                </a:cubicBezTo>
                <a:cubicBezTo>
                  <a:pt x="30" y="41"/>
                  <a:pt x="30" y="40"/>
                  <a:pt x="29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30" y="36"/>
                  <a:pt x="32" y="33"/>
                  <a:pt x="32" y="33"/>
                </a:cubicBezTo>
                <a:cubicBezTo>
                  <a:pt x="36" y="30"/>
                  <a:pt x="39" y="25"/>
                  <a:pt x="39" y="19"/>
                </a:cubicBezTo>
                <a:close/>
                <a:moveTo>
                  <a:pt x="29" y="16"/>
                </a:move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8"/>
                  <a:pt x="17" y="28"/>
                </a:cubicBezTo>
                <a:cubicBezTo>
                  <a:pt x="17" y="28"/>
                  <a:pt x="17" y="27"/>
                  <a:pt x="16" y="27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1"/>
                  <a:pt x="11" y="20"/>
                </a:cubicBezTo>
                <a:cubicBezTo>
                  <a:pt x="12" y="20"/>
                  <a:pt x="13" y="20"/>
                  <a:pt x="13" y="20"/>
                </a:cubicBezTo>
                <a:cubicBezTo>
                  <a:pt x="17" y="24"/>
                  <a:pt x="17" y="24"/>
                  <a:pt x="17" y="24"/>
                </a:cubicBezTo>
                <a:cubicBezTo>
                  <a:pt x="27" y="14"/>
                  <a:pt x="27" y="14"/>
                  <a:pt x="27" y="14"/>
                </a:cubicBezTo>
                <a:cubicBezTo>
                  <a:pt x="28" y="14"/>
                  <a:pt x="29" y="14"/>
                  <a:pt x="29" y="14"/>
                </a:cubicBezTo>
                <a:cubicBezTo>
                  <a:pt x="30" y="15"/>
                  <a:pt x="30" y="16"/>
                  <a:pt x="29" y="1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89" name="组合 388"/>
          <p:cNvGrpSpPr/>
          <p:nvPr/>
        </p:nvGrpSpPr>
        <p:grpSpPr>
          <a:xfrm>
            <a:off x="1283535" y="4302179"/>
            <a:ext cx="2370891" cy="954460"/>
            <a:chOff x="7111941" y="3149084"/>
            <a:chExt cx="2370891" cy="954460"/>
          </a:xfrm>
        </p:grpSpPr>
        <p:sp>
          <p:nvSpPr>
            <p:cNvPr id="39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9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392" name="组合 391"/>
          <p:cNvGrpSpPr/>
          <p:nvPr/>
        </p:nvGrpSpPr>
        <p:grpSpPr>
          <a:xfrm>
            <a:off x="3745747" y="4302179"/>
            <a:ext cx="2370891" cy="954460"/>
            <a:chOff x="7111941" y="3149084"/>
            <a:chExt cx="2370891" cy="954460"/>
          </a:xfrm>
        </p:grpSpPr>
        <p:sp>
          <p:nvSpPr>
            <p:cNvPr id="393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94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395" name="组合 394"/>
          <p:cNvGrpSpPr/>
          <p:nvPr/>
        </p:nvGrpSpPr>
        <p:grpSpPr>
          <a:xfrm>
            <a:off x="6207959" y="4302179"/>
            <a:ext cx="2370891" cy="954460"/>
            <a:chOff x="7111941" y="3149084"/>
            <a:chExt cx="2370891" cy="954460"/>
          </a:xfrm>
        </p:grpSpPr>
        <p:sp>
          <p:nvSpPr>
            <p:cNvPr id="396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97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398" name="组合 397"/>
          <p:cNvGrpSpPr/>
          <p:nvPr/>
        </p:nvGrpSpPr>
        <p:grpSpPr>
          <a:xfrm>
            <a:off x="8670171" y="4302179"/>
            <a:ext cx="2370891" cy="954460"/>
            <a:chOff x="7111941" y="3149084"/>
            <a:chExt cx="2370891" cy="954460"/>
          </a:xfrm>
        </p:grpSpPr>
        <p:sp>
          <p:nvSpPr>
            <p:cNvPr id="399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00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1215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2" name="Freeform 9"/>
          <p:cNvSpPr/>
          <p:nvPr/>
        </p:nvSpPr>
        <p:spPr bwMode="auto">
          <a:xfrm>
            <a:off x="6423462" y="2615698"/>
            <a:ext cx="0" cy="7795"/>
          </a:xfrm>
          <a:custGeom>
            <a:avLst/>
            <a:gdLst>
              <a:gd name="T0" fmla="*/ 0 h 4"/>
              <a:gd name="T1" fmla="*/ 4 h 4"/>
              <a:gd name="T2" fmla="*/ 0 h 4"/>
              <a:gd name="T3" fmla="*/ 0 h 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4">
                <a:moveTo>
                  <a:pt x="0" y="0"/>
                </a:moveTo>
                <a:lnTo>
                  <a:pt x="0" y="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B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33" name="Rectangle 10"/>
          <p:cNvSpPr>
            <a:spLocks noChangeArrowheads="1"/>
          </p:cNvSpPr>
          <p:nvPr/>
        </p:nvSpPr>
        <p:spPr bwMode="auto">
          <a:xfrm>
            <a:off x="6423462" y="2615698"/>
            <a:ext cx="1949" cy="1949"/>
          </a:xfrm>
          <a:prstGeom prst="rect">
            <a:avLst/>
          </a:prstGeom>
          <a:solidFill>
            <a:srgbClr val="FFB8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36" name="Freeform 13"/>
          <p:cNvSpPr/>
          <p:nvPr/>
        </p:nvSpPr>
        <p:spPr bwMode="auto">
          <a:xfrm>
            <a:off x="4049916" y="2247389"/>
            <a:ext cx="420924" cy="368309"/>
          </a:xfrm>
          <a:custGeom>
            <a:avLst/>
            <a:gdLst>
              <a:gd name="T0" fmla="*/ 216 w 216"/>
              <a:gd name="T1" fmla="*/ 189 h 189"/>
              <a:gd name="T2" fmla="*/ 110 w 216"/>
              <a:gd name="T3" fmla="*/ 0 h 189"/>
              <a:gd name="T4" fmla="*/ 0 w 216"/>
              <a:gd name="T5" fmla="*/ 189 h 189"/>
              <a:gd name="T6" fmla="*/ 216 w 216"/>
              <a:gd name="T7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" h="189">
                <a:moveTo>
                  <a:pt x="216" y="189"/>
                </a:moveTo>
                <a:lnTo>
                  <a:pt x="110" y="0"/>
                </a:lnTo>
                <a:lnTo>
                  <a:pt x="0" y="189"/>
                </a:lnTo>
                <a:lnTo>
                  <a:pt x="216" y="189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37" name="Freeform 14"/>
          <p:cNvSpPr/>
          <p:nvPr/>
        </p:nvSpPr>
        <p:spPr bwMode="auto">
          <a:xfrm>
            <a:off x="4049916" y="2247389"/>
            <a:ext cx="420924" cy="368309"/>
          </a:xfrm>
          <a:custGeom>
            <a:avLst/>
            <a:gdLst>
              <a:gd name="T0" fmla="*/ 216 w 216"/>
              <a:gd name="T1" fmla="*/ 189 h 189"/>
              <a:gd name="T2" fmla="*/ 110 w 216"/>
              <a:gd name="T3" fmla="*/ 0 h 189"/>
              <a:gd name="T4" fmla="*/ 0 w 216"/>
              <a:gd name="T5" fmla="*/ 189 h 189"/>
              <a:gd name="T6" fmla="*/ 216 w 216"/>
              <a:gd name="T7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" h="189">
                <a:moveTo>
                  <a:pt x="216" y="189"/>
                </a:moveTo>
                <a:lnTo>
                  <a:pt x="110" y="0"/>
                </a:lnTo>
                <a:lnTo>
                  <a:pt x="0" y="189"/>
                </a:lnTo>
                <a:lnTo>
                  <a:pt x="216" y="18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38" name="Freeform 15"/>
          <p:cNvSpPr/>
          <p:nvPr/>
        </p:nvSpPr>
        <p:spPr bwMode="auto">
          <a:xfrm>
            <a:off x="4049916" y="2615698"/>
            <a:ext cx="420924" cy="368309"/>
          </a:xfrm>
          <a:custGeom>
            <a:avLst/>
            <a:gdLst>
              <a:gd name="T0" fmla="*/ 0 w 216"/>
              <a:gd name="T1" fmla="*/ 0 h 189"/>
              <a:gd name="T2" fmla="*/ 110 w 216"/>
              <a:gd name="T3" fmla="*/ 189 h 189"/>
              <a:gd name="T4" fmla="*/ 216 w 216"/>
              <a:gd name="T5" fmla="*/ 0 h 189"/>
              <a:gd name="T6" fmla="*/ 0 w 216"/>
              <a:gd name="T7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" h="189">
                <a:moveTo>
                  <a:pt x="0" y="0"/>
                </a:moveTo>
                <a:lnTo>
                  <a:pt x="110" y="189"/>
                </a:lnTo>
                <a:lnTo>
                  <a:pt x="216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39" name="Freeform 16"/>
          <p:cNvSpPr/>
          <p:nvPr/>
        </p:nvSpPr>
        <p:spPr bwMode="auto">
          <a:xfrm>
            <a:off x="4049916" y="2615698"/>
            <a:ext cx="420924" cy="368309"/>
          </a:xfrm>
          <a:custGeom>
            <a:avLst/>
            <a:gdLst>
              <a:gd name="T0" fmla="*/ 0 w 216"/>
              <a:gd name="T1" fmla="*/ 0 h 189"/>
              <a:gd name="T2" fmla="*/ 110 w 216"/>
              <a:gd name="T3" fmla="*/ 189 h 189"/>
              <a:gd name="T4" fmla="*/ 216 w 216"/>
              <a:gd name="T5" fmla="*/ 0 h 189"/>
              <a:gd name="T6" fmla="*/ 0 w 216"/>
              <a:gd name="T7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" h="189">
                <a:moveTo>
                  <a:pt x="0" y="0"/>
                </a:moveTo>
                <a:lnTo>
                  <a:pt x="110" y="189"/>
                </a:lnTo>
                <a:lnTo>
                  <a:pt x="216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0" name="Freeform 17"/>
          <p:cNvSpPr/>
          <p:nvPr/>
        </p:nvSpPr>
        <p:spPr bwMode="auto">
          <a:xfrm>
            <a:off x="2097295" y="2615698"/>
            <a:ext cx="2166981" cy="1030875"/>
          </a:xfrm>
          <a:custGeom>
            <a:avLst/>
            <a:gdLst>
              <a:gd name="T0" fmla="*/ 1002 w 1112"/>
              <a:gd name="T1" fmla="*/ 0 h 529"/>
              <a:gd name="T2" fmla="*/ 805 w 1112"/>
              <a:gd name="T3" fmla="*/ 341 h 529"/>
              <a:gd name="T4" fmla="*/ 413 w 1112"/>
              <a:gd name="T5" fmla="*/ 341 h 529"/>
              <a:gd name="T6" fmla="*/ 221 w 1112"/>
              <a:gd name="T7" fmla="*/ 0 h 529"/>
              <a:gd name="T8" fmla="*/ 0 w 1112"/>
              <a:gd name="T9" fmla="*/ 0 h 529"/>
              <a:gd name="T10" fmla="*/ 307 w 1112"/>
              <a:gd name="T11" fmla="*/ 529 h 529"/>
              <a:gd name="T12" fmla="*/ 916 w 1112"/>
              <a:gd name="T13" fmla="*/ 529 h 529"/>
              <a:gd name="T14" fmla="*/ 1112 w 1112"/>
              <a:gd name="T15" fmla="*/ 189 h 529"/>
              <a:gd name="T16" fmla="*/ 1002 w 1112"/>
              <a:gd name="T17" fmla="*/ 0 h 529"/>
              <a:gd name="T18" fmla="*/ 1002 w 1112"/>
              <a:gd name="T19" fmla="*/ 0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2" h="529">
                <a:moveTo>
                  <a:pt x="1002" y="0"/>
                </a:moveTo>
                <a:lnTo>
                  <a:pt x="805" y="341"/>
                </a:lnTo>
                <a:lnTo>
                  <a:pt x="413" y="341"/>
                </a:lnTo>
                <a:lnTo>
                  <a:pt x="221" y="0"/>
                </a:lnTo>
                <a:lnTo>
                  <a:pt x="0" y="0"/>
                </a:lnTo>
                <a:lnTo>
                  <a:pt x="307" y="529"/>
                </a:lnTo>
                <a:lnTo>
                  <a:pt x="916" y="529"/>
                </a:lnTo>
                <a:lnTo>
                  <a:pt x="1112" y="189"/>
                </a:lnTo>
                <a:lnTo>
                  <a:pt x="1002" y="0"/>
                </a:lnTo>
                <a:lnTo>
                  <a:pt x="100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1" name="Freeform 18"/>
          <p:cNvSpPr/>
          <p:nvPr/>
        </p:nvSpPr>
        <p:spPr bwMode="auto">
          <a:xfrm>
            <a:off x="2097295" y="2615698"/>
            <a:ext cx="2166981" cy="1030875"/>
          </a:xfrm>
          <a:custGeom>
            <a:avLst/>
            <a:gdLst>
              <a:gd name="T0" fmla="*/ 1002 w 1112"/>
              <a:gd name="T1" fmla="*/ 0 h 529"/>
              <a:gd name="T2" fmla="*/ 805 w 1112"/>
              <a:gd name="T3" fmla="*/ 341 h 529"/>
              <a:gd name="T4" fmla="*/ 413 w 1112"/>
              <a:gd name="T5" fmla="*/ 341 h 529"/>
              <a:gd name="T6" fmla="*/ 221 w 1112"/>
              <a:gd name="T7" fmla="*/ 0 h 529"/>
              <a:gd name="T8" fmla="*/ 0 w 1112"/>
              <a:gd name="T9" fmla="*/ 0 h 529"/>
              <a:gd name="T10" fmla="*/ 307 w 1112"/>
              <a:gd name="T11" fmla="*/ 529 h 529"/>
              <a:gd name="T12" fmla="*/ 916 w 1112"/>
              <a:gd name="T13" fmla="*/ 529 h 529"/>
              <a:gd name="T14" fmla="*/ 1112 w 1112"/>
              <a:gd name="T15" fmla="*/ 189 h 529"/>
              <a:gd name="T16" fmla="*/ 1002 w 1112"/>
              <a:gd name="T17" fmla="*/ 0 h 529"/>
              <a:gd name="T18" fmla="*/ 1002 w 1112"/>
              <a:gd name="T19" fmla="*/ 0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2" h="529">
                <a:moveTo>
                  <a:pt x="1002" y="0"/>
                </a:moveTo>
                <a:lnTo>
                  <a:pt x="805" y="341"/>
                </a:lnTo>
                <a:lnTo>
                  <a:pt x="413" y="341"/>
                </a:lnTo>
                <a:lnTo>
                  <a:pt x="221" y="0"/>
                </a:lnTo>
                <a:lnTo>
                  <a:pt x="0" y="0"/>
                </a:lnTo>
                <a:lnTo>
                  <a:pt x="307" y="529"/>
                </a:lnTo>
                <a:lnTo>
                  <a:pt x="916" y="529"/>
                </a:lnTo>
                <a:lnTo>
                  <a:pt x="1112" y="189"/>
                </a:lnTo>
                <a:lnTo>
                  <a:pt x="1002" y="0"/>
                </a:lnTo>
                <a:lnTo>
                  <a:pt x="100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2" name="Freeform 19"/>
          <p:cNvSpPr/>
          <p:nvPr/>
        </p:nvSpPr>
        <p:spPr bwMode="auto">
          <a:xfrm>
            <a:off x="2097295" y="1584823"/>
            <a:ext cx="2166981" cy="1030875"/>
          </a:xfrm>
          <a:custGeom>
            <a:avLst/>
            <a:gdLst>
              <a:gd name="T0" fmla="*/ 413 w 1112"/>
              <a:gd name="T1" fmla="*/ 193 h 529"/>
              <a:gd name="T2" fmla="*/ 805 w 1112"/>
              <a:gd name="T3" fmla="*/ 193 h 529"/>
              <a:gd name="T4" fmla="*/ 1002 w 1112"/>
              <a:gd name="T5" fmla="*/ 529 h 529"/>
              <a:gd name="T6" fmla="*/ 1112 w 1112"/>
              <a:gd name="T7" fmla="*/ 340 h 529"/>
              <a:gd name="T8" fmla="*/ 916 w 1112"/>
              <a:gd name="T9" fmla="*/ 0 h 529"/>
              <a:gd name="T10" fmla="*/ 307 w 1112"/>
              <a:gd name="T11" fmla="*/ 0 h 529"/>
              <a:gd name="T12" fmla="*/ 0 w 1112"/>
              <a:gd name="T13" fmla="*/ 529 h 529"/>
              <a:gd name="T14" fmla="*/ 221 w 1112"/>
              <a:gd name="T15" fmla="*/ 529 h 529"/>
              <a:gd name="T16" fmla="*/ 413 w 1112"/>
              <a:gd name="T17" fmla="*/ 193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2" h="529">
                <a:moveTo>
                  <a:pt x="413" y="193"/>
                </a:moveTo>
                <a:lnTo>
                  <a:pt x="805" y="193"/>
                </a:lnTo>
                <a:lnTo>
                  <a:pt x="1002" y="529"/>
                </a:lnTo>
                <a:lnTo>
                  <a:pt x="1112" y="340"/>
                </a:lnTo>
                <a:lnTo>
                  <a:pt x="916" y="0"/>
                </a:lnTo>
                <a:lnTo>
                  <a:pt x="307" y="0"/>
                </a:lnTo>
                <a:lnTo>
                  <a:pt x="0" y="529"/>
                </a:lnTo>
                <a:lnTo>
                  <a:pt x="221" y="529"/>
                </a:lnTo>
                <a:lnTo>
                  <a:pt x="413" y="193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3" name="Freeform 20"/>
          <p:cNvSpPr/>
          <p:nvPr/>
        </p:nvSpPr>
        <p:spPr bwMode="auto">
          <a:xfrm>
            <a:off x="2097295" y="1584823"/>
            <a:ext cx="2166981" cy="1030875"/>
          </a:xfrm>
          <a:custGeom>
            <a:avLst/>
            <a:gdLst>
              <a:gd name="T0" fmla="*/ 413 w 1112"/>
              <a:gd name="T1" fmla="*/ 193 h 529"/>
              <a:gd name="T2" fmla="*/ 805 w 1112"/>
              <a:gd name="T3" fmla="*/ 193 h 529"/>
              <a:gd name="T4" fmla="*/ 1002 w 1112"/>
              <a:gd name="T5" fmla="*/ 529 h 529"/>
              <a:gd name="T6" fmla="*/ 1112 w 1112"/>
              <a:gd name="T7" fmla="*/ 340 h 529"/>
              <a:gd name="T8" fmla="*/ 916 w 1112"/>
              <a:gd name="T9" fmla="*/ 0 h 529"/>
              <a:gd name="T10" fmla="*/ 307 w 1112"/>
              <a:gd name="T11" fmla="*/ 0 h 529"/>
              <a:gd name="T12" fmla="*/ 0 w 1112"/>
              <a:gd name="T13" fmla="*/ 529 h 529"/>
              <a:gd name="T14" fmla="*/ 221 w 1112"/>
              <a:gd name="T15" fmla="*/ 529 h 529"/>
              <a:gd name="T16" fmla="*/ 413 w 1112"/>
              <a:gd name="T17" fmla="*/ 193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2" h="529">
                <a:moveTo>
                  <a:pt x="413" y="193"/>
                </a:moveTo>
                <a:lnTo>
                  <a:pt x="805" y="193"/>
                </a:lnTo>
                <a:lnTo>
                  <a:pt x="1002" y="529"/>
                </a:lnTo>
                <a:lnTo>
                  <a:pt x="1112" y="340"/>
                </a:lnTo>
                <a:lnTo>
                  <a:pt x="916" y="0"/>
                </a:lnTo>
                <a:lnTo>
                  <a:pt x="307" y="0"/>
                </a:lnTo>
                <a:lnTo>
                  <a:pt x="0" y="529"/>
                </a:lnTo>
                <a:lnTo>
                  <a:pt x="221" y="529"/>
                </a:lnTo>
                <a:lnTo>
                  <a:pt x="413" y="19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4" name="Freeform 21"/>
          <p:cNvSpPr/>
          <p:nvPr/>
        </p:nvSpPr>
        <p:spPr bwMode="auto">
          <a:xfrm>
            <a:off x="2527964" y="1960927"/>
            <a:ext cx="1521954" cy="1319287"/>
          </a:xfrm>
          <a:custGeom>
            <a:avLst/>
            <a:gdLst>
              <a:gd name="T0" fmla="*/ 584 w 781"/>
              <a:gd name="T1" fmla="*/ 0 h 677"/>
              <a:gd name="T2" fmla="*/ 781 w 781"/>
              <a:gd name="T3" fmla="*/ 336 h 677"/>
              <a:gd name="T4" fmla="*/ 584 w 781"/>
              <a:gd name="T5" fmla="*/ 677 h 677"/>
              <a:gd name="T6" fmla="*/ 192 w 781"/>
              <a:gd name="T7" fmla="*/ 677 h 677"/>
              <a:gd name="T8" fmla="*/ 0 w 781"/>
              <a:gd name="T9" fmla="*/ 336 h 677"/>
              <a:gd name="T10" fmla="*/ 192 w 781"/>
              <a:gd name="T11" fmla="*/ 0 h 677"/>
              <a:gd name="T12" fmla="*/ 584 w 78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1" h="677">
                <a:moveTo>
                  <a:pt x="584" y="0"/>
                </a:moveTo>
                <a:lnTo>
                  <a:pt x="781" y="336"/>
                </a:lnTo>
                <a:lnTo>
                  <a:pt x="584" y="677"/>
                </a:lnTo>
                <a:lnTo>
                  <a:pt x="192" y="677"/>
                </a:lnTo>
                <a:lnTo>
                  <a:pt x="0" y="336"/>
                </a:lnTo>
                <a:lnTo>
                  <a:pt x="192" y="0"/>
                </a:lnTo>
                <a:lnTo>
                  <a:pt x="58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5" name="Freeform 22"/>
          <p:cNvSpPr/>
          <p:nvPr/>
        </p:nvSpPr>
        <p:spPr bwMode="auto">
          <a:xfrm>
            <a:off x="2527964" y="1960927"/>
            <a:ext cx="1521954" cy="1319287"/>
          </a:xfrm>
          <a:custGeom>
            <a:avLst/>
            <a:gdLst>
              <a:gd name="T0" fmla="*/ 584 w 781"/>
              <a:gd name="T1" fmla="*/ 0 h 677"/>
              <a:gd name="T2" fmla="*/ 781 w 781"/>
              <a:gd name="T3" fmla="*/ 336 h 677"/>
              <a:gd name="T4" fmla="*/ 584 w 781"/>
              <a:gd name="T5" fmla="*/ 677 h 677"/>
              <a:gd name="T6" fmla="*/ 192 w 781"/>
              <a:gd name="T7" fmla="*/ 677 h 677"/>
              <a:gd name="T8" fmla="*/ 0 w 781"/>
              <a:gd name="T9" fmla="*/ 336 h 677"/>
              <a:gd name="T10" fmla="*/ 192 w 781"/>
              <a:gd name="T11" fmla="*/ 0 h 677"/>
              <a:gd name="T12" fmla="*/ 584 w 78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1" h="677">
                <a:moveTo>
                  <a:pt x="584" y="0"/>
                </a:moveTo>
                <a:lnTo>
                  <a:pt x="781" y="336"/>
                </a:lnTo>
                <a:lnTo>
                  <a:pt x="584" y="677"/>
                </a:lnTo>
                <a:lnTo>
                  <a:pt x="192" y="677"/>
                </a:lnTo>
                <a:lnTo>
                  <a:pt x="0" y="336"/>
                </a:lnTo>
                <a:lnTo>
                  <a:pt x="192" y="0"/>
                </a:lnTo>
                <a:lnTo>
                  <a:pt x="58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6" name="Freeform 30"/>
          <p:cNvSpPr/>
          <p:nvPr/>
        </p:nvSpPr>
        <p:spPr bwMode="auto">
          <a:xfrm>
            <a:off x="2703349" y="2103184"/>
            <a:ext cx="1171184" cy="1025029"/>
          </a:xfrm>
          <a:custGeom>
            <a:avLst/>
            <a:gdLst>
              <a:gd name="T0" fmla="*/ 147 w 601"/>
              <a:gd name="T1" fmla="*/ 526 h 526"/>
              <a:gd name="T2" fmla="*/ 0 w 601"/>
              <a:gd name="T3" fmla="*/ 263 h 526"/>
              <a:gd name="T4" fmla="*/ 147 w 601"/>
              <a:gd name="T5" fmla="*/ 0 h 526"/>
              <a:gd name="T6" fmla="*/ 449 w 601"/>
              <a:gd name="T7" fmla="*/ 0 h 526"/>
              <a:gd name="T8" fmla="*/ 601 w 601"/>
              <a:gd name="T9" fmla="*/ 263 h 526"/>
              <a:gd name="T10" fmla="*/ 449 w 601"/>
              <a:gd name="T11" fmla="*/ 526 h 526"/>
              <a:gd name="T12" fmla="*/ 147 w 601"/>
              <a:gd name="T13" fmla="*/ 52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1" h="526">
                <a:moveTo>
                  <a:pt x="147" y="526"/>
                </a:moveTo>
                <a:lnTo>
                  <a:pt x="0" y="263"/>
                </a:lnTo>
                <a:lnTo>
                  <a:pt x="147" y="0"/>
                </a:lnTo>
                <a:lnTo>
                  <a:pt x="449" y="0"/>
                </a:lnTo>
                <a:lnTo>
                  <a:pt x="601" y="263"/>
                </a:lnTo>
                <a:lnTo>
                  <a:pt x="449" y="526"/>
                </a:lnTo>
                <a:lnTo>
                  <a:pt x="147" y="52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47" name="Rectangle 31"/>
          <p:cNvSpPr>
            <a:spLocks noChangeArrowheads="1"/>
          </p:cNvSpPr>
          <p:nvPr/>
        </p:nvSpPr>
        <p:spPr bwMode="auto">
          <a:xfrm>
            <a:off x="3038529" y="2344825"/>
            <a:ext cx="42319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3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3648" name="Freeform 32"/>
          <p:cNvSpPr/>
          <p:nvPr/>
        </p:nvSpPr>
        <p:spPr bwMode="auto">
          <a:xfrm>
            <a:off x="2894324" y="2615698"/>
            <a:ext cx="1369953" cy="1030875"/>
          </a:xfrm>
          <a:custGeom>
            <a:avLst/>
            <a:gdLst>
              <a:gd name="T0" fmla="*/ 703 w 703"/>
              <a:gd name="T1" fmla="*/ 189 h 529"/>
              <a:gd name="T2" fmla="*/ 593 w 703"/>
              <a:gd name="T3" fmla="*/ 0 h 529"/>
              <a:gd name="T4" fmla="*/ 593 w 703"/>
              <a:gd name="T5" fmla="*/ 0 h 529"/>
              <a:gd name="T6" fmla="*/ 474 w 703"/>
              <a:gd name="T7" fmla="*/ 209 h 529"/>
              <a:gd name="T8" fmla="*/ 396 w 703"/>
              <a:gd name="T9" fmla="*/ 341 h 529"/>
              <a:gd name="T10" fmla="*/ 396 w 703"/>
              <a:gd name="T11" fmla="*/ 341 h 529"/>
              <a:gd name="T12" fmla="*/ 396 w 703"/>
              <a:gd name="T13" fmla="*/ 341 h 529"/>
              <a:gd name="T14" fmla="*/ 4 w 703"/>
              <a:gd name="T15" fmla="*/ 341 h 529"/>
              <a:gd name="T16" fmla="*/ 4 w 703"/>
              <a:gd name="T17" fmla="*/ 341 h 529"/>
              <a:gd name="T18" fmla="*/ 4 w 703"/>
              <a:gd name="T19" fmla="*/ 341 h 529"/>
              <a:gd name="T20" fmla="*/ 4 w 703"/>
              <a:gd name="T21" fmla="*/ 341 h 529"/>
              <a:gd name="T22" fmla="*/ 4 w 703"/>
              <a:gd name="T23" fmla="*/ 341 h 529"/>
              <a:gd name="T24" fmla="*/ 0 w 703"/>
              <a:gd name="T25" fmla="*/ 341 h 529"/>
              <a:gd name="T26" fmla="*/ 110 w 703"/>
              <a:gd name="T27" fmla="*/ 529 h 529"/>
              <a:gd name="T28" fmla="*/ 507 w 703"/>
              <a:gd name="T29" fmla="*/ 529 h 529"/>
              <a:gd name="T30" fmla="*/ 703 w 703"/>
              <a:gd name="T31" fmla="*/ 18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3" h="529">
                <a:moveTo>
                  <a:pt x="703" y="189"/>
                </a:moveTo>
                <a:lnTo>
                  <a:pt x="593" y="0"/>
                </a:lnTo>
                <a:lnTo>
                  <a:pt x="593" y="0"/>
                </a:lnTo>
                <a:lnTo>
                  <a:pt x="474" y="209"/>
                </a:lnTo>
                <a:lnTo>
                  <a:pt x="396" y="341"/>
                </a:lnTo>
                <a:lnTo>
                  <a:pt x="396" y="341"/>
                </a:lnTo>
                <a:lnTo>
                  <a:pt x="396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0" y="341"/>
                </a:lnTo>
                <a:lnTo>
                  <a:pt x="110" y="529"/>
                </a:lnTo>
                <a:lnTo>
                  <a:pt x="507" y="529"/>
                </a:lnTo>
                <a:lnTo>
                  <a:pt x="703" y="189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1" name="Freeform 89"/>
          <p:cNvSpPr/>
          <p:nvPr/>
        </p:nvSpPr>
        <p:spPr bwMode="auto">
          <a:xfrm>
            <a:off x="6000589" y="2247389"/>
            <a:ext cx="422874" cy="368309"/>
          </a:xfrm>
          <a:custGeom>
            <a:avLst/>
            <a:gdLst>
              <a:gd name="T0" fmla="*/ 0 w 217"/>
              <a:gd name="T1" fmla="*/ 189 h 189"/>
              <a:gd name="T2" fmla="*/ 217 w 217"/>
              <a:gd name="T3" fmla="*/ 189 h 189"/>
              <a:gd name="T4" fmla="*/ 217 w 217"/>
              <a:gd name="T5" fmla="*/ 189 h 189"/>
              <a:gd name="T6" fmla="*/ 111 w 217"/>
              <a:gd name="T7" fmla="*/ 0 h 189"/>
              <a:gd name="T8" fmla="*/ 0 w 217"/>
              <a:gd name="T9" fmla="*/ 189 h 189"/>
              <a:gd name="T10" fmla="*/ 0 w 217"/>
              <a:gd name="T11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" h="189">
                <a:moveTo>
                  <a:pt x="0" y="189"/>
                </a:moveTo>
                <a:lnTo>
                  <a:pt x="217" y="189"/>
                </a:lnTo>
                <a:lnTo>
                  <a:pt x="217" y="189"/>
                </a:lnTo>
                <a:lnTo>
                  <a:pt x="111" y="0"/>
                </a:lnTo>
                <a:lnTo>
                  <a:pt x="0" y="189"/>
                </a:lnTo>
                <a:lnTo>
                  <a:pt x="0" y="189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2" name="Freeform 90"/>
          <p:cNvSpPr/>
          <p:nvPr/>
        </p:nvSpPr>
        <p:spPr bwMode="auto">
          <a:xfrm>
            <a:off x="6000589" y="2247389"/>
            <a:ext cx="422874" cy="368309"/>
          </a:xfrm>
          <a:custGeom>
            <a:avLst/>
            <a:gdLst>
              <a:gd name="T0" fmla="*/ 0 w 217"/>
              <a:gd name="T1" fmla="*/ 189 h 189"/>
              <a:gd name="T2" fmla="*/ 217 w 217"/>
              <a:gd name="T3" fmla="*/ 189 h 189"/>
              <a:gd name="T4" fmla="*/ 217 w 217"/>
              <a:gd name="T5" fmla="*/ 189 h 189"/>
              <a:gd name="T6" fmla="*/ 111 w 217"/>
              <a:gd name="T7" fmla="*/ 0 h 189"/>
              <a:gd name="T8" fmla="*/ 0 w 217"/>
              <a:gd name="T9" fmla="*/ 189 h 189"/>
              <a:gd name="T10" fmla="*/ 0 w 217"/>
              <a:gd name="T11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" h="189">
                <a:moveTo>
                  <a:pt x="0" y="189"/>
                </a:moveTo>
                <a:lnTo>
                  <a:pt x="217" y="189"/>
                </a:lnTo>
                <a:lnTo>
                  <a:pt x="217" y="189"/>
                </a:lnTo>
                <a:lnTo>
                  <a:pt x="111" y="0"/>
                </a:lnTo>
                <a:lnTo>
                  <a:pt x="0" y="189"/>
                </a:lnTo>
                <a:lnTo>
                  <a:pt x="0" y="18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3" name="Freeform 91"/>
          <p:cNvSpPr/>
          <p:nvPr/>
        </p:nvSpPr>
        <p:spPr bwMode="auto">
          <a:xfrm>
            <a:off x="6000589" y="2615698"/>
            <a:ext cx="422874" cy="376104"/>
          </a:xfrm>
          <a:custGeom>
            <a:avLst/>
            <a:gdLst>
              <a:gd name="T0" fmla="*/ 217 w 217"/>
              <a:gd name="T1" fmla="*/ 0 h 193"/>
              <a:gd name="T2" fmla="*/ 0 w 217"/>
              <a:gd name="T3" fmla="*/ 0 h 193"/>
              <a:gd name="T4" fmla="*/ 0 w 217"/>
              <a:gd name="T5" fmla="*/ 4 h 193"/>
              <a:gd name="T6" fmla="*/ 111 w 217"/>
              <a:gd name="T7" fmla="*/ 193 h 193"/>
              <a:gd name="T8" fmla="*/ 217 w 217"/>
              <a:gd name="T9" fmla="*/ 4 h 193"/>
              <a:gd name="T10" fmla="*/ 217 w 217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" h="193">
                <a:moveTo>
                  <a:pt x="217" y="0"/>
                </a:moveTo>
                <a:lnTo>
                  <a:pt x="0" y="0"/>
                </a:lnTo>
                <a:lnTo>
                  <a:pt x="0" y="4"/>
                </a:lnTo>
                <a:lnTo>
                  <a:pt x="111" y="193"/>
                </a:lnTo>
                <a:lnTo>
                  <a:pt x="217" y="4"/>
                </a:lnTo>
                <a:lnTo>
                  <a:pt x="217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4" name="Freeform 92"/>
          <p:cNvSpPr/>
          <p:nvPr/>
        </p:nvSpPr>
        <p:spPr bwMode="auto">
          <a:xfrm>
            <a:off x="6000589" y="2615698"/>
            <a:ext cx="422874" cy="376104"/>
          </a:xfrm>
          <a:custGeom>
            <a:avLst/>
            <a:gdLst>
              <a:gd name="T0" fmla="*/ 217 w 217"/>
              <a:gd name="T1" fmla="*/ 0 h 193"/>
              <a:gd name="T2" fmla="*/ 0 w 217"/>
              <a:gd name="T3" fmla="*/ 0 h 193"/>
              <a:gd name="T4" fmla="*/ 0 w 217"/>
              <a:gd name="T5" fmla="*/ 4 h 193"/>
              <a:gd name="T6" fmla="*/ 111 w 217"/>
              <a:gd name="T7" fmla="*/ 193 h 193"/>
              <a:gd name="T8" fmla="*/ 217 w 217"/>
              <a:gd name="T9" fmla="*/ 4 h 193"/>
              <a:gd name="T10" fmla="*/ 217 w 217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" h="193">
                <a:moveTo>
                  <a:pt x="217" y="0"/>
                </a:moveTo>
                <a:lnTo>
                  <a:pt x="0" y="0"/>
                </a:lnTo>
                <a:lnTo>
                  <a:pt x="0" y="4"/>
                </a:lnTo>
                <a:lnTo>
                  <a:pt x="111" y="193"/>
                </a:lnTo>
                <a:lnTo>
                  <a:pt x="217" y="4"/>
                </a:lnTo>
                <a:lnTo>
                  <a:pt x="2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5" name="Freeform 93"/>
          <p:cNvSpPr/>
          <p:nvPr/>
        </p:nvSpPr>
        <p:spPr bwMode="auto">
          <a:xfrm>
            <a:off x="4264276" y="2615698"/>
            <a:ext cx="1944826" cy="1030875"/>
          </a:xfrm>
          <a:custGeom>
            <a:avLst/>
            <a:gdLst>
              <a:gd name="T0" fmla="*/ 998 w 998"/>
              <a:gd name="T1" fmla="*/ 193 h 529"/>
              <a:gd name="T2" fmla="*/ 805 w 998"/>
              <a:gd name="T3" fmla="*/ 529 h 529"/>
              <a:gd name="T4" fmla="*/ 196 w 998"/>
              <a:gd name="T5" fmla="*/ 529 h 529"/>
              <a:gd name="T6" fmla="*/ 0 w 998"/>
              <a:gd name="T7" fmla="*/ 189 h 529"/>
              <a:gd name="T8" fmla="*/ 106 w 998"/>
              <a:gd name="T9" fmla="*/ 0 h 529"/>
              <a:gd name="T10" fmla="*/ 106 w 998"/>
              <a:gd name="T11" fmla="*/ 0 h 529"/>
              <a:gd name="T12" fmla="*/ 303 w 998"/>
              <a:gd name="T13" fmla="*/ 341 h 529"/>
              <a:gd name="T14" fmla="*/ 303 w 998"/>
              <a:gd name="T15" fmla="*/ 341 h 529"/>
              <a:gd name="T16" fmla="*/ 695 w 998"/>
              <a:gd name="T17" fmla="*/ 341 h 529"/>
              <a:gd name="T18" fmla="*/ 891 w 998"/>
              <a:gd name="T19" fmla="*/ 4 h 529"/>
              <a:gd name="T20" fmla="*/ 891 w 998"/>
              <a:gd name="T21" fmla="*/ 4 h 529"/>
              <a:gd name="T22" fmla="*/ 998 w 998"/>
              <a:gd name="T23" fmla="*/ 193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8" h="529">
                <a:moveTo>
                  <a:pt x="998" y="193"/>
                </a:moveTo>
                <a:lnTo>
                  <a:pt x="805" y="529"/>
                </a:lnTo>
                <a:lnTo>
                  <a:pt x="196" y="529"/>
                </a:lnTo>
                <a:lnTo>
                  <a:pt x="0" y="189"/>
                </a:lnTo>
                <a:lnTo>
                  <a:pt x="106" y="0"/>
                </a:lnTo>
                <a:lnTo>
                  <a:pt x="106" y="0"/>
                </a:lnTo>
                <a:lnTo>
                  <a:pt x="303" y="341"/>
                </a:lnTo>
                <a:lnTo>
                  <a:pt x="303" y="341"/>
                </a:lnTo>
                <a:lnTo>
                  <a:pt x="695" y="341"/>
                </a:lnTo>
                <a:lnTo>
                  <a:pt x="891" y="4"/>
                </a:lnTo>
                <a:lnTo>
                  <a:pt x="891" y="4"/>
                </a:lnTo>
                <a:lnTo>
                  <a:pt x="998" y="19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6" name="Freeform 94"/>
          <p:cNvSpPr/>
          <p:nvPr/>
        </p:nvSpPr>
        <p:spPr bwMode="auto">
          <a:xfrm>
            <a:off x="4264276" y="2615698"/>
            <a:ext cx="1944826" cy="1030875"/>
          </a:xfrm>
          <a:custGeom>
            <a:avLst/>
            <a:gdLst>
              <a:gd name="T0" fmla="*/ 998 w 998"/>
              <a:gd name="T1" fmla="*/ 193 h 529"/>
              <a:gd name="T2" fmla="*/ 805 w 998"/>
              <a:gd name="T3" fmla="*/ 529 h 529"/>
              <a:gd name="T4" fmla="*/ 196 w 998"/>
              <a:gd name="T5" fmla="*/ 529 h 529"/>
              <a:gd name="T6" fmla="*/ 0 w 998"/>
              <a:gd name="T7" fmla="*/ 189 h 529"/>
              <a:gd name="T8" fmla="*/ 106 w 998"/>
              <a:gd name="T9" fmla="*/ 0 h 529"/>
              <a:gd name="T10" fmla="*/ 106 w 998"/>
              <a:gd name="T11" fmla="*/ 0 h 529"/>
              <a:gd name="T12" fmla="*/ 303 w 998"/>
              <a:gd name="T13" fmla="*/ 341 h 529"/>
              <a:gd name="T14" fmla="*/ 303 w 998"/>
              <a:gd name="T15" fmla="*/ 341 h 529"/>
              <a:gd name="T16" fmla="*/ 695 w 998"/>
              <a:gd name="T17" fmla="*/ 341 h 529"/>
              <a:gd name="T18" fmla="*/ 891 w 998"/>
              <a:gd name="T19" fmla="*/ 4 h 529"/>
              <a:gd name="T20" fmla="*/ 891 w 998"/>
              <a:gd name="T21" fmla="*/ 4 h 529"/>
              <a:gd name="T22" fmla="*/ 998 w 998"/>
              <a:gd name="T23" fmla="*/ 193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8" h="529">
                <a:moveTo>
                  <a:pt x="998" y="193"/>
                </a:moveTo>
                <a:lnTo>
                  <a:pt x="805" y="529"/>
                </a:lnTo>
                <a:lnTo>
                  <a:pt x="196" y="529"/>
                </a:lnTo>
                <a:lnTo>
                  <a:pt x="0" y="189"/>
                </a:lnTo>
                <a:lnTo>
                  <a:pt x="106" y="0"/>
                </a:lnTo>
                <a:lnTo>
                  <a:pt x="106" y="0"/>
                </a:lnTo>
                <a:lnTo>
                  <a:pt x="303" y="341"/>
                </a:lnTo>
                <a:lnTo>
                  <a:pt x="303" y="341"/>
                </a:lnTo>
                <a:lnTo>
                  <a:pt x="695" y="341"/>
                </a:lnTo>
                <a:lnTo>
                  <a:pt x="891" y="4"/>
                </a:lnTo>
                <a:lnTo>
                  <a:pt x="891" y="4"/>
                </a:lnTo>
                <a:lnTo>
                  <a:pt x="998" y="19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7" name="Freeform 95"/>
          <p:cNvSpPr/>
          <p:nvPr/>
        </p:nvSpPr>
        <p:spPr bwMode="auto">
          <a:xfrm>
            <a:off x="4264276" y="1584823"/>
            <a:ext cx="1952621" cy="1030875"/>
          </a:xfrm>
          <a:custGeom>
            <a:avLst/>
            <a:gdLst>
              <a:gd name="T0" fmla="*/ 106 w 1002"/>
              <a:gd name="T1" fmla="*/ 529 h 529"/>
              <a:gd name="T2" fmla="*/ 303 w 1002"/>
              <a:gd name="T3" fmla="*/ 193 h 529"/>
              <a:gd name="T4" fmla="*/ 695 w 1002"/>
              <a:gd name="T5" fmla="*/ 193 h 529"/>
              <a:gd name="T6" fmla="*/ 891 w 1002"/>
              <a:gd name="T7" fmla="*/ 529 h 529"/>
              <a:gd name="T8" fmla="*/ 1002 w 1002"/>
              <a:gd name="T9" fmla="*/ 340 h 529"/>
              <a:gd name="T10" fmla="*/ 805 w 1002"/>
              <a:gd name="T11" fmla="*/ 0 h 529"/>
              <a:gd name="T12" fmla="*/ 196 w 1002"/>
              <a:gd name="T13" fmla="*/ 0 h 529"/>
              <a:gd name="T14" fmla="*/ 0 w 1002"/>
              <a:gd name="T15" fmla="*/ 340 h 529"/>
              <a:gd name="T16" fmla="*/ 106 w 1002"/>
              <a:gd name="T17" fmla="*/ 529 h 529"/>
              <a:gd name="T18" fmla="*/ 106 w 1002"/>
              <a:gd name="T19" fmla="*/ 52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2" h="529">
                <a:moveTo>
                  <a:pt x="106" y="529"/>
                </a:moveTo>
                <a:lnTo>
                  <a:pt x="303" y="193"/>
                </a:lnTo>
                <a:lnTo>
                  <a:pt x="695" y="193"/>
                </a:lnTo>
                <a:lnTo>
                  <a:pt x="891" y="529"/>
                </a:lnTo>
                <a:lnTo>
                  <a:pt x="1002" y="340"/>
                </a:lnTo>
                <a:lnTo>
                  <a:pt x="805" y="0"/>
                </a:lnTo>
                <a:lnTo>
                  <a:pt x="196" y="0"/>
                </a:lnTo>
                <a:lnTo>
                  <a:pt x="0" y="340"/>
                </a:lnTo>
                <a:lnTo>
                  <a:pt x="106" y="529"/>
                </a:lnTo>
                <a:lnTo>
                  <a:pt x="106" y="529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8" name="Freeform 96"/>
          <p:cNvSpPr/>
          <p:nvPr/>
        </p:nvSpPr>
        <p:spPr bwMode="auto">
          <a:xfrm>
            <a:off x="4264276" y="1584823"/>
            <a:ext cx="1952621" cy="1030875"/>
          </a:xfrm>
          <a:custGeom>
            <a:avLst/>
            <a:gdLst>
              <a:gd name="T0" fmla="*/ 106 w 1002"/>
              <a:gd name="T1" fmla="*/ 529 h 529"/>
              <a:gd name="T2" fmla="*/ 303 w 1002"/>
              <a:gd name="T3" fmla="*/ 193 h 529"/>
              <a:gd name="T4" fmla="*/ 695 w 1002"/>
              <a:gd name="T5" fmla="*/ 193 h 529"/>
              <a:gd name="T6" fmla="*/ 891 w 1002"/>
              <a:gd name="T7" fmla="*/ 529 h 529"/>
              <a:gd name="T8" fmla="*/ 1002 w 1002"/>
              <a:gd name="T9" fmla="*/ 340 h 529"/>
              <a:gd name="T10" fmla="*/ 805 w 1002"/>
              <a:gd name="T11" fmla="*/ 0 h 529"/>
              <a:gd name="T12" fmla="*/ 196 w 1002"/>
              <a:gd name="T13" fmla="*/ 0 h 529"/>
              <a:gd name="T14" fmla="*/ 0 w 1002"/>
              <a:gd name="T15" fmla="*/ 340 h 529"/>
              <a:gd name="T16" fmla="*/ 106 w 1002"/>
              <a:gd name="T17" fmla="*/ 529 h 529"/>
              <a:gd name="T18" fmla="*/ 106 w 1002"/>
              <a:gd name="T19" fmla="*/ 52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2" h="529">
                <a:moveTo>
                  <a:pt x="106" y="529"/>
                </a:moveTo>
                <a:lnTo>
                  <a:pt x="303" y="193"/>
                </a:lnTo>
                <a:lnTo>
                  <a:pt x="695" y="193"/>
                </a:lnTo>
                <a:lnTo>
                  <a:pt x="891" y="529"/>
                </a:lnTo>
                <a:lnTo>
                  <a:pt x="1002" y="340"/>
                </a:lnTo>
                <a:lnTo>
                  <a:pt x="805" y="0"/>
                </a:lnTo>
                <a:lnTo>
                  <a:pt x="196" y="0"/>
                </a:lnTo>
                <a:lnTo>
                  <a:pt x="0" y="340"/>
                </a:lnTo>
                <a:lnTo>
                  <a:pt x="106" y="529"/>
                </a:lnTo>
                <a:lnTo>
                  <a:pt x="106" y="52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29" name="Freeform 97"/>
          <p:cNvSpPr/>
          <p:nvPr/>
        </p:nvSpPr>
        <p:spPr bwMode="auto">
          <a:xfrm>
            <a:off x="4470841" y="1960927"/>
            <a:ext cx="1529749" cy="1319287"/>
          </a:xfrm>
          <a:custGeom>
            <a:avLst/>
            <a:gdLst>
              <a:gd name="T0" fmla="*/ 785 w 785"/>
              <a:gd name="T1" fmla="*/ 336 h 677"/>
              <a:gd name="T2" fmla="*/ 785 w 785"/>
              <a:gd name="T3" fmla="*/ 336 h 677"/>
              <a:gd name="T4" fmla="*/ 785 w 785"/>
              <a:gd name="T5" fmla="*/ 340 h 677"/>
              <a:gd name="T6" fmla="*/ 589 w 785"/>
              <a:gd name="T7" fmla="*/ 677 h 677"/>
              <a:gd name="T8" fmla="*/ 197 w 785"/>
              <a:gd name="T9" fmla="*/ 677 h 677"/>
              <a:gd name="T10" fmla="*/ 0 w 785"/>
              <a:gd name="T11" fmla="*/ 336 h 677"/>
              <a:gd name="T12" fmla="*/ 197 w 785"/>
              <a:gd name="T13" fmla="*/ 0 h 677"/>
              <a:gd name="T14" fmla="*/ 589 w 785"/>
              <a:gd name="T15" fmla="*/ 0 h 677"/>
              <a:gd name="T16" fmla="*/ 785 w 785"/>
              <a:gd name="T17" fmla="*/ 336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5" h="677">
                <a:moveTo>
                  <a:pt x="785" y="336"/>
                </a:moveTo>
                <a:lnTo>
                  <a:pt x="785" y="336"/>
                </a:lnTo>
                <a:lnTo>
                  <a:pt x="785" y="340"/>
                </a:lnTo>
                <a:lnTo>
                  <a:pt x="589" y="677"/>
                </a:lnTo>
                <a:lnTo>
                  <a:pt x="197" y="677"/>
                </a:lnTo>
                <a:lnTo>
                  <a:pt x="0" y="336"/>
                </a:lnTo>
                <a:lnTo>
                  <a:pt x="197" y="0"/>
                </a:lnTo>
                <a:lnTo>
                  <a:pt x="589" y="0"/>
                </a:lnTo>
                <a:lnTo>
                  <a:pt x="785" y="3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30" name="Freeform 98"/>
          <p:cNvSpPr/>
          <p:nvPr/>
        </p:nvSpPr>
        <p:spPr bwMode="auto">
          <a:xfrm>
            <a:off x="4470841" y="1960927"/>
            <a:ext cx="1529749" cy="1319287"/>
          </a:xfrm>
          <a:custGeom>
            <a:avLst/>
            <a:gdLst>
              <a:gd name="T0" fmla="*/ 785 w 785"/>
              <a:gd name="T1" fmla="*/ 336 h 677"/>
              <a:gd name="T2" fmla="*/ 785 w 785"/>
              <a:gd name="T3" fmla="*/ 336 h 677"/>
              <a:gd name="T4" fmla="*/ 785 w 785"/>
              <a:gd name="T5" fmla="*/ 340 h 677"/>
              <a:gd name="T6" fmla="*/ 589 w 785"/>
              <a:gd name="T7" fmla="*/ 677 h 677"/>
              <a:gd name="T8" fmla="*/ 197 w 785"/>
              <a:gd name="T9" fmla="*/ 677 h 677"/>
              <a:gd name="T10" fmla="*/ 0 w 785"/>
              <a:gd name="T11" fmla="*/ 336 h 677"/>
              <a:gd name="T12" fmla="*/ 197 w 785"/>
              <a:gd name="T13" fmla="*/ 0 h 677"/>
              <a:gd name="T14" fmla="*/ 589 w 785"/>
              <a:gd name="T15" fmla="*/ 0 h 677"/>
              <a:gd name="T16" fmla="*/ 785 w 785"/>
              <a:gd name="T17" fmla="*/ 336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5" h="677">
                <a:moveTo>
                  <a:pt x="785" y="336"/>
                </a:moveTo>
                <a:lnTo>
                  <a:pt x="785" y="336"/>
                </a:lnTo>
                <a:lnTo>
                  <a:pt x="785" y="340"/>
                </a:lnTo>
                <a:lnTo>
                  <a:pt x="589" y="677"/>
                </a:lnTo>
                <a:lnTo>
                  <a:pt x="197" y="677"/>
                </a:lnTo>
                <a:lnTo>
                  <a:pt x="0" y="336"/>
                </a:lnTo>
                <a:lnTo>
                  <a:pt x="197" y="0"/>
                </a:lnTo>
                <a:lnTo>
                  <a:pt x="589" y="0"/>
                </a:lnTo>
                <a:lnTo>
                  <a:pt x="785" y="3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31" name="Freeform 108"/>
          <p:cNvSpPr/>
          <p:nvPr/>
        </p:nvSpPr>
        <p:spPr bwMode="auto">
          <a:xfrm>
            <a:off x="4646226" y="2103184"/>
            <a:ext cx="1178978" cy="1025029"/>
          </a:xfrm>
          <a:custGeom>
            <a:avLst/>
            <a:gdLst>
              <a:gd name="T0" fmla="*/ 152 w 605"/>
              <a:gd name="T1" fmla="*/ 526 h 526"/>
              <a:gd name="T2" fmla="*/ 0 w 605"/>
              <a:gd name="T3" fmla="*/ 263 h 526"/>
              <a:gd name="T4" fmla="*/ 152 w 605"/>
              <a:gd name="T5" fmla="*/ 0 h 526"/>
              <a:gd name="T6" fmla="*/ 454 w 605"/>
              <a:gd name="T7" fmla="*/ 0 h 526"/>
              <a:gd name="T8" fmla="*/ 605 w 605"/>
              <a:gd name="T9" fmla="*/ 263 h 526"/>
              <a:gd name="T10" fmla="*/ 454 w 605"/>
              <a:gd name="T11" fmla="*/ 526 h 526"/>
              <a:gd name="T12" fmla="*/ 152 w 605"/>
              <a:gd name="T13" fmla="*/ 52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5" h="526">
                <a:moveTo>
                  <a:pt x="152" y="526"/>
                </a:moveTo>
                <a:lnTo>
                  <a:pt x="0" y="263"/>
                </a:lnTo>
                <a:lnTo>
                  <a:pt x="152" y="0"/>
                </a:lnTo>
                <a:lnTo>
                  <a:pt x="454" y="0"/>
                </a:lnTo>
                <a:lnTo>
                  <a:pt x="605" y="263"/>
                </a:lnTo>
                <a:lnTo>
                  <a:pt x="454" y="526"/>
                </a:lnTo>
                <a:lnTo>
                  <a:pt x="152" y="52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32" name="Rectangle 109"/>
          <p:cNvSpPr>
            <a:spLocks noChangeArrowheads="1"/>
          </p:cNvSpPr>
          <p:nvPr/>
        </p:nvSpPr>
        <p:spPr bwMode="auto">
          <a:xfrm>
            <a:off x="4944381" y="2344825"/>
            <a:ext cx="42319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3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3397" name="Freeform 167"/>
          <p:cNvSpPr/>
          <p:nvPr/>
        </p:nvSpPr>
        <p:spPr bwMode="auto">
          <a:xfrm>
            <a:off x="7953210" y="2247389"/>
            <a:ext cx="422874" cy="368309"/>
          </a:xfrm>
          <a:custGeom>
            <a:avLst/>
            <a:gdLst>
              <a:gd name="T0" fmla="*/ 217 w 217"/>
              <a:gd name="T1" fmla="*/ 189 h 189"/>
              <a:gd name="T2" fmla="*/ 106 w 217"/>
              <a:gd name="T3" fmla="*/ 0 h 189"/>
              <a:gd name="T4" fmla="*/ 0 w 217"/>
              <a:gd name="T5" fmla="*/ 189 h 189"/>
              <a:gd name="T6" fmla="*/ 217 w 217"/>
              <a:gd name="T7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" h="189">
                <a:moveTo>
                  <a:pt x="217" y="189"/>
                </a:moveTo>
                <a:lnTo>
                  <a:pt x="106" y="0"/>
                </a:lnTo>
                <a:lnTo>
                  <a:pt x="0" y="189"/>
                </a:lnTo>
                <a:lnTo>
                  <a:pt x="217" y="189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98" name="Freeform 168"/>
          <p:cNvSpPr/>
          <p:nvPr/>
        </p:nvSpPr>
        <p:spPr bwMode="auto">
          <a:xfrm>
            <a:off x="7953210" y="2247389"/>
            <a:ext cx="422874" cy="368309"/>
          </a:xfrm>
          <a:custGeom>
            <a:avLst/>
            <a:gdLst>
              <a:gd name="T0" fmla="*/ 217 w 217"/>
              <a:gd name="T1" fmla="*/ 189 h 189"/>
              <a:gd name="T2" fmla="*/ 106 w 217"/>
              <a:gd name="T3" fmla="*/ 0 h 189"/>
              <a:gd name="T4" fmla="*/ 0 w 217"/>
              <a:gd name="T5" fmla="*/ 189 h 189"/>
              <a:gd name="T6" fmla="*/ 217 w 217"/>
              <a:gd name="T7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" h="189">
                <a:moveTo>
                  <a:pt x="217" y="189"/>
                </a:moveTo>
                <a:lnTo>
                  <a:pt x="106" y="0"/>
                </a:lnTo>
                <a:lnTo>
                  <a:pt x="0" y="189"/>
                </a:lnTo>
                <a:lnTo>
                  <a:pt x="217" y="18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99" name="Freeform 169"/>
          <p:cNvSpPr/>
          <p:nvPr/>
        </p:nvSpPr>
        <p:spPr bwMode="auto">
          <a:xfrm>
            <a:off x="7953210" y="2615698"/>
            <a:ext cx="422874" cy="368309"/>
          </a:xfrm>
          <a:custGeom>
            <a:avLst/>
            <a:gdLst>
              <a:gd name="T0" fmla="*/ 0 w 217"/>
              <a:gd name="T1" fmla="*/ 0 h 189"/>
              <a:gd name="T2" fmla="*/ 106 w 217"/>
              <a:gd name="T3" fmla="*/ 189 h 189"/>
              <a:gd name="T4" fmla="*/ 217 w 217"/>
              <a:gd name="T5" fmla="*/ 0 h 189"/>
              <a:gd name="T6" fmla="*/ 0 w 217"/>
              <a:gd name="T7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" h="189">
                <a:moveTo>
                  <a:pt x="0" y="0"/>
                </a:moveTo>
                <a:lnTo>
                  <a:pt x="106" y="189"/>
                </a:lnTo>
                <a:lnTo>
                  <a:pt x="217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0" name="Freeform 170"/>
          <p:cNvSpPr/>
          <p:nvPr/>
        </p:nvSpPr>
        <p:spPr bwMode="auto">
          <a:xfrm>
            <a:off x="7953210" y="2615698"/>
            <a:ext cx="422874" cy="368309"/>
          </a:xfrm>
          <a:custGeom>
            <a:avLst/>
            <a:gdLst>
              <a:gd name="T0" fmla="*/ 0 w 217"/>
              <a:gd name="T1" fmla="*/ 0 h 189"/>
              <a:gd name="T2" fmla="*/ 106 w 217"/>
              <a:gd name="T3" fmla="*/ 189 h 189"/>
              <a:gd name="T4" fmla="*/ 217 w 217"/>
              <a:gd name="T5" fmla="*/ 0 h 189"/>
              <a:gd name="T6" fmla="*/ 0 w 217"/>
              <a:gd name="T7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" h="189">
                <a:moveTo>
                  <a:pt x="0" y="0"/>
                </a:moveTo>
                <a:lnTo>
                  <a:pt x="106" y="189"/>
                </a:lnTo>
                <a:lnTo>
                  <a:pt x="217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1" name="Freeform 171"/>
          <p:cNvSpPr/>
          <p:nvPr/>
        </p:nvSpPr>
        <p:spPr bwMode="auto">
          <a:xfrm>
            <a:off x="6216897" y="1584823"/>
            <a:ext cx="1942878" cy="1030875"/>
          </a:xfrm>
          <a:custGeom>
            <a:avLst/>
            <a:gdLst>
              <a:gd name="T0" fmla="*/ 302 w 997"/>
              <a:gd name="T1" fmla="*/ 193 h 529"/>
              <a:gd name="T2" fmla="*/ 695 w 997"/>
              <a:gd name="T3" fmla="*/ 193 h 529"/>
              <a:gd name="T4" fmla="*/ 891 w 997"/>
              <a:gd name="T5" fmla="*/ 529 h 529"/>
              <a:gd name="T6" fmla="*/ 891 w 997"/>
              <a:gd name="T7" fmla="*/ 529 h 529"/>
              <a:gd name="T8" fmla="*/ 997 w 997"/>
              <a:gd name="T9" fmla="*/ 340 h 529"/>
              <a:gd name="T10" fmla="*/ 801 w 997"/>
              <a:gd name="T11" fmla="*/ 0 h 529"/>
              <a:gd name="T12" fmla="*/ 192 w 997"/>
              <a:gd name="T13" fmla="*/ 0 h 529"/>
              <a:gd name="T14" fmla="*/ 0 w 997"/>
              <a:gd name="T15" fmla="*/ 340 h 529"/>
              <a:gd name="T16" fmla="*/ 106 w 997"/>
              <a:gd name="T17" fmla="*/ 529 h 529"/>
              <a:gd name="T18" fmla="*/ 302 w 997"/>
              <a:gd name="T19" fmla="*/ 193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7" h="529">
                <a:moveTo>
                  <a:pt x="302" y="193"/>
                </a:moveTo>
                <a:lnTo>
                  <a:pt x="695" y="193"/>
                </a:lnTo>
                <a:lnTo>
                  <a:pt x="891" y="529"/>
                </a:lnTo>
                <a:lnTo>
                  <a:pt x="891" y="529"/>
                </a:lnTo>
                <a:lnTo>
                  <a:pt x="997" y="340"/>
                </a:lnTo>
                <a:lnTo>
                  <a:pt x="801" y="0"/>
                </a:lnTo>
                <a:lnTo>
                  <a:pt x="192" y="0"/>
                </a:lnTo>
                <a:lnTo>
                  <a:pt x="0" y="340"/>
                </a:lnTo>
                <a:lnTo>
                  <a:pt x="106" y="529"/>
                </a:lnTo>
                <a:lnTo>
                  <a:pt x="302" y="193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2" name="Freeform 172"/>
          <p:cNvSpPr/>
          <p:nvPr/>
        </p:nvSpPr>
        <p:spPr bwMode="auto">
          <a:xfrm>
            <a:off x="6216897" y="1584823"/>
            <a:ext cx="1942878" cy="1030875"/>
          </a:xfrm>
          <a:custGeom>
            <a:avLst/>
            <a:gdLst>
              <a:gd name="T0" fmla="*/ 302 w 997"/>
              <a:gd name="T1" fmla="*/ 193 h 529"/>
              <a:gd name="T2" fmla="*/ 695 w 997"/>
              <a:gd name="T3" fmla="*/ 193 h 529"/>
              <a:gd name="T4" fmla="*/ 891 w 997"/>
              <a:gd name="T5" fmla="*/ 529 h 529"/>
              <a:gd name="T6" fmla="*/ 891 w 997"/>
              <a:gd name="T7" fmla="*/ 529 h 529"/>
              <a:gd name="T8" fmla="*/ 997 w 997"/>
              <a:gd name="T9" fmla="*/ 340 h 529"/>
              <a:gd name="T10" fmla="*/ 801 w 997"/>
              <a:gd name="T11" fmla="*/ 0 h 529"/>
              <a:gd name="T12" fmla="*/ 192 w 997"/>
              <a:gd name="T13" fmla="*/ 0 h 529"/>
              <a:gd name="T14" fmla="*/ 0 w 997"/>
              <a:gd name="T15" fmla="*/ 340 h 529"/>
              <a:gd name="T16" fmla="*/ 106 w 997"/>
              <a:gd name="T17" fmla="*/ 529 h 529"/>
              <a:gd name="T18" fmla="*/ 302 w 997"/>
              <a:gd name="T19" fmla="*/ 193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7" h="529">
                <a:moveTo>
                  <a:pt x="302" y="193"/>
                </a:moveTo>
                <a:lnTo>
                  <a:pt x="695" y="193"/>
                </a:lnTo>
                <a:lnTo>
                  <a:pt x="891" y="529"/>
                </a:lnTo>
                <a:lnTo>
                  <a:pt x="891" y="529"/>
                </a:lnTo>
                <a:lnTo>
                  <a:pt x="997" y="340"/>
                </a:lnTo>
                <a:lnTo>
                  <a:pt x="801" y="0"/>
                </a:lnTo>
                <a:lnTo>
                  <a:pt x="192" y="0"/>
                </a:lnTo>
                <a:lnTo>
                  <a:pt x="0" y="340"/>
                </a:lnTo>
                <a:lnTo>
                  <a:pt x="106" y="529"/>
                </a:lnTo>
                <a:lnTo>
                  <a:pt x="302" y="19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3" name="Freeform 173"/>
          <p:cNvSpPr/>
          <p:nvPr/>
        </p:nvSpPr>
        <p:spPr bwMode="auto">
          <a:xfrm>
            <a:off x="6209102" y="2615698"/>
            <a:ext cx="1950673" cy="1030875"/>
          </a:xfrm>
          <a:custGeom>
            <a:avLst/>
            <a:gdLst>
              <a:gd name="T0" fmla="*/ 1001 w 1001"/>
              <a:gd name="T1" fmla="*/ 189 h 529"/>
              <a:gd name="T2" fmla="*/ 805 w 1001"/>
              <a:gd name="T3" fmla="*/ 529 h 529"/>
              <a:gd name="T4" fmla="*/ 196 w 1001"/>
              <a:gd name="T5" fmla="*/ 529 h 529"/>
              <a:gd name="T6" fmla="*/ 0 w 1001"/>
              <a:gd name="T7" fmla="*/ 193 h 529"/>
              <a:gd name="T8" fmla="*/ 110 w 1001"/>
              <a:gd name="T9" fmla="*/ 4 h 529"/>
              <a:gd name="T10" fmla="*/ 306 w 1001"/>
              <a:gd name="T11" fmla="*/ 341 h 529"/>
              <a:gd name="T12" fmla="*/ 306 w 1001"/>
              <a:gd name="T13" fmla="*/ 341 h 529"/>
              <a:gd name="T14" fmla="*/ 699 w 1001"/>
              <a:gd name="T15" fmla="*/ 341 h 529"/>
              <a:gd name="T16" fmla="*/ 895 w 1001"/>
              <a:gd name="T17" fmla="*/ 0 h 529"/>
              <a:gd name="T18" fmla="*/ 895 w 1001"/>
              <a:gd name="T19" fmla="*/ 0 h 529"/>
              <a:gd name="T20" fmla="*/ 895 w 1001"/>
              <a:gd name="T21" fmla="*/ 4 h 529"/>
              <a:gd name="T22" fmla="*/ 1001 w 1001"/>
              <a:gd name="T23" fmla="*/ 18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1" h="529">
                <a:moveTo>
                  <a:pt x="1001" y="189"/>
                </a:moveTo>
                <a:lnTo>
                  <a:pt x="805" y="529"/>
                </a:lnTo>
                <a:lnTo>
                  <a:pt x="196" y="529"/>
                </a:lnTo>
                <a:lnTo>
                  <a:pt x="0" y="193"/>
                </a:lnTo>
                <a:lnTo>
                  <a:pt x="110" y="4"/>
                </a:lnTo>
                <a:lnTo>
                  <a:pt x="306" y="341"/>
                </a:lnTo>
                <a:lnTo>
                  <a:pt x="306" y="341"/>
                </a:lnTo>
                <a:lnTo>
                  <a:pt x="699" y="341"/>
                </a:lnTo>
                <a:lnTo>
                  <a:pt x="895" y="0"/>
                </a:lnTo>
                <a:lnTo>
                  <a:pt x="895" y="0"/>
                </a:lnTo>
                <a:lnTo>
                  <a:pt x="895" y="4"/>
                </a:lnTo>
                <a:lnTo>
                  <a:pt x="1001" y="1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4" name="Freeform 174"/>
          <p:cNvSpPr/>
          <p:nvPr/>
        </p:nvSpPr>
        <p:spPr bwMode="auto">
          <a:xfrm>
            <a:off x="6209102" y="2615698"/>
            <a:ext cx="1950673" cy="1030875"/>
          </a:xfrm>
          <a:custGeom>
            <a:avLst/>
            <a:gdLst>
              <a:gd name="T0" fmla="*/ 1001 w 1001"/>
              <a:gd name="T1" fmla="*/ 189 h 529"/>
              <a:gd name="T2" fmla="*/ 805 w 1001"/>
              <a:gd name="T3" fmla="*/ 529 h 529"/>
              <a:gd name="T4" fmla="*/ 196 w 1001"/>
              <a:gd name="T5" fmla="*/ 529 h 529"/>
              <a:gd name="T6" fmla="*/ 0 w 1001"/>
              <a:gd name="T7" fmla="*/ 193 h 529"/>
              <a:gd name="T8" fmla="*/ 110 w 1001"/>
              <a:gd name="T9" fmla="*/ 4 h 529"/>
              <a:gd name="T10" fmla="*/ 306 w 1001"/>
              <a:gd name="T11" fmla="*/ 341 h 529"/>
              <a:gd name="T12" fmla="*/ 306 w 1001"/>
              <a:gd name="T13" fmla="*/ 341 h 529"/>
              <a:gd name="T14" fmla="*/ 699 w 1001"/>
              <a:gd name="T15" fmla="*/ 341 h 529"/>
              <a:gd name="T16" fmla="*/ 895 w 1001"/>
              <a:gd name="T17" fmla="*/ 0 h 529"/>
              <a:gd name="T18" fmla="*/ 895 w 1001"/>
              <a:gd name="T19" fmla="*/ 0 h 529"/>
              <a:gd name="T20" fmla="*/ 895 w 1001"/>
              <a:gd name="T21" fmla="*/ 4 h 529"/>
              <a:gd name="T22" fmla="*/ 1001 w 1001"/>
              <a:gd name="T23" fmla="*/ 18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1" h="529">
                <a:moveTo>
                  <a:pt x="1001" y="189"/>
                </a:moveTo>
                <a:lnTo>
                  <a:pt x="805" y="529"/>
                </a:lnTo>
                <a:lnTo>
                  <a:pt x="196" y="529"/>
                </a:lnTo>
                <a:lnTo>
                  <a:pt x="0" y="193"/>
                </a:lnTo>
                <a:lnTo>
                  <a:pt x="110" y="4"/>
                </a:lnTo>
                <a:lnTo>
                  <a:pt x="306" y="341"/>
                </a:lnTo>
                <a:lnTo>
                  <a:pt x="306" y="341"/>
                </a:lnTo>
                <a:lnTo>
                  <a:pt x="699" y="341"/>
                </a:lnTo>
                <a:lnTo>
                  <a:pt x="895" y="0"/>
                </a:lnTo>
                <a:lnTo>
                  <a:pt x="895" y="0"/>
                </a:lnTo>
                <a:lnTo>
                  <a:pt x="895" y="4"/>
                </a:lnTo>
                <a:lnTo>
                  <a:pt x="1001" y="18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5" name="Freeform 175"/>
          <p:cNvSpPr/>
          <p:nvPr/>
        </p:nvSpPr>
        <p:spPr bwMode="auto">
          <a:xfrm>
            <a:off x="6423462" y="1960927"/>
            <a:ext cx="1529749" cy="1319287"/>
          </a:xfrm>
          <a:custGeom>
            <a:avLst/>
            <a:gdLst>
              <a:gd name="T0" fmla="*/ 589 w 785"/>
              <a:gd name="T1" fmla="*/ 0 h 677"/>
              <a:gd name="T2" fmla="*/ 785 w 785"/>
              <a:gd name="T3" fmla="*/ 336 h 677"/>
              <a:gd name="T4" fmla="*/ 589 w 785"/>
              <a:gd name="T5" fmla="*/ 677 h 677"/>
              <a:gd name="T6" fmla="*/ 196 w 785"/>
              <a:gd name="T7" fmla="*/ 677 h 677"/>
              <a:gd name="T8" fmla="*/ 0 w 785"/>
              <a:gd name="T9" fmla="*/ 340 h 677"/>
              <a:gd name="T10" fmla="*/ 0 w 785"/>
              <a:gd name="T11" fmla="*/ 336 h 677"/>
              <a:gd name="T12" fmla="*/ 0 w 785"/>
              <a:gd name="T13" fmla="*/ 336 h 677"/>
              <a:gd name="T14" fmla="*/ 196 w 785"/>
              <a:gd name="T15" fmla="*/ 0 h 677"/>
              <a:gd name="T16" fmla="*/ 589 w 785"/>
              <a:gd name="T17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5" h="677">
                <a:moveTo>
                  <a:pt x="589" y="0"/>
                </a:moveTo>
                <a:lnTo>
                  <a:pt x="785" y="336"/>
                </a:lnTo>
                <a:lnTo>
                  <a:pt x="589" y="677"/>
                </a:lnTo>
                <a:lnTo>
                  <a:pt x="196" y="677"/>
                </a:lnTo>
                <a:lnTo>
                  <a:pt x="0" y="340"/>
                </a:lnTo>
                <a:lnTo>
                  <a:pt x="0" y="336"/>
                </a:lnTo>
                <a:lnTo>
                  <a:pt x="0" y="336"/>
                </a:lnTo>
                <a:lnTo>
                  <a:pt x="196" y="0"/>
                </a:lnTo>
                <a:lnTo>
                  <a:pt x="58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6" name="Freeform 176"/>
          <p:cNvSpPr/>
          <p:nvPr/>
        </p:nvSpPr>
        <p:spPr bwMode="auto">
          <a:xfrm>
            <a:off x="6423462" y="1960927"/>
            <a:ext cx="1529749" cy="1319287"/>
          </a:xfrm>
          <a:custGeom>
            <a:avLst/>
            <a:gdLst>
              <a:gd name="T0" fmla="*/ 589 w 785"/>
              <a:gd name="T1" fmla="*/ 0 h 677"/>
              <a:gd name="T2" fmla="*/ 785 w 785"/>
              <a:gd name="T3" fmla="*/ 336 h 677"/>
              <a:gd name="T4" fmla="*/ 589 w 785"/>
              <a:gd name="T5" fmla="*/ 677 h 677"/>
              <a:gd name="T6" fmla="*/ 196 w 785"/>
              <a:gd name="T7" fmla="*/ 677 h 677"/>
              <a:gd name="T8" fmla="*/ 0 w 785"/>
              <a:gd name="T9" fmla="*/ 340 h 677"/>
              <a:gd name="T10" fmla="*/ 0 w 785"/>
              <a:gd name="T11" fmla="*/ 336 h 677"/>
              <a:gd name="T12" fmla="*/ 0 w 785"/>
              <a:gd name="T13" fmla="*/ 336 h 677"/>
              <a:gd name="T14" fmla="*/ 196 w 785"/>
              <a:gd name="T15" fmla="*/ 0 h 677"/>
              <a:gd name="T16" fmla="*/ 589 w 785"/>
              <a:gd name="T17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5" h="677">
                <a:moveTo>
                  <a:pt x="589" y="0"/>
                </a:moveTo>
                <a:lnTo>
                  <a:pt x="785" y="336"/>
                </a:lnTo>
                <a:lnTo>
                  <a:pt x="589" y="677"/>
                </a:lnTo>
                <a:lnTo>
                  <a:pt x="196" y="677"/>
                </a:lnTo>
                <a:lnTo>
                  <a:pt x="0" y="340"/>
                </a:lnTo>
                <a:lnTo>
                  <a:pt x="0" y="336"/>
                </a:lnTo>
                <a:lnTo>
                  <a:pt x="0" y="336"/>
                </a:lnTo>
                <a:lnTo>
                  <a:pt x="196" y="0"/>
                </a:lnTo>
                <a:lnTo>
                  <a:pt x="58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07" name="Freeform 184"/>
          <p:cNvSpPr/>
          <p:nvPr/>
        </p:nvSpPr>
        <p:spPr bwMode="auto">
          <a:xfrm>
            <a:off x="6598847" y="2103184"/>
            <a:ext cx="1178978" cy="1025029"/>
          </a:xfrm>
          <a:custGeom>
            <a:avLst/>
            <a:gdLst>
              <a:gd name="T0" fmla="*/ 151 w 605"/>
              <a:gd name="T1" fmla="*/ 526 h 526"/>
              <a:gd name="T2" fmla="*/ 0 w 605"/>
              <a:gd name="T3" fmla="*/ 267 h 526"/>
              <a:gd name="T4" fmla="*/ 0 w 605"/>
              <a:gd name="T5" fmla="*/ 267 h 526"/>
              <a:gd name="T6" fmla="*/ 0 w 605"/>
              <a:gd name="T7" fmla="*/ 263 h 526"/>
              <a:gd name="T8" fmla="*/ 151 w 605"/>
              <a:gd name="T9" fmla="*/ 0 h 526"/>
              <a:gd name="T10" fmla="*/ 454 w 605"/>
              <a:gd name="T11" fmla="*/ 0 h 526"/>
              <a:gd name="T12" fmla="*/ 605 w 605"/>
              <a:gd name="T13" fmla="*/ 263 h 526"/>
              <a:gd name="T14" fmla="*/ 454 w 605"/>
              <a:gd name="T15" fmla="*/ 526 h 526"/>
              <a:gd name="T16" fmla="*/ 151 w 605"/>
              <a:gd name="T17" fmla="*/ 52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5" h="526">
                <a:moveTo>
                  <a:pt x="151" y="526"/>
                </a:moveTo>
                <a:lnTo>
                  <a:pt x="0" y="267"/>
                </a:lnTo>
                <a:lnTo>
                  <a:pt x="0" y="267"/>
                </a:lnTo>
                <a:lnTo>
                  <a:pt x="0" y="263"/>
                </a:lnTo>
                <a:lnTo>
                  <a:pt x="151" y="0"/>
                </a:lnTo>
                <a:lnTo>
                  <a:pt x="454" y="0"/>
                </a:lnTo>
                <a:lnTo>
                  <a:pt x="605" y="263"/>
                </a:lnTo>
                <a:lnTo>
                  <a:pt x="454" y="526"/>
                </a:lnTo>
                <a:lnTo>
                  <a:pt x="151" y="52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3408" name="Rectangle 185"/>
          <p:cNvSpPr>
            <a:spLocks noChangeArrowheads="1"/>
          </p:cNvSpPr>
          <p:nvPr/>
        </p:nvSpPr>
        <p:spPr bwMode="auto">
          <a:xfrm>
            <a:off x="6958063" y="2363243"/>
            <a:ext cx="42319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3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44" name="Freeform 244"/>
          <p:cNvSpPr/>
          <p:nvPr/>
        </p:nvSpPr>
        <p:spPr bwMode="auto">
          <a:xfrm>
            <a:off x="9898037" y="2615698"/>
            <a:ext cx="428719" cy="376104"/>
          </a:xfrm>
          <a:custGeom>
            <a:avLst/>
            <a:gdLst>
              <a:gd name="T0" fmla="*/ 220 w 220"/>
              <a:gd name="T1" fmla="*/ 0 h 193"/>
              <a:gd name="T2" fmla="*/ 0 w 220"/>
              <a:gd name="T3" fmla="*/ 0 h 193"/>
              <a:gd name="T4" fmla="*/ 0 w 220"/>
              <a:gd name="T5" fmla="*/ 4 h 193"/>
              <a:gd name="T6" fmla="*/ 110 w 220"/>
              <a:gd name="T7" fmla="*/ 193 h 193"/>
              <a:gd name="T8" fmla="*/ 220 w 220"/>
              <a:gd name="T9" fmla="*/ 4 h 193"/>
              <a:gd name="T10" fmla="*/ 220 w 220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193">
                <a:moveTo>
                  <a:pt x="220" y="0"/>
                </a:moveTo>
                <a:lnTo>
                  <a:pt x="0" y="0"/>
                </a:lnTo>
                <a:lnTo>
                  <a:pt x="0" y="4"/>
                </a:lnTo>
                <a:lnTo>
                  <a:pt x="110" y="193"/>
                </a:lnTo>
                <a:lnTo>
                  <a:pt x="220" y="4"/>
                </a:lnTo>
                <a:lnTo>
                  <a:pt x="220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245"/>
          <p:cNvSpPr/>
          <p:nvPr/>
        </p:nvSpPr>
        <p:spPr bwMode="auto">
          <a:xfrm>
            <a:off x="9898037" y="2615698"/>
            <a:ext cx="428719" cy="376104"/>
          </a:xfrm>
          <a:custGeom>
            <a:avLst/>
            <a:gdLst>
              <a:gd name="T0" fmla="*/ 220 w 220"/>
              <a:gd name="T1" fmla="*/ 0 h 193"/>
              <a:gd name="T2" fmla="*/ 0 w 220"/>
              <a:gd name="T3" fmla="*/ 0 h 193"/>
              <a:gd name="T4" fmla="*/ 0 w 220"/>
              <a:gd name="T5" fmla="*/ 4 h 193"/>
              <a:gd name="T6" fmla="*/ 110 w 220"/>
              <a:gd name="T7" fmla="*/ 193 h 193"/>
              <a:gd name="T8" fmla="*/ 220 w 220"/>
              <a:gd name="T9" fmla="*/ 4 h 193"/>
              <a:gd name="T10" fmla="*/ 220 w 220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193">
                <a:moveTo>
                  <a:pt x="220" y="0"/>
                </a:moveTo>
                <a:lnTo>
                  <a:pt x="0" y="0"/>
                </a:lnTo>
                <a:lnTo>
                  <a:pt x="0" y="4"/>
                </a:lnTo>
                <a:lnTo>
                  <a:pt x="110" y="193"/>
                </a:lnTo>
                <a:lnTo>
                  <a:pt x="220" y="4"/>
                </a:lnTo>
                <a:lnTo>
                  <a:pt x="2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246"/>
          <p:cNvSpPr/>
          <p:nvPr/>
        </p:nvSpPr>
        <p:spPr bwMode="auto">
          <a:xfrm>
            <a:off x="9898037" y="2247389"/>
            <a:ext cx="428719" cy="368309"/>
          </a:xfrm>
          <a:custGeom>
            <a:avLst/>
            <a:gdLst>
              <a:gd name="T0" fmla="*/ 0 w 220"/>
              <a:gd name="T1" fmla="*/ 189 h 189"/>
              <a:gd name="T2" fmla="*/ 220 w 220"/>
              <a:gd name="T3" fmla="*/ 189 h 189"/>
              <a:gd name="T4" fmla="*/ 220 w 220"/>
              <a:gd name="T5" fmla="*/ 189 h 189"/>
              <a:gd name="T6" fmla="*/ 110 w 220"/>
              <a:gd name="T7" fmla="*/ 0 h 189"/>
              <a:gd name="T8" fmla="*/ 0 w 220"/>
              <a:gd name="T9" fmla="*/ 189 h 189"/>
              <a:gd name="T10" fmla="*/ 0 w 220"/>
              <a:gd name="T11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189">
                <a:moveTo>
                  <a:pt x="0" y="189"/>
                </a:moveTo>
                <a:lnTo>
                  <a:pt x="220" y="189"/>
                </a:lnTo>
                <a:lnTo>
                  <a:pt x="220" y="189"/>
                </a:lnTo>
                <a:lnTo>
                  <a:pt x="110" y="0"/>
                </a:lnTo>
                <a:lnTo>
                  <a:pt x="0" y="189"/>
                </a:lnTo>
                <a:lnTo>
                  <a:pt x="0" y="189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247"/>
          <p:cNvSpPr/>
          <p:nvPr/>
        </p:nvSpPr>
        <p:spPr bwMode="auto">
          <a:xfrm>
            <a:off x="9898037" y="2247389"/>
            <a:ext cx="428719" cy="368309"/>
          </a:xfrm>
          <a:custGeom>
            <a:avLst/>
            <a:gdLst>
              <a:gd name="T0" fmla="*/ 0 w 220"/>
              <a:gd name="T1" fmla="*/ 189 h 189"/>
              <a:gd name="T2" fmla="*/ 220 w 220"/>
              <a:gd name="T3" fmla="*/ 189 h 189"/>
              <a:gd name="T4" fmla="*/ 220 w 220"/>
              <a:gd name="T5" fmla="*/ 189 h 189"/>
              <a:gd name="T6" fmla="*/ 110 w 220"/>
              <a:gd name="T7" fmla="*/ 0 h 189"/>
              <a:gd name="T8" fmla="*/ 0 w 220"/>
              <a:gd name="T9" fmla="*/ 189 h 189"/>
              <a:gd name="T10" fmla="*/ 0 w 220"/>
              <a:gd name="T11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189">
                <a:moveTo>
                  <a:pt x="0" y="189"/>
                </a:moveTo>
                <a:lnTo>
                  <a:pt x="220" y="189"/>
                </a:lnTo>
                <a:lnTo>
                  <a:pt x="220" y="189"/>
                </a:lnTo>
                <a:lnTo>
                  <a:pt x="110" y="0"/>
                </a:lnTo>
                <a:lnTo>
                  <a:pt x="0" y="189"/>
                </a:lnTo>
                <a:lnTo>
                  <a:pt x="0" y="18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252"/>
          <p:cNvSpPr/>
          <p:nvPr/>
        </p:nvSpPr>
        <p:spPr bwMode="auto">
          <a:xfrm>
            <a:off x="8159775" y="2615698"/>
            <a:ext cx="1952621" cy="1040619"/>
          </a:xfrm>
          <a:custGeom>
            <a:avLst/>
            <a:gdLst>
              <a:gd name="T0" fmla="*/ 1002 w 1002"/>
              <a:gd name="T1" fmla="*/ 189 h 534"/>
              <a:gd name="T2" fmla="*/ 810 w 1002"/>
              <a:gd name="T3" fmla="*/ 529 h 534"/>
              <a:gd name="T4" fmla="*/ 201 w 1002"/>
              <a:gd name="T5" fmla="*/ 534 h 534"/>
              <a:gd name="T6" fmla="*/ 0 w 1002"/>
              <a:gd name="T7" fmla="*/ 193 h 534"/>
              <a:gd name="T8" fmla="*/ 111 w 1002"/>
              <a:gd name="T9" fmla="*/ 4 h 534"/>
              <a:gd name="T10" fmla="*/ 111 w 1002"/>
              <a:gd name="T11" fmla="*/ 4 h 534"/>
              <a:gd name="T12" fmla="*/ 307 w 1002"/>
              <a:gd name="T13" fmla="*/ 341 h 534"/>
              <a:gd name="T14" fmla="*/ 307 w 1002"/>
              <a:gd name="T15" fmla="*/ 345 h 534"/>
              <a:gd name="T16" fmla="*/ 699 w 1002"/>
              <a:gd name="T17" fmla="*/ 341 h 534"/>
              <a:gd name="T18" fmla="*/ 892 w 1002"/>
              <a:gd name="T19" fmla="*/ 0 h 534"/>
              <a:gd name="T20" fmla="*/ 896 w 1002"/>
              <a:gd name="T21" fmla="*/ 4 h 534"/>
              <a:gd name="T22" fmla="*/ 1002 w 1002"/>
              <a:gd name="T23" fmla="*/ 189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2" h="534">
                <a:moveTo>
                  <a:pt x="1002" y="189"/>
                </a:moveTo>
                <a:lnTo>
                  <a:pt x="810" y="529"/>
                </a:lnTo>
                <a:lnTo>
                  <a:pt x="201" y="534"/>
                </a:lnTo>
                <a:lnTo>
                  <a:pt x="0" y="193"/>
                </a:lnTo>
                <a:lnTo>
                  <a:pt x="111" y="4"/>
                </a:lnTo>
                <a:lnTo>
                  <a:pt x="111" y="4"/>
                </a:lnTo>
                <a:lnTo>
                  <a:pt x="307" y="341"/>
                </a:lnTo>
                <a:lnTo>
                  <a:pt x="307" y="345"/>
                </a:lnTo>
                <a:lnTo>
                  <a:pt x="699" y="341"/>
                </a:lnTo>
                <a:lnTo>
                  <a:pt x="892" y="0"/>
                </a:lnTo>
                <a:lnTo>
                  <a:pt x="896" y="4"/>
                </a:lnTo>
                <a:lnTo>
                  <a:pt x="1002" y="1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253"/>
          <p:cNvSpPr/>
          <p:nvPr/>
        </p:nvSpPr>
        <p:spPr bwMode="auto">
          <a:xfrm>
            <a:off x="8159775" y="2615698"/>
            <a:ext cx="1952621" cy="1040619"/>
          </a:xfrm>
          <a:custGeom>
            <a:avLst/>
            <a:gdLst>
              <a:gd name="T0" fmla="*/ 1002 w 1002"/>
              <a:gd name="T1" fmla="*/ 189 h 534"/>
              <a:gd name="T2" fmla="*/ 810 w 1002"/>
              <a:gd name="T3" fmla="*/ 529 h 534"/>
              <a:gd name="T4" fmla="*/ 201 w 1002"/>
              <a:gd name="T5" fmla="*/ 534 h 534"/>
              <a:gd name="T6" fmla="*/ 0 w 1002"/>
              <a:gd name="T7" fmla="*/ 193 h 534"/>
              <a:gd name="T8" fmla="*/ 111 w 1002"/>
              <a:gd name="T9" fmla="*/ 4 h 534"/>
              <a:gd name="T10" fmla="*/ 111 w 1002"/>
              <a:gd name="T11" fmla="*/ 4 h 534"/>
              <a:gd name="T12" fmla="*/ 307 w 1002"/>
              <a:gd name="T13" fmla="*/ 341 h 534"/>
              <a:gd name="T14" fmla="*/ 307 w 1002"/>
              <a:gd name="T15" fmla="*/ 345 h 534"/>
              <a:gd name="T16" fmla="*/ 699 w 1002"/>
              <a:gd name="T17" fmla="*/ 341 h 534"/>
              <a:gd name="T18" fmla="*/ 892 w 1002"/>
              <a:gd name="T19" fmla="*/ 0 h 534"/>
              <a:gd name="T20" fmla="*/ 896 w 1002"/>
              <a:gd name="T21" fmla="*/ 4 h 534"/>
              <a:gd name="T22" fmla="*/ 1002 w 1002"/>
              <a:gd name="T23" fmla="*/ 189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02" h="534">
                <a:moveTo>
                  <a:pt x="1002" y="189"/>
                </a:moveTo>
                <a:lnTo>
                  <a:pt x="810" y="529"/>
                </a:lnTo>
                <a:lnTo>
                  <a:pt x="201" y="534"/>
                </a:lnTo>
                <a:lnTo>
                  <a:pt x="0" y="193"/>
                </a:lnTo>
                <a:lnTo>
                  <a:pt x="111" y="4"/>
                </a:lnTo>
                <a:lnTo>
                  <a:pt x="111" y="4"/>
                </a:lnTo>
                <a:lnTo>
                  <a:pt x="307" y="341"/>
                </a:lnTo>
                <a:lnTo>
                  <a:pt x="307" y="345"/>
                </a:lnTo>
                <a:lnTo>
                  <a:pt x="699" y="341"/>
                </a:lnTo>
                <a:lnTo>
                  <a:pt x="892" y="0"/>
                </a:lnTo>
                <a:lnTo>
                  <a:pt x="896" y="4"/>
                </a:lnTo>
                <a:lnTo>
                  <a:pt x="1002" y="18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254"/>
          <p:cNvSpPr/>
          <p:nvPr/>
        </p:nvSpPr>
        <p:spPr bwMode="auto">
          <a:xfrm>
            <a:off x="8159775" y="1584823"/>
            <a:ext cx="1952621" cy="1038670"/>
          </a:xfrm>
          <a:custGeom>
            <a:avLst/>
            <a:gdLst>
              <a:gd name="T0" fmla="*/ 111 w 1002"/>
              <a:gd name="T1" fmla="*/ 533 h 533"/>
              <a:gd name="T2" fmla="*/ 303 w 1002"/>
              <a:gd name="T3" fmla="*/ 193 h 533"/>
              <a:gd name="T4" fmla="*/ 695 w 1002"/>
              <a:gd name="T5" fmla="*/ 188 h 533"/>
              <a:gd name="T6" fmla="*/ 892 w 1002"/>
              <a:gd name="T7" fmla="*/ 529 h 533"/>
              <a:gd name="T8" fmla="*/ 1002 w 1002"/>
              <a:gd name="T9" fmla="*/ 340 h 533"/>
              <a:gd name="T10" fmla="*/ 806 w 1002"/>
              <a:gd name="T11" fmla="*/ 0 h 533"/>
              <a:gd name="T12" fmla="*/ 197 w 1002"/>
              <a:gd name="T13" fmla="*/ 4 h 533"/>
              <a:gd name="T14" fmla="*/ 0 w 1002"/>
              <a:gd name="T15" fmla="*/ 344 h 533"/>
              <a:gd name="T16" fmla="*/ 111 w 1002"/>
              <a:gd name="T17" fmla="*/ 533 h 533"/>
              <a:gd name="T18" fmla="*/ 111 w 1002"/>
              <a:gd name="T19" fmla="*/ 53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2" h="533">
                <a:moveTo>
                  <a:pt x="111" y="533"/>
                </a:moveTo>
                <a:lnTo>
                  <a:pt x="303" y="193"/>
                </a:lnTo>
                <a:lnTo>
                  <a:pt x="695" y="188"/>
                </a:lnTo>
                <a:lnTo>
                  <a:pt x="892" y="529"/>
                </a:lnTo>
                <a:lnTo>
                  <a:pt x="1002" y="340"/>
                </a:lnTo>
                <a:lnTo>
                  <a:pt x="806" y="0"/>
                </a:lnTo>
                <a:lnTo>
                  <a:pt x="197" y="4"/>
                </a:lnTo>
                <a:lnTo>
                  <a:pt x="0" y="344"/>
                </a:lnTo>
                <a:lnTo>
                  <a:pt x="111" y="533"/>
                </a:lnTo>
                <a:lnTo>
                  <a:pt x="111" y="533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255"/>
          <p:cNvSpPr/>
          <p:nvPr/>
        </p:nvSpPr>
        <p:spPr bwMode="auto">
          <a:xfrm>
            <a:off x="8159775" y="1584823"/>
            <a:ext cx="1952621" cy="1038670"/>
          </a:xfrm>
          <a:custGeom>
            <a:avLst/>
            <a:gdLst>
              <a:gd name="T0" fmla="*/ 111 w 1002"/>
              <a:gd name="T1" fmla="*/ 533 h 533"/>
              <a:gd name="T2" fmla="*/ 303 w 1002"/>
              <a:gd name="T3" fmla="*/ 193 h 533"/>
              <a:gd name="T4" fmla="*/ 695 w 1002"/>
              <a:gd name="T5" fmla="*/ 188 h 533"/>
              <a:gd name="T6" fmla="*/ 892 w 1002"/>
              <a:gd name="T7" fmla="*/ 529 h 533"/>
              <a:gd name="T8" fmla="*/ 1002 w 1002"/>
              <a:gd name="T9" fmla="*/ 340 h 533"/>
              <a:gd name="T10" fmla="*/ 806 w 1002"/>
              <a:gd name="T11" fmla="*/ 0 h 533"/>
              <a:gd name="T12" fmla="*/ 197 w 1002"/>
              <a:gd name="T13" fmla="*/ 4 h 533"/>
              <a:gd name="T14" fmla="*/ 0 w 1002"/>
              <a:gd name="T15" fmla="*/ 344 h 533"/>
              <a:gd name="T16" fmla="*/ 111 w 1002"/>
              <a:gd name="T17" fmla="*/ 533 h 533"/>
              <a:gd name="T18" fmla="*/ 111 w 1002"/>
              <a:gd name="T19" fmla="*/ 533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2" h="533">
                <a:moveTo>
                  <a:pt x="111" y="533"/>
                </a:moveTo>
                <a:lnTo>
                  <a:pt x="303" y="193"/>
                </a:lnTo>
                <a:lnTo>
                  <a:pt x="695" y="188"/>
                </a:lnTo>
                <a:lnTo>
                  <a:pt x="892" y="529"/>
                </a:lnTo>
                <a:lnTo>
                  <a:pt x="1002" y="340"/>
                </a:lnTo>
                <a:lnTo>
                  <a:pt x="806" y="0"/>
                </a:lnTo>
                <a:lnTo>
                  <a:pt x="197" y="4"/>
                </a:lnTo>
                <a:lnTo>
                  <a:pt x="0" y="344"/>
                </a:lnTo>
                <a:lnTo>
                  <a:pt x="111" y="533"/>
                </a:lnTo>
                <a:lnTo>
                  <a:pt x="111" y="5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256"/>
          <p:cNvSpPr/>
          <p:nvPr/>
        </p:nvSpPr>
        <p:spPr bwMode="auto">
          <a:xfrm>
            <a:off x="8376083" y="1951183"/>
            <a:ext cx="1521954" cy="1336825"/>
          </a:xfrm>
          <a:custGeom>
            <a:avLst/>
            <a:gdLst>
              <a:gd name="T0" fmla="*/ 781 w 781"/>
              <a:gd name="T1" fmla="*/ 341 h 686"/>
              <a:gd name="T2" fmla="*/ 781 w 781"/>
              <a:gd name="T3" fmla="*/ 341 h 686"/>
              <a:gd name="T4" fmla="*/ 781 w 781"/>
              <a:gd name="T5" fmla="*/ 341 h 686"/>
              <a:gd name="T6" fmla="*/ 588 w 781"/>
              <a:gd name="T7" fmla="*/ 682 h 686"/>
              <a:gd name="T8" fmla="*/ 196 w 781"/>
              <a:gd name="T9" fmla="*/ 686 h 686"/>
              <a:gd name="T10" fmla="*/ 0 w 781"/>
              <a:gd name="T11" fmla="*/ 345 h 686"/>
              <a:gd name="T12" fmla="*/ 192 w 781"/>
              <a:gd name="T13" fmla="*/ 5 h 686"/>
              <a:gd name="T14" fmla="*/ 584 w 781"/>
              <a:gd name="T15" fmla="*/ 0 h 686"/>
              <a:gd name="T16" fmla="*/ 781 w 781"/>
              <a:gd name="T17" fmla="*/ 341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1" h="686">
                <a:moveTo>
                  <a:pt x="781" y="341"/>
                </a:moveTo>
                <a:lnTo>
                  <a:pt x="781" y="341"/>
                </a:lnTo>
                <a:lnTo>
                  <a:pt x="781" y="341"/>
                </a:lnTo>
                <a:lnTo>
                  <a:pt x="588" y="682"/>
                </a:lnTo>
                <a:lnTo>
                  <a:pt x="196" y="686"/>
                </a:lnTo>
                <a:lnTo>
                  <a:pt x="0" y="345"/>
                </a:lnTo>
                <a:lnTo>
                  <a:pt x="192" y="5"/>
                </a:lnTo>
                <a:lnTo>
                  <a:pt x="584" y="0"/>
                </a:lnTo>
                <a:lnTo>
                  <a:pt x="781" y="3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257"/>
          <p:cNvSpPr/>
          <p:nvPr/>
        </p:nvSpPr>
        <p:spPr bwMode="auto">
          <a:xfrm>
            <a:off x="8376083" y="1951183"/>
            <a:ext cx="1521954" cy="1336825"/>
          </a:xfrm>
          <a:custGeom>
            <a:avLst/>
            <a:gdLst>
              <a:gd name="T0" fmla="*/ 781 w 781"/>
              <a:gd name="T1" fmla="*/ 341 h 686"/>
              <a:gd name="T2" fmla="*/ 781 w 781"/>
              <a:gd name="T3" fmla="*/ 341 h 686"/>
              <a:gd name="T4" fmla="*/ 781 w 781"/>
              <a:gd name="T5" fmla="*/ 341 h 686"/>
              <a:gd name="T6" fmla="*/ 588 w 781"/>
              <a:gd name="T7" fmla="*/ 682 h 686"/>
              <a:gd name="T8" fmla="*/ 196 w 781"/>
              <a:gd name="T9" fmla="*/ 686 h 686"/>
              <a:gd name="T10" fmla="*/ 0 w 781"/>
              <a:gd name="T11" fmla="*/ 345 h 686"/>
              <a:gd name="T12" fmla="*/ 192 w 781"/>
              <a:gd name="T13" fmla="*/ 5 h 686"/>
              <a:gd name="T14" fmla="*/ 584 w 781"/>
              <a:gd name="T15" fmla="*/ 0 h 686"/>
              <a:gd name="T16" fmla="*/ 781 w 781"/>
              <a:gd name="T17" fmla="*/ 341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1" h="686">
                <a:moveTo>
                  <a:pt x="781" y="341"/>
                </a:moveTo>
                <a:lnTo>
                  <a:pt x="781" y="341"/>
                </a:lnTo>
                <a:lnTo>
                  <a:pt x="781" y="341"/>
                </a:lnTo>
                <a:lnTo>
                  <a:pt x="588" y="682"/>
                </a:lnTo>
                <a:lnTo>
                  <a:pt x="196" y="686"/>
                </a:lnTo>
                <a:lnTo>
                  <a:pt x="0" y="345"/>
                </a:lnTo>
                <a:lnTo>
                  <a:pt x="192" y="5"/>
                </a:lnTo>
                <a:lnTo>
                  <a:pt x="584" y="0"/>
                </a:lnTo>
                <a:lnTo>
                  <a:pt x="781" y="34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65"/>
          <p:cNvSpPr/>
          <p:nvPr/>
        </p:nvSpPr>
        <p:spPr bwMode="auto">
          <a:xfrm>
            <a:off x="8551468" y="2103184"/>
            <a:ext cx="1178978" cy="1032824"/>
          </a:xfrm>
          <a:custGeom>
            <a:avLst/>
            <a:gdLst>
              <a:gd name="T0" fmla="*/ 151 w 605"/>
              <a:gd name="T1" fmla="*/ 530 h 530"/>
              <a:gd name="T2" fmla="*/ 0 w 605"/>
              <a:gd name="T3" fmla="*/ 267 h 530"/>
              <a:gd name="T4" fmla="*/ 147 w 605"/>
              <a:gd name="T5" fmla="*/ 5 h 530"/>
              <a:gd name="T6" fmla="*/ 449 w 605"/>
              <a:gd name="T7" fmla="*/ 0 h 530"/>
              <a:gd name="T8" fmla="*/ 605 w 605"/>
              <a:gd name="T9" fmla="*/ 263 h 530"/>
              <a:gd name="T10" fmla="*/ 453 w 605"/>
              <a:gd name="T11" fmla="*/ 526 h 530"/>
              <a:gd name="T12" fmla="*/ 151 w 605"/>
              <a:gd name="T13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5" h="530">
                <a:moveTo>
                  <a:pt x="151" y="530"/>
                </a:moveTo>
                <a:lnTo>
                  <a:pt x="0" y="267"/>
                </a:lnTo>
                <a:lnTo>
                  <a:pt x="147" y="5"/>
                </a:lnTo>
                <a:lnTo>
                  <a:pt x="449" y="0"/>
                </a:lnTo>
                <a:lnTo>
                  <a:pt x="605" y="263"/>
                </a:lnTo>
                <a:lnTo>
                  <a:pt x="453" y="526"/>
                </a:lnTo>
                <a:lnTo>
                  <a:pt x="151" y="53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Rectangle 266"/>
          <p:cNvSpPr>
            <a:spLocks noChangeArrowheads="1"/>
          </p:cNvSpPr>
          <p:nvPr/>
        </p:nvSpPr>
        <p:spPr bwMode="auto">
          <a:xfrm>
            <a:off x="8903213" y="2331430"/>
            <a:ext cx="423193" cy="50783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3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24" name="Freeform 32"/>
          <p:cNvSpPr/>
          <p:nvPr/>
        </p:nvSpPr>
        <p:spPr bwMode="auto">
          <a:xfrm>
            <a:off x="4848385" y="2603498"/>
            <a:ext cx="1369953" cy="1030875"/>
          </a:xfrm>
          <a:custGeom>
            <a:avLst/>
            <a:gdLst>
              <a:gd name="T0" fmla="*/ 703 w 703"/>
              <a:gd name="T1" fmla="*/ 189 h 529"/>
              <a:gd name="T2" fmla="*/ 593 w 703"/>
              <a:gd name="T3" fmla="*/ 0 h 529"/>
              <a:gd name="T4" fmla="*/ 593 w 703"/>
              <a:gd name="T5" fmla="*/ 0 h 529"/>
              <a:gd name="T6" fmla="*/ 474 w 703"/>
              <a:gd name="T7" fmla="*/ 209 h 529"/>
              <a:gd name="T8" fmla="*/ 396 w 703"/>
              <a:gd name="T9" fmla="*/ 341 h 529"/>
              <a:gd name="T10" fmla="*/ 396 w 703"/>
              <a:gd name="T11" fmla="*/ 341 h 529"/>
              <a:gd name="T12" fmla="*/ 396 w 703"/>
              <a:gd name="T13" fmla="*/ 341 h 529"/>
              <a:gd name="T14" fmla="*/ 4 w 703"/>
              <a:gd name="T15" fmla="*/ 341 h 529"/>
              <a:gd name="T16" fmla="*/ 4 w 703"/>
              <a:gd name="T17" fmla="*/ 341 h 529"/>
              <a:gd name="T18" fmla="*/ 4 w 703"/>
              <a:gd name="T19" fmla="*/ 341 h 529"/>
              <a:gd name="T20" fmla="*/ 4 w 703"/>
              <a:gd name="T21" fmla="*/ 341 h 529"/>
              <a:gd name="T22" fmla="*/ 4 w 703"/>
              <a:gd name="T23" fmla="*/ 341 h 529"/>
              <a:gd name="T24" fmla="*/ 0 w 703"/>
              <a:gd name="T25" fmla="*/ 341 h 529"/>
              <a:gd name="T26" fmla="*/ 110 w 703"/>
              <a:gd name="T27" fmla="*/ 529 h 529"/>
              <a:gd name="T28" fmla="*/ 507 w 703"/>
              <a:gd name="T29" fmla="*/ 529 h 529"/>
              <a:gd name="T30" fmla="*/ 703 w 703"/>
              <a:gd name="T31" fmla="*/ 18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3" h="529">
                <a:moveTo>
                  <a:pt x="703" y="189"/>
                </a:moveTo>
                <a:lnTo>
                  <a:pt x="593" y="0"/>
                </a:lnTo>
                <a:lnTo>
                  <a:pt x="593" y="0"/>
                </a:lnTo>
                <a:lnTo>
                  <a:pt x="474" y="209"/>
                </a:lnTo>
                <a:lnTo>
                  <a:pt x="396" y="341"/>
                </a:lnTo>
                <a:lnTo>
                  <a:pt x="396" y="341"/>
                </a:lnTo>
                <a:lnTo>
                  <a:pt x="396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0" y="341"/>
                </a:lnTo>
                <a:lnTo>
                  <a:pt x="110" y="529"/>
                </a:lnTo>
                <a:lnTo>
                  <a:pt x="507" y="529"/>
                </a:lnTo>
                <a:lnTo>
                  <a:pt x="703" y="189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5" name="Freeform 32"/>
          <p:cNvSpPr/>
          <p:nvPr/>
        </p:nvSpPr>
        <p:spPr bwMode="auto">
          <a:xfrm>
            <a:off x="6785416" y="2616547"/>
            <a:ext cx="1369953" cy="1030875"/>
          </a:xfrm>
          <a:custGeom>
            <a:avLst/>
            <a:gdLst>
              <a:gd name="T0" fmla="*/ 703 w 703"/>
              <a:gd name="T1" fmla="*/ 189 h 529"/>
              <a:gd name="T2" fmla="*/ 593 w 703"/>
              <a:gd name="T3" fmla="*/ 0 h 529"/>
              <a:gd name="T4" fmla="*/ 593 w 703"/>
              <a:gd name="T5" fmla="*/ 0 h 529"/>
              <a:gd name="T6" fmla="*/ 474 w 703"/>
              <a:gd name="T7" fmla="*/ 209 h 529"/>
              <a:gd name="T8" fmla="*/ 396 w 703"/>
              <a:gd name="T9" fmla="*/ 341 h 529"/>
              <a:gd name="T10" fmla="*/ 396 w 703"/>
              <a:gd name="T11" fmla="*/ 341 h 529"/>
              <a:gd name="T12" fmla="*/ 396 w 703"/>
              <a:gd name="T13" fmla="*/ 341 h 529"/>
              <a:gd name="T14" fmla="*/ 4 w 703"/>
              <a:gd name="T15" fmla="*/ 341 h 529"/>
              <a:gd name="T16" fmla="*/ 4 w 703"/>
              <a:gd name="T17" fmla="*/ 341 h 529"/>
              <a:gd name="T18" fmla="*/ 4 w 703"/>
              <a:gd name="T19" fmla="*/ 341 h 529"/>
              <a:gd name="T20" fmla="*/ 4 w 703"/>
              <a:gd name="T21" fmla="*/ 341 h 529"/>
              <a:gd name="T22" fmla="*/ 4 w 703"/>
              <a:gd name="T23" fmla="*/ 341 h 529"/>
              <a:gd name="T24" fmla="*/ 0 w 703"/>
              <a:gd name="T25" fmla="*/ 341 h 529"/>
              <a:gd name="T26" fmla="*/ 110 w 703"/>
              <a:gd name="T27" fmla="*/ 529 h 529"/>
              <a:gd name="T28" fmla="*/ 507 w 703"/>
              <a:gd name="T29" fmla="*/ 529 h 529"/>
              <a:gd name="T30" fmla="*/ 703 w 703"/>
              <a:gd name="T31" fmla="*/ 18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3" h="529">
                <a:moveTo>
                  <a:pt x="703" y="189"/>
                </a:moveTo>
                <a:lnTo>
                  <a:pt x="593" y="0"/>
                </a:lnTo>
                <a:lnTo>
                  <a:pt x="593" y="0"/>
                </a:lnTo>
                <a:lnTo>
                  <a:pt x="474" y="209"/>
                </a:lnTo>
                <a:lnTo>
                  <a:pt x="396" y="341"/>
                </a:lnTo>
                <a:lnTo>
                  <a:pt x="396" y="341"/>
                </a:lnTo>
                <a:lnTo>
                  <a:pt x="396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0" y="341"/>
                </a:lnTo>
                <a:lnTo>
                  <a:pt x="110" y="529"/>
                </a:lnTo>
                <a:lnTo>
                  <a:pt x="507" y="529"/>
                </a:lnTo>
                <a:lnTo>
                  <a:pt x="703" y="189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6" name="Freeform 32"/>
          <p:cNvSpPr/>
          <p:nvPr/>
        </p:nvSpPr>
        <p:spPr bwMode="auto">
          <a:xfrm>
            <a:off x="8754677" y="2610208"/>
            <a:ext cx="1369953" cy="1030875"/>
          </a:xfrm>
          <a:custGeom>
            <a:avLst/>
            <a:gdLst>
              <a:gd name="T0" fmla="*/ 703 w 703"/>
              <a:gd name="T1" fmla="*/ 189 h 529"/>
              <a:gd name="T2" fmla="*/ 593 w 703"/>
              <a:gd name="T3" fmla="*/ 0 h 529"/>
              <a:gd name="T4" fmla="*/ 593 w 703"/>
              <a:gd name="T5" fmla="*/ 0 h 529"/>
              <a:gd name="T6" fmla="*/ 474 w 703"/>
              <a:gd name="T7" fmla="*/ 209 h 529"/>
              <a:gd name="T8" fmla="*/ 396 w 703"/>
              <a:gd name="T9" fmla="*/ 341 h 529"/>
              <a:gd name="T10" fmla="*/ 396 w 703"/>
              <a:gd name="T11" fmla="*/ 341 h 529"/>
              <a:gd name="T12" fmla="*/ 396 w 703"/>
              <a:gd name="T13" fmla="*/ 341 h 529"/>
              <a:gd name="T14" fmla="*/ 4 w 703"/>
              <a:gd name="T15" fmla="*/ 341 h 529"/>
              <a:gd name="T16" fmla="*/ 4 w 703"/>
              <a:gd name="T17" fmla="*/ 341 h 529"/>
              <a:gd name="T18" fmla="*/ 4 w 703"/>
              <a:gd name="T19" fmla="*/ 341 h 529"/>
              <a:gd name="T20" fmla="*/ 4 w 703"/>
              <a:gd name="T21" fmla="*/ 341 h 529"/>
              <a:gd name="T22" fmla="*/ 4 w 703"/>
              <a:gd name="T23" fmla="*/ 341 h 529"/>
              <a:gd name="T24" fmla="*/ 0 w 703"/>
              <a:gd name="T25" fmla="*/ 341 h 529"/>
              <a:gd name="T26" fmla="*/ 110 w 703"/>
              <a:gd name="T27" fmla="*/ 529 h 529"/>
              <a:gd name="T28" fmla="*/ 507 w 703"/>
              <a:gd name="T29" fmla="*/ 529 h 529"/>
              <a:gd name="T30" fmla="*/ 703 w 703"/>
              <a:gd name="T31" fmla="*/ 189 h 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3" h="529">
                <a:moveTo>
                  <a:pt x="703" y="189"/>
                </a:moveTo>
                <a:lnTo>
                  <a:pt x="593" y="0"/>
                </a:lnTo>
                <a:lnTo>
                  <a:pt x="593" y="0"/>
                </a:lnTo>
                <a:lnTo>
                  <a:pt x="474" y="209"/>
                </a:lnTo>
                <a:lnTo>
                  <a:pt x="396" y="341"/>
                </a:lnTo>
                <a:lnTo>
                  <a:pt x="396" y="341"/>
                </a:lnTo>
                <a:lnTo>
                  <a:pt x="396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4" y="341"/>
                </a:lnTo>
                <a:lnTo>
                  <a:pt x="0" y="341"/>
                </a:lnTo>
                <a:lnTo>
                  <a:pt x="110" y="529"/>
                </a:lnTo>
                <a:lnTo>
                  <a:pt x="507" y="529"/>
                </a:lnTo>
                <a:lnTo>
                  <a:pt x="703" y="189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69" name="组合 568"/>
          <p:cNvGrpSpPr/>
          <p:nvPr/>
        </p:nvGrpSpPr>
        <p:grpSpPr>
          <a:xfrm>
            <a:off x="1038137" y="4637725"/>
            <a:ext cx="2370891" cy="954460"/>
            <a:chOff x="7111941" y="3149084"/>
            <a:chExt cx="2370891" cy="954460"/>
          </a:xfrm>
        </p:grpSpPr>
        <p:sp>
          <p:nvSpPr>
            <p:cNvPr id="57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7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572" name="组合 571"/>
          <p:cNvGrpSpPr/>
          <p:nvPr/>
        </p:nvGrpSpPr>
        <p:grpSpPr>
          <a:xfrm>
            <a:off x="3662939" y="4637725"/>
            <a:ext cx="2370891" cy="954460"/>
            <a:chOff x="7111941" y="3149084"/>
            <a:chExt cx="2370891" cy="954460"/>
          </a:xfrm>
        </p:grpSpPr>
        <p:sp>
          <p:nvSpPr>
            <p:cNvPr id="573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74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575" name="组合 574"/>
          <p:cNvGrpSpPr/>
          <p:nvPr/>
        </p:nvGrpSpPr>
        <p:grpSpPr>
          <a:xfrm>
            <a:off x="6287741" y="4637725"/>
            <a:ext cx="2370891" cy="954460"/>
            <a:chOff x="7111941" y="3149084"/>
            <a:chExt cx="2370891" cy="954460"/>
          </a:xfrm>
        </p:grpSpPr>
        <p:sp>
          <p:nvSpPr>
            <p:cNvPr id="576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77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579" name="组合 578"/>
          <p:cNvGrpSpPr/>
          <p:nvPr/>
        </p:nvGrpSpPr>
        <p:grpSpPr>
          <a:xfrm>
            <a:off x="8939184" y="4637725"/>
            <a:ext cx="2370891" cy="954460"/>
            <a:chOff x="7111941" y="3149084"/>
            <a:chExt cx="2370891" cy="954460"/>
          </a:xfrm>
        </p:grpSpPr>
        <p:sp>
          <p:nvSpPr>
            <p:cNvPr id="580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81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111941" y="31490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52377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7" name="Freeform 616"/>
          <p:cNvSpPr/>
          <p:nvPr/>
        </p:nvSpPr>
        <p:spPr bwMode="auto">
          <a:xfrm>
            <a:off x="8586788" y="2189612"/>
            <a:ext cx="444500" cy="344488"/>
          </a:xfrm>
          <a:custGeom>
            <a:avLst/>
            <a:gdLst>
              <a:gd name="T0" fmla="*/ 87 w 143"/>
              <a:gd name="T1" fmla="*/ 0 h 111"/>
              <a:gd name="T2" fmla="*/ 0 w 143"/>
              <a:gd name="T3" fmla="*/ 0 h 111"/>
              <a:gd name="T4" fmla="*/ 0 w 143"/>
              <a:gd name="T5" fmla="*/ 111 h 111"/>
              <a:gd name="T6" fmla="*/ 87 w 143"/>
              <a:gd name="T7" fmla="*/ 111 h 111"/>
              <a:gd name="T8" fmla="*/ 143 w 143"/>
              <a:gd name="T9" fmla="*/ 55 h 111"/>
              <a:gd name="T10" fmla="*/ 87 w 143"/>
              <a:gd name="T11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3" h="111">
                <a:moveTo>
                  <a:pt x="8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11"/>
                  <a:pt x="0" y="111"/>
                  <a:pt x="0" y="111"/>
                </a:cubicBezTo>
                <a:cubicBezTo>
                  <a:pt x="87" y="111"/>
                  <a:pt x="87" y="111"/>
                  <a:pt x="87" y="111"/>
                </a:cubicBezTo>
                <a:cubicBezTo>
                  <a:pt x="118" y="111"/>
                  <a:pt x="143" y="86"/>
                  <a:pt x="143" y="55"/>
                </a:cubicBezTo>
                <a:cubicBezTo>
                  <a:pt x="143" y="25"/>
                  <a:pt x="118" y="0"/>
                  <a:pt x="87" y="0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18" name="Rectangle 617"/>
          <p:cNvSpPr>
            <a:spLocks noChangeArrowheads="1"/>
          </p:cNvSpPr>
          <p:nvPr/>
        </p:nvSpPr>
        <p:spPr bwMode="auto">
          <a:xfrm>
            <a:off x="7923213" y="1999112"/>
            <a:ext cx="639763" cy="746125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20" name="Rectangle 618"/>
          <p:cNvSpPr>
            <a:spLocks noChangeArrowheads="1"/>
          </p:cNvSpPr>
          <p:nvPr/>
        </p:nvSpPr>
        <p:spPr bwMode="auto">
          <a:xfrm>
            <a:off x="7923213" y="1999112"/>
            <a:ext cx="6397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21" name="Freeform 619"/>
          <p:cNvSpPr/>
          <p:nvPr/>
        </p:nvSpPr>
        <p:spPr bwMode="auto">
          <a:xfrm>
            <a:off x="8605838" y="2189612"/>
            <a:ext cx="323850" cy="344488"/>
          </a:xfrm>
          <a:custGeom>
            <a:avLst/>
            <a:gdLst>
              <a:gd name="T0" fmla="*/ 96 w 104"/>
              <a:gd name="T1" fmla="*/ 76 h 111"/>
              <a:gd name="T2" fmla="*/ 73 w 104"/>
              <a:gd name="T3" fmla="*/ 86 h 111"/>
              <a:gd name="T4" fmla="*/ 50 w 104"/>
              <a:gd name="T5" fmla="*/ 77 h 111"/>
              <a:gd name="T6" fmla="*/ 48 w 104"/>
              <a:gd name="T7" fmla="*/ 75 h 111"/>
              <a:gd name="T8" fmla="*/ 45 w 104"/>
              <a:gd name="T9" fmla="*/ 75 h 111"/>
              <a:gd name="T10" fmla="*/ 28 w 104"/>
              <a:gd name="T11" fmla="*/ 111 h 111"/>
              <a:gd name="T12" fmla="*/ 0 w 104"/>
              <a:gd name="T13" fmla="*/ 111 h 111"/>
              <a:gd name="T14" fmla="*/ 0 w 104"/>
              <a:gd name="T15" fmla="*/ 0 h 111"/>
              <a:gd name="T16" fmla="*/ 28 w 104"/>
              <a:gd name="T17" fmla="*/ 0 h 111"/>
              <a:gd name="T18" fmla="*/ 45 w 104"/>
              <a:gd name="T19" fmla="*/ 35 h 111"/>
              <a:gd name="T20" fmla="*/ 47 w 104"/>
              <a:gd name="T21" fmla="*/ 35 h 111"/>
              <a:gd name="T22" fmla="*/ 51 w 104"/>
              <a:gd name="T23" fmla="*/ 33 h 111"/>
              <a:gd name="T24" fmla="*/ 73 w 104"/>
              <a:gd name="T25" fmla="*/ 24 h 111"/>
              <a:gd name="T26" fmla="*/ 77 w 104"/>
              <a:gd name="T27" fmla="*/ 25 h 111"/>
              <a:gd name="T28" fmla="*/ 103 w 104"/>
              <a:gd name="T29" fmla="*/ 52 h 111"/>
              <a:gd name="T30" fmla="*/ 96 w 104"/>
              <a:gd name="T31" fmla="*/ 7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11">
                <a:moveTo>
                  <a:pt x="96" y="76"/>
                </a:moveTo>
                <a:cubicBezTo>
                  <a:pt x="90" y="82"/>
                  <a:pt x="81" y="86"/>
                  <a:pt x="73" y="86"/>
                </a:cubicBezTo>
                <a:cubicBezTo>
                  <a:pt x="64" y="86"/>
                  <a:pt x="56" y="83"/>
                  <a:pt x="50" y="77"/>
                </a:cubicBezTo>
                <a:cubicBezTo>
                  <a:pt x="50" y="76"/>
                  <a:pt x="49" y="75"/>
                  <a:pt x="48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0"/>
                  <a:pt x="0" y="0"/>
                  <a:pt x="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5" y="35"/>
                  <a:pt x="45" y="35"/>
                  <a:pt x="45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9" y="35"/>
                  <a:pt x="50" y="34"/>
                  <a:pt x="51" y="33"/>
                </a:cubicBezTo>
                <a:cubicBezTo>
                  <a:pt x="57" y="28"/>
                  <a:pt x="64" y="24"/>
                  <a:pt x="73" y="24"/>
                </a:cubicBezTo>
                <a:cubicBezTo>
                  <a:pt x="74" y="24"/>
                  <a:pt x="76" y="24"/>
                  <a:pt x="77" y="25"/>
                </a:cubicBezTo>
                <a:cubicBezTo>
                  <a:pt x="91" y="27"/>
                  <a:pt x="102" y="38"/>
                  <a:pt x="103" y="52"/>
                </a:cubicBezTo>
                <a:cubicBezTo>
                  <a:pt x="104" y="60"/>
                  <a:pt x="102" y="69"/>
                  <a:pt x="96" y="76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23" name="Freeform 620"/>
          <p:cNvSpPr/>
          <p:nvPr/>
        </p:nvSpPr>
        <p:spPr bwMode="auto">
          <a:xfrm>
            <a:off x="7556501" y="2189612"/>
            <a:ext cx="1344613" cy="344488"/>
          </a:xfrm>
          <a:custGeom>
            <a:avLst/>
            <a:gdLst>
              <a:gd name="T0" fmla="*/ 431 w 433"/>
              <a:gd name="T1" fmla="*/ 53 h 111"/>
              <a:gd name="T2" fmla="*/ 414 w 433"/>
              <a:gd name="T3" fmla="*/ 35 h 111"/>
              <a:gd name="T4" fmla="*/ 396 w 433"/>
              <a:gd name="T5" fmla="*/ 41 h 111"/>
              <a:gd name="T6" fmla="*/ 385 w 433"/>
              <a:gd name="T7" fmla="*/ 45 h 111"/>
              <a:gd name="T8" fmla="*/ 377 w 433"/>
              <a:gd name="T9" fmla="*/ 45 h 111"/>
              <a:gd name="T10" fmla="*/ 354 w 433"/>
              <a:gd name="T11" fmla="*/ 0 h 111"/>
              <a:gd name="T12" fmla="*/ 0 w 433"/>
              <a:gd name="T13" fmla="*/ 0 h 111"/>
              <a:gd name="T14" fmla="*/ 0 w 433"/>
              <a:gd name="T15" fmla="*/ 111 h 111"/>
              <a:gd name="T16" fmla="*/ 354 w 433"/>
              <a:gd name="T17" fmla="*/ 111 h 111"/>
              <a:gd name="T18" fmla="*/ 377 w 433"/>
              <a:gd name="T19" fmla="*/ 65 h 111"/>
              <a:gd name="T20" fmla="*/ 386 w 433"/>
              <a:gd name="T21" fmla="*/ 65 h 111"/>
              <a:gd name="T22" fmla="*/ 396 w 433"/>
              <a:gd name="T23" fmla="*/ 70 h 111"/>
              <a:gd name="T24" fmla="*/ 411 w 433"/>
              <a:gd name="T25" fmla="*/ 76 h 111"/>
              <a:gd name="T26" fmla="*/ 431 w 433"/>
              <a:gd name="T27" fmla="*/ 5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3" h="111">
                <a:moveTo>
                  <a:pt x="431" y="53"/>
                </a:moveTo>
                <a:cubicBezTo>
                  <a:pt x="430" y="44"/>
                  <a:pt x="423" y="36"/>
                  <a:pt x="414" y="35"/>
                </a:cubicBezTo>
                <a:cubicBezTo>
                  <a:pt x="407" y="34"/>
                  <a:pt x="400" y="36"/>
                  <a:pt x="396" y="41"/>
                </a:cubicBezTo>
                <a:cubicBezTo>
                  <a:pt x="393" y="44"/>
                  <a:pt x="389" y="45"/>
                  <a:pt x="385" y="45"/>
                </a:cubicBezTo>
                <a:cubicBezTo>
                  <a:pt x="377" y="45"/>
                  <a:pt x="377" y="45"/>
                  <a:pt x="377" y="45"/>
                </a:cubicBezTo>
                <a:cubicBezTo>
                  <a:pt x="354" y="0"/>
                  <a:pt x="354" y="0"/>
                  <a:pt x="3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1"/>
                  <a:pt x="0" y="111"/>
                  <a:pt x="0" y="111"/>
                </a:cubicBezTo>
                <a:cubicBezTo>
                  <a:pt x="354" y="111"/>
                  <a:pt x="354" y="111"/>
                  <a:pt x="354" y="111"/>
                </a:cubicBezTo>
                <a:cubicBezTo>
                  <a:pt x="377" y="65"/>
                  <a:pt x="377" y="65"/>
                  <a:pt x="377" y="65"/>
                </a:cubicBezTo>
                <a:cubicBezTo>
                  <a:pt x="386" y="65"/>
                  <a:pt x="386" y="65"/>
                  <a:pt x="386" y="65"/>
                </a:cubicBezTo>
                <a:cubicBezTo>
                  <a:pt x="390" y="65"/>
                  <a:pt x="393" y="67"/>
                  <a:pt x="396" y="70"/>
                </a:cubicBezTo>
                <a:cubicBezTo>
                  <a:pt x="399" y="74"/>
                  <a:pt x="405" y="76"/>
                  <a:pt x="411" y="76"/>
                </a:cubicBezTo>
                <a:cubicBezTo>
                  <a:pt x="423" y="76"/>
                  <a:pt x="433" y="65"/>
                  <a:pt x="431" y="53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25" name="Rectangle 622"/>
          <p:cNvSpPr>
            <a:spLocks noChangeArrowheads="1"/>
          </p:cNvSpPr>
          <p:nvPr/>
        </p:nvSpPr>
        <p:spPr bwMode="auto">
          <a:xfrm>
            <a:off x="7556501" y="2670625"/>
            <a:ext cx="1214438" cy="2903538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26" name="Freeform 623"/>
          <p:cNvSpPr/>
          <p:nvPr/>
        </p:nvSpPr>
        <p:spPr bwMode="auto">
          <a:xfrm>
            <a:off x="7767638" y="1999112"/>
            <a:ext cx="795338" cy="158750"/>
          </a:xfrm>
          <a:custGeom>
            <a:avLst/>
            <a:gdLst>
              <a:gd name="T0" fmla="*/ 501 w 501"/>
              <a:gd name="T1" fmla="*/ 0 h 100"/>
              <a:gd name="T2" fmla="*/ 98 w 501"/>
              <a:gd name="T3" fmla="*/ 0 h 100"/>
              <a:gd name="T4" fmla="*/ 0 w 501"/>
              <a:gd name="T5" fmla="*/ 100 h 100"/>
              <a:gd name="T6" fmla="*/ 401 w 501"/>
              <a:gd name="T7" fmla="*/ 100 h 100"/>
              <a:gd name="T8" fmla="*/ 493 w 501"/>
              <a:gd name="T9" fmla="*/ 20 h 100"/>
              <a:gd name="T10" fmla="*/ 501 w 501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100">
                <a:moveTo>
                  <a:pt x="501" y="0"/>
                </a:moveTo>
                <a:lnTo>
                  <a:pt x="98" y="0"/>
                </a:lnTo>
                <a:lnTo>
                  <a:pt x="0" y="100"/>
                </a:lnTo>
                <a:lnTo>
                  <a:pt x="401" y="100"/>
                </a:lnTo>
                <a:lnTo>
                  <a:pt x="493" y="20"/>
                </a:lnTo>
                <a:lnTo>
                  <a:pt x="501" y="0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28" name="Freeform 625"/>
          <p:cNvSpPr/>
          <p:nvPr/>
        </p:nvSpPr>
        <p:spPr bwMode="auto">
          <a:xfrm>
            <a:off x="7767638" y="2135637"/>
            <a:ext cx="636588" cy="792163"/>
          </a:xfrm>
          <a:custGeom>
            <a:avLst/>
            <a:gdLst>
              <a:gd name="T0" fmla="*/ 401 w 401"/>
              <a:gd name="T1" fmla="*/ 405 h 499"/>
              <a:gd name="T2" fmla="*/ 202 w 401"/>
              <a:gd name="T3" fmla="*/ 499 h 499"/>
              <a:gd name="T4" fmla="*/ 0 w 401"/>
              <a:gd name="T5" fmla="*/ 405 h 499"/>
              <a:gd name="T6" fmla="*/ 0 w 401"/>
              <a:gd name="T7" fmla="*/ 0 h 499"/>
              <a:gd name="T8" fmla="*/ 401 w 401"/>
              <a:gd name="T9" fmla="*/ 0 h 499"/>
              <a:gd name="T10" fmla="*/ 401 w 401"/>
              <a:gd name="T11" fmla="*/ 405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1" h="499">
                <a:moveTo>
                  <a:pt x="401" y="405"/>
                </a:moveTo>
                <a:lnTo>
                  <a:pt x="202" y="499"/>
                </a:lnTo>
                <a:lnTo>
                  <a:pt x="0" y="405"/>
                </a:lnTo>
                <a:lnTo>
                  <a:pt x="0" y="0"/>
                </a:lnTo>
                <a:lnTo>
                  <a:pt x="401" y="0"/>
                </a:lnTo>
                <a:lnTo>
                  <a:pt x="401" y="405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34" name="Rectangle 631"/>
          <p:cNvSpPr>
            <a:spLocks noChangeArrowheads="1"/>
          </p:cNvSpPr>
          <p:nvPr/>
        </p:nvSpPr>
        <p:spPr bwMode="auto">
          <a:xfrm>
            <a:off x="8001001" y="2242000"/>
            <a:ext cx="169863" cy="127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35" name="Freeform 632"/>
          <p:cNvSpPr/>
          <p:nvPr/>
        </p:nvSpPr>
        <p:spPr bwMode="auto">
          <a:xfrm>
            <a:off x="8001001" y="2242000"/>
            <a:ext cx="169863" cy="12700"/>
          </a:xfrm>
          <a:custGeom>
            <a:avLst/>
            <a:gdLst>
              <a:gd name="T0" fmla="*/ 0 w 107"/>
              <a:gd name="T1" fmla="*/ 8 h 8"/>
              <a:gd name="T2" fmla="*/ 107 w 107"/>
              <a:gd name="T3" fmla="*/ 8 h 8"/>
              <a:gd name="T4" fmla="*/ 107 w 107"/>
              <a:gd name="T5" fmla="*/ 0 h 8"/>
              <a:gd name="T6" fmla="*/ 0 w 107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8">
                <a:moveTo>
                  <a:pt x="0" y="8"/>
                </a:moveTo>
                <a:lnTo>
                  <a:pt x="107" y="8"/>
                </a:lnTo>
                <a:lnTo>
                  <a:pt x="107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24" name="Rectangle 721"/>
          <p:cNvSpPr>
            <a:spLocks noChangeArrowheads="1"/>
          </p:cNvSpPr>
          <p:nvPr/>
        </p:nvSpPr>
        <p:spPr bwMode="auto">
          <a:xfrm>
            <a:off x="8001001" y="3034162"/>
            <a:ext cx="26930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04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6229" name="Rectangle 726"/>
          <p:cNvSpPr>
            <a:spLocks noChangeArrowheads="1"/>
          </p:cNvSpPr>
          <p:nvPr/>
        </p:nvSpPr>
        <p:spPr bwMode="auto">
          <a:xfrm>
            <a:off x="8001001" y="3343725"/>
            <a:ext cx="269875" cy="6350"/>
          </a:xfrm>
          <a:prstGeom prst="rect">
            <a:avLst/>
          </a:prstGeom>
          <a:solidFill>
            <a:srgbClr val="BCC0C1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30" name="Freeform 727"/>
          <p:cNvSpPr/>
          <p:nvPr/>
        </p:nvSpPr>
        <p:spPr bwMode="auto">
          <a:xfrm>
            <a:off x="8001001" y="3343725"/>
            <a:ext cx="269875" cy="6350"/>
          </a:xfrm>
          <a:custGeom>
            <a:avLst/>
            <a:gdLst>
              <a:gd name="T0" fmla="*/ 0 w 170"/>
              <a:gd name="T1" fmla="*/ 4 h 4"/>
              <a:gd name="T2" fmla="*/ 170 w 170"/>
              <a:gd name="T3" fmla="*/ 4 h 4"/>
              <a:gd name="T4" fmla="*/ 170 w 170"/>
              <a:gd name="T5" fmla="*/ 0 h 4"/>
              <a:gd name="T6" fmla="*/ 0 w 170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4">
                <a:moveTo>
                  <a:pt x="0" y="4"/>
                </a:moveTo>
                <a:lnTo>
                  <a:pt x="170" y="4"/>
                </a:lnTo>
                <a:lnTo>
                  <a:pt x="170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31" name="Rectangle 728"/>
          <p:cNvSpPr>
            <a:spLocks noChangeArrowheads="1"/>
          </p:cNvSpPr>
          <p:nvPr/>
        </p:nvSpPr>
        <p:spPr bwMode="auto">
          <a:xfrm>
            <a:off x="3820035" y="1430787"/>
            <a:ext cx="3960303" cy="45719"/>
          </a:xfrm>
          <a:prstGeom prst="rect">
            <a:avLst/>
          </a:pr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33" name="Freeform 730"/>
          <p:cNvSpPr/>
          <p:nvPr/>
        </p:nvSpPr>
        <p:spPr bwMode="auto">
          <a:xfrm>
            <a:off x="7750176" y="1027562"/>
            <a:ext cx="715963" cy="828675"/>
          </a:xfrm>
          <a:custGeom>
            <a:avLst/>
            <a:gdLst>
              <a:gd name="T0" fmla="*/ 451 w 451"/>
              <a:gd name="T1" fmla="*/ 391 h 522"/>
              <a:gd name="T2" fmla="*/ 451 w 451"/>
              <a:gd name="T3" fmla="*/ 131 h 522"/>
              <a:gd name="T4" fmla="*/ 224 w 451"/>
              <a:gd name="T5" fmla="*/ 0 h 522"/>
              <a:gd name="T6" fmla="*/ 0 w 451"/>
              <a:gd name="T7" fmla="*/ 131 h 522"/>
              <a:gd name="T8" fmla="*/ 0 w 451"/>
              <a:gd name="T9" fmla="*/ 391 h 522"/>
              <a:gd name="T10" fmla="*/ 224 w 451"/>
              <a:gd name="T11" fmla="*/ 522 h 522"/>
              <a:gd name="T12" fmla="*/ 451 w 451"/>
              <a:gd name="T13" fmla="*/ 391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522">
                <a:moveTo>
                  <a:pt x="451" y="391"/>
                </a:moveTo>
                <a:lnTo>
                  <a:pt x="451" y="131"/>
                </a:lnTo>
                <a:lnTo>
                  <a:pt x="224" y="0"/>
                </a:lnTo>
                <a:lnTo>
                  <a:pt x="0" y="131"/>
                </a:lnTo>
                <a:lnTo>
                  <a:pt x="0" y="391"/>
                </a:lnTo>
                <a:lnTo>
                  <a:pt x="224" y="522"/>
                </a:lnTo>
                <a:lnTo>
                  <a:pt x="451" y="3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34" name="Freeform 731"/>
          <p:cNvSpPr/>
          <p:nvPr/>
        </p:nvSpPr>
        <p:spPr bwMode="auto">
          <a:xfrm>
            <a:off x="7835901" y="1127575"/>
            <a:ext cx="542925" cy="627063"/>
          </a:xfrm>
          <a:custGeom>
            <a:avLst/>
            <a:gdLst>
              <a:gd name="T0" fmla="*/ 342 w 342"/>
              <a:gd name="T1" fmla="*/ 297 h 395"/>
              <a:gd name="T2" fmla="*/ 342 w 342"/>
              <a:gd name="T3" fmla="*/ 99 h 395"/>
              <a:gd name="T4" fmla="*/ 170 w 342"/>
              <a:gd name="T5" fmla="*/ 0 h 395"/>
              <a:gd name="T6" fmla="*/ 0 w 342"/>
              <a:gd name="T7" fmla="*/ 99 h 395"/>
              <a:gd name="T8" fmla="*/ 0 w 342"/>
              <a:gd name="T9" fmla="*/ 297 h 395"/>
              <a:gd name="T10" fmla="*/ 170 w 342"/>
              <a:gd name="T11" fmla="*/ 395 h 395"/>
              <a:gd name="T12" fmla="*/ 342 w 342"/>
              <a:gd name="T13" fmla="*/ 29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395">
                <a:moveTo>
                  <a:pt x="342" y="297"/>
                </a:moveTo>
                <a:lnTo>
                  <a:pt x="342" y="99"/>
                </a:lnTo>
                <a:lnTo>
                  <a:pt x="170" y="0"/>
                </a:lnTo>
                <a:lnTo>
                  <a:pt x="0" y="99"/>
                </a:lnTo>
                <a:lnTo>
                  <a:pt x="0" y="297"/>
                </a:lnTo>
                <a:lnTo>
                  <a:pt x="170" y="395"/>
                </a:lnTo>
                <a:lnTo>
                  <a:pt x="342" y="2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35" name="Rectangle 732"/>
          <p:cNvSpPr>
            <a:spLocks noChangeArrowheads="1"/>
          </p:cNvSpPr>
          <p:nvPr/>
        </p:nvSpPr>
        <p:spPr bwMode="auto">
          <a:xfrm>
            <a:off x="7853363" y="1346650"/>
            <a:ext cx="4616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</a:rPr>
              <a:t>2019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6236" name="Rectangle 733"/>
          <p:cNvSpPr>
            <a:spLocks noChangeArrowheads="1"/>
          </p:cNvSpPr>
          <p:nvPr/>
        </p:nvSpPr>
        <p:spPr bwMode="auto">
          <a:xfrm>
            <a:off x="7178676" y="2189612"/>
            <a:ext cx="442913" cy="344488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37" name="Rectangle 734"/>
          <p:cNvSpPr>
            <a:spLocks noChangeArrowheads="1"/>
          </p:cNvSpPr>
          <p:nvPr/>
        </p:nvSpPr>
        <p:spPr bwMode="auto">
          <a:xfrm>
            <a:off x="7178676" y="2189612"/>
            <a:ext cx="442913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39" name="Rectangle 736"/>
          <p:cNvSpPr>
            <a:spLocks noChangeArrowheads="1"/>
          </p:cNvSpPr>
          <p:nvPr/>
        </p:nvSpPr>
        <p:spPr bwMode="auto">
          <a:xfrm>
            <a:off x="6513513" y="1999112"/>
            <a:ext cx="6397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40" name="Freeform 737"/>
          <p:cNvSpPr/>
          <p:nvPr/>
        </p:nvSpPr>
        <p:spPr bwMode="auto">
          <a:xfrm>
            <a:off x="7197726" y="2189612"/>
            <a:ext cx="322263" cy="344488"/>
          </a:xfrm>
          <a:custGeom>
            <a:avLst/>
            <a:gdLst>
              <a:gd name="T0" fmla="*/ 96 w 104"/>
              <a:gd name="T1" fmla="*/ 76 h 111"/>
              <a:gd name="T2" fmla="*/ 73 w 104"/>
              <a:gd name="T3" fmla="*/ 86 h 111"/>
              <a:gd name="T4" fmla="*/ 50 w 104"/>
              <a:gd name="T5" fmla="*/ 77 h 111"/>
              <a:gd name="T6" fmla="*/ 48 w 104"/>
              <a:gd name="T7" fmla="*/ 75 h 111"/>
              <a:gd name="T8" fmla="*/ 45 w 104"/>
              <a:gd name="T9" fmla="*/ 75 h 111"/>
              <a:gd name="T10" fmla="*/ 28 w 104"/>
              <a:gd name="T11" fmla="*/ 111 h 111"/>
              <a:gd name="T12" fmla="*/ 0 w 104"/>
              <a:gd name="T13" fmla="*/ 111 h 111"/>
              <a:gd name="T14" fmla="*/ 0 w 104"/>
              <a:gd name="T15" fmla="*/ 0 h 111"/>
              <a:gd name="T16" fmla="*/ 28 w 104"/>
              <a:gd name="T17" fmla="*/ 0 h 111"/>
              <a:gd name="T18" fmla="*/ 45 w 104"/>
              <a:gd name="T19" fmla="*/ 35 h 111"/>
              <a:gd name="T20" fmla="*/ 47 w 104"/>
              <a:gd name="T21" fmla="*/ 35 h 111"/>
              <a:gd name="T22" fmla="*/ 51 w 104"/>
              <a:gd name="T23" fmla="*/ 33 h 111"/>
              <a:gd name="T24" fmla="*/ 73 w 104"/>
              <a:gd name="T25" fmla="*/ 24 h 111"/>
              <a:gd name="T26" fmla="*/ 77 w 104"/>
              <a:gd name="T27" fmla="*/ 25 h 111"/>
              <a:gd name="T28" fmla="*/ 103 w 104"/>
              <a:gd name="T29" fmla="*/ 52 h 111"/>
              <a:gd name="T30" fmla="*/ 96 w 104"/>
              <a:gd name="T31" fmla="*/ 7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11">
                <a:moveTo>
                  <a:pt x="96" y="76"/>
                </a:moveTo>
                <a:cubicBezTo>
                  <a:pt x="90" y="82"/>
                  <a:pt x="81" y="86"/>
                  <a:pt x="73" y="86"/>
                </a:cubicBezTo>
                <a:cubicBezTo>
                  <a:pt x="64" y="86"/>
                  <a:pt x="56" y="83"/>
                  <a:pt x="50" y="77"/>
                </a:cubicBezTo>
                <a:cubicBezTo>
                  <a:pt x="50" y="76"/>
                  <a:pt x="49" y="75"/>
                  <a:pt x="48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0"/>
                  <a:pt x="0" y="0"/>
                  <a:pt x="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5" y="35"/>
                  <a:pt x="45" y="35"/>
                  <a:pt x="45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9" y="35"/>
                  <a:pt x="50" y="34"/>
                  <a:pt x="51" y="33"/>
                </a:cubicBezTo>
                <a:cubicBezTo>
                  <a:pt x="56" y="28"/>
                  <a:pt x="64" y="24"/>
                  <a:pt x="73" y="24"/>
                </a:cubicBezTo>
                <a:cubicBezTo>
                  <a:pt x="74" y="24"/>
                  <a:pt x="76" y="24"/>
                  <a:pt x="77" y="25"/>
                </a:cubicBezTo>
                <a:cubicBezTo>
                  <a:pt x="91" y="27"/>
                  <a:pt x="102" y="38"/>
                  <a:pt x="103" y="52"/>
                </a:cubicBezTo>
                <a:cubicBezTo>
                  <a:pt x="104" y="60"/>
                  <a:pt x="101" y="69"/>
                  <a:pt x="96" y="76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41" name="Freeform 738"/>
          <p:cNvSpPr/>
          <p:nvPr/>
        </p:nvSpPr>
        <p:spPr bwMode="auto">
          <a:xfrm>
            <a:off x="6148388" y="2189612"/>
            <a:ext cx="1343025" cy="344488"/>
          </a:xfrm>
          <a:custGeom>
            <a:avLst/>
            <a:gdLst>
              <a:gd name="T0" fmla="*/ 431 w 433"/>
              <a:gd name="T1" fmla="*/ 53 h 111"/>
              <a:gd name="T2" fmla="*/ 414 w 433"/>
              <a:gd name="T3" fmla="*/ 35 h 111"/>
              <a:gd name="T4" fmla="*/ 396 w 433"/>
              <a:gd name="T5" fmla="*/ 41 h 111"/>
              <a:gd name="T6" fmla="*/ 385 w 433"/>
              <a:gd name="T7" fmla="*/ 45 h 111"/>
              <a:gd name="T8" fmla="*/ 376 w 433"/>
              <a:gd name="T9" fmla="*/ 45 h 111"/>
              <a:gd name="T10" fmla="*/ 354 w 433"/>
              <a:gd name="T11" fmla="*/ 0 h 111"/>
              <a:gd name="T12" fmla="*/ 0 w 433"/>
              <a:gd name="T13" fmla="*/ 0 h 111"/>
              <a:gd name="T14" fmla="*/ 0 w 433"/>
              <a:gd name="T15" fmla="*/ 111 h 111"/>
              <a:gd name="T16" fmla="*/ 354 w 433"/>
              <a:gd name="T17" fmla="*/ 111 h 111"/>
              <a:gd name="T18" fmla="*/ 376 w 433"/>
              <a:gd name="T19" fmla="*/ 65 h 111"/>
              <a:gd name="T20" fmla="*/ 386 w 433"/>
              <a:gd name="T21" fmla="*/ 65 h 111"/>
              <a:gd name="T22" fmla="*/ 396 w 433"/>
              <a:gd name="T23" fmla="*/ 70 h 111"/>
              <a:gd name="T24" fmla="*/ 411 w 433"/>
              <a:gd name="T25" fmla="*/ 76 h 111"/>
              <a:gd name="T26" fmla="*/ 431 w 433"/>
              <a:gd name="T27" fmla="*/ 5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3" h="111">
                <a:moveTo>
                  <a:pt x="431" y="53"/>
                </a:moveTo>
                <a:cubicBezTo>
                  <a:pt x="430" y="44"/>
                  <a:pt x="423" y="36"/>
                  <a:pt x="414" y="35"/>
                </a:cubicBezTo>
                <a:cubicBezTo>
                  <a:pt x="407" y="34"/>
                  <a:pt x="400" y="36"/>
                  <a:pt x="396" y="41"/>
                </a:cubicBezTo>
                <a:cubicBezTo>
                  <a:pt x="393" y="44"/>
                  <a:pt x="389" y="45"/>
                  <a:pt x="385" y="45"/>
                </a:cubicBezTo>
                <a:cubicBezTo>
                  <a:pt x="376" y="45"/>
                  <a:pt x="376" y="45"/>
                  <a:pt x="376" y="45"/>
                </a:cubicBezTo>
                <a:cubicBezTo>
                  <a:pt x="354" y="0"/>
                  <a:pt x="354" y="0"/>
                  <a:pt x="3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1"/>
                  <a:pt x="0" y="111"/>
                  <a:pt x="0" y="111"/>
                </a:cubicBezTo>
                <a:cubicBezTo>
                  <a:pt x="354" y="111"/>
                  <a:pt x="354" y="111"/>
                  <a:pt x="354" y="111"/>
                </a:cubicBezTo>
                <a:cubicBezTo>
                  <a:pt x="376" y="65"/>
                  <a:pt x="376" y="65"/>
                  <a:pt x="376" y="65"/>
                </a:cubicBezTo>
                <a:cubicBezTo>
                  <a:pt x="386" y="65"/>
                  <a:pt x="386" y="65"/>
                  <a:pt x="386" y="65"/>
                </a:cubicBezTo>
                <a:cubicBezTo>
                  <a:pt x="390" y="65"/>
                  <a:pt x="393" y="67"/>
                  <a:pt x="396" y="70"/>
                </a:cubicBezTo>
                <a:cubicBezTo>
                  <a:pt x="399" y="74"/>
                  <a:pt x="405" y="76"/>
                  <a:pt x="411" y="76"/>
                </a:cubicBezTo>
                <a:cubicBezTo>
                  <a:pt x="423" y="76"/>
                  <a:pt x="433" y="65"/>
                  <a:pt x="431" y="53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43" name="Rectangle 740"/>
          <p:cNvSpPr>
            <a:spLocks noChangeArrowheads="1"/>
          </p:cNvSpPr>
          <p:nvPr/>
        </p:nvSpPr>
        <p:spPr bwMode="auto">
          <a:xfrm>
            <a:off x="6148388" y="2670625"/>
            <a:ext cx="1212850" cy="2903538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44" name="Freeform 741"/>
          <p:cNvSpPr/>
          <p:nvPr/>
        </p:nvSpPr>
        <p:spPr bwMode="auto">
          <a:xfrm>
            <a:off x="6359526" y="1999112"/>
            <a:ext cx="793750" cy="158750"/>
          </a:xfrm>
          <a:custGeom>
            <a:avLst/>
            <a:gdLst>
              <a:gd name="T0" fmla="*/ 500 w 500"/>
              <a:gd name="T1" fmla="*/ 0 h 100"/>
              <a:gd name="T2" fmla="*/ 97 w 500"/>
              <a:gd name="T3" fmla="*/ 0 h 100"/>
              <a:gd name="T4" fmla="*/ 0 w 500"/>
              <a:gd name="T5" fmla="*/ 100 h 100"/>
              <a:gd name="T6" fmla="*/ 400 w 500"/>
              <a:gd name="T7" fmla="*/ 100 h 100"/>
              <a:gd name="T8" fmla="*/ 492 w 500"/>
              <a:gd name="T9" fmla="*/ 20 h 100"/>
              <a:gd name="T10" fmla="*/ 500 w 500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100">
                <a:moveTo>
                  <a:pt x="500" y="0"/>
                </a:moveTo>
                <a:lnTo>
                  <a:pt x="97" y="0"/>
                </a:lnTo>
                <a:lnTo>
                  <a:pt x="0" y="100"/>
                </a:lnTo>
                <a:lnTo>
                  <a:pt x="400" y="100"/>
                </a:lnTo>
                <a:lnTo>
                  <a:pt x="492" y="20"/>
                </a:lnTo>
                <a:lnTo>
                  <a:pt x="500" y="0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46" name="Freeform 743"/>
          <p:cNvSpPr/>
          <p:nvPr/>
        </p:nvSpPr>
        <p:spPr bwMode="auto">
          <a:xfrm>
            <a:off x="6359526" y="2135637"/>
            <a:ext cx="635000" cy="792163"/>
          </a:xfrm>
          <a:custGeom>
            <a:avLst/>
            <a:gdLst>
              <a:gd name="T0" fmla="*/ 400 w 400"/>
              <a:gd name="T1" fmla="*/ 405 h 499"/>
              <a:gd name="T2" fmla="*/ 199 w 400"/>
              <a:gd name="T3" fmla="*/ 499 h 499"/>
              <a:gd name="T4" fmla="*/ 0 w 400"/>
              <a:gd name="T5" fmla="*/ 405 h 499"/>
              <a:gd name="T6" fmla="*/ 0 w 400"/>
              <a:gd name="T7" fmla="*/ 0 h 499"/>
              <a:gd name="T8" fmla="*/ 400 w 400"/>
              <a:gd name="T9" fmla="*/ 0 h 499"/>
              <a:gd name="T10" fmla="*/ 400 w 400"/>
              <a:gd name="T11" fmla="*/ 405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0" h="499">
                <a:moveTo>
                  <a:pt x="400" y="405"/>
                </a:moveTo>
                <a:lnTo>
                  <a:pt x="199" y="499"/>
                </a:lnTo>
                <a:lnTo>
                  <a:pt x="0" y="405"/>
                </a:lnTo>
                <a:lnTo>
                  <a:pt x="0" y="0"/>
                </a:lnTo>
                <a:lnTo>
                  <a:pt x="400" y="0"/>
                </a:lnTo>
                <a:lnTo>
                  <a:pt x="400" y="405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52" name="Rectangle 749"/>
          <p:cNvSpPr>
            <a:spLocks noChangeArrowheads="1"/>
          </p:cNvSpPr>
          <p:nvPr/>
        </p:nvSpPr>
        <p:spPr bwMode="auto">
          <a:xfrm>
            <a:off x="6588126" y="2242000"/>
            <a:ext cx="174625" cy="127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53" name="Freeform 750"/>
          <p:cNvSpPr/>
          <p:nvPr/>
        </p:nvSpPr>
        <p:spPr bwMode="auto">
          <a:xfrm>
            <a:off x="6588126" y="2242000"/>
            <a:ext cx="174625" cy="12700"/>
          </a:xfrm>
          <a:custGeom>
            <a:avLst/>
            <a:gdLst>
              <a:gd name="T0" fmla="*/ 0 w 110"/>
              <a:gd name="T1" fmla="*/ 8 h 8"/>
              <a:gd name="T2" fmla="*/ 110 w 110"/>
              <a:gd name="T3" fmla="*/ 8 h 8"/>
              <a:gd name="T4" fmla="*/ 110 w 110"/>
              <a:gd name="T5" fmla="*/ 0 h 8"/>
              <a:gd name="T6" fmla="*/ 0 w 110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" h="8">
                <a:moveTo>
                  <a:pt x="0" y="8"/>
                </a:moveTo>
                <a:lnTo>
                  <a:pt x="110" y="8"/>
                </a:lnTo>
                <a:lnTo>
                  <a:pt x="11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42" name="Rectangle 840"/>
          <p:cNvSpPr>
            <a:spLocks noChangeArrowheads="1"/>
          </p:cNvSpPr>
          <p:nvPr/>
        </p:nvSpPr>
        <p:spPr bwMode="auto">
          <a:xfrm>
            <a:off x="6591300" y="3034162"/>
            <a:ext cx="26930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5947" name="Rectangle 845"/>
          <p:cNvSpPr>
            <a:spLocks noChangeArrowheads="1"/>
          </p:cNvSpPr>
          <p:nvPr/>
        </p:nvSpPr>
        <p:spPr bwMode="auto">
          <a:xfrm>
            <a:off x="6591300" y="3343725"/>
            <a:ext cx="269875" cy="6350"/>
          </a:xfrm>
          <a:prstGeom prst="rect">
            <a:avLst/>
          </a:prstGeom>
          <a:solidFill>
            <a:srgbClr val="BCC0C1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48" name="Freeform 846"/>
          <p:cNvSpPr/>
          <p:nvPr/>
        </p:nvSpPr>
        <p:spPr bwMode="auto">
          <a:xfrm>
            <a:off x="6591300" y="3343725"/>
            <a:ext cx="269875" cy="6350"/>
          </a:xfrm>
          <a:custGeom>
            <a:avLst/>
            <a:gdLst>
              <a:gd name="T0" fmla="*/ 0 w 170"/>
              <a:gd name="T1" fmla="*/ 4 h 4"/>
              <a:gd name="T2" fmla="*/ 170 w 170"/>
              <a:gd name="T3" fmla="*/ 4 h 4"/>
              <a:gd name="T4" fmla="*/ 170 w 170"/>
              <a:gd name="T5" fmla="*/ 0 h 4"/>
              <a:gd name="T6" fmla="*/ 0 w 170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4">
                <a:moveTo>
                  <a:pt x="0" y="4"/>
                </a:moveTo>
                <a:lnTo>
                  <a:pt x="170" y="4"/>
                </a:lnTo>
                <a:lnTo>
                  <a:pt x="170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53" name="Freeform 851"/>
          <p:cNvSpPr/>
          <p:nvPr/>
        </p:nvSpPr>
        <p:spPr bwMode="auto">
          <a:xfrm>
            <a:off x="6369050" y="1027562"/>
            <a:ext cx="715963" cy="828675"/>
          </a:xfrm>
          <a:custGeom>
            <a:avLst/>
            <a:gdLst>
              <a:gd name="T0" fmla="*/ 451 w 451"/>
              <a:gd name="T1" fmla="*/ 391 h 522"/>
              <a:gd name="T2" fmla="*/ 451 w 451"/>
              <a:gd name="T3" fmla="*/ 131 h 522"/>
              <a:gd name="T4" fmla="*/ 226 w 451"/>
              <a:gd name="T5" fmla="*/ 0 h 522"/>
              <a:gd name="T6" fmla="*/ 0 w 451"/>
              <a:gd name="T7" fmla="*/ 131 h 522"/>
              <a:gd name="T8" fmla="*/ 0 w 451"/>
              <a:gd name="T9" fmla="*/ 391 h 522"/>
              <a:gd name="T10" fmla="*/ 226 w 451"/>
              <a:gd name="T11" fmla="*/ 522 h 522"/>
              <a:gd name="T12" fmla="*/ 451 w 451"/>
              <a:gd name="T13" fmla="*/ 391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522">
                <a:moveTo>
                  <a:pt x="451" y="391"/>
                </a:moveTo>
                <a:lnTo>
                  <a:pt x="451" y="131"/>
                </a:lnTo>
                <a:lnTo>
                  <a:pt x="226" y="0"/>
                </a:lnTo>
                <a:lnTo>
                  <a:pt x="0" y="131"/>
                </a:lnTo>
                <a:lnTo>
                  <a:pt x="0" y="391"/>
                </a:lnTo>
                <a:lnTo>
                  <a:pt x="226" y="522"/>
                </a:lnTo>
                <a:lnTo>
                  <a:pt x="451" y="3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54" name="Freeform 852"/>
          <p:cNvSpPr/>
          <p:nvPr/>
        </p:nvSpPr>
        <p:spPr bwMode="auto">
          <a:xfrm>
            <a:off x="6454775" y="1127575"/>
            <a:ext cx="542925" cy="627063"/>
          </a:xfrm>
          <a:custGeom>
            <a:avLst/>
            <a:gdLst>
              <a:gd name="T0" fmla="*/ 342 w 342"/>
              <a:gd name="T1" fmla="*/ 297 h 395"/>
              <a:gd name="T2" fmla="*/ 342 w 342"/>
              <a:gd name="T3" fmla="*/ 99 h 395"/>
              <a:gd name="T4" fmla="*/ 172 w 342"/>
              <a:gd name="T5" fmla="*/ 0 h 395"/>
              <a:gd name="T6" fmla="*/ 0 w 342"/>
              <a:gd name="T7" fmla="*/ 99 h 395"/>
              <a:gd name="T8" fmla="*/ 0 w 342"/>
              <a:gd name="T9" fmla="*/ 297 h 395"/>
              <a:gd name="T10" fmla="*/ 172 w 342"/>
              <a:gd name="T11" fmla="*/ 395 h 395"/>
              <a:gd name="T12" fmla="*/ 342 w 342"/>
              <a:gd name="T13" fmla="*/ 29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395">
                <a:moveTo>
                  <a:pt x="342" y="297"/>
                </a:moveTo>
                <a:lnTo>
                  <a:pt x="342" y="99"/>
                </a:lnTo>
                <a:lnTo>
                  <a:pt x="172" y="0"/>
                </a:lnTo>
                <a:lnTo>
                  <a:pt x="0" y="99"/>
                </a:lnTo>
                <a:lnTo>
                  <a:pt x="0" y="297"/>
                </a:lnTo>
                <a:lnTo>
                  <a:pt x="172" y="395"/>
                </a:lnTo>
                <a:lnTo>
                  <a:pt x="342" y="2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55" name="Rectangle 853"/>
          <p:cNvSpPr>
            <a:spLocks noChangeArrowheads="1"/>
          </p:cNvSpPr>
          <p:nvPr/>
        </p:nvSpPr>
        <p:spPr bwMode="auto">
          <a:xfrm>
            <a:off x="6472238" y="1346650"/>
            <a:ext cx="4616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</a:rPr>
              <a:t>2018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5956" name="Freeform 854"/>
          <p:cNvSpPr/>
          <p:nvPr/>
        </p:nvSpPr>
        <p:spPr bwMode="auto">
          <a:xfrm>
            <a:off x="6440488" y="5574162"/>
            <a:ext cx="638175" cy="263525"/>
          </a:xfrm>
          <a:custGeom>
            <a:avLst/>
            <a:gdLst>
              <a:gd name="T0" fmla="*/ 402 w 402"/>
              <a:gd name="T1" fmla="*/ 97 h 166"/>
              <a:gd name="T2" fmla="*/ 201 w 402"/>
              <a:gd name="T3" fmla="*/ 166 h 166"/>
              <a:gd name="T4" fmla="*/ 0 w 402"/>
              <a:gd name="T5" fmla="*/ 97 h 166"/>
              <a:gd name="T6" fmla="*/ 0 w 402"/>
              <a:gd name="T7" fmla="*/ 0 h 166"/>
              <a:gd name="T8" fmla="*/ 402 w 402"/>
              <a:gd name="T9" fmla="*/ 0 h 166"/>
              <a:gd name="T10" fmla="*/ 402 w 402"/>
              <a:gd name="T11" fmla="*/ 9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" h="166">
                <a:moveTo>
                  <a:pt x="402" y="97"/>
                </a:moveTo>
                <a:lnTo>
                  <a:pt x="201" y="166"/>
                </a:lnTo>
                <a:lnTo>
                  <a:pt x="0" y="97"/>
                </a:lnTo>
                <a:lnTo>
                  <a:pt x="0" y="0"/>
                </a:lnTo>
                <a:lnTo>
                  <a:pt x="402" y="0"/>
                </a:lnTo>
                <a:lnTo>
                  <a:pt x="402" y="97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57" name="Freeform 855"/>
          <p:cNvSpPr/>
          <p:nvPr/>
        </p:nvSpPr>
        <p:spPr bwMode="auto">
          <a:xfrm>
            <a:off x="7854950" y="5574162"/>
            <a:ext cx="639763" cy="263525"/>
          </a:xfrm>
          <a:custGeom>
            <a:avLst/>
            <a:gdLst>
              <a:gd name="T0" fmla="*/ 403 w 403"/>
              <a:gd name="T1" fmla="*/ 97 h 166"/>
              <a:gd name="T2" fmla="*/ 201 w 403"/>
              <a:gd name="T3" fmla="*/ 166 h 166"/>
              <a:gd name="T4" fmla="*/ 0 w 403"/>
              <a:gd name="T5" fmla="*/ 97 h 166"/>
              <a:gd name="T6" fmla="*/ 0 w 403"/>
              <a:gd name="T7" fmla="*/ 0 h 166"/>
              <a:gd name="T8" fmla="*/ 403 w 403"/>
              <a:gd name="T9" fmla="*/ 0 h 166"/>
              <a:gd name="T10" fmla="*/ 403 w 403"/>
              <a:gd name="T11" fmla="*/ 9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166">
                <a:moveTo>
                  <a:pt x="403" y="97"/>
                </a:moveTo>
                <a:lnTo>
                  <a:pt x="201" y="166"/>
                </a:lnTo>
                <a:lnTo>
                  <a:pt x="0" y="97"/>
                </a:lnTo>
                <a:lnTo>
                  <a:pt x="0" y="0"/>
                </a:lnTo>
                <a:lnTo>
                  <a:pt x="403" y="0"/>
                </a:lnTo>
                <a:lnTo>
                  <a:pt x="403" y="97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0" name="Freeform 858"/>
          <p:cNvSpPr/>
          <p:nvPr/>
        </p:nvSpPr>
        <p:spPr bwMode="auto">
          <a:xfrm>
            <a:off x="3614738" y="5574162"/>
            <a:ext cx="639763" cy="263525"/>
          </a:xfrm>
          <a:custGeom>
            <a:avLst/>
            <a:gdLst>
              <a:gd name="T0" fmla="*/ 403 w 403"/>
              <a:gd name="T1" fmla="*/ 97 h 166"/>
              <a:gd name="T2" fmla="*/ 202 w 403"/>
              <a:gd name="T3" fmla="*/ 166 h 166"/>
              <a:gd name="T4" fmla="*/ 0 w 403"/>
              <a:gd name="T5" fmla="*/ 97 h 166"/>
              <a:gd name="T6" fmla="*/ 0 w 403"/>
              <a:gd name="T7" fmla="*/ 0 h 166"/>
              <a:gd name="T8" fmla="*/ 403 w 403"/>
              <a:gd name="T9" fmla="*/ 0 h 166"/>
              <a:gd name="T10" fmla="*/ 403 w 403"/>
              <a:gd name="T11" fmla="*/ 9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166">
                <a:moveTo>
                  <a:pt x="403" y="97"/>
                </a:moveTo>
                <a:lnTo>
                  <a:pt x="202" y="166"/>
                </a:lnTo>
                <a:lnTo>
                  <a:pt x="0" y="97"/>
                </a:lnTo>
                <a:lnTo>
                  <a:pt x="0" y="0"/>
                </a:lnTo>
                <a:lnTo>
                  <a:pt x="403" y="0"/>
                </a:lnTo>
                <a:lnTo>
                  <a:pt x="403" y="97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1" name="Rectangle 859"/>
          <p:cNvSpPr>
            <a:spLocks noChangeArrowheads="1"/>
          </p:cNvSpPr>
          <p:nvPr/>
        </p:nvSpPr>
        <p:spPr bwMode="auto">
          <a:xfrm>
            <a:off x="4378325" y="2189612"/>
            <a:ext cx="388938" cy="344488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2" name="Rectangle 860"/>
          <p:cNvSpPr>
            <a:spLocks noChangeArrowheads="1"/>
          </p:cNvSpPr>
          <p:nvPr/>
        </p:nvSpPr>
        <p:spPr bwMode="auto">
          <a:xfrm>
            <a:off x="4378325" y="2189612"/>
            <a:ext cx="388938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3" name="Rectangle 861"/>
          <p:cNvSpPr>
            <a:spLocks noChangeArrowheads="1"/>
          </p:cNvSpPr>
          <p:nvPr/>
        </p:nvSpPr>
        <p:spPr bwMode="auto">
          <a:xfrm>
            <a:off x="3695700" y="1999112"/>
            <a:ext cx="636588" cy="746125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4" name="Rectangle 862"/>
          <p:cNvSpPr>
            <a:spLocks noChangeArrowheads="1"/>
          </p:cNvSpPr>
          <p:nvPr/>
        </p:nvSpPr>
        <p:spPr bwMode="auto">
          <a:xfrm>
            <a:off x="3695700" y="1999112"/>
            <a:ext cx="636588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5" name="Freeform 863"/>
          <p:cNvSpPr/>
          <p:nvPr/>
        </p:nvSpPr>
        <p:spPr bwMode="auto">
          <a:xfrm>
            <a:off x="4378325" y="2189612"/>
            <a:ext cx="323850" cy="344488"/>
          </a:xfrm>
          <a:custGeom>
            <a:avLst/>
            <a:gdLst>
              <a:gd name="T0" fmla="*/ 95 w 104"/>
              <a:gd name="T1" fmla="*/ 76 h 111"/>
              <a:gd name="T2" fmla="*/ 72 w 104"/>
              <a:gd name="T3" fmla="*/ 86 h 111"/>
              <a:gd name="T4" fmla="*/ 50 w 104"/>
              <a:gd name="T5" fmla="*/ 77 h 111"/>
              <a:gd name="T6" fmla="*/ 47 w 104"/>
              <a:gd name="T7" fmla="*/ 75 h 111"/>
              <a:gd name="T8" fmla="*/ 44 w 104"/>
              <a:gd name="T9" fmla="*/ 75 h 111"/>
              <a:gd name="T10" fmla="*/ 27 w 104"/>
              <a:gd name="T11" fmla="*/ 111 h 111"/>
              <a:gd name="T12" fmla="*/ 0 w 104"/>
              <a:gd name="T13" fmla="*/ 111 h 111"/>
              <a:gd name="T14" fmla="*/ 0 w 104"/>
              <a:gd name="T15" fmla="*/ 0 h 111"/>
              <a:gd name="T16" fmla="*/ 27 w 104"/>
              <a:gd name="T17" fmla="*/ 0 h 111"/>
              <a:gd name="T18" fmla="*/ 44 w 104"/>
              <a:gd name="T19" fmla="*/ 35 h 111"/>
              <a:gd name="T20" fmla="*/ 47 w 104"/>
              <a:gd name="T21" fmla="*/ 35 h 111"/>
              <a:gd name="T22" fmla="*/ 50 w 104"/>
              <a:gd name="T23" fmla="*/ 33 h 111"/>
              <a:gd name="T24" fmla="*/ 72 w 104"/>
              <a:gd name="T25" fmla="*/ 24 h 111"/>
              <a:gd name="T26" fmla="*/ 77 w 104"/>
              <a:gd name="T27" fmla="*/ 25 h 111"/>
              <a:gd name="T28" fmla="*/ 103 w 104"/>
              <a:gd name="T29" fmla="*/ 52 h 111"/>
              <a:gd name="T30" fmla="*/ 95 w 104"/>
              <a:gd name="T31" fmla="*/ 7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11">
                <a:moveTo>
                  <a:pt x="95" y="76"/>
                </a:moveTo>
                <a:cubicBezTo>
                  <a:pt x="89" y="82"/>
                  <a:pt x="81" y="86"/>
                  <a:pt x="72" y="86"/>
                </a:cubicBezTo>
                <a:cubicBezTo>
                  <a:pt x="63" y="86"/>
                  <a:pt x="55" y="83"/>
                  <a:pt x="50" y="77"/>
                </a:cubicBezTo>
                <a:cubicBezTo>
                  <a:pt x="49" y="76"/>
                  <a:pt x="48" y="75"/>
                  <a:pt x="47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0"/>
                  <a:pt x="0" y="0"/>
                  <a:pt x="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4" y="35"/>
                  <a:pt x="44" y="35"/>
                  <a:pt x="44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8" y="35"/>
                  <a:pt x="49" y="34"/>
                  <a:pt x="50" y="33"/>
                </a:cubicBezTo>
                <a:cubicBezTo>
                  <a:pt x="56" y="28"/>
                  <a:pt x="64" y="24"/>
                  <a:pt x="72" y="24"/>
                </a:cubicBezTo>
                <a:cubicBezTo>
                  <a:pt x="73" y="24"/>
                  <a:pt x="75" y="24"/>
                  <a:pt x="77" y="25"/>
                </a:cubicBezTo>
                <a:cubicBezTo>
                  <a:pt x="90" y="27"/>
                  <a:pt x="101" y="38"/>
                  <a:pt x="103" y="52"/>
                </a:cubicBezTo>
                <a:cubicBezTo>
                  <a:pt x="104" y="60"/>
                  <a:pt x="101" y="69"/>
                  <a:pt x="95" y="76"/>
                </a:cubicBezTo>
              </a:path>
            </a:pathLst>
          </a:custGeom>
          <a:solidFill>
            <a:srgbClr val="126BAE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6" name="Freeform 864"/>
          <p:cNvSpPr/>
          <p:nvPr/>
        </p:nvSpPr>
        <p:spPr bwMode="auto">
          <a:xfrm>
            <a:off x="3155950" y="2189612"/>
            <a:ext cx="1517650" cy="344488"/>
          </a:xfrm>
          <a:custGeom>
            <a:avLst/>
            <a:gdLst>
              <a:gd name="T0" fmla="*/ 486 w 489"/>
              <a:gd name="T1" fmla="*/ 51 h 111"/>
              <a:gd name="T2" fmla="*/ 470 w 489"/>
              <a:gd name="T3" fmla="*/ 35 h 111"/>
              <a:gd name="T4" fmla="*/ 451 w 489"/>
              <a:gd name="T5" fmla="*/ 41 h 111"/>
              <a:gd name="T6" fmla="*/ 441 w 489"/>
              <a:gd name="T7" fmla="*/ 45 h 111"/>
              <a:gd name="T8" fmla="*/ 432 w 489"/>
              <a:gd name="T9" fmla="*/ 45 h 111"/>
              <a:gd name="T10" fmla="*/ 410 w 489"/>
              <a:gd name="T11" fmla="*/ 0 h 111"/>
              <a:gd name="T12" fmla="*/ 56 w 489"/>
              <a:gd name="T13" fmla="*/ 0 h 111"/>
              <a:gd name="T14" fmla="*/ 0 w 489"/>
              <a:gd name="T15" fmla="*/ 55 h 111"/>
              <a:gd name="T16" fmla="*/ 56 w 489"/>
              <a:gd name="T17" fmla="*/ 111 h 111"/>
              <a:gd name="T18" fmla="*/ 410 w 489"/>
              <a:gd name="T19" fmla="*/ 111 h 111"/>
              <a:gd name="T20" fmla="*/ 432 w 489"/>
              <a:gd name="T21" fmla="*/ 65 h 111"/>
              <a:gd name="T22" fmla="*/ 441 w 489"/>
              <a:gd name="T23" fmla="*/ 65 h 111"/>
              <a:gd name="T24" fmla="*/ 450 w 489"/>
              <a:gd name="T25" fmla="*/ 69 h 111"/>
              <a:gd name="T26" fmla="*/ 466 w 489"/>
              <a:gd name="T27" fmla="*/ 76 h 111"/>
              <a:gd name="T28" fmla="*/ 486 w 489"/>
              <a:gd name="T29" fmla="*/ 5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9" h="111">
                <a:moveTo>
                  <a:pt x="486" y="51"/>
                </a:moveTo>
                <a:cubicBezTo>
                  <a:pt x="484" y="43"/>
                  <a:pt x="478" y="36"/>
                  <a:pt x="470" y="35"/>
                </a:cubicBezTo>
                <a:cubicBezTo>
                  <a:pt x="462" y="33"/>
                  <a:pt x="456" y="36"/>
                  <a:pt x="451" y="41"/>
                </a:cubicBezTo>
                <a:cubicBezTo>
                  <a:pt x="448" y="44"/>
                  <a:pt x="444" y="45"/>
                  <a:pt x="441" y="45"/>
                </a:cubicBezTo>
                <a:cubicBezTo>
                  <a:pt x="432" y="45"/>
                  <a:pt x="432" y="45"/>
                  <a:pt x="432" y="45"/>
                </a:cubicBezTo>
                <a:cubicBezTo>
                  <a:pt x="410" y="0"/>
                  <a:pt x="410" y="0"/>
                  <a:pt x="410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5"/>
                </a:cubicBezTo>
                <a:cubicBezTo>
                  <a:pt x="0" y="86"/>
                  <a:pt x="25" y="111"/>
                  <a:pt x="56" y="111"/>
                </a:cubicBezTo>
                <a:cubicBezTo>
                  <a:pt x="410" y="111"/>
                  <a:pt x="410" y="111"/>
                  <a:pt x="410" y="111"/>
                </a:cubicBezTo>
                <a:cubicBezTo>
                  <a:pt x="432" y="65"/>
                  <a:pt x="432" y="65"/>
                  <a:pt x="432" y="65"/>
                </a:cubicBezTo>
                <a:cubicBezTo>
                  <a:pt x="441" y="65"/>
                  <a:pt x="441" y="65"/>
                  <a:pt x="441" y="65"/>
                </a:cubicBezTo>
                <a:cubicBezTo>
                  <a:pt x="445" y="65"/>
                  <a:pt x="448" y="67"/>
                  <a:pt x="450" y="69"/>
                </a:cubicBezTo>
                <a:cubicBezTo>
                  <a:pt x="454" y="73"/>
                  <a:pt x="460" y="76"/>
                  <a:pt x="466" y="76"/>
                </a:cubicBezTo>
                <a:cubicBezTo>
                  <a:pt x="479" y="76"/>
                  <a:pt x="489" y="64"/>
                  <a:pt x="486" y="51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7" name="Rectangle 866"/>
          <p:cNvSpPr>
            <a:spLocks noChangeArrowheads="1"/>
          </p:cNvSpPr>
          <p:nvPr/>
        </p:nvSpPr>
        <p:spPr bwMode="auto">
          <a:xfrm>
            <a:off x="3330575" y="2670625"/>
            <a:ext cx="1212850" cy="2903538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8" name="Freeform 867"/>
          <p:cNvSpPr/>
          <p:nvPr/>
        </p:nvSpPr>
        <p:spPr bwMode="auto">
          <a:xfrm>
            <a:off x="3538538" y="1999112"/>
            <a:ext cx="793750" cy="158750"/>
          </a:xfrm>
          <a:custGeom>
            <a:avLst/>
            <a:gdLst>
              <a:gd name="T0" fmla="*/ 500 w 500"/>
              <a:gd name="T1" fmla="*/ 0 h 100"/>
              <a:gd name="T2" fmla="*/ 99 w 500"/>
              <a:gd name="T3" fmla="*/ 0 h 100"/>
              <a:gd name="T4" fmla="*/ 0 w 500"/>
              <a:gd name="T5" fmla="*/ 100 h 100"/>
              <a:gd name="T6" fmla="*/ 402 w 500"/>
              <a:gd name="T7" fmla="*/ 100 h 100"/>
              <a:gd name="T8" fmla="*/ 492 w 500"/>
              <a:gd name="T9" fmla="*/ 20 h 100"/>
              <a:gd name="T10" fmla="*/ 500 w 500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100">
                <a:moveTo>
                  <a:pt x="500" y="0"/>
                </a:moveTo>
                <a:lnTo>
                  <a:pt x="99" y="0"/>
                </a:lnTo>
                <a:lnTo>
                  <a:pt x="0" y="100"/>
                </a:lnTo>
                <a:lnTo>
                  <a:pt x="402" y="100"/>
                </a:lnTo>
                <a:lnTo>
                  <a:pt x="492" y="20"/>
                </a:lnTo>
                <a:lnTo>
                  <a:pt x="500" y="0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69" name="Freeform 869"/>
          <p:cNvSpPr/>
          <p:nvPr/>
        </p:nvSpPr>
        <p:spPr bwMode="auto">
          <a:xfrm>
            <a:off x="3538538" y="2135637"/>
            <a:ext cx="638175" cy="792163"/>
          </a:xfrm>
          <a:custGeom>
            <a:avLst/>
            <a:gdLst>
              <a:gd name="T0" fmla="*/ 402 w 402"/>
              <a:gd name="T1" fmla="*/ 405 h 499"/>
              <a:gd name="T2" fmla="*/ 201 w 402"/>
              <a:gd name="T3" fmla="*/ 499 h 499"/>
              <a:gd name="T4" fmla="*/ 0 w 402"/>
              <a:gd name="T5" fmla="*/ 405 h 499"/>
              <a:gd name="T6" fmla="*/ 0 w 402"/>
              <a:gd name="T7" fmla="*/ 0 h 499"/>
              <a:gd name="T8" fmla="*/ 402 w 402"/>
              <a:gd name="T9" fmla="*/ 0 h 499"/>
              <a:gd name="T10" fmla="*/ 402 w 402"/>
              <a:gd name="T11" fmla="*/ 405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2" h="499">
                <a:moveTo>
                  <a:pt x="402" y="405"/>
                </a:moveTo>
                <a:lnTo>
                  <a:pt x="201" y="499"/>
                </a:lnTo>
                <a:lnTo>
                  <a:pt x="0" y="405"/>
                </a:lnTo>
                <a:lnTo>
                  <a:pt x="0" y="0"/>
                </a:lnTo>
                <a:lnTo>
                  <a:pt x="402" y="0"/>
                </a:lnTo>
                <a:lnTo>
                  <a:pt x="402" y="405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75" name="Rectangle 875"/>
          <p:cNvSpPr>
            <a:spLocks noChangeArrowheads="1"/>
          </p:cNvSpPr>
          <p:nvPr/>
        </p:nvSpPr>
        <p:spPr bwMode="auto">
          <a:xfrm>
            <a:off x="3770313" y="2242000"/>
            <a:ext cx="174625" cy="127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76" name="Freeform 876"/>
          <p:cNvSpPr/>
          <p:nvPr/>
        </p:nvSpPr>
        <p:spPr bwMode="auto">
          <a:xfrm>
            <a:off x="3770313" y="2242000"/>
            <a:ext cx="174625" cy="12700"/>
          </a:xfrm>
          <a:custGeom>
            <a:avLst/>
            <a:gdLst>
              <a:gd name="T0" fmla="*/ 0 w 110"/>
              <a:gd name="T1" fmla="*/ 8 h 8"/>
              <a:gd name="T2" fmla="*/ 110 w 110"/>
              <a:gd name="T3" fmla="*/ 8 h 8"/>
              <a:gd name="T4" fmla="*/ 110 w 110"/>
              <a:gd name="T5" fmla="*/ 0 h 8"/>
              <a:gd name="T6" fmla="*/ 0 w 110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" h="8">
                <a:moveTo>
                  <a:pt x="0" y="8"/>
                </a:moveTo>
                <a:lnTo>
                  <a:pt x="110" y="8"/>
                </a:lnTo>
                <a:lnTo>
                  <a:pt x="11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69" name="Rectangle 967"/>
          <p:cNvSpPr>
            <a:spLocks noChangeArrowheads="1"/>
          </p:cNvSpPr>
          <p:nvPr/>
        </p:nvSpPr>
        <p:spPr bwMode="auto">
          <a:xfrm>
            <a:off x="3771900" y="3034162"/>
            <a:ext cx="26930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01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sp>
        <p:nvSpPr>
          <p:cNvPr id="6074" name="Rectangle 972"/>
          <p:cNvSpPr>
            <a:spLocks noChangeArrowheads="1"/>
          </p:cNvSpPr>
          <p:nvPr/>
        </p:nvSpPr>
        <p:spPr bwMode="auto">
          <a:xfrm>
            <a:off x="3770313" y="3343725"/>
            <a:ext cx="269875" cy="6350"/>
          </a:xfrm>
          <a:prstGeom prst="rect">
            <a:avLst/>
          </a:prstGeom>
          <a:solidFill>
            <a:srgbClr val="BCC0C1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75" name="Freeform 973"/>
          <p:cNvSpPr/>
          <p:nvPr/>
        </p:nvSpPr>
        <p:spPr bwMode="auto">
          <a:xfrm>
            <a:off x="3770313" y="3343725"/>
            <a:ext cx="269875" cy="6350"/>
          </a:xfrm>
          <a:custGeom>
            <a:avLst/>
            <a:gdLst>
              <a:gd name="T0" fmla="*/ 0 w 170"/>
              <a:gd name="T1" fmla="*/ 4 h 4"/>
              <a:gd name="T2" fmla="*/ 170 w 170"/>
              <a:gd name="T3" fmla="*/ 4 h 4"/>
              <a:gd name="T4" fmla="*/ 170 w 170"/>
              <a:gd name="T5" fmla="*/ 0 h 4"/>
              <a:gd name="T6" fmla="*/ 0 w 170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4">
                <a:moveTo>
                  <a:pt x="0" y="4"/>
                </a:moveTo>
                <a:lnTo>
                  <a:pt x="170" y="4"/>
                </a:lnTo>
                <a:lnTo>
                  <a:pt x="170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76" name="Freeform 974"/>
          <p:cNvSpPr/>
          <p:nvPr/>
        </p:nvSpPr>
        <p:spPr bwMode="auto">
          <a:xfrm>
            <a:off x="3578225" y="1027562"/>
            <a:ext cx="717550" cy="828675"/>
          </a:xfrm>
          <a:custGeom>
            <a:avLst/>
            <a:gdLst>
              <a:gd name="T0" fmla="*/ 452 w 452"/>
              <a:gd name="T1" fmla="*/ 391 h 522"/>
              <a:gd name="T2" fmla="*/ 452 w 452"/>
              <a:gd name="T3" fmla="*/ 131 h 522"/>
              <a:gd name="T4" fmla="*/ 225 w 452"/>
              <a:gd name="T5" fmla="*/ 0 h 522"/>
              <a:gd name="T6" fmla="*/ 0 w 452"/>
              <a:gd name="T7" fmla="*/ 131 h 522"/>
              <a:gd name="T8" fmla="*/ 0 w 452"/>
              <a:gd name="T9" fmla="*/ 391 h 522"/>
              <a:gd name="T10" fmla="*/ 225 w 452"/>
              <a:gd name="T11" fmla="*/ 522 h 522"/>
              <a:gd name="T12" fmla="*/ 452 w 452"/>
              <a:gd name="T13" fmla="*/ 391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2" h="522">
                <a:moveTo>
                  <a:pt x="452" y="391"/>
                </a:moveTo>
                <a:lnTo>
                  <a:pt x="452" y="131"/>
                </a:lnTo>
                <a:lnTo>
                  <a:pt x="225" y="0"/>
                </a:lnTo>
                <a:lnTo>
                  <a:pt x="0" y="131"/>
                </a:lnTo>
                <a:lnTo>
                  <a:pt x="0" y="391"/>
                </a:lnTo>
                <a:lnTo>
                  <a:pt x="225" y="522"/>
                </a:lnTo>
                <a:lnTo>
                  <a:pt x="452" y="3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77" name="Freeform 975"/>
          <p:cNvSpPr/>
          <p:nvPr/>
        </p:nvSpPr>
        <p:spPr bwMode="auto">
          <a:xfrm>
            <a:off x="3665538" y="1127575"/>
            <a:ext cx="542925" cy="627063"/>
          </a:xfrm>
          <a:custGeom>
            <a:avLst/>
            <a:gdLst>
              <a:gd name="T0" fmla="*/ 342 w 342"/>
              <a:gd name="T1" fmla="*/ 297 h 395"/>
              <a:gd name="T2" fmla="*/ 342 w 342"/>
              <a:gd name="T3" fmla="*/ 99 h 395"/>
              <a:gd name="T4" fmla="*/ 170 w 342"/>
              <a:gd name="T5" fmla="*/ 0 h 395"/>
              <a:gd name="T6" fmla="*/ 0 w 342"/>
              <a:gd name="T7" fmla="*/ 99 h 395"/>
              <a:gd name="T8" fmla="*/ 0 w 342"/>
              <a:gd name="T9" fmla="*/ 297 h 395"/>
              <a:gd name="T10" fmla="*/ 170 w 342"/>
              <a:gd name="T11" fmla="*/ 395 h 395"/>
              <a:gd name="T12" fmla="*/ 342 w 342"/>
              <a:gd name="T13" fmla="*/ 29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395">
                <a:moveTo>
                  <a:pt x="342" y="297"/>
                </a:moveTo>
                <a:lnTo>
                  <a:pt x="342" y="99"/>
                </a:lnTo>
                <a:lnTo>
                  <a:pt x="170" y="0"/>
                </a:lnTo>
                <a:lnTo>
                  <a:pt x="0" y="99"/>
                </a:lnTo>
                <a:lnTo>
                  <a:pt x="0" y="297"/>
                </a:lnTo>
                <a:lnTo>
                  <a:pt x="170" y="395"/>
                </a:lnTo>
                <a:lnTo>
                  <a:pt x="342" y="2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78" name="Rectangle 976"/>
          <p:cNvSpPr>
            <a:spLocks noChangeArrowheads="1"/>
          </p:cNvSpPr>
          <p:nvPr/>
        </p:nvSpPr>
        <p:spPr bwMode="auto">
          <a:xfrm>
            <a:off x="3681413" y="1346650"/>
            <a:ext cx="4616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</a:rPr>
              <a:t>2016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6079" name="Rectangle 977"/>
          <p:cNvSpPr>
            <a:spLocks noChangeArrowheads="1"/>
          </p:cNvSpPr>
          <p:nvPr/>
        </p:nvSpPr>
        <p:spPr bwMode="auto">
          <a:xfrm>
            <a:off x="3853066" y="5019110"/>
            <a:ext cx="12022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126BAE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rgbClr val="126BAE"/>
              </a:solidFill>
              <a:effectLst/>
            </a:endParaRPr>
          </a:p>
        </p:txBody>
      </p:sp>
      <p:sp>
        <p:nvSpPr>
          <p:cNvPr id="6080" name="Freeform 978"/>
          <p:cNvSpPr/>
          <p:nvPr/>
        </p:nvSpPr>
        <p:spPr bwMode="auto">
          <a:xfrm>
            <a:off x="3754438" y="5064575"/>
            <a:ext cx="298450" cy="298450"/>
          </a:xfrm>
          <a:custGeom>
            <a:avLst/>
            <a:gdLst>
              <a:gd name="T0" fmla="*/ 95 w 96"/>
              <a:gd name="T1" fmla="*/ 48 h 96"/>
              <a:gd name="T2" fmla="*/ 94 w 96"/>
              <a:gd name="T3" fmla="*/ 48 h 96"/>
              <a:gd name="T4" fmla="*/ 81 w 96"/>
              <a:gd name="T5" fmla="*/ 81 h 96"/>
              <a:gd name="T6" fmla="*/ 48 w 96"/>
              <a:gd name="T7" fmla="*/ 94 h 96"/>
              <a:gd name="T8" fmla="*/ 16 w 96"/>
              <a:gd name="T9" fmla="*/ 81 h 96"/>
              <a:gd name="T10" fmla="*/ 2 w 96"/>
              <a:gd name="T11" fmla="*/ 48 h 96"/>
              <a:gd name="T12" fmla="*/ 16 w 96"/>
              <a:gd name="T13" fmla="*/ 15 h 96"/>
              <a:gd name="T14" fmla="*/ 48 w 96"/>
              <a:gd name="T15" fmla="*/ 2 h 96"/>
              <a:gd name="T16" fmla="*/ 81 w 96"/>
              <a:gd name="T17" fmla="*/ 15 h 96"/>
              <a:gd name="T18" fmla="*/ 94 w 96"/>
              <a:gd name="T19" fmla="*/ 48 h 96"/>
              <a:gd name="T20" fmla="*/ 95 w 96"/>
              <a:gd name="T21" fmla="*/ 48 h 96"/>
              <a:gd name="T22" fmla="*/ 96 w 96"/>
              <a:gd name="T23" fmla="*/ 48 h 96"/>
              <a:gd name="T24" fmla="*/ 48 w 96"/>
              <a:gd name="T25" fmla="*/ 0 h 96"/>
              <a:gd name="T26" fmla="*/ 0 w 96"/>
              <a:gd name="T27" fmla="*/ 48 h 96"/>
              <a:gd name="T28" fmla="*/ 48 w 96"/>
              <a:gd name="T29" fmla="*/ 96 h 96"/>
              <a:gd name="T30" fmla="*/ 96 w 96"/>
              <a:gd name="T31" fmla="*/ 48 h 96"/>
              <a:gd name="T32" fmla="*/ 95 w 96"/>
              <a:gd name="T33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" h="96">
                <a:moveTo>
                  <a:pt x="95" y="48"/>
                </a:moveTo>
                <a:cubicBezTo>
                  <a:pt x="94" y="48"/>
                  <a:pt x="94" y="48"/>
                  <a:pt x="94" y="48"/>
                </a:cubicBezTo>
                <a:cubicBezTo>
                  <a:pt x="94" y="61"/>
                  <a:pt x="89" y="72"/>
                  <a:pt x="81" y="81"/>
                </a:cubicBezTo>
                <a:cubicBezTo>
                  <a:pt x="73" y="89"/>
                  <a:pt x="61" y="94"/>
                  <a:pt x="48" y="94"/>
                </a:cubicBezTo>
                <a:cubicBezTo>
                  <a:pt x="36" y="94"/>
                  <a:pt x="24" y="89"/>
                  <a:pt x="16" y="81"/>
                </a:cubicBezTo>
                <a:cubicBezTo>
                  <a:pt x="7" y="72"/>
                  <a:pt x="2" y="61"/>
                  <a:pt x="2" y="48"/>
                </a:cubicBezTo>
                <a:cubicBezTo>
                  <a:pt x="2" y="35"/>
                  <a:pt x="7" y="24"/>
                  <a:pt x="16" y="15"/>
                </a:cubicBezTo>
                <a:cubicBezTo>
                  <a:pt x="24" y="7"/>
                  <a:pt x="36" y="2"/>
                  <a:pt x="48" y="2"/>
                </a:cubicBezTo>
                <a:cubicBezTo>
                  <a:pt x="61" y="2"/>
                  <a:pt x="73" y="7"/>
                  <a:pt x="81" y="15"/>
                </a:cubicBezTo>
                <a:cubicBezTo>
                  <a:pt x="89" y="24"/>
                  <a:pt x="94" y="35"/>
                  <a:pt x="94" y="48"/>
                </a:cubicBezTo>
                <a:cubicBezTo>
                  <a:pt x="95" y="48"/>
                  <a:pt x="95" y="48"/>
                  <a:pt x="95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21"/>
                  <a:pt x="75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75"/>
                  <a:pt x="22" y="96"/>
                  <a:pt x="48" y="96"/>
                </a:cubicBezTo>
                <a:cubicBezTo>
                  <a:pt x="75" y="96"/>
                  <a:pt x="96" y="75"/>
                  <a:pt x="96" y="48"/>
                </a:cubicBezTo>
                <a:lnTo>
                  <a:pt x="95" y="48"/>
                </a:lnTo>
                <a:close/>
              </a:path>
            </a:pathLst>
          </a:custGeom>
          <a:solidFill>
            <a:srgbClr val="BBBFC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26BAE"/>
              </a:solidFill>
            </a:endParaRPr>
          </a:p>
        </p:txBody>
      </p:sp>
      <p:sp>
        <p:nvSpPr>
          <p:cNvPr id="6088" name="Rectangle 986"/>
          <p:cNvSpPr>
            <a:spLocks noChangeArrowheads="1"/>
          </p:cNvSpPr>
          <p:nvPr/>
        </p:nvSpPr>
        <p:spPr bwMode="auto">
          <a:xfrm>
            <a:off x="5765800" y="2189612"/>
            <a:ext cx="444500" cy="344488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89" name="Rectangle 987"/>
          <p:cNvSpPr>
            <a:spLocks noChangeArrowheads="1"/>
          </p:cNvSpPr>
          <p:nvPr/>
        </p:nvSpPr>
        <p:spPr bwMode="auto">
          <a:xfrm>
            <a:off x="5765800" y="2189612"/>
            <a:ext cx="444500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94" name="Freeform 992"/>
          <p:cNvSpPr/>
          <p:nvPr/>
        </p:nvSpPr>
        <p:spPr bwMode="auto">
          <a:xfrm>
            <a:off x="4987925" y="1027562"/>
            <a:ext cx="715963" cy="828675"/>
          </a:xfrm>
          <a:custGeom>
            <a:avLst/>
            <a:gdLst>
              <a:gd name="T0" fmla="*/ 451 w 451"/>
              <a:gd name="T1" fmla="*/ 391 h 522"/>
              <a:gd name="T2" fmla="*/ 451 w 451"/>
              <a:gd name="T3" fmla="*/ 131 h 522"/>
              <a:gd name="T4" fmla="*/ 226 w 451"/>
              <a:gd name="T5" fmla="*/ 0 h 522"/>
              <a:gd name="T6" fmla="*/ 0 w 451"/>
              <a:gd name="T7" fmla="*/ 131 h 522"/>
              <a:gd name="T8" fmla="*/ 0 w 451"/>
              <a:gd name="T9" fmla="*/ 391 h 522"/>
              <a:gd name="T10" fmla="*/ 226 w 451"/>
              <a:gd name="T11" fmla="*/ 522 h 522"/>
              <a:gd name="T12" fmla="*/ 451 w 451"/>
              <a:gd name="T13" fmla="*/ 391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522">
                <a:moveTo>
                  <a:pt x="451" y="391"/>
                </a:moveTo>
                <a:lnTo>
                  <a:pt x="451" y="131"/>
                </a:lnTo>
                <a:lnTo>
                  <a:pt x="226" y="0"/>
                </a:lnTo>
                <a:lnTo>
                  <a:pt x="0" y="131"/>
                </a:lnTo>
                <a:lnTo>
                  <a:pt x="0" y="391"/>
                </a:lnTo>
                <a:lnTo>
                  <a:pt x="226" y="522"/>
                </a:lnTo>
                <a:lnTo>
                  <a:pt x="451" y="39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95" name="Freeform 993"/>
          <p:cNvSpPr/>
          <p:nvPr/>
        </p:nvSpPr>
        <p:spPr bwMode="auto">
          <a:xfrm>
            <a:off x="5073650" y="1127575"/>
            <a:ext cx="542925" cy="627063"/>
          </a:xfrm>
          <a:custGeom>
            <a:avLst/>
            <a:gdLst>
              <a:gd name="T0" fmla="*/ 342 w 342"/>
              <a:gd name="T1" fmla="*/ 297 h 395"/>
              <a:gd name="T2" fmla="*/ 342 w 342"/>
              <a:gd name="T3" fmla="*/ 99 h 395"/>
              <a:gd name="T4" fmla="*/ 172 w 342"/>
              <a:gd name="T5" fmla="*/ 0 h 395"/>
              <a:gd name="T6" fmla="*/ 0 w 342"/>
              <a:gd name="T7" fmla="*/ 99 h 395"/>
              <a:gd name="T8" fmla="*/ 0 w 342"/>
              <a:gd name="T9" fmla="*/ 297 h 395"/>
              <a:gd name="T10" fmla="*/ 172 w 342"/>
              <a:gd name="T11" fmla="*/ 395 h 395"/>
              <a:gd name="T12" fmla="*/ 342 w 342"/>
              <a:gd name="T13" fmla="*/ 29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395">
                <a:moveTo>
                  <a:pt x="342" y="297"/>
                </a:moveTo>
                <a:lnTo>
                  <a:pt x="342" y="99"/>
                </a:lnTo>
                <a:lnTo>
                  <a:pt x="172" y="0"/>
                </a:lnTo>
                <a:lnTo>
                  <a:pt x="0" y="99"/>
                </a:lnTo>
                <a:lnTo>
                  <a:pt x="0" y="297"/>
                </a:lnTo>
                <a:lnTo>
                  <a:pt x="172" y="395"/>
                </a:lnTo>
                <a:lnTo>
                  <a:pt x="342" y="2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96" name="Rectangle 994"/>
          <p:cNvSpPr>
            <a:spLocks noChangeArrowheads="1"/>
          </p:cNvSpPr>
          <p:nvPr/>
        </p:nvSpPr>
        <p:spPr bwMode="auto">
          <a:xfrm>
            <a:off x="5091113" y="1346650"/>
            <a:ext cx="4616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imes New Roman" panose="02020603050405020304" pitchFamily="18" charset="0"/>
              </a:rPr>
              <a:t>2017</a:t>
            </a:r>
            <a:endParaRPr kumimoji="0" lang="zh-CN" altLang="zh-CN" sz="1800" b="1" i="0" u="none" strike="noStrike" cap="none" normalizeH="0" baseline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</a:endParaRPr>
          </a:p>
        </p:txBody>
      </p:sp>
      <p:sp>
        <p:nvSpPr>
          <p:cNvPr id="6097" name="Rectangle 995"/>
          <p:cNvSpPr>
            <a:spLocks noChangeArrowheads="1"/>
          </p:cNvSpPr>
          <p:nvPr/>
        </p:nvSpPr>
        <p:spPr bwMode="auto">
          <a:xfrm>
            <a:off x="5105400" y="1999112"/>
            <a:ext cx="639763" cy="746125"/>
          </a:xfrm>
          <a:prstGeom prst="rect">
            <a:avLst/>
          </a:prstGeom>
          <a:solidFill>
            <a:srgbClr val="231F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98" name="Rectangle 996"/>
          <p:cNvSpPr>
            <a:spLocks noChangeArrowheads="1"/>
          </p:cNvSpPr>
          <p:nvPr/>
        </p:nvSpPr>
        <p:spPr bwMode="auto">
          <a:xfrm>
            <a:off x="5105400" y="1999112"/>
            <a:ext cx="639763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99" name="Freeform 997"/>
          <p:cNvSpPr/>
          <p:nvPr/>
        </p:nvSpPr>
        <p:spPr bwMode="auto">
          <a:xfrm>
            <a:off x="5788025" y="2189612"/>
            <a:ext cx="322263" cy="344488"/>
          </a:xfrm>
          <a:custGeom>
            <a:avLst/>
            <a:gdLst>
              <a:gd name="T0" fmla="*/ 96 w 104"/>
              <a:gd name="T1" fmla="*/ 76 h 111"/>
              <a:gd name="T2" fmla="*/ 72 w 104"/>
              <a:gd name="T3" fmla="*/ 86 h 111"/>
              <a:gd name="T4" fmla="*/ 50 w 104"/>
              <a:gd name="T5" fmla="*/ 77 h 111"/>
              <a:gd name="T6" fmla="*/ 48 w 104"/>
              <a:gd name="T7" fmla="*/ 75 h 111"/>
              <a:gd name="T8" fmla="*/ 45 w 104"/>
              <a:gd name="T9" fmla="*/ 75 h 111"/>
              <a:gd name="T10" fmla="*/ 27 w 104"/>
              <a:gd name="T11" fmla="*/ 111 h 111"/>
              <a:gd name="T12" fmla="*/ 0 w 104"/>
              <a:gd name="T13" fmla="*/ 111 h 111"/>
              <a:gd name="T14" fmla="*/ 0 w 104"/>
              <a:gd name="T15" fmla="*/ 0 h 111"/>
              <a:gd name="T16" fmla="*/ 27 w 104"/>
              <a:gd name="T17" fmla="*/ 0 h 111"/>
              <a:gd name="T18" fmla="*/ 45 w 104"/>
              <a:gd name="T19" fmla="*/ 35 h 111"/>
              <a:gd name="T20" fmla="*/ 47 w 104"/>
              <a:gd name="T21" fmla="*/ 35 h 111"/>
              <a:gd name="T22" fmla="*/ 51 w 104"/>
              <a:gd name="T23" fmla="*/ 33 h 111"/>
              <a:gd name="T24" fmla="*/ 72 w 104"/>
              <a:gd name="T25" fmla="*/ 24 h 111"/>
              <a:gd name="T26" fmla="*/ 77 w 104"/>
              <a:gd name="T27" fmla="*/ 25 h 111"/>
              <a:gd name="T28" fmla="*/ 103 w 104"/>
              <a:gd name="T29" fmla="*/ 52 h 111"/>
              <a:gd name="T30" fmla="*/ 96 w 104"/>
              <a:gd name="T31" fmla="*/ 7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11">
                <a:moveTo>
                  <a:pt x="96" y="76"/>
                </a:moveTo>
                <a:cubicBezTo>
                  <a:pt x="90" y="82"/>
                  <a:pt x="81" y="86"/>
                  <a:pt x="72" y="86"/>
                </a:cubicBezTo>
                <a:cubicBezTo>
                  <a:pt x="64" y="86"/>
                  <a:pt x="56" y="83"/>
                  <a:pt x="50" y="77"/>
                </a:cubicBezTo>
                <a:cubicBezTo>
                  <a:pt x="50" y="76"/>
                  <a:pt x="49" y="75"/>
                  <a:pt x="48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0"/>
                  <a:pt x="0" y="0"/>
                  <a:pt x="0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5" y="35"/>
                  <a:pt x="45" y="35"/>
                  <a:pt x="45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9" y="35"/>
                  <a:pt x="50" y="34"/>
                  <a:pt x="51" y="33"/>
                </a:cubicBezTo>
                <a:cubicBezTo>
                  <a:pt x="56" y="28"/>
                  <a:pt x="64" y="24"/>
                  <a:pt x="72" y="24"/>
                </a:cubicBezTo>
                <a:cubicBezTo>
                  <a:pt x="74" y="24"/>
                  <a:pt x="76" y="24"/>
                  <a:pt x="77" y="25"/>
                </a:cubicBezTo>
                <a:cubicBezTo>
                  <a:pt x="91" y="27"/>
                  <a:pt x="102" y="38"/>
                  <a:pt x="103" y="52"/>
                </a:cubicBezTo>
                <a:cubicBezTo>
                  <a:pt x="104" y="60"/>
                  <a:pt x="101" y="69"/>
                  <a:pt x="96" y="76"/>
                </a:cubicBezTo>
                <a:close/>
              </a:path>
            </a:pathLst>
          </a:custGeom>
          <a:solidFill>
            <a:srgbClr val="126B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00" name="Freeform 998"/>
          <p:cNvSpPr/>
          <p:nvPr/>
        </p:nvSpPr>
        <p:spPr bwMode="auto">
          <a:xfrm>
            <a:off x="4738688" y="2189612"/>
            <a:ext cx="1344613" cy="344488"/>
          </a:xfrm>
          <a:custGeom>
            <a:avLst/>
            <a:gdLst>
              <a:gd name="T0" fmla="*/ 431 w 433"/>
              <a:gd name="T1" fmla="*/ 53 h 111"/>
              <a:gd name="T2" fmla="*/ 414 w 433"/>
              <a:gd name="T3" fmla="*/ 35 h 111"/>
              <a:gd name="T4" fmla="*/ 396 w 433"/>
              <a:gd name="T5" fmla="*/ 41 h 111"/>
              <a:gd name="T6" fmla="*/ 385 w 433"/>
              <a:gd name="T7" fmla="*/ 45 h 111"/>
              <a:gd name="T8" fmla="*/ 376 w 433"/>
              <a:gd name="T9" fmla="*/ 45 h 111"/>
              <a:gd name="T10" fmla="*/ 354 w 433"/>
              <a:gd name="T11" fmla="*/ 0 h 111"/>
              <a:gd name="T12" fmla="*/ 0 w 433"/>
              <a:gd name="T13" fmla="*/ 0 h 111"/>
              <a:gd name="T14" fmla="*/ 0 w 433"/>
              <a:gd name="T15" fmla="*/ 111 h 111"/>
              <a:gd name="T16" fmla="*/ 354 w 433"/>
              <a:gd name="T17" fmla="*/ 111 h 111"/>
              <a:gd name="T18" fmla="*/ 376 w 433"/>
              <a:gd name="T19" fmla="*/ 65 h 111"/>
              <a:gd name="T20" fmla="*/ 386 w 433"/>
              <a:gd name="T21" fmla="*/ 65 h 111"/>
              <a:gd name="T22" fmla="*/ 395 w 433"/>
              <a:gd name="T23" fmla="*/ 70 h 111"/>
              <a:gd name="T24" fmla="*/ 410 w 433"/>
              <a:gd name="T25" fmla="*/ 76 h 111"/>
              <a:gd name="T26" fmla="*/ 431 w 433"/>
              <a:gd name="T27" fmla="*/ 5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3" h="111">
                <a:moveTo>
                  <a:pt x="431" y="53"/>
                </a:moveTo>
                <a:cubicBezTo>
                  <a:pt x="430" y="44"/>
                  <a:pt x="423" y="36"/>
                  <a:pt x="414" y="35"/>
                </a:cubicBezTo>
                <a:cubicBezTo>
                  <a:pt x="407" y="34"/>
                  <a:pt x="400" y="36"/>
                  <a:pt x="396" y="41"/>
                </a:cubicBezTo>
                <a:cubicBezTo>
                  <a:pt x="393" y="44"/>
                  <a:pt x="389" y="45"/>
                  <a:pt x="385" y="45"/>
                </a:cubicBezTo>
                <a:cubicBezTo>
                  <a:pt x="376" y="45"/>
                  <a:pt x="376" y="45"/>
                  <a:pt x="376" y="45"/>
                </a:cubicBezTo>
                <a:cubicBezTo>
                  <a:pt x="354" y="0"/>
                  <a:pt x="354" y="0"/>
                  <a:pt x="3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1"/>
                  <a:pt x="0" y="111"/>
                  <a:pt x="0" y="111"/>
                </a:cubicBezTo>
                <a:cubicBezTo>
                  <a:pt x="354" y="111"/>
                  <a:pt x="354" y="111"/>
                  <a:pt x="354" y="111"/>
                </a:cubicBezTo>
                <a:cubicBezTo>
                  <a:pt x="376" y="65"/>
                  <a:pt x="376" y="65"/>
                  <a:pt x="376" y="65"/>
                </a:cubicBezTo>
                <a:cubicBezTo>
                  <a:pt x="386" y="65"/>
                  <a:pt x="386" y="65"/>
                  <a:pt x="386" y="65"/>
                </a:cubicBezTo>
                <a:cubicBezTo>
                  <a:pt x="389" y="65"/>
                  <a:pt x="393" y="67"/>
                  <a:pt x="395" y="70"/>
                </a:cubicBezTo>
                <a:cubicBezTo>
                  <a:pt x="399" y="74"/>
                  <a:pt x="405" y="76"/>
                  <a:pt x="410" y="76"/>
                </a:cubicBezTo>
                <a:cubicBezTo>
                  <a:pt x="423" y="76"/>
                  <a:pt x="433" y="65"/>
                  <a:pt x="431" y="53"/>
                </a:cubicBezTo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01" name="Rectangle 1000"/>
          <p:cNvSpPr>
            <a:spLocks noChangeArrowheads="1"/>
          </p:cNvSpPr>
          <p:nvPr/>
        </p:nvSpPr>
        <p:spPr bwMode="auto">
          <a:xfrm>
            <a:off x="4738688" y="2670625"/>
            <a:ext cx="1214438" cy="2903538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02" name="Freeform 1001"/>
          <p:cNvSpPr/>
          <p:nvPr/>
        </p:nvSpPr>
        <p:spPr bwMode="auto">
          <a:xfrm>
            <a:off x="4949825" y="1999112"/>
            <a:ext cx="795338" cy="158750"/>
          </a:xfrm>
          <a:custGeom>
            <a:avLst/>
            <a:gdLst>
              <a:gd name="T0" fmla="*/ 501 w 501"/>
              <a:gd name="T1" fmla="*/ 0 h 100"/>
              <a:gd name="T2" fmla="*/ 98 w 501"/>
              <a:gd name="T3" fmla="*/ 0 h 100"/>
              <a:gd name="T4" fmla="*/ 0 w 501"/>
              <a:gd name="T5" fmla="*/ 100 h 100"/>
              <a:gd name="T6" fmla="*/ 401 w 501"/>
              <a:gd name="T7" fmla="*/ 100 h 100"/>
              <a:gd name="T8" fmla="*/ 491 w 501"/>
              <a:gd name="T9" fmla="*/ 20 h 100"/>
              <a:gd name="T10" fmla="*/ 501 w 501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100">
                <a:moveTo>
                  <a:pt x="501" y="0"/>
                </a:moveTo>
                <a:lnTo>
                  <a:pt x="98" y="0"/>
                </a:lnTo>
                <a:lnTo>
                  <a:pt x="0" y="100"/>
                </a:lnTo>
                <a:lnTo>
                  <a:pt x="401" y="100"/>
                </a:lnTo>
                <a:lnTo>
                  <a:pt x="491" y="20"/>
                </a:lnTo>
                <a:lnTo>
                  <a:pt x="501" y="0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03" name="Freeform 1003"/>
          <p:cNvSpPr/>
          <p:nvPr/>
        </p:nvSpPr>
        <p:spPr bwMode="auto">
          <a:xfrm>
            <a:off x="4953000" y="2138812"/>
            <a:ext cx="639763" cy="788988"/>
          </a:xfrm>
          <a:custGeom>
            <a:avLst/>
            <a:gdLst>
              <a:gd name="T0" fmla="*/ 403 w 403"/>
              <a:gd name="T1" fmla="*/ 405 h 497"/>
              <a:gd name="T2" fmla="*/ 201 w 403"/>
              <a:gd name="T3" fmla="*/ 497 h 497"/>
              <a:gd name="T4" fmla="*/ 0 w 403"/>
              <a:gd name="T5" fmla="*/ 405 h 497"/>
              <a:gd name="T6" fmla="*/ 0 w 403"/>
              <a:gd name="T7" fmla="*/ 0 h 497"/>
              <a:gd name="T8" fmla="*/ 403 w 403"/>
              <a:gd name="T9" fmla="*/ 0 h 497"/>
              <a:gd name="T10" fmla="*/ 403 w 403"/>
              <a:gd name="T11" fmla="*/ 405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497">
                <a:moveTo>
                  <a:pt x="403" y="405"/>
                </a:moveTo>
                <a:lnTo>
                  <a:pt x="201" y="497"/>
                </a:lnTo>
                <a:lnTo>
                  <a:pt x="0" y="405"/>
                </a:lnTo>
                <a:lnTo>
                  <a:pt x="0" y="0"/>
                </a:lnTo>
                <a:lnTo>
                  <a:pt x="403" y="0"/>
                </a:lnTo>
                <a:lnTo>
                  <a:pt x="403" y="405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09" name="Rectangle 1009"/>
          <p:cNvSpPr>
            <a:spLocks noChangeArrowheads="1"/>
          </p:cNvSpPr>
          <p:nvPr/>
        </p:nvSpPr>
        <p:spPr bwMode="auto">
          <a:xfrm>
            <a:off x="5186363" y="2242000"/>
            <a:ext cx="173038" cy="127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10" name="Freeform 1010"/>
          <p:cNvSpPr/>
          <p:nvPr/>
        </p:nvSpPr>
        <p:spPr bwMode="auto">
          <a:xfrm>
            <a:off x="5186363" y="2242000"/>
            <a:ext cx="173038" cy="12700"/>
          </a:xfrm>
          <a:custGeom>
            <a:avLst/>
            <a:gdLst>
              <a:gd name="T0" fmla="*/ 0 w 109"/>
              <a:gd name="T1" fmla="*/ 8 h 8"/>
              <a:gd name="T2" fmla="*/ 109 w 109"/>
              <a:gd name="T3" fmla="*/ 8 h 8"/>
              <a:gd name="T4" fmla="*/ 109 w 109"/>
              <a:gd name="T5" fmla="*/ 0 h 8"/>
              <a:gd name="T6" fmla="*/ 0 w 109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9" h="8">
                <a:moveTo>
                  <a:pt x="0" y="8"/>
                </a:moveTo>
                <a:lnTo>
                  <a:pt x="109" y="8"/>
                </a:lnTo>
                <a:lnTo>
                  <a:pt x="10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11" name="Freeform 1011"/>
          <p:cNvSpPr/>
          <p:nvPr/>
        </p:nvSpPr>
        <p:spPr bwMode="auto">
          <a:xfrm>
            <a:off x="5002213" y="5574162"/>
            <a:ext cx="639763" cy="263525"/>
          </a:xfrm>
          <a:custGeom>
            <a:avLst/>
            <a:gdLst>
              <a:gd name="T0" fmla="*/ 403 w 403"/>
              <a:gd name="T1" fmla="*/ 97 h 166"/>
              <a:gd name="T2" fmla="*/ 202 w 403"/>
              <a:gd name="T3" fmla="*/ 166 h 166"/>
              <a:gd name="T4" fmla="*/ 0 w 403"/>
              <a:gd name="T5" fmla="*/ 97 h 166"/>
              <a:gd name="T6" fmla="*/ 0 w 403"/>
              <a:gd name="T7" fmla="*/ 0 h 166"/>
              <a:gd name="T8" fmla="*/ 403 w 403"/>
              <a:gd name="T9" fmla="*/ 0 h 166"/>
              <a:gd name="T10" fmla="*/ 403 w 403"/>
              <a:gd name="T11" fmla="*/ 9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3" h="166">
                <a:moveTo>
                  <a:pt x="403" y="97"/>
                </a:moveTo>
                <a:lnTo>
                  <a:pt x="202" y="166"/>
                </a:lnTo>
                <a:lnTo>
                  <a:pt x="0" y="97"/>
                </a:lnTo>
                <a:lnTo>
                  <a:pt x="0" y="0"/>
                </a:lnTo>
                <a:lnTo>
                  <a:pt x="403" y="0"/>
                </a:lnTo>
                <a:lnTo>
                  <a:pt x="403" y="97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11" name="Rectangle 1103"/>
          <p:cNvSpPr>
            <a:spLocks noChangeArrowheads="1"/>
          </p:cNvSpPr>
          <p:nvPr/>
        </p:nvSpPr>
        <p:spPr bwMode="auto">
          <a:xfrm>
            <a:off x="5181600" y="3034162"/>
            <a:ext cx="26930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02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effectLst/>
            </a:endParaRPr>
          </a:p>
        </p:txBody>
      </p:sp>
      <p:sp>
        <p:nvSpPr>
          <p:cNvPr id="5890" name="Rectangle 1106"/>
          <p:cNvSpPr>
            <a:spLocks noChangeArrowheads="1"/>
          </p:cNvSpPr>
          <p:nvPr/>
        </p:nvSpPr>
        <p:spPr bwMode="auto">
          <a:xfrm>
            <a:off x="5183188" y="3343725"/>
            <a:ext cx="269875" cy="6350"/>
          </a:xfrm>
          <a:prstGeom prst="rect">
            <a:avLst/>
          </a:prstGeom>
          <a:solidFill>
            <a:srgbClr val="BCC0C1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91" name="Freeform 1107"/>
          <p:cNvSpPr/>
          <p:nvPr/>
        </p:nvSpPr>
        <p:spPr bwMode="auto">
          <a:xfrm>
            <a:off x="5183188" y="3343725"/>
            <a:ext cx="269875" cy="6350"/>
          </a:xfrm>
          <a:custGeom>
            <a:avLst/>
            <a:gdLst>
              <a:gd name="T0" fmla="*/ 0 w 170"/>
              <a:gd name="T1" fmla="*/ 4 h 4"/>
              <a:gd name="T2" fmla="*/ 170 w 170"/>
              <a:gd name="T3" fmla="*/ 4 h 4"/>
              <a:gd name="T4" fmla="*/ 170 w 170"/>
              <a:gd name="T5" fmla="*/ 0 h 4"/>
              <a:gd name="T6" fmla="*/ 0 w 170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4">
                <a:moveTo>
                  <a:pt x="0" y="4"/>
                </a:moveTo>
                <a:lnTo>
                  <a:pt x="170" y="4"/>
                </a:lnTo>
                <a:lnTo>
                  <a:pt x="170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92" name="Rectangle 1108"/>
          <p:cNvSpPr>
            <a:spLocks noChangeArrowheads="1"/>
          </p:cNvSpPr>
          <p:nvPr/>
        </p:nvSpPr>
        <p:spPr bwMode="auto">
          <a:xfrm>
            <a:off x="5246688" y="5038566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126BAE"/>
                </a:solidFill>
                <a:effectLst/>
                <a:latin typeface="Times New Roman" panose="02020603050405020304" pitchFamily="18" charset="0"/>
              </a:rPr>
              <a:t>B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rgbClr val="126BAE"/>
              </a:solidFill>
              <a:effectLst/>
            </a:endParaRPr>
          </a:p>
        </p:txBody>
      </p:sp>
      <p:sp>
        <p:nvSpPr>
          <p:cNvPr id="5893" name="Freeform 1109"/>
          <p:cNvSpPr/>
          <p:nvPr/>
        </p:nvSpPr>
        <p:spPr bwMode="auto">
          <a:xfrm>
            <a:off x="5167313" y="5064575"/>
            <a:ext cx="298450" cy="298450"/>
          </a:xfrm>
          <a:custGeom>
            <a:avLst/>
            <a:gdLst>
              <a:gd name="T0" fmla="*/ 95 w 96"/>
              <a:gd name="T1" fmla="*/ 48 h 96"/>
              <a:gd name="T2" fmla="*/ 94 w 96"/>
              <a:gd name="T3" fmla="*/ 48 h 96"/>
              <a:gd name="T4" fmla="*/ 81 w 96"/>
              <a:gd name="T5" fmla="*/ 81 h 96"/>
              <a:gd name="T6" fmla="*/ 48 w 96"/>
              <a:gd name="T7" fmla="*/ 94 h 96"/>
              <a:gd name="T8" fmla="*/ 16 w 96"/>
              <a:gd name="T9" fmla="*/ 81 h 96"/>
              <a:gd name="T10" fmla="*/ 2 w 96"/>
              <a:gd name="T11" fmla="*/ 48 h 96"/>
              <a:gd name="T12" fmla="*/ 16 w 96"/>
              <a:gd name="T13" fmla="*/ 15 h 96"/>
              <a:gd name="T14" fmla="*/ 48 w 96"/>
              <a:gd name="T15" fmla="*/ 2 h 96"/>
              <a:gd name="T16" fmla="*/ 81 w 96"/>
              <a:gd name="T17" fmla="*/ 15 h 96"/>
              <a:gd name="T18" fmla="*/ 94 w 96"/>
              <a:gd name="T19" fmla="*/ 48 h 96"/>
              <a:gd name="T20" fmla="*/ 95 w 96"/>
              <a:gd name="T21" fmla="*/ 48 h 96"/>
              <a:gd name="T22" fmla="*/ 96 w 96"/>
              <a:gd name="T23" fmla="*/ 48 h 96"/>
              <a:gd name="T24" fmla="*/ 48 w 96"/>
              <a:gd name="T25" fmla="*/ 0 h 96"/>
              <a:gd name="T26" fmla="*/ 0 w 96"/>
              <a:gd name="T27" fmla="*/ 48 h 96"/>
              <a:gd name="T28" fmla="*/ 48 w 96"/>
              <a:gd name="T29" fmla="*/ 96 h 96"/>
              <a:gd name="T30" fmla="*/ 96 w 96"/>
              <a:gd name="T31" fmla="*/ 48 h 96"/>
              <a:gd name="T32" fmla="*/ 95 w 96"/>
              <a:gd name="T33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6" h="96">
                <a:moveTo>
                  <a:pt x="95" y="48"/>
                </a:moveTo>
                <a:cubicBezTo>
                  <a:pt x="94" y="48"/>
                  <a:pt x="94" y="48"/>
                  <a:pt x="94" y="48"/>
                </a:cubicBezTo>
                <a:cubicBezTo>
                  <a:pt x="94" y="61"/>
                  <a:pt x="89" y="72"/>
                  <a:pt x="81" y="81"/>
                </a:cubicBezTo>
                <a:cubicBezTo>
                  <a:pt x="73" y="89"/>
                  <a:pt x="61" y="94"/>
                  <a:pt x="48" y="94"/>
                </a:cubicBezTo>
                <a:cubicBezTo>
                  <a:pt x="36" y="94"/>
                  <a:pt x="24" y="89"/>
                  <a:pt x="16" y="81"/>
                </a:cubicBezTo>
                <a:cubicBezTo>
                  <a:pt x="7" y="72"/>
                  <a:pt x="2" y="61"/>
                  <a:pt x="2" y="48"/>
                </a:cubicBezTo>
                <a:cubicBezTo>
                  <a:pt x="2" y="35"/>
                  <a:pt x="7" y="24"/>
                  <a:pt x="16" y="15"/>
                </a:cubicBezTo>
                <a:cubicBezTo>
                  <a:pt x="24" y="7"/>
                  <a:pt x="36" y="2"/>
                  <a:pt x="48" y="2"/>
                </a:cubicBezTo>
                <a:cubicBezTo>
                  <a:pt x="61" y="2"/>
                  <a:pt x="73" y="7"/>
                  <a:pt x="81" y="15"/>
                </a:cubicBezTo>
                <a:cubicBezTo>
                  <a:pt x="89" y="24"/>
                  <a:pt x="94" y="35"/>
                  <a:pt x="94" y="48"/>
                </a:cubicBezTo>
                <a:cubicBezTo>
                  <a:pt x="95" y="48"/>
                  <a:pt x="95" y="48"/>
                  <a:pt x="95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21"/>
                  <a:pt x="75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75"/>
                  <a:pt x="22" y="96"/>
                  <a:pt x="48" y="96"/>
                </a:cubicBezTo>
                <a:cubicBezTo>
                  <a:pt x="75" y="96"/>
                  <a:pt x="96" y="75"/>
                  <a:pt x="96" y="48"/>
                </a:cubicBezTo>
                <a:lnTo>
                  <a:pt x="95" y="48"/>
                </a:lnTo>
                <a:close/>
              </a:path>
            </a:pathLst>
          </a:custGeom>
          <a:solidFill>
            <a:srgbClr val="BBBFC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26BAE"/>
              </a:solidFill>
            </a:endParaRPr>
          </a:p>
        </p:txBody>
      </p:sp>
      <p:sp>
        <p:nvSpPr>
          <p:cNvPr id="5901" name="Rectangle 1117"/>
          <p:cNvSpPr>
            <a:spLocks noChangeArrowheads="1"/>
          </p:cNvSpPr>
          <p:nvPr/>
        </p:nvSpPr>
        <p:spPr bwMode="auto">
          <a:xfrm>
            <a:off x="6650038" y="5038566"/>
            <a:ext cx="19396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126BAE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rgbClr val="126BAE"/>
              </a:solidFill>
              <a:effectLst/>
            </a:endParaRPr>
          </a:p>
        </p:txBody>
      </p:sp>
      <p:sp>
        <p:nvSpPr>
          <p:cNvPr id="5902" name="Freeform 1118"/>
          <p:cNvSpPr/>
          <p:nvPr/>
        </p:nvSpPr>
        <p:spPr bwMode="auto">
          <a:xfrm>
            <a:off x="6580188" y="5064575"/>
            <a:ext cx="300038" cy="298450"/>
          </a:xfrm>
          <a:custGeom>
            <a:avLst/>
            <a:gdLst>
              <a:gd name="T0" fmla="*/ 96 w 97"/>
              <a:gd name="T1" fmla="*/ 48 h 96"/>
              <a:gd name="T2" fmla="*/ 95 w 97"/>
              <a:gd name="T3" fmla="*/ 48 h 96"/>
              <a:gd name="T4" fmla="*/ 81 w 97"/>
              <a:gd name="T5" fmla="*/ 81 h 96"/>
              <a:gd name="T6" fmla="*/ 48 w 97"/>
              <a:gd name="T7" fmla="*/ 94 h 96"/>
              <a:gd name="T8" fmla="*/ 16 w 97"/>
              <a:gd name="T9" fmla="*/ 81 h 96"/>
              <a:gd name="T10" fmla="*/ 2 w 97"/>
              <a:gd name="T11" fmla="*/ 48 h 96"/>
              <a:gd name="T12" fmla="*/ 16 w 97"/>
              <a:gd name="T13" fmla="*/ 15 h 96"/>
              <a:gd name="T14" fmla="*/ 48 w 97"/>
              <a:gd name="T15" fmla="*/ 2 h 96"/>
              <a:gd name="T16" fmla="*/ 81 w 97"/>
              <a:gd name="T17" fmla="*/ 15 h 96"/>
              <a:gd name="T18" fmla="*/ 95 w 97"/>
              <a:gd name="T19" fmla="*/ 48 h 96"/>
              <a:gd name="T20" fmla="*/ 96 w 97"/>
              <a:gd name="T21" fmla="*/ 48 h 96"/>
              <a:gd name="T22" fmla="*/ 97 w 97"/>
              <a:gd name="T23" fmla="*/ 48 h 96"/>
              <a:gd name="T24" fmla="*/ 48 w 97"/>
              <a:gd name="T25" fmla="*/ 0 h 96"/>
              <a:gd name="T26" fmla="*/ 0 w 97"/>
              <a:gd name="T27" fmla="*/ 48 h 96"/>
              <a:gd name="T28" fmla="*/ 48 w 97"/>
              <a:gd name="T29" fmla="*/ 96 h 96"/>
              <a:gd name="T30" fmla="*/ 97 w 97"/>
              <a:gd name="T31" fmla="*/ 48 h 96"/>
              <a:gd name="T32" fmla="*/ 96 w 97"/>
              <a:gd name="T33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6">
                <a:moveTo>
                  <a:pt x="96" y="48"/>
                </a:moveTo>
                <a:cubicBezTo>
                  <a:pt x="95" y="48"/>
                  <a:pt x="95" y="48"/>
                  <a:pt x="95" y="48"/>
                </a:cubicBezTo>
                <a:cubicBezTo>
                  <a:pt x="95" y="61"/>
                  <a:pt x="89" y="72"/>
                  <a:pt x="81" y="81"/>
                </a:cubicBezTo>
                <a:cubicBezTo>
                  <a:pt x="73" y="89"/>
                  <a:pt x="61" y="94"/>
                  <a:pt x="48" y="94"/>
                </a:cubicBezTo>
                <a:cubicBezTo>
                  <a:pt x="36" y="94"/>
                  <a:pt x="24" y="89"/>
                  <a:pt x="16" y="81"/>
                </a:cubicBezTo>
                <a:cubicBezTo>
                  <a:pt x="7" y="72"/>
                  <a:pt x="2" y="61"/>
                  <a:pt x="2" y="48"/>
                </a:cubicBezTo>
                <a:cubicBezTo>
                  <a:pt x="2" y="35"/>
                  <a:pt x="7" y="24"/>
                  <a:pt x="16" y="15"/>
                </a:cubicBezTo>
                <a:cubicBezTo>
                  <a:pt x="24" y="7"/>
                  <a:pt x="36" y="2"/>
                  <a:pt x="48" y="2"/>
                </a:cubicBezTo>
                <a:cubicBezTo>
                  <a:pt x="61" y="2"/>
                  <a:pt x="73" y="7"/>
                  <a:pt x="81" y="15"/>
                </a:cubicBezTo>
                <a:cubicBezTo>
                  <a:pt x="89" y="24"/>
                  <a:pt x="95" y="35"/>
                  <a:pt x="95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21"/>
                  <a:pt x="75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75"/>
                  <a:pt x="22" y="96"/>
                  <a:pt x="48" y="96"/>
                </a:cubicBezTo>
                <a:cubicBezTo>
                  <a:pt x="75" y="96"/>
                  <a:pt x="97" y="75"/>
                  <a:pt x="97" y="48"/>
                </a:cubicBezTo>
                <a:lnTo>
                  <a:pt x="96" y="48"/>
                </a:lnTo>
                <a:close/>
              </a:path>
            </a:pathLst>
          </a:custGeom>
          <a:solidFill>
            <a:srgbClr val="BBBFC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26BAE"/>
              </a:solidFill>
            </a:endParaRPr>
          </a:p>
        </p:txBody>
      </p:sp>
      <p:sp>
        <p:nvSpPr>
          <p:cNvPr id="5910" name="Rectangle 1126"/>
          <p:cNvSpPr>
            <a:spLocks noChangeArrowheads="1"/>
          </p:cNvSpPr>
          <p:nvPr/>
        </p:nvSpPr>
        <p:spPr bwMode="auto">
          <a:xfrm>
            <a:off x="8090103" y="5009382"/>
            <a:ext cx="12022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100" b="0" i="0" u="none" strike="noStrike" cap="none" normalizeH="0" baseline="0" dirty="0" smtClean="0">
                <a:ln>
                  <a:noFill/>
                </a:ln>
                <a:solidFill>
                  <a:srgbClr val="126BAE"/>
                </a:solidFill>
                <a:effectLst/>
                <a:latin typeface="Times New Roman" panose="02020603050405020304" pitchFamily="18" charset="0"/>
              </a:rPr>
              <a:t>a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rgbClr val="126BAE"/>
              </a:solidFill>
              <a:effectLst/>
            </a:endParaRPr>
          </a:p>
        </p:txBody>
      </p:sp>
      <p:sp>
        <p:nvSpPr>
          <p:cNvPr id="5911" name="Freeform 1127"/>
          <p:cNvSpPr/>
          <p:nvPr/>
        </p:nvSpPr>
        <p:spPr bwMode="auto">
          <a:xfrm>
            <a:off x="7991475" y="5064575"/>
            <a:ext cx="301625" cy="298450"/>
          </a:xfrm>
          <a:custGeom>
            <a:avLst/>
            <a:gdLst>
              <a:gd name="T0" fmla="*/ 96 w 97"/>
              <a:gd name="T1" fmla="*/ 48 h 96"/>
              <a:gd name="T2" fmla="*/ 95 w 97"/>
              <a:gd name="T3" fmla="*/ 48 h 96"/>
              <a:gd name="T4" fmla="*/ 81 w 97"/>
              <a:gd name="T5" fmla="*/ 81 h 96"/>
              <a:gd name="T6" fmla="*/ 48 w 97"/>
              <a:gd name="T7" fmla="*/ 94 h 96"/>
              <a:gd name="T8" fmla="*/ 16 w 97"/>
              <a:gd name="T9" fmla="*/ 81 h 96"/>
              <a:gd name="T10" fmla="*/ 2 w 97"/>
              <a:gd name="T11" fmla="*/ 48 h 96"/>
              <a:gd name="T12" fmla="*/ 16 w 97"/>
              <a:gd name="T13" fmla="*/ 15 h 96"/>
              <a:gd name="T14" fmla="*/ 48 w 97"/>
              <a:gd name="T15" fmla="*/ 2 h 96"/>
              <a:gd name="T16" fmla="*/ 81 w 97"/>
              <a:gd name="T17" fmla="*/ 15 h 96"/>
              <a:gd name="T18" fmla="*/ 95 w 97"/>
              <a:gd name="T19" fmla="*/ 48 h 96"/>
              <a:gd name="T20" fmla="*/ 96 w 97"/>
              <a:gd name="T21" fmla="*/ 48 h 96"/>
              <a:gd name="T22" fmla="*/ 97 w 97"/>
              <a:gd name="T23" fmla="*/ 48 h 96"/>
              <a:gd name="T24" fmla="*/ 48 w 97"/>
              <a:gd name="T25" fmla="*/ 0 h 96"/>
              <a:gd name="T26" fmla="*/ 0 w 97"/>
              <a:gd name="T27" fmla="*/ 48 h 96"/>
              <a:gd name="T28" fmla="*/ 48 w 97"/>
              <a:gd name="T29" fmla="*/ 96 h 96"/>
              <a:gd name="T30" fmla="*/ 97 w 97"/>
              <a:gd name="T31" fmla="*/ 48 h 96"/>
              <a:gd name="T32" fmla="*/ 96 w 97"/>
              <a:gd name="T33" fmla="*/ 4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6">
                <a:moveTo>
                  <a:pt x="96" y="48"/>
                </a:moveTo>
                <a:cubicBezTo>
                  <a:pt x="95" y="48"/>
                  <a:pt x="95" y="48"/>
                  <a:pt x="95" y="48"/>
                </a:cubicBezTo>
                <a:cubicBezTo>
                  <a:pt x="95" y="61"/>
                  <a:pt x="89" y="72"/>
                  <a:pt x="81" y="81"/>
                </a:cubicBezTo>
                <a:cubicBezTo>
                  <a:pt x="73" y="89"/>
                  <a:pt x="61" y="94"/>
                  <a:pt x="48" y="94"/>
                </a:cubicBezTo>
                <a:cubicBezTo>
                  <a:pt x="36" y="94"/>
                  <a:pt x="24" y="89"/>
                  <a:pt x="16" y="81"/>
                </a:cubicBezTo>
                <a:cubicBezTo>
                  <a:pt x="8" y="72"/>
                  <a:pt x="2" y="61"/>
                  <a:pt x="2" y="48"/>
                </a:cubicBezTo>
                <a:cubicBezTo>
                  <a:pt x="2" y="35"/>
                  <a:pt x="8" y="24"/>
                  <a:pt x="16" y="15"/>
                </a:cubicBezTo>
                <a:cubicBezTo>
                  <a:pt x="24" y="7"/>
                  <a:pt x="36" y="2"/>
                  <a:pt x="48" y="2"/>
                </a:cubicBezTo>
                <a:cubicBezTo>
                  <a:pt x="61" y="2"/>
                  <a:pt x="73" y="7"/>
                  <a:pt x="81" y="15"/>
                </a:cubicBezTo>
                <a:cubicBezTo>
                  <a:pt x="89" y="24"/>
                  <a:pt x="95" y="35"/>
                  <a:pt x="95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21"/>
                  <a:pt x="75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75"/>
                  <a:pt x="22" y="96"/>
                  <a:pt x="48" y="96"/>
                </a:cubicBezTo>
                <a:cubicBezTo>
                  <a:pt x="75" y="96"/>
                  <a:pt x="97" y="75"/>
                  <a:pt x="97" y="48"/>
                </a:cubicBezTo>
                <a:lnTo>
                  <a:pt x="96" y="48"/>
                </a:lnTo>
                <a:close/>
              </a:path>
            </a:pathLst>
          </a:custGeom>
          <a:solidFill>
            <a:srgbClr val="BBBFC0"/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26BAE"/>
              </a:solidFill>
            </a:endParaRPr>
          </a:p>
        </p:txBody>
      </p:sp>
      <p:sp>
        <p:nvSpPr>
          <p:cNvPr id="521" name="矩形 520"/>
          <p:cNvSpPr/>
          <p:nvPr/>
        </p:nvSpPr>
        <p:spPr>
          <a:xfrm>
            <a:off x="3373075" y="2344328"/>
            <a:ext cx="969099" cy="307777"/>
          </a:xfrm>
          <a:prstGeom prst="rect">
            <a:avLst/>
          </a:prstGeom>
        </p:spPr>
        <p:txBody>
          <a:bodyPr wrap="none">
            <a:normAutofit fontScale="55000" lnSpcReduction="20000"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LOREM 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IPSUM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524" name="矩形 523"/>
          <p:cNvSpPr/>
          <p:nvPr/>
        </p:nvSpPr>
        <p:spPr>
          <a:xfrm>
            <a:off x="4786313" y="2344328"/>
            <a:ext cx="969099" cy="307777"/>
          </a:xfrm>
          <a:prstGeom prst="rect">
            <a:avLst/>
          </a:prstGeom>
        </p:spPr>
        <p:txBody>
          <a:bodyPr wrap="none">
            <a:normAutofit fontScale="55000" lnSpcReduction="20000"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LOREM 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IPSUM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525" name="矩形 524"/>
          <p:cNvSpPr/>
          <p:nvPr/>
        </p:nvSpPr>
        <p:spPr>
          <a:xfrm>
            <a:off x="6199551" y="2344328"/>
            <a:ext cx="969099" cy="307777"/>
          </a:xfrm>
          <a:prstGeom prst="rect">
            <a:avLst/>
          </a:prstGeom>
        </p:spPr>
        <p:txBody>
          <a:bodyPr wrap="none">
            <a:normAutofit fontScale="55000" lnSpcReduction="20000"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LOREM 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IPSUM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526" name="矩形 525"/>
          <p:cNvSpPr/>
          <p:nvPr/>
        </p:nvSpPr>
        <p:spPr>
          <a:xfrm>
            <a:off x="7612789" y="2344328"/>
            <a:ext cx="969099" cy="307777"/>
          </a:xfrm>
          <a:prstGeom prst="rect">
            <a:avLst/>
          </a:prstGeom>
        </p:spPr>
        <p:txBody>
          <a:bodyPr wrap="none">
            <a:normAutofit fontScale="55000" lnSpcReduction="20000"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LOREM </a:t>
            </a:r>
          </a:p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+mj-ea"/>
              </a:rPr>
              <a:t>IPSUM 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grpSp>
        <p:nvGrpSpPr>
          <p:cNvPr id="474" name="组合 473"/>
          <p:cNvGrpSpPr/>
          <p:nvPr/>
        </p:nvGrpSpPr>
        <p:grpSpPr>
          <a:xfrm>
            <a:off x="3289423" y="3613402"/>
            <a:ext cx="1327971" cy="940779"/>
            <a:chOff x="7092975" y="3178981"/>
            <a:chExt cx="2556887" cy="940779"/>
          </a:xfrm>
        </p:grpSpPr>
        <p:sp>
          <p:nvSpPr>
            <p:cNvPr id="475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092975" y="3520520"/>
              <a:ext cx="228608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700" dirty="0">
                  <a:solidFill>
                    <a:srgbClr val="000000"/>
                  </a:solidFill>
                  <a:latin typeface="Arial"/>
                </a:rPr>
                <a:t>Copy paste fonts. Choose the only option to retain </a:t>
              </a:r>
              <a:r>
                <a:rPr lang="en-US" altLang="zh-CN" sz="700" dirty="0" smtClean="0">
                  <a:solidFill>
                    <a:srgbClr val="000000"/>
                  </a:solidFill>
                  <a:latin typeface="Arial"/>
                </a:rPr>
                <a:t>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700" dirty="0" smtClean="0">
                  <a:solidFill>
                    <a:srgbClr val="000000"/>
                  </a:solidFill>
                  <a:latin typeface="Arial"/>
                </a:rPr>
                <a:t>……</a:t>
              </a:r>
              <a:endParaRPr lang="en-US" altLang="zh-CN" sz="7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6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326275" y="3178981"/>
              <a:ext cx="2323587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4720431" y="3613402"/>
            <a:ext cx="1327971" cy="940779"/>
            <a:chOff x="7092975" y="3178981"/>
            <a:chExt cx="2556887" cy="940779"/>
          </a:xfrm>
        </p:grpSpPr>
        <p:sp>
          <p:nvSpPr>
            <p:cNvPr id="478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092975" y="3520520"/>
              <a:ext cx="228608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700" dirty="0">
                  <a:solidFill>
                    <a:srgbClr val="000000"/>
                  </a:solidFill>
                  <a:latin typeface="Arial"/>
                </a:rPr>
                <a:t>Copy paste fonts. Choose the only option to retain </a:t>
              </a:r>
              <a:r>
                <a:rPr lang="en-US" altLang="zh-CN" sz="700" dirty="0" smtClean="0">
                  <a:solidFill>
                    <a:srgbClr val="000000"/>
                  </a:solidFill>
                  <a:latin typeface="Arial"/>
                </a:rPr>
                <a:t>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700" dirty="0" smtClean="0">
                  <a:solidFill>
                    <a:srgbClr val="000000"/>
                  </a:solidFill>
                  <a:latin typeface="Arial"/>
                </a:rPr>
                <a:t>……</a:t>
              </a:r>
              <a:endParaRPr lang="en-US" altLang="zh-CN" sz="7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9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326275" y="3178981"/>
              <a:ext cx="2323587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6122864" y="3613402"/>
            <a:ext cx="1327971" cy="940779"/>
            <a:chOff x="7092975" y="3178981"/>
            <a:chExt cx="2556887" cy="940779"/>
          </a:xfrm>
        </p:grpSpPr>
        <p:sp>
          <p:nvSpPr>
            <p:cNvPr id="481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092975" y="3520520"/>
              <a:ext cx="228608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700" dirty="0">
                  <a:solidFill>
                    <a:srgbClr val="000000"/>
                  </a:solidFill>
                  <a:latin typeface="Arial"/>
                </a:rPr>
                <a:t>Copy paste fonts. Choose the only option to retain </a:t>
              </a:r>
              <a:r>
                <a:rPr lang="en-US" altLang="zh-CN" sz="700" dirty="0" smtClean="0">
                  <a:solidFill>
                    <a:srgbClr val="000000"/>
                  </a:solidFill>
                  <a:latin typeface="Arial"/>
                </a:rPr>
                <a:t>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700" dirty="0" smtClean="0">
                  <a:solidFill>
                    <a:srgbClr val="000000"/>
                  </a:solidFill>
                  <a:latin typeface="Arial"/>
                </a:rPr>
                <a:t>……</a:t>
              </a:r>
              <a:endParaRPr lang="en-US" altLang="zh-CN" sz="7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82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326275" y="3178981"/>
              <a:ext cx="2323587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7506247" y="3613402"/>
            <a:ext cx="1327971" cy="940779"/>
            <a:chOff x="7092975" y="3178981"/>
            <a:chExt cx="2556887" cy="940779"/>
          </a:xfrm>
        </p:grpSpPr>
        <p:sp>
          <p:nvSpPr>
            <p:cNvPr id="484" name="iŝļîdè">
              <a:extLst>
                <a:ext uri="{FF2B5EF4-FFF2-40B4-BE49-F238E27FC236}">
                  <a16:creationId xmlns:a16="http://schemas.microsoft.com/office/drawing/2014/main" xmlns="" id="{6B7C3B94-656E-4279-BF02-2C73261E0CC6}"/>
                </a:ext>
              </a:extLst>
            </p:cNvPr>
            <p:cNvSpPr txBox="1"/>
            <p:nvPr/>
          </p:nvSpPr>
          <p:spPr>
            <a:xfrm flipH="1">
              <a:off x="7092975" y="3520520"/>
              <a:ext cx="2286087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700" dirty="0">
                  <a:solidFill>
                    <a:srgbClr val="000000"/>
                  </a:solidFill>
                  <a:latin typeface="Arial"/>
                </a:rPr>
                <a:t>Copy paste fonts. Choose the only option to retain </a:t>
              </a:r>
              <a:r>
                <a:rPr lang="en-US" altLang="zh-CN" sz="700" dirty="0" smtClean="0">
                  <a:solidFill>
                    <a:srgbClr val="000000"/>
                  </a:solidFill>
                  <a:latin typeface="Arial"/>
                </a:rPr>
                <a:t>text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700" dirty="0" smtClean="0">
                  <a:solidFill>
                    <a:srgbClr val="000000"/>
                  </a:solidFill>
                  <a:latin typeface="Arial"/>
                </a:rPr>
                <a:t>……</a:t>
              </a:r>
              <a:endParaRPr lang="en-US" altLang="zh-CN" sz="7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85" name="iṡ1iḍê">
              <a:extLst>
                <a:ext uri="{FF2B5EF4-FFF2-40B4-BE49-F238E27FC236}">
                  <a16:creationId xmlns:a16="http://schemas.microsoft.com/office/drawing/2014/main" xmlns="" id="{CC10FB2F-1CBF-4A29-B89B-364D697EC6FE}"/>
                </a:ext>
              </a:extLst>
            </p:cNvPr>
            <p:cNvSpPr/>
            <p:nvPr/>
          </p:nvSpPr>
          <p:spPr>
            <a:xfrm flipH="1">
              <a:off x="7326275" y="3178981"/>
              <a:ext cx="2323587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entury Gothic" panose="020B0502020202020204" pitchFamily="34" charset="0"/>
                  <a:ea typeface="微软雅黑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1871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šḻïḍè"/>
          <p:cNvSpPr/>
          <p:nvPr/>
        </p:nvSpPr>
        <p:spPr>
          <a:xfrm>
            <a:off x="0" y="0"/>
            <a:ext cx="12192000" cy="2809106"/>
          </a:xfrm>
          <a:prstGeom prst="rect">
            <a:avLst/>
          </a:prstGeom>
          <a:blipFill>
            <a:blip r:embed="rId2"/>
            <a:srcRect/>
            <a:stretch>
              <a:fillRect t="-95101" b="-9424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31965" y="784315"/>
            <a:ext cx="2847703" cy="3895959"/>
          </a:xfrm>
          <a:prstGeom prst="rect">
            <a:avLst/>
          </a:prstGeom>
          <a:solidFill>
            <a:srgbClr val="1A94BC"/>
          </a:solidFill>
          <a:ln>
            <a:solidFill>
              <a:srgbClr val="1A94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/>
          </p:cNvPr>
          <p:cNvSpPr/>
          <p:nvPr/>
        </p:nvSpPr>
        <p:spPr>
          <a:xfrm>
            <a:off x="10620103" y="784315"/>
            <a:ext cx="913448" cy="913448"/>
          </a:xfrm>
          <a:prstGeom prst="rect">
            <a:avLst/>
          </a:prstGeom>
          <a:solidFill>
            <a:srgbClr val="1A94BC"/>
          </a:solidFill>
          <a:ln w="12700" cap="flat" cmpd="sng" algn="ctr">
            <a:solidFill>
              <a:srgbClr val="FFFFFF">
                <a:lumMod val="8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rPr>
              <a:t>LOGO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424806" y="1241039"/>
            <a:ext cx="2062020" cy="1398228"/>
            <a:chOff x="1238022" y="1765226"/>
            <a:chExt cx="2062020" cy="1398228"/>
          </a:xfrm>
        </p:grpSpPr>
        <p:grpSp>
          <p:nvGrpSpPr>
            <p:cNvPr id="24" name="组合 23">
              <a:extLst/>
            </p:cNvPr>
            <p:cNvGrpSpPr/>
            <p:nvPr/>
          </p:nvGrpSpPr>
          <p:grpSpPr>
            <a:xfrm>
              <a:off x="1238022" y="2523190"/>
              <a:ext cx="2062020" cy="640264"/>
              <a:chOff x="1" y="3026106"/>
              <a:chExt cx="2057400" cy="781570"/>
            </a:xfrm>
          </p:grpSpPr>
          <p:sp>
            <p:nvSpPr>
              <p:cNvPr id="26" name="文本框 25">
                <a:extLst/>
              </p:cNvPr>
              <p:cNvSpPr txBox="1"/>
              <p:nvPr/>
            </p:nvSpPr>
            <p:spPr>
              <a:xfrm>
                <a:off x="1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pPr algn="r"/>
                <a:r>
                  <a:rPr lang="en-US" altLang="zh-CN" sz="16600" b="1" dirty="0">
                    <a:solidFill>
                      <a:srgbClr val="FFFFFF"/>
                    </a:solidFill>
                    <a:latin typeface="Arial"/>
                  </a:rPr>
                  <a:t>REPORT</a:t>
                </a:r>
                <a:endParaRPr lang="zh-CN" altLang="en-US" sz="16600" b="1" dirty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27" name="矩形 26">
                <a:extLst/>
              </p:cNvPr>
              <p:cNvSpPr/>
              <p:nvPr/>
            </p:nvSpPr>
            <p:spPr>
              <a:xfrm>
                <a:off x="806369" y="3026106"/>
                <a:ext cx="1251032" cy="218356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algn="r"/>
                <a:r>
                  <a:rPr lang="en-US" altLang="zh-CN" sz="16600" dirty="0">
                    <a:solidFill>
                      <a:srgbClr val="FFFFFF"/>
                    </a:solidFill>
                    <a:latin typeface="Arial"/>
                  </a:rPr>
                  <a:t>BUSINESS</a:t>
                </a:r>
              </a:p>
            </p:txBody>
          </p:sp>
        </p:grpSp>
        <p:sp>
          <p:nvSpPr>
            <p:cNvPr id="25" name="文本框 24">
              <a:extLst/>
            </p:cNvPr>
            <p:cNvSpPr txBox="1"/>
            <p:nvPr/>
          </p:nvSpPr>
          <p:spPr>
            <a:xfrm>
              <a:off x="1950887" y="1765226"/>
              <a:ext cx="1339467" cy="640264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 smtClean="0">
                  <a:solidFill>
                    <a:srgbClr val="FFFFFF"/>
                  </a:solidFill>
                  <a:latin typeface="Impact" panose="020B0806030902050204" pitchFamily="34" charset="0"/>
                </a:rPr>
                <a:t>2020</a:t>
              </a:r>
              <a:endParaRPr lang="zh-CN" altLang="en-US" sz="96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1" name="TextBox 1"/>
          <p:cNvSpPr txBox="1"/>
          <p:nvPr/>
        </p:nvSpPr>
        <p:spPr>
          <a:xfrm>
            <a:off x="4319253" y="3593421"/>
            <a:ext cx="7433161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>
                <a:latin typeface="+mj-ea"/>
                <a:ea typeface="+mj-ea"/>
                <a:cs typeface="+mn-ea"/>
                <a:sym typeface="+mn-lt"/>
              </a:rPr>
              <a:t>谢</a:t>
            </a:r>
            <a:r>
              <a:rPr lang="zh-CN" altLang="en-US" sz="4800" b="1" dirty="0" smtClean="0">
                <a:latin typeface="+mj-ea"/>
                <a:ea typeface="+mj-ea"/>
                <a:cs typeface="+mn-ea"/>
                <a:sym typeface="+mn-lt"/>
              </a:rPr>
              <a:t>谢聆听  </a:t>
            </a:r>
            <a:r>
              <a:rPr lang="en-US" altLang="zh-CN" sz="4800" b="1" smtClean="0">
                <a:latin typeface="+mj-ea"/>
                <a:ea typeface="+mj-ea"/>
                <a:cs typeface="+mn-ea"/>
                <a:sym typeface="+mn-lt"/>
              </a:rPr>
              <a:t>THANKS</a:t>
            </a:r>
            <a:endParaRPr lang="zh-CN" altLang="en-US" sz="48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74148" y="4422815"/>
            <a:ext cx="59704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  <a:cs typeface="+mn-ea"/>
                <a:sym typeface="+mn-lt"/>
              </a:rPr>
              <a:t>LOREM IPSUM DOLOR SIT AMET, CONSECTETUR ADIPISICING ELIT</a:t>
            </a:r>
            <a:endParaRPr lang="zh-CN" altLang="en-US" sz="1400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16947" y="5365220"/>
            <a:ext cx="4059675" cy="389531"/>
            <a:chOff x="4516947" y="4309317"/>
            <a:chExt cx="4059675" cy="389531"/>
          </a:xfrm>
        </p:grpSpPr>
        <p:sp>
          <p:nvSpPr>
            <p:cNvPr id="33" name="圆角矩形 2"/>
            <p:cNvSpPr/>
            <p:nvPr/>
          </p:nvSpPr>
          <p:spPr>
            <a:xfrm>
              <a:off x="4938150" y="4328080"/>
              <a:ext cx="1495935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chemeClr val="tx1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</a:p>
          </p:txBody>
        </p:sp>
        <p:sp>
          <p:nvSpPr>
            <p:cNvPr id="34" name="圆角矩形 2"/>
            <p:cNvSpPr/>
            <p:nvPr/>
          </p:nvSpPr>
          <p:spPr>
            <a:xfrm>
              <a:off x="4516947" y="4328080"/>
              <a:ext cx="370821" cy="37076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student-graduation-cap-shape_52041"/>
            <p:cNvSpPr>
              <a:spLocks noChangeAspect="1"/>
            </p:cNvSpPr>
            <p:nvPr/>
          </p:nvSpPr>
          <p:spPr bwMode="auto">
            <a:xfrm>
              <a:off x="4621802" y="4414585"/>
              <a:ext cx="153299" cy="184628"/>
            </a:xfrm>
            <a:custGeom>
              <a:avLst/>
              <a:gdLst>
                <a:gd name="connsiteX0" fmla="*/ 56671 w 279400"/>
                <a:gd name="connsiteY0" fmla="*/ 192087 h 336550"/>
                <a:gd name="connsiteX1" fmla="*/ 224047 w 279400"/>
                <a:gd name="connsiteY1" fmla="*/ 192087 h 336550"/>
                <a:gd name="connsiteX2" fmla="*/ 279400 w 279400"/>
                <a:gd name="connsiteY2" fmla="*/ 247752 h 336550"/>
                <a:gd name="connsiteX3" fmla="*/ 279400 w 279400"/>
                <a:gd name="connsiteY3" fmla="*/ 336550 h 336550"/>
                <a:gd name="connsiteX4" fmla="*/ 176602 w 279400"/>
                <a:gd name="connsiteY4" fmla="*/ 336550 h 336550"/>
                <a:gd name="connsiteX5" fmla="*/ 158151 w 279400"/>
                <a:gd name="connsiteY5" fmla="*/ 245101 h 336550"/>
                <a:gd name="connsiteX6" fmla="*/ 151562 w 279400"/>
                <a:gd name="connsiteY6" fmla="*/ 239800 h 336550"/>
                <a:gd name="connsiteX7" fmla="*/ 167377 w 279400"/>
                <a:gd name="connsiteY7" fmla="*/ 213293 h 336550"/>
                <a:gd name="connsiteX8" fmla="*/ 167377 w 279400"/>
                <a:gd name="connsiteY8" fmla="*/ 209317 h 336550"/>
                <a:gd name="connsiteX9" fmla="*/ 163423 w 279400"/>
                <a:gd name="connsiteY9" fmla="*/ 207991 h 336550"/>
                <a:gd name="connsiteX10" fmla="*/ 121249 w 279400"/>
                <a:gd name="connsiteY10" fmla="*/ 207991 h 336550"/>
                <a:gd name="connsiteX11" fmla="*/ 118613 w 279400"/>
                <a:gd name="connsiteY11" fmla="*/ 209317 h 336550"/>
                <a:gd name="connsiteX12" fmla="*/ 118613 w 279400"/>
                <a:gd name="connsiteY12" fmla="*/ 213293 h 336550"/>
                <a:gd name="connsiteX13" fmla="*/ 134429 w 279400"/>
                <a:gd name="connsiteY13" fmla="*/ 239800 h 336550"/>
                <a:gd name="connsiteX14" fmla="*/ 126521 w 279400"/>
                <a:gd name="connsiteY14" fmla="*/ 245101 h 336550"/>
                <a:gd name="connsiteX15" fmla="*/ 110706 w 279400"/>
                <a:gd name="connsiteY15" fmla="*/ 336550 h 336550"/>
                <a:gd name="connsiteX16" fmla="*/ 0 w 279400"/>
                <a:gd name="connsiteY16" fmla="*/ 336550 h 336550"/>
                <a:gd name="connsiteX17" fmla="*/ 0 w 279400"/>
                <a:gd name="connsiteY17" fmla="*/ 247752 h 336550"/>
                <a:gd name="connsiteX18" fmla="*/ 56671 w 279400"/>
                <a:gd name="connsiteY18" fmla="*/ 192087 h 336550"/>
                <a:gd name="connsiteX19" fmla="*/ 138907 w 279400"/>
                <a:gd name="connsiteY19" fmla="*/ 0 h 336550"/>
                <a:gd name="connsiteX20" fmla="*/ 219076 w 279400"/>
                <a:gd name="connsiteY20" fmla="*/ 80169 h 336550"/>
                <a:gd name="connsiteX21" fmla="*/ 138907 w 279400"/>
                <a:gd name="connsiteY21" fmla="*/ 160338 h 336550"/>
                <a:gd name="connsiteX22" fmla="*/ 58738 w 279400"/>
                <a:gd name="connsiteY22" fmla="*/ 80169 h 336550"/>
                <a:gd name="connsiteX23" fmla="*/ 138907 w 279400"/>
                <a:gd name="connsiteY23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9400" h="336550">
                  <a:moveTo>
                    <a:pt x="56671" y="192087"/>
                  </a:moveTo>
                  <a:cubicBezTo>
                    <a:pt x="56671" y="192087"/>
                    <a:pt x="56671" y="192087"/>
                    <a:pt x="224047" y="192087"/>
                  </a:cubicBezTo>
                  <a:cubicBezTo>
                    <a:pt x="254360" y="192087"/>
                    <a:pt x="279400" y="217269"/>
                    <a:pt x="279400" y="247752"/>
                  </a:cubicBezTo>
                  <a:cubicBezTo>
                    <a:pt x="279400" y="247752"/>
                    <a:pt x="279400" y="247752"/>
                    <a:pt x="279400" y="336550"/>
                  </a:cubicBezTo>
                  <a:cubicBezTo>
                    <a:pt x="279400" y="336550"/>
                    <a:pt x="279400" y="336550"/>
                    <a:pt x="176602" y="336550"/>
                  </a:cubicBezTo>
                  <a:cubicBezTo>
                    <a:pt x="176602" y="336550"/>
                    <a:pt x="176602" y="336550"/>
                    <a:pt x="158151" y="245101"/>
                  </a:cubicBezTo>
                  <a:cubicBezTo>
                    <a:pt x="158151" y="242450"/>
                    <a:pt x="154197" y="239800"/>
                    <a:pt x="151562" y="239800"/>
                  </a:cubicBezTo>
                  <a:cubicBezTo>
                    <a:pt x="151562" y="239800"/>
                    <a:pt x="151562" y="239800"/>
                    <a:pt x="167377" y="213293"/>
                  </a:cubicBezTo>
                  <a:cubicBezTo>
                    <a:pt x="167377" y="211967"/>
                    <a:pt x="167377" y="210642"/>
                    <a:pt x="167377" y="209317"/>
                  </a:cubicBezTo>
                  <a:cubicBezTo>
                    <a:pt x="166059" y="207991"/>
                    <a:pt x="164741" y="207991"/>
                    <a:pt x="163423" y="207991"/>
                  </a:cubicBezTo>
                  <a:cubicBezTo>
                    <a:pt x="163423" y="207991"/>
                    <a:pt x="163423" y="207991"/>
                    <a:pt x="121249" y="207991"/>
                  </a:cubicBezTo>
                  <a:cubicBezTo>
                    <a:pt x="119931" y="207991"/>
                    <a:pt x="118613" y="207991"/>
                    <a:pt x="118613" y="209317"/>
                  </a:cubicBezTo>
                  <a:cubicBezTo>
                    <a:pt x="117296" y="210642"/>
                    <a:pt x="117296" y="211967"/>
                    <a:pt x="118613" y="213293"/>
                  </a:cubicBezTo>
                  <a:cubicBezTo>
                    <a:pt x="118613" y="213293"/>
                    <a:pt x="118613" y="213293"/>
                    <a:pt x="134429" y="239800"/>
                  </a:cubicBezTo>
                  <a:cubicBezTo>
                    <a:pt x="130475" y="239800"/>
                    <a:pt x="127839" y="242450"/>
                    <a:pt x="126521" y="245101"/>
                  </a:cubicBezTo>
                  <a:cubicBezTo>
                    <a:pt x="126521" y="245101"/>
                    <a:pt x="126521" y="245101"/>
                    <a:pt x="110706" y="336550"/>
                  </a:cubicBezTo>
                  <a:cubicBezTo>
                    <a:pt x="110706" y="336550"/>
                    <a:pt x="110706" y="336550"/>
                    <a:pt x="0" y="336550"/>
                  </a:cubicBezTo>
                  <a:cubicBezTo>
                    <a:pt x="0" y="336550"/>
                    <a:pt x="0" y="336550"/>
                    <a:pt x="0" y="247752"/>
                  </a:cubicBezTo>
                  <a:cubicBezTo>
                    <a:pt x="0" y="217269"/>
                    <a:pt x="25040" y="192087"/>
                    <a:pt x="56671" y="192087"/>
                  </a:cubicBezTo>
                  <a:close/>
                  <a:moveTo>
                    <a:pt x="138907" y="0"/>
                  </a:moveTo>
                  <a:cubicBezTo>
                    <a:pt x="183183" y="0"/>
                    <a:pt x="219076" y="35893"/>
                    <a:pt x="219076" y="80169"/>
                  </a:cubicBezTo>
                  <a:cubicBezTo>
                    <a:pt x="219076" y="124445"/>
                    <a:pt x="183183" y="160338"/>
                    <a:pt x="138907" y="160338"/>
                  </a:cubicBezTo>
                  <a:cubicBezTo>
                    <a:pt x="94631" y="160338"/>
                    <a:pt x="58738" y="124445"/>
                    <a:pt x="58738" y="80169"/>
                  </a:cubicBezTo>
                  <a:cubicBezTo>
                    <a:pt x="58738" y="35893"/>
                    <a:pt x="94631" y="0"/>
                    <a:pt x="1389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圆角矩形 2"/>
            <p:cNvSpPr/>
            <p:nvPr/>
          </p:nvSpPr>
          <p:spPr>
            <a:xfrm>
              <a:off x="6664452" y="4309317"/>
              <a:ext cx="370834" cy="37095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tudent-graduation-cap-shape_52041"/>
            <p:cNvSpPr>
              <a:spLocks noChangeAspect="1"/>
            </p:cNvSpPr>
            <p:nvPr/>
          </p:nvSpPr>
          <p:spPr bwMode="auto">
            <a:xfrm>
              <a:off x="6758060" y="4402858"/>
              <a:ext cx="178566" cy="184724"/>
            </a:xfrm>
            <a:custGeom>
              <a:avLst/>
              <a:gdLst>
                <a:gd name="connsiteX0" fmla="*/ 233363 w 325438"/>
                <a:gd name="connsiteY0" fmla="*/ 249238 h 336550"/>
                <a:gd name="connsiteX1" fmla="*/ 279401 w 325438"/>
                <a:gd name="connsiteY1" fmla="*/ 249238 h 336550"/>
                <a:gd name="connsiteX2" fmla="*/ 279401 w 325438"/>
                <a:gd name="connsiteY2" fmla="*/ 290513 h 336550"/>
                <a:gd name="connsiteX3" fmla="*/ 233363 w 325438"/>
                <a:gd name="connsiteY3" fmla="*/ 290513 h 336550"/>
                <a:gd name="connsiteX4" fmla="*/ 171450 w 325438"/>
                <a:gd name="connsiteY4" fmla="*/ 249238 h 336550"/>
                <a:gd name="connsiteX5" fmla="*/ 217488 w 325438"/>
                <a:gd name="connsiteY5" fmla="*/ 249238 h 336550"/>
                <a:gd name="connsiteX6" fmla="*/ 217488 w 325438"/>
                <a:gd name="connsiteY6" fmla="*/ 290513 h 336550"/>
                <a:gd name="connsiteX7" fmla="*/ 171450 w 325438"/>
                <a:gd name="connsiteY7" fmla="*/ 290513 h 336550"/>
                <a:gd name="connsiteX8" fmla="*/ 107950 w 325438"/>
                <a:gd name="connsiteY8" fmla="*/ 249238 h 336550"/>
                <a:gd name="connsiteX9" fmla="*/ 155575 w 325438"/>
                <a:gd name="connsiteY9" fmla="*/ 249238 h 336550"/>
                <a:gd name="connsiteX10" fmla="*/ 155575 w 325438"/>
                <a:gd name="connsiteY10" fmla="*/ 290513 h 336550"/>
                <a:gd name="connsiteX11" fmla="*/ 107950 w 325438"/>
                <a:gd name="connsiteY11" fmla="*/ 290513 h 336550"/>
                <a:gd name="connsiteX12" fmla="*/ 46038 w 325438"/>
                <a:gd name="connsiteY12" fmla="*/ 249238 h 336550"/>
                <a:gd name="connsiteX13" fmla="*/ 93663 w 325438"/>
                <a:gd name="connsiteY13" fmla="*/ 249238 h 336550"/>
                <a:gd name="connsiteX14" fmla="*/ 93663 w 325438"/>
                <a:gd name="connsiteY14" fmla="*/ 290513 h 336550"/>
                <a:gd name="connsiteX15" fmla="*/ 46038 w 325438"/>
                <a:gd name="connsiteY15" fmla="*/ 290513 h 336550"/>
                <a:gd name="connsiteX16" fmla="*/ 233363 w 325438"/>
                <a:gd name="connsiteY16" fmla="*/ 195263 h 336550"/>
                <a:gd name="connsiteX17" fmla="*/ 279401 w 325438"/>
                <a:gd name="connsiteY17" fmla="*/ 195263 h 336550"/>
                <a:gd name="connsiteX18" fmla="*/ 279401 w 325438"/>
                <a:gd name="connsiteY18" fmla="*/ 234951 h 336550"/>
                <a:gd name="connsiteX19" fmla="*/ 233363 w 325438"/>
                <a:gd name="connsiteY19" fmla="*/ 234951 h 336550"/>
                <a:gd name="connsiteX20" fmla="*/ 171450 w 325438"/>
                <a:gd name="connsiteY20" fmla="*/ 195263 h 336550"/>
                <a:gd name="connsiteX21" fmla="*/ 217488 w 325438"/>
                <a:gd name="connsiteY21" fmla="*/ 195263 h 336550"/>
                <a:gd name="connsiteX22" fmla="*/ 217488 w 325438"/>
                <a:gd name="connsiteY22" fmla="*/ 234951 h 336550"/>
                <a:gd name="connsiteX23" fmla="*/ 171450 w 325438"/>
                <a:gd name="connsiteY23" fmla="*/ 234951 h 336550"/>
                <a:gd name="connsiteX24" fmla="*/ 107950 w 325438"/>
                <a:gd name="connsiteY24" fmla="*/ 195263 h 336550"/>
                <a:gd name="connsiteX25" fmla="*/ 155575 w 325438"/>
                <a:gd name="connsiteY25" fmla="*/ 195263 h 336550"/>
                <a:gd name="connsiteX26" fmla="*/ 155575 w 325438"/>
                <a:gd name="connsiteY26" fmla="*/ 234951 h 336550"/>
                <a:gd name="connsiteX27" fmla="*/ 107950 w 325438"/>
                <a:gd name="connsiteY27" fmla="*/ 234951 h 336550"/>
                <a:gd name="connsiteX28" fmla="*/ 46038 w 325438"/>
                <a:gd name="connsiteY28" fmla="*/ 195263 h 336550"/>
                <a:gd name="connsiteX29" fmla="*/ 93663 w 325438"/>
                <a:gd name="connsiteY29" fmla="*/ 195263 h 336550"/>
                <a:gd name="connsiteX30" fmla="*/ 93663 w 325438"/>
                <a:gd name="connsiteY30" fmla="*/ 234951 h 336550"/>
                <a:gd name="connsiteX31" fmla="*/ 46038 w 325438"/>
                <a:gd name="connsiteY31" fmla="*/ 234951 h 336550"/>
                <a:gd name="connsiteX32" fmla="*/ 233363 w 325438"/>
                <a:gd name="connsiteY32" fmla="*/ 139700 h 336550"/>
                <a:gd name="connsiteX33" fmla="*/ 279401 w 325438"/>
                <a:gd name="connsiteY33" fmla="*/ 139700 h 336550"/>
                <a:gd name="connsiteX34" fmla="*/ 279401 w 325438"/>
                <a:gd name="connsiteY34" fmla="*/ 180975 h 336550"/>
                <a:gd name="connsiteX35" fmla="*/ 233363 w 325438"/>
                <a:gd name="connsiteY35" fmla="*/ 180975 h 336550"/>
                <a:gd name="connsiteX36" fmla="*/ 171450 w 325438"/>
                <a:gd name="connsiteY36" fmla="*/ 139700 h 336550"/>
                <a:gd name="connsiteX37" fmla="*/ 217488 w 325438"/>
                <a:gd name="connsiteY37" fmla="*/ 139700 h 336550"/>
                <a:gd name="connsiteX38" fmla="*/ 217488 w 325438"/>
                <a:gd name="connsiteY38" fmla="*/ 180975 h 336550"/>
                <a:gd name="connsiteX39" fmla="*/ 171450 w 325438"/>
                <a:gd name="connsiteY39" fmla="*/ 180975 h 336550"/>
                <a:gd name="connsiteX40" fmla="*/ 107950 w 325438"/>
                <a:gd name="connsiteY40" fmla="*/ 139700 h 336550"/>
                <a:gd name="connsiteX41" fmla="*/ 155575 w 325438"/>
                <a:gd name="connsiteY41" fmla="*/ 139700 h 336550"/>
                <a:gd name="connsiteX42" fmla="*/ 155575 w 325438"/>
                <a:gd name="connsiteY42" fmla="*/ 180975 h 336550"/>
                <a:gd name="connsiteX43" fmla="*/ 107950 w 325438"/>
                <a:gd name="connsiteY43" fmla="*/ 180975 h 336550"/>
                <a:gd name="connsiteX44" fmla="*/ 49167 w 325438"/>
                <a:gd name="connsiteY44" fmla="*/ 38100 h 336550"/>
                <a:gd name="connsiteX45" fmla="*/ 25400 w 325438"/>
                <a:gd name="connsiteY45" fmla="*/ 61753 h 336550"/>
                <a:gd name="connsiteX46" fmla="*/ 25400 w 325438"/>
                <a:gd name="connsiteY46" fmla="*/ 289085 h 336550"/>
                <a:gd name="connsiteX47" fmla="*/ 49167 w 325438"/>
                <a:gd name="connsiteY47" fmla="*/ 312738 h 336550"/>
                <a:gd name="connsiteX48" fmla="*/ 276271 w 325438"/>
                <a:gd name="connsiteY48" fmla="*/ 312738 h 336550"/>
                <a:gd name="connsiteX49" fmla="*/ 300038 w 325438"/>
                <a:gd name="connsiteY49" fmla="*/ 289085 h 336550"/>
                <a:gd name="connsiteX50" fmla="*/ 300038 w 325438"/>
                <a:gd name="connsiteY50" fmla="*/ 61753 h 336550"/>
                <a:gd name="connsiteX51" fmla="*/ 276271 w 325438"/>
                <a:gd name="connsiteY51" fmla="*/ 38100 h 336550"/>
                <a:gd name="connsiteX52" fmla="*/ 269669 w 325438"/>
                <a:gd name="connsiteY52" fmla="*/ 38100 h 336550"/>
                <a:gd name="connsiteX53" fmla="*/ 269669 w 325438"/>
                <a:gd name="connsiteY53" fmla="*/ 63067 h 336550"/>
                <a:gd name="connsiteX54" fmla="*/ 276271 w 325438"/>
                <a:gd name="connsiteY54" fmla="*/ 74894 h 336550"/>
                <a:gd name="connsiteX55" fmla="*/ 260427 w 325438"/>
                <a:gd name="connsiteY55" fmla="*/ 90662 h 336550"/>
                <a:gd name="connsiteX56" fmla="*/ 244582 w 325438"/>
                <a:gd name="connsiteY56" fmla="*/ 74894 h 336550"/>
                <a:gd name="connsiteX57" fmla="*/ 249864 w 325438"/>
                <a:gd name="connsiteY57" fmla="*/ 63067 h 336550"/>
                <a:gd name="connsiteX58" fmla="*/ 249864 w 325438"/>
                <a:gd name="connsiteY58" fmla="*/ 38100 h 336550"/>
                <a:gd name="connsiteX59" fmla="*/ 231379 w 325438"/>
                <a:gd name="connsiteY59" fmla="*/ 38100 h 336550"/>
                <a:gd name="connsiteX60" fmla="*/ 231379 w 325438"/>
                <a:gd name="connsiteY60" fmla="*/ 63067 h 336550"/>
                <a:gd name="connsiteX61" fmla="*/ 236660 w 325438"/>
                <a:gd name="connsiteY61" fmla="*/ 74894 h 336550"/>
                <a:gd name="connsiteX62" fmla="*/ 220816 w 325438"/>
                <a:gd name="connsiteY62" fmla="*/ 90662 h 336550"/>
                <a:gd name="connsiteX63" fmla="*/ 204971 w 325438"/>
                <a:gd name="connsiteY63" fmla="*/ 74894 h 336550"/>
                <a:gd name="connsiteX64" fmla="*/ 210253 w 325438"/>
                <a:gd name="connsiteY64" fmla="*/ 63067 h 336550"/>
                <a:gd name="connsiteX65" fmla="*/ 210253 w 325438"/>
                <a:gd name="connsiteY65" fmla="*/ 38100 h 336550"/>
                <a:gd name="connsiteX66" fmla="*/ 191767 w 325438"/>
                <a:gd name="connsiteY66" fmla="*/ 38100 h 336550"/>
                <a:gd name="connsiteX67" fmla="*/ 191767 w 325438"/>
                <a:gd name="connsiteY67" fmla="*/ 63067 h 336550"/>
                <a:gd name="connsiteX68" fmla="*/ 198369 w 325438"/>
                <a:gd name="connsiteY68" fmla="*/ 74894 h 336550"/>
                <a:gd name="connsiteX69" fmla="*/ 182525 w 325438"/>
                <a:gd name="connsiteY69" fmla="*/ 90662 h 336550"/>
                <a:gd name="connsiteX70" fmla="*/ 166680 w 325438"/>
                <a:gd name="connsiteY70" fmla="*/ 74894 h 336550"/>
                <a:gd name="connsiteX71" fmla="*/ 171962 w 325438"/>
                <a:gd name="connsiteY71" fmla="*/ 63067 h 336550"/>
                <a:gd name="connsiteX72" fmla="*/ 171962 w 325438"/>
                <a:gd name="connsiteY72" fmla="*/ 38100 h 336550"/>
                <a:gd name="connsiteX73" fmla="*/ 153476 w 325438"/>
                <a:gd name="connsiteY73" fmla="*/ 38100 h 336550"/>
                <a:gd name="connsiteX74" fmla="*/ 153476 w 325438"/>
                <a:gd name="connsiteY74" fmla="*/ 63067 h 336550"/>
                <a:gd name="connsiteX75" fmla="*/ 158758 w 325438"/>
                <a:gd name="connsiteY75" fmla="*/ 74894 h 336550"/>
                <a:gd name="connsiteX76" fmla="*/ 142913 w 325438"/>
                <a:gd name="connsiteY76" fmla="*/ 90662 h 336550"/>
                <a:gd name="connsiteX77" fmla="*/ 127069 w 325438"/>
                <a:gd name="connsiteY77" fmla="*/ 74894 h 336550"/>
                <a:gd name="connsiteX78" fmla="*/ 133671 w 325438"/>
                <a:gd name="connsiteY78" fmla="*/ 63067 h 336550"/>
                <a:gd name="connsiteX79" fmla="*/ 133671 w 325438"/>
                <a:gd name="connsiteY79" fmla="*/ 38100 h 336550"/>
                <a:gd name="connsiteX80" fmla="*/ 115186 w 325438"/>
                <a:gd name="connsiteY80" fmla="*/ 38100 h 336550"/>
                <a:gd name="connsiteX81" fmla="*/ 115186 w 325438"/>
                <a:gd name="connsiteY81" fmla="*/ 63067 h 336550"/>
                <a:gd name="connsiteX82" fmla="*/ 120467 w 325438"/>
                <a:gd name="connsiteY82" fmla="*/ 74894 h 336550"/>
                <a:gd name="connsiteX83" fmla="*/ 104623 w 325438"/>
                <a:gd name="connsiteY83" fmla="*/ 90662 h 336550"/>
                <a:gd name="connsiteX84" fmla="*/ 88778 w 325438"/>
                <a:gd name="connsiteY84" fmla="*/ 74894 h 336550"/>
                <a:gd name="connsiteX85" fmla="*/ 94060 w 325438"/>
                <a:gd name="connsiteY85" fmla="*/ 63067 h 336550"/>
                <a:gd name="connsiteX86" fmla="*/ 94060 w 325438"/>
                <a:gd name="connsiteY86" fmla="*/ 38100 h 336550"/>
                <a:gd name="connsiteX87" fmla="*/ 75574 w 325438"/>
                <a:gd name="connsiteY87" fmla="*/ 38100 h 336550"/>
                <a:gd name="connsiteX88" fmla="*/ 75574 w 325438"/>
                <a:gd name="connsiteY88" fmla="*/ 63067 h 336550"/>
                <a:gd name="connsiteX89" fmla="*/ 80856 w 325438"/>
                <a:gd name="connsiteY89" fmla="*/ 74894 h 336550"/>
                <a:gd name="connsiteX90" fmla="*/ 65011 w 325438"/>
                <a:gd name="connsiteY90" fmla="*/ 90662 h 336550"/>
                <a:gd name="connsiteX91" fmla="*/ 49167 w 325438"/>
                <a:gd name="connsiteY91" fmla="*/ 74894 h 336550"/>
                <a:gd name="connsiteX92" fmla="*/ 55769 w 325438"/>
                <a:gd name="connsiteY92" fmla="*/ 63067 h 336550"/>
                <a:gd name="connsiteX93" fmla="*/ 55769 w 325438"/>
                <a:gd name="connsiteY93" fmla="*/ 38100 h 336550"/>
                <a:gd name="connsiteX94" fmla="*/ 49167 w 325438"/>
                <a:gd name="connsiteY94" fmla="*/ 38100 h 336550"/>
                <a:gd name="connsiteX95" fmla="*/ 65315 w 325438"/>
                <a:gd name="connsiteY95" fmla="*/ 4763 h 336550"/>
                <a:gd name="connsiteX96" fmla="*/ 61913 w 325438"/>
                <a:gd name="connsiteY96" fmla="*/ 10110 h 336550"/>
                <a:gd name="connsiteX97" fmla="*/ 61913 w 325438"/>
                <a:gd name="connsiteY97" fmla="*/ 75616 h 336550"/>
                <a:gd name="connsiteX98" fmla="*/ 65315 w 325438"/>
                <a:gd name="connsiteY98" fmla="*/ 80963 h 336550"/>
                <a:gd name="connsiteX99" fmla="*/ 69851 w 325438"/>
                <a:gd name="connsiteY99" fmla="*/ 75616 h 336550"/>
                <a:gd name="connsiteX100" fmla="*/ 69851 w 325438"/>
                <a:gd name="connsiteY100" fmla="*/ 10110 h 336550"/>
                <a:gd name="connsiteX101" fmla="*/ 65315 w 325438"/>
                <a:gd name="connsiteY101" fmla="*/ 4763 h 336550"/>
                <a:gd name="connsiteX102" fmla="*/ 104776 w 325438"/>
                <a:gd name="connsiteY102" fmla="*/ 4763 h 336550"/>
                <a:gd name="connsiteX103" fmla="*/ 100013 w 325438"/>
                <a:gd name="connsiteY103" fmla="*/ 10110 h 336550"/>
                <a:gd name="connsiteX104" fmla="*/ 100013 w 325438"/>
                <a:gd name="connsiteY104" fmla="*/ 75616 h 336550"/>
                <a:gd name="connsiteX105" fmla="*/ 104776 w 325438"/>
                <a:gd name="connsiteY105" fmla="*/ 80963 h 336550"/>
                <a:gd name="connsiteX106" fmla="*/ 109538 w 325438"/>
                <a:gd name="connsiteY106" fmla="*/ 75616 h 336550"/>
                <a:gd name="connsiteX107" fmla="*/ 109538 w 325438"/>
                <a:gd name="connsiteY107" fmla="*/ 10110 h 336550"/>
                <a:gd name="connsiteX108" fmla="*/ 104776 w 325438"/>
                <a:gd name="connsiteY108" fmla="*/ 4763 h 336550"/>
                <a:gd name="connsiteX109" fmla="*/ 142876 w 325438"/>
                <a:gd name="connsiteY109" fmla="*/ 4763 h 336550"/>
                <a:gd name="connsiteX110" fmla="*/ 138113 w 325438"/>
                <a:gd name="connsiteY110" fmla="*/ 10110 h 336550"/>
                <a:gd name="connsiteX111" fmla="*/ 138113 w 325438"/>
                <a:gd name="connsiteY111" fmla="*/ 75616 h 336550"/>
                <a:gd name="connsiteX112" fmla="*/ 142876 w 325438"/>
                <a:gd name="connsiteY112" fmla="*/ 80963 h 336550"/>
                <a:gd name="connsiteX113" fmla="*/ 147638 w 325438"/>
                <a:gd name="connsiteY113" fmla="*/ 75616 h 336550"/>
                <a:gd name="connsiteX114" fmla="*/ 147638 w 325438"/>
                <a:gd name="connsiteY114" fmla="*/ 10110 h 336550"/>
                <a:gd name="connsiteX115" fmla="*/ 142876 w 325438"/>
                <a:gd name="connsiteY115" fmla="*/ 4763 h 336550"/>
                <a:gd name="connsiteX116" fmla="*/ 182563 w 325438"/>
                <a:gd name="connsiteY116" fmla="*/ 4763 h 336550"/>
                <a:gd name="connsiteX117" fmla="*/ 177800 w 325438"/>
                <a:gd name="connsiteY117" fmla="*/ 10110 h 336550"/>
                <a:gd name="connsiteX118" fmla="*/ 177800 w 325438"/>
                <a:gd name="connsiteY118" fmla="*/ 75616 h 336550"/>
                <a:gd name="connsiteX119" fmla="*/ 182563 w 325438"/>
                <a:gd name="connsiteY119" fmla="*/ 80963 h 336550"/>
                <a:gd name="connsiteX120" fmla="*/ 187325 w 325438"/>
                <a:gd name="connsiteY120" fmla="*/ 75616 h 336550"/>
                <a:gd name="connsiteX121" fmla="*/ 187325 w 325438"/>
                <a:gd name="connsiteY121" fmla="*/ 10110 h 336550"/>
                <a:gd name="connsiteX122" fmla="*/ 182563 w 325438"/>
                <a:gd name="connsiteY122" fmla="*/ 4763 h 336550"/>
                <a:gd name="connsiteX123" fmla="*/ 220663 w 325438"/>
                <a:gd name="connsiteY123" fmla="*/ 4763 h 336550"/>
                <a:gd name="connsiteX124" fmla="*/ 215900 w 325438"/>
                <a:gd name="connsiteY124" fmla="*/ 10110 h 336550"/>
                <a:gd name="connsiteX125" fmla="*/ 215900 w 325438"/>
                <a:gd name="connsiteY125" fmla="*/ 75616 h 336550"/>
                <a:gd name="connsiteX126" fmla="*/ 220663 w 325438"/>
                <a:gd name="connsiteY126" fmla="*/ 80963 h 336550"/>
                <a:gd name="connsiteX127" fmla="*/ 225425 w 325438"/>
                <a:gd name="connsiteY127" fmla="*/ 75616 h 336550"/>
                <a:gd name="connsiteX128" fmla="*/ 225425 w 325438"/>
                <a:gd name="connsiteY128" fmla="*/ 10110 h 336550"/>
                <a:gd name="connsiteX129" fmla="*/ 220663 w 325438"/>
                <a:gd name="connsiteY129" fmla="*/ 4763 h 336550"/>
                <a:gd name="connsiteX130" fmla="*/ 260124 w 325438"/>
                <a:gd name="connsiteY130" fmla="*/ 4763 h 336550"/>
                <a:gd name="connsiteX131" fmla="*/ 255588 w 325438"/>
                <a:gd name="connsiteY131" fmla="*/ 10110 h 336550"/>
                <a:gd name="connsiteX132" fmla="*/ 255588 w 325438"/>
                <a:gd name="connsiteY132" fmla="*/ 75616 h 336550"/>
                <a:gd name="connsiteX133" fmla="*/ 260124 w 325438"/>
                <a:gd name="connsiteY133" fmla="*/ 80963 h 336550"/>
                <a:gd name="connsiteX134" fmla="*/ 263526 w 325438"/>
                <a:gd name="connsiteY134" fmla="*/ 75616 h 336550"/>
                <a:gd name="connsiteX135" fmla="*/ 263526 w 325438"/>
                <a:gd name="connsiteY135" fmla="*/ 10110 h 336550"/>
                <a:gd name="connsiteX136" fmla="*/ 260124 w 325438"/>
                <a:gd name="connsiteY136" fmla="*/ 4763 h 336550"/>
                <a:gd name="connsiteX137" fmla="*/ 64823 w 325438"/>
                <a:gd name="connsiteY137" fmla="*/ 0 h 336550"/>
                <a:gd name="connsiteX138" fmla="*/ 75406 w 325438"/>
                <a:gd name="connsiteY138" fmla="*/ 10517 h 336550"/>
                <a:gd name="connsiteX139" fmla="*/ 75406 w 325438"/>
                <a:gd name="connsiteY139" fmla="*/ 14461 h 336550"/>
                <a:gd name="connsiteX140" fmla="*/ 93927 w 325438"/>
                <a:gd name="connsiteY140" fmla="*/ 14461 h 336550"/>
                <a:gd name="connsiteX141" fmla="*/ 93927 w 325438"/>
                <a:gd name="connsiteY141" fmla="*/ 10517 h 336550"/>
                <a:gd name="connsiteX142" fmla="*/ 104511 w 325438"/>
                <a:gd name="connsiteY142" fmla="*/ 0 h 336550"/>
                <a:gd name="connsiteX143" fmla="*/ 115094 w 325438"/>
                <a:gd name="connsiteY143" fmla="*/ 10517 h 336550"/>
                <a:gd name="connsiteX144" fmla="*/ 115094 w 325438"/>
                <a:gd name="connsiteY144" fmla="*/ 14461 h 336550"/>
                <a:gd name="connsiteX145" fmla="*/ 133615 w 325438"/>
                <a:gd name="connsiteY145" fmla="*/ 14461 h 336550"/>
                <a:gd name="connsiteX146" fmla="*/ 133615 w 325438"/>
                <a:gd name="connsiteY146" fmla="*/ 10517 h 336550"/>
                <a:gd name="connsiteX147" fmla="*/ 142875 w 325438"/>
                <a:gd name="connsiteY147" fmla="*/ 0 h 336550"/>
                <a:gd name="connsiteX148" fmla="*/ 153459 w 325438"/>
                <a:gd name="connsiteY148" fmla="*/ 10517 h 336550"/>
                <a:gd name="connsiteX149" fmla="*/ 153459 w 325438"/>
                <a:gd name="connsiteY149" fmla="*/ 14461 h 336550"/>
                <a:gd name="connsiteX150" fmla="*/ 171980 w 325438"/>
                <a:gd name="connsiteY150" fmla="*/ 14461 h 336550"/>
                <a:gd name="connsiteX151" fmla="*/ 171980 w 325438"/>
                <a:gd name="connsiteY151" fmla="*/ 10517 h 336550"/>
                <a:gd name="connsiteX152" fmla="*/ 182563 w 325438"/>
                <a:gd name="connsiteY152" fmla="*/ 0 h 336550"/>
                <a:gd name="connsiteX153" fmla="*/ 191823 w 325438"/>
                <a:gd name="connsiteY153" fmla="*/ 10517 h 336550"/>
                <a:gd name="connsiteX154" fmla="*/ 191823 w 325438"/>
                <a:gd name="connsiteY154" fmla="*/ 14461 h 336550"/>
                <a:gd name="connsiteX155" fmla="*/ 210344 w 325438"/>
                <a:gd name="connsiteY155" fmla="*/ 14461 h 336550"/>
                <a:gd name="connsiteX156" fmla="*/ 210344 w 325438"/>
                <a:gd name="connsiteY156" fmla="*/ 10517 h 336550"/>
                <a:gd name="connsiteX157" fmla="*/ 220927 w 325438"/>
                <a:gd name="connsiteY157" fmla="*/ 0 h 336550"/>
                <a:gd name="connsiteX158" fmla="*/ 231511 w 325438"/>
                <a:gd name="connsiteY158" fmla="*/ 10517 h 336550"/>
                <a:gd name="connsiteX159" fmla="*/ 231511 w 325438"/>
                <a:gd name="connsiteY159" fmla="*/ 14461 h 336550"/>
                <a:gd name="connsiteX160" fmla="*/ 250032 w 325438"/>
                <a:gd name="connsiteY160" fmla="*/ 14461 h 336550"/>
                <a:gd name="connsiteX161" fmla="*/ 250032 w 325438"/>
                <a:gd name="connsiteY161" fmla="*/ 10517 h 336550"/>
                <a:gd name="connsiteX162" fmla="*/ 260615 w 325438"/>
                <a:gd name="connsiteY162" fmla="*/ 0 h 336550"/>
                <a:gd name="connsiteX163" fmla="*/ 269875 w 325438"/>
                <a:gd name="connsiteY163" fmla="*/ 10517 h 336550"/>
                <a:gd name="connsiteX164" fmla="*/ 269875 w 325438"/>
                <a:gd name="connsiteY164" fmla="*/ 14461 h 336550"/>
                <a:gd name="connsiteX165" fmla="*/ 276490 w 325438"/>
                <a:gd name="connsiteY165" fmla="*/ 14461 h 336550"/>
                <a:gd name="connsiteX166" fmla="*/ 325438 w 325438"/>
                <a:gd name="connsiteY166" fmla="*/ 61789 h 336550"/>
                <a:gd name="connsiteX167" fmla="*/ 325438 w 325438"/>
                <a:gd name="connsiteY167" fmla="*/ 289223 h 336550"/>
                <a:gd name="connsiteX168" fmla="*/ 276490 w 325438"/>
                <a:gd name="connsiteY168" fmla="*/ 336550 h 336550"/>
                <a:gd name="connsiteX169" fmla="*/ 48948 w 325438"/>
                <a:gd name="connsiteY169" fmla="*/ 336550 h 336550"/>
                <a:gd name="connsiteX170" fmla="*/ 0 w 325438"/>
                <a:gd name="connsiteY170" fmla="*/ 289223 h 336550"/>
                <a:gd name="connsiteX171" fmla="*/ 0 w 325438"/>
                <a:gd name="connsiteY171" fmla="*/ 61789 h 336550"/>
                <a:gd name="connsiteX172" fmla="*/ 48948 w 325438"/>
                <a:gd name="connsiteY172" fmla="*/ 14461 h 336550"/>
                <a:gd name="connsiteX173" fmla="*/ 55563 w 325438"/>
                <a:gd name="connsiteY173" fmla="*/ 14461 h 336550"/>
                <a:gd name="connsiteX174" fmla="*/ 55563 w 325438"/>
                <a:gd name="connsiteY174" fmla="*/ 10517 h 336550"/>
                <a:gd name="connsiteX175" fmla="*/ 64823 w 325438"/>
                <a:gd name="connsiteY17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325438" h="336550">
                  <a:moveTo>
                    <a:pt x="233363" y="249238"/>
                  </a:moveTo>
                  <a:lnTo>
                    <a:pt x="279401" y="249238"/>
                  </a:lnTo>
                  <a:lnTo>
                    <a:pt x="279401" y="290513"/>
                  </a:lnTo>
                  <a:lnTo>
                    <a:pt x="233363" y="290513"/>
                  </a:lnTo>
                  <a:close/>
                  <a:moveTo>
                    <a:pt x="171450" y="249238"/>
                  </a:moveTo>
                  <a:lnTo>
                    <a:pt x="217488" y="249238"/>
                  </a:lnTo>
                  <a:lnTo>
                    <a:pt x="217488" y="290513"/>
                  </a:lnTo>
                  <a:lnTo>
                    <a:pt x="171450" y="290513"/>
                  </a:lnTo>
                  <a:close/>
                  <a:moveTo>
                    <a:pt x="107950" y="249238"/>
                  </a:moveTo>
                  <a:lnTo>
                    <a:pt x="155575" y="249238"/>
                  </a:lnTo>
                  <a:lnTo>
                    <a:pt x="155575" y="290513"/>
                  </a:lnTo>
                  <a:lnTo>
                    <a:pt x="107950" y="290513"/>
                  </a:lnTo>
                  <a:close/>
                  <a:moveTo>
                    <a:pt x="46038" y="249238"/>
                  </a:moveTo>
                  <a:lnTo>
                    <a:pt x="93663" y="249238"/>
                  </a:lnTo>
                  <a:lnTo>
                    <a:pt x="93663" y="290513"/>
                  </a:lnTo>
                  <a:lnTo>
                    <a:pt x="46038" y="290513"/>
                  </a:lnTo>
                  <a:close/>
                  <a:moveTo>
                    <a:pt x="233363" y="195263"/>
                  </a:moveTo>
                  <a:lnTo>
                    <a:pt x="279401" y="195263"/>
                  </a:lnTo>
                  <a:lnTo>
                    <a:pt x="279401" y="234951"/>
                  </a:lnTo>
                  <a:lnTo>
                    <a:pt x="233363" y="234951"/>
                  </a:lnTo>
                  <a:close/>
                  <a:moveTo>
                    <a:pt x="171450" y="195263"/>
                  </a:moveTo>
                  <a:lnTo>
                    <a:pt x="217488" y="195263"/>
                  </a:lnTo>
                  <a:lnTo>
                    <a:pt x="217488" y="234951"/>
                  </a:lnTo>
                  <a:lnTo>
                    <a:pt x="171450" y="234951"/>
                  </a:lnTo>
                  <a:close/>
                  <a:moveTo>
                    <a:pt x="107950" y="195263"/>
                  </a:moveTo>
                  <a:lnTo>
                    <a:pt x="155575" y="195263"/>
                  </a:lnTo>
                  <a:lnTo>
                    <a:pt x="155575" y="234951"/>
                  </a:lnTo>
                  <a:lnTo>
                    <a:pt x="107950" y="234951"/>
                  </a:lnTo>
                  <a:close/>
                  <a:moveTo>
                    <a:pt x="46038" y="195263"/>
                  </a:moveTo>
                  <a:lnTo>
                    <a:pt x="93663" y="195263"/>
                  </a:lnTo>
                  <a:lnTo>
                    <a:pt x="93663" y="234951"/>
                  </a:lnTo>
                  <a:lnTo>
                    <a:pt x="46038" y="234951"/>
                  </a:lnTo>
                  <a:close/>
                  <a:moveTo>
                    <a:pt x="233363" y="139700"/>
                  </a:moveTo>
                  <a:lnTo>
                    <a:pt x="279401" y="139700"/>
                  </a:lnTo>
                  <a:lnTo>
                    <a:pt x="279401" y="180975"/>
                  </a:lnTo>
                  <a:lnTo>
                    <a:pt x="233363" y="180975"/>
                  </a:lnTo>
                  <a:close/>
                  <a:moveTo>
                    <a:pt x="171450" y="139700"/>
                  </a:moveTo>
                  <a:lnTo>
                    <a:pt x="217488" y="139700"/>
                  </a:lnTo>
                  <a:lnTo>
                    <a:pt x="217488" y="180975"/>
                  </a:lnTo>
                  <a:lnTo>
                    <a:pt x="171450" y="180975"/>
                  </a:lnTo>
                  <a:close/>
                  <a:moveTo>
                    <a:pt x="107950" y="139700"/>
                  </a:moveTo>
                  <a:lnTo>
                    <a:pt x="155575" y="139700"/>
                  </a:lnTo>
                  <a:lnTo>
                    <a:pt x="155575" y="180975"/>
                  </a:lnTo>
                  <a:lnTo>
                    <a:pt x="107950" y="180975"/>
                  </a:lnTo>
                  <a:close/>
                  <a:moveTo>
                    <a:pt x="49167" y="38100"/>
                  </a:moveTo>
                  <a:cubicBezTo>
                    <a:pt x="35963" y="38100"/>
                    <a:pt x="25400" y="48613"/>
                    <a:pt x="25400" y="61753"/>
                  </a:cubicBezTo>
                  <a:cubicBezTo>
                    <a:pt x="25400" y="61753"/>
                    <a:pt x="25400" y="61753"/>
                    <a:pt x="25400" y="289085"/>
                  </a:cubicBezTo>
                  <a:cubicBezTo>
                    <a:pt x="25400" y="302226"/>
                    <a:pt x="35963" y="312738"/>
                    <a:pt x="49167" y="312738"/>
                  </a:cubicBezTo>
                  <a:cubicBezTo>
                    <a:pt x="49167" y="312738"/>
                    <a:pt x="49167" y="312738"/>
                    <a:pt x="276271" y="312738"/>
                  </a:cubicBezTo>
                  <a:cubicBezTo>
                    <a:pt x="289475" y="312738"/>
                    <a:pt x="300038" y="302226"/>
                    <a:pt x="300038" y="289085"/>
                  </a:cubicBezTo>
                  <a:cubicBezTo>
                    <a:pt x="300038" y="289085"/>
                    <a:pt x="300038" y="289085"/>
                    <a:pt x="300038" y="61753"/>
                  </a:cubicBezTo>
                  <a:cubicBezTo>
                    <a:pt x="300038" y="48613"/>
                    <a:pt x="289475" y="38100"/>
                    <a:pt x="276271" y="38100"/>
                  </a:cubicBezTo>
                  <a:cubicBezTo>
                    <a:pt x="276271" y="38100"/>
                    <a:pt x="276271" y="38100"/>
                    <a:pt x="269669" y="38100"/>
                  </a:cubicBezTo>
                  <a:cubicBezTo>
                    <a:pt x="269669" y="38100"/>
                    <a:pt x="269669" y="38100"/>
                    <a:pt x="269669" y="63067"/>
                  </a:cubicBezTo>
                  <a:cubicBezTo>
                    <a:pt x="273631" y="65695"/>
                    <a:pt x="276271" y="70951"/>
                    <a:pt x="276271" y="74894"/>
                  </a:cubicBezTo>
                  <a:cubicBezTo>
                    <a:pt x="276271" y="84092"/>
                    <a:pt x="268349" y="90662"/>
                    <a:pt x="260427" y="90662"/>
                  </a:cubicBezTo>
                  <a:cubicBezTo>
                    <a:pt x="251184" y="90662"/>
                    <a:pt x="244582" y="84092"/>
                    <a:pt x="244582" y="74894"/>
                  </a:cubicBezTo>
                  <a:cubicBezTo>
                    <a:pt x="244582" y="70951"/>
                    <a:pt x="245903" y="65695"/>
                    <a:pt x="249864" y="63067"/>
                  </a:cubicBezTo>
                  <a:cubicBezTo>
                    <a:pt x="249864" y="63067"/>
                    <a:pt x="249864" y="63067"/>
                    <a:pt x="249864" y="38100"/>
                  </a:cubicBezTo>
                  <a:cubicBezTo>
                    <a:pt x="249864" y="38100"/>
                    <a:pt x="249864" y="38100"/>
                    <a:pt x="231379" y="38100"/>
                  </a:cubicBezTo>
                  <a:cubicBezTo>
                    <a:pt x="231379" y="38100"/>
                    <a:pt x="231379" y="38100"/>
                    <a:pt x="231379" y="63067"/>
                  </a:cubicBezTo>
                  <a:cubicBezTo>
                    <a:pt x="234019" y="65695"/>
                    <a:pt x="236660" y="70951"/>
                    <a:pt x="236660" y="74894"/>
                  </a:cubicBezTo>
                  <a:cubicBezTo>
                    <a:pt x="236660" y="84092"/>
                    <a:pt x="230058" y="90662"/>
                    <a:pt x="220816" y="90662"/>
                  </a:cubicBezTo>
                  <a:cubicBezTo>
                    <a:pt x="212893" y="90662"/>
                    <a:pt x="204971" y="84092"/>
                    <a:pt x="204971" y="74894"/>
                  </a:cubicBezTo>
                  <a:cubicBezTo>
                    <a:pt x="204971" y="70951"/>
                    <a:pt x="207612" y="65695"/>
                    <a:pt x="210253" y="63067"/>
                  </a:cubicBezTo>
                  <a:cubicBezTo>
                    <a:pt x="210253" y="63067"/>
                    <a:pt x="210253" y="63067"/>
                    <a:pt x="210253" y="38100"/>
                  </a:cubicBezTo>
                  <a:cubicBezTo>
                    <a:pt x="210253" y="38100"/>
                    <a:pt x="210253" y="38100"/>
                    <a:pt x="191767" y="38100"/>
                  </a:cubicBezTo>
                  <a:cubicBezTo>
                    <a:pt x="191767" y="38100"/>
                    <a:pt x="191767" y="38100"/>
                    <a:pt x="191767" y="63067"/>
                  </a:cubicBezTo>
                  <a:cubicBezTo>
                    <a:pt x="195728" y="65695"/>
                    <a:pt x="198369" y="70951"/>
                    <a:pt x="198369" y="74894"/>
                  </a:cubicBezTo>
                  <a:cubicBezTo>
                    <a:pt x="198369" y="84092"/>
                    <a:pt x="190447" y="90662"/>
                    <a:pt x="182525" y="90662"/>
                  </a:cubicBezTo>
                  <a:cubicBezTo>
                    <a:pt x="173282" y="90662"/>
                    <a:pt x="166680" y="84092"/>
                    <a:pt x="166680" y="74894"/>
                  </a:cubicBezTo>
                  <a:cubicBezTo>
                    <a:pt x="166680" y="70951"/>
                    <a:pt x="168001" y="65695"/>
                    <a:pt x="171962" y="63067"/>
                  </a:cubicBezTo>
                  <a:cubicBezTo>
                    <a:pt x="171962" y="63067"/>
                    <a:pt x="171962" y="63067"/>
                    <a:pt x="171962" y="38100"/>
                  </a:cubicBezTo>
                  <a:cubicBezTo>
                    <a:pt x="171962" y="38100"/>
                    <a:pt x="171962" y="38100"/>
                    <a:pt x="153476" y="38100"/>
                  </a:cubicBezTo>
                  <a:cubicBezTo>
                    <a:pt x="153476" y="38100"/>
                    <a:pt x="153476" y="38100"/>
                    <a:pt x="153476" y="63067"/>
                  </a:cubicBezTo>
                  <a:cubicBezTo>
                    <a:pt x="157438" y="65695"/>
                    <a:pt x="158758" y="70951"/>
                    <a:pt x="158758" y="74894"/>
                  </a:cubicBezTo>
                  <a:cubicBezTo>
                    <a:pt x="158758" y="84092"/>
                    <a:pt x="152156" y="90662"/>
                    <a:pt x="142913" y="90662"/>
                  </a:cubicBezTo>
                  <a:cubicBezTo>
                    <a:pt x="134991" y="90662"/>
                    <a:pt x="127069" y="84092"/>
                    <a:pt x="127069" y="74894"/>
                  </a:cubicBezTo>
                  <a:cubicBezTo>
                    <a:pt x="127069" y="70951"/>
                    <a:pt x="129710" y="65695"/>
                    <a:pt x="133671" y="63067"/>
                  </a:cubicBezTo>
                  <a:cubicBezTo>
                    <a:pt x="133671" y="63067"/>
                    <a:pt x="133671" y="63067"/>
                    <a:pt x="133671" y="38100"/>
                  </a:cubicBezTo>
                  <a:cubicBezTo>
                    <a:pt x="133671" y="38100"/>
                    <a:pt x="133671" y="38100"/>
                    <a:pt x="115186" y="38100"/>
                  </a:cubicBezTo>
                  <a:cubicBezTo>
                    <a:pt x="115186" y="38100"/>
                    <a:pt x="115186" y="38100"/>
                    <a:pt x="115186" y="63067"/>
                  </a:cubicBezTo>
                  <a:cubicBezTo>
                    <a:pt x="117826" y="65695"/>
                    <a:pt x="120467" y="70951"/>
                    <a:pt x="120467" y="74894"/>
                  </a:cubicBezTo>
                  <a:cubicBezTo>
                    <a:pt x="120467" y="84092"/>
                    <a:pt x="112545" y="90662"/>
                    <a:pt x="104623" y="90662"/>
                  </a:cubicBezTo>
                  <a:cubicBezTo>
                    <a:pt x="95380" y="90662"/>
                    <a:pt x="88778" y="84092"/>
                    <a:pt x="88778" y="74894"/>
                  </a:cubicBezTo>
                  <a:cubicBezTo>
                    <a:pt x="88778" y="70951"/>
                    <a:pt x="91419" y="65695"/>
                    <a:pt x="94060" y="63067"/>
                  </a:cubicBezTo>
                  <a:cubicBezTo>
                    <a:pt x="94060" y="63067"/>
                    <a:pt x="94060" y="63067"/>
                    <a:pt x="94060" y="38100"/>
                  </a:cubicBezTo>
                  <a:cubicBezTo>
                    <a:pt x="94060" y="38100"/>
                    <a:pt x="94060" y="38100"/>
                    <a:pt x="75574" y="38100"/>
                  </a:cubicBezTo>
                  <a:cubicBezTo>
                    <a:pt x="75574" y="38100"/>
                    <a:pt x="75574" y="38100"/>
                    <a:pt x="75574" y="63067"/>
                  </a:cubicBezTo>
                  <a:cubicBezTo>
                    <a:pt x="79535" y="65695"/>
                    <a:pt x="80856" y="70951"/>
                    <a:pt x="80856" y="74894"/>
                  </a:cubicBezTo>
                  <a:cubicBezTo>
                    <a:pt x="80856" y="84092"/>
                    <a:pt x="74254" y="90662"/>
                    <a:pt x="65011" y="90662"/>
                  </a:cubicBezTo>
                  <a:cubicBezTo>
                    <a:pt x="57089" y="90662"/>
                    <a:pt x="49167" y="84092"/>
                    <a:pt x="49167" y="74894"/>
                  </a:cubicBezTo>
                  <a:cubicBezTo>
                    <a:pt x="49167" y="70951"/>
                    <a:pt x="51808" y="65695"/>
                    <a:pt x="55769" y="63067"/>
                  </a:cubicBezTo>
                  <a:cubicBezTo>
                    <a:pt x="55769" y="63067"/>
                    <a:pt x="55769" y="63067"/>
                    <a:pt x="55769" y="38100"/>
                  </a:cubicBezTo>
                  <a:cubicBezTo>
                    <a:pt x="55769" y="38100"/>
                    <a:pt x="55769" y="38100"/>
                    <a:pt x="49167" y="38100"/>
                  </a:cubicBezTo>
                  <a:close/>
                  <a:moveTo>
                    <a:pt x="65315" y="4763"/>
                  </a:moveTo>
                  <a:cubicBezTo>
                    <a:pt x="63047" y="4763"/>
                    <a:pt x="61913" y="7437"/>
                    <a:pt x="61913" y="10110"/>
                  </a:cubicBezTo>
                  <a:lnTo>
                    <a:pt x="61913" y="75616"/>
                  </a:lnTo>
                  <a:cubicBezTo>
                    <a:pt x="61913" y="79626"/>
                    <a:pt x="63047" y="80963"/>
                    <a:pt x="65315" y="80963"/>
                  </a:cubicBezTo>
                  <a:cubicBezTo>
                    <a:pt x="68717" y="80963"/>
                    <a:pt x="69851" y="79626"/>
                    <a:pt x="69851" y="75616"/>
                  </a:cubicBezTo>
                  <a:cubicBezTo>
                    <a:pt x="69851" y="75616"/>
                    <a:pt x="69851" y="75616"/>
                    <a:pt x="69851" y="10110"/>
                  </a:cubicBezTo>
                  <a:cubicBezTo>
                    <a:pt x="69851" y="7437"/>
                    <a:pt x="68717" y="4763"/>
                    <a:pt x="65315" y="4763"/>
                  </a:cubicBezTo>
                  <a:close/>
                  <a:moveTo>
                    <a:pt x="104776" y="4763"/>
                  </a:moveTo>
                  <a:cubicBezTo>
                    <a:pt x="102394" y="4763"/>
                    <a:pt x="100013" y="7437"/>
                    <a:pt x="100013" y="10110"/>
                  </a:cubicBezTo>
                  <a:lnTo>
                    <a:pt x="100013" y="75616"/>
                  </a:lnTo>
                  <a:cubicBezTo>
                    <a:pt x="100013" y="79626"/>
                    <a:pt x="102394" y="80963"/>
                    <a:pt x="104776" y="80963"/>
                  </a:cubicBezTo>
                  <a:cubicBezTo>
                    <a:pt x="107157" y="80963"/>
                    <a:pt x="109538" y="79626"/>
                    <a:pt x="109538" y="75616"/>
                  </a:cubicBezTo>
                  <a:cubicBezTo>
                    <a:pt x="109538" y="75616"/>
                    <a:pt x="109538" y="75616"/>
                    <a:pt x="109538" y="10110"/>
                  </a:cubicBezTo>
                  <a:cubicBezTo>
                    <a:pt x="109538" y="7437"/>
                    <a:pt x="107157" y="4763"/>
                    <a:pt x="104776" y="4763"/>
                  </a:cubicBezTo>
                  <a:close/>
                  <a:moveTo>
                    <a:pt x="142876" y="4763"/>
                  </a:moveTo>
                  <a:cubicBezTo>
                    <a:pt x="140494" y="4763"/>
                    <a:pt x="138113" y="7437"/>
                    <a:pt x="138113" y="10110"/>
                  </a:cubicBezTo>
                  <a:lnTo>
                    <a:pt x="138113" y="75616"/>
                  </a:lnTo>
                  <a:cubicBezTo>
                    <a:pt x="138113" y="79626"/>
                    <a:pt x="140494" y="80963"/>
                    <a:pt x="142876" y="80963"/>
                  </a:cubicBezTo>
                  <a:cubicBezTo>
                    <a:pt x="145257" y="80963"/>
                    <a:pt x="147638" y="79626"/>
                    <a:pt x="147638" y="75616"/>
                  </a:cubicBezTo>
                  <a:cubicBezTo>
                    <a:pt x="147638" y="75616"/>
                    <a:pt x="147638" y="75616"/>
                    <a:pt x="147638" y="10110"/>
                  </a:cubicBezTo>
                  <a:cubicBezTo>
                    <a:pt x="147638" y="7437"/>
                    <a:pt x="145257" y="4763"/>
                    <a:pt x="142876" y="4763"/>
                  </a:cubicBezTo>
                  <a:close/>
                  <a:moveTo>
                    <a:pt x="182563" y="4763"/>
                  </a:moveTo>
                  <a:cubicBezTo>
                    <a:pt x="180181" y="4763"/>
                    <a:pt x="177800" y="7437"/>
                    <a:pt x="177800" y="10110"/>
                  </a:cubicBezTo>
                  <a:lnTo>
                    <a:pt x="177800" y="75616"/>
                  </a:lnTo>
                  <a:cubicBezTo>
                    <a:pt x="177800" y="79626"/>
                    <a:pt x="180181" y="80963"/>
                    <a:pt x="182563" y="80963"/>
                  </a:cubicBezTo>
                  <a:cubicBezTo>
                    <a:pt x="184944" y="80963"/>
                    <a:pt x="187325" y="79626"/>
                    <a:pt x="187325" y="75616"/>
                  </a:cubicBezTo>
                  <a:cubicBezTo>
                    <a:pt x="187325" y="75616"/>
                    <a:pt x="187325" y="75616"/>
                    <a:pt x="187325" y="10110"/>
                  </a:cubicBezTo>
                  <a:cubicBezTo>
                    <a:pt x="187325" y="7437"/>
                    <a:pt x="184944" y="4763"/>
                    <a:pt x="182563" y="4763"/>
                  </a:cubicBezTo>
                  <a:close/>
                  <a:moveTo>
                    <a:pt x="220663" y="4763"/>
                  </a:moveTo>
                  <a:cubicBezTo>
                    <a:pt x="218281" y="4763"/>
                    <a:pt x="215900" y="7437"/>
                    <a:pt x="215900" y="10110"/>
                  </a:cubicBezTo>
                  <a:lnTo>
                    <a:pt x="215900" y="75616"/>
                  </a:lnTo>
                  <a:cubicBezTo>
                    <a:pt x="215900" y="79626"/>
                    <a:pt x="218281" y="80963"/>
                    <a:pt x="220663" y="80963"/>
                  </a:cubicBezTo>
                  <a:cubicBezTo>
                    <a:pt x="223044" y="80963"/>
                    <a:pt x="225425" y="79626"/>
                    <a:pt x="225425" y="75616"/>
                  </a:cubicBezTo>
                  <a:cubicBezTo>
                    <a:pt x="225425" y="75616"/>
                    <a:pt x="225425" y="75616"/>
                    <a:pt x="225425" y="10110"/>
                  </a:cubicBezTo>
                  <a:cubicBezTo>
                    <a:pt x="225425" y="7437"/>
                    <a:pt x="223044" y="4763"/>
                    <a:pt x="220663" y="4763"/>
                  </a:cubicBezTo>
                  <a:close/>
                  <a:moveTo>
                    <a:pt x="260124" y="4763"/>
                  </a:moveTo>
                  <a:cubicBezTo>
                    <a:pt x="256722" y="4763"/>
                    <a:pt x="255588" y="7437"/>
                    <a:pt x="255588" y="10110"/>
                  </a:cubicBezTo>
                  <a:lnTo>
                    <a:pt x="255588" y="75616"/>
                  </a:lnTo>
                  <a:cubicBezTo>
                    <a:pt x="255588" y="79626"/>
                    <a:pt x="256722" y="80963"/>
                    <a:pt x="260124" y="80963"/>
                  </a:cubicBezTo>
                  <a:cubicBezTo>
                    <a:pt x="262392" y="80963"/>
                    <a:pt x="263526" y="79626"/>
                    <a:pt x="263526" y="75616"/>
                  </a:cubicBezTo>
                  <a:cubicBezTo>
                    <a:pt x="263526" y="75616"/>
                    <a:pt x="263526" y="75616"/>
                    <a:pt x="263526" y="10110"/>
                  </a:cubicBezTo>
                  <a:cubicBezTo>
                    <a:pt x="263526" y="7437"/>
                    <a:pt x="262392" y="4763"/>
                    <a:pt x="260124" y="4763"/>
                  </a:cubicBezTo>
                  <a:close/>
                  <a:moveTo>
                    <a:pt x="64823" y="0"/>
                  </a:moveTo>
                  <a:cubicBezTo>
                    <a:pt x="71438" y="0"/>
                    <a:pt x="75406" y="3944"/>
                    <a:pt x="75406" y="10517"/>
                  </a:cubicBezTo>
                  <a:cubicBezTo>
                    <a:pt x="75406" y="10517"/>
                    <a:pt x="75406" y="10517"/>
                    <a:pt x="75406" y="14461"/>
                  </a:cubicBezTo>
                  <a:cubicBezTo>
                    <a:pt x="75406" y="14461"/>
                    <a:pt x="75406" y="14461"/>
                    <a:pt x="93927" y="14461"/>
                  </a:cubicBezTo>
                  <a:cubicBezTo>
                    <a:pt x="93927" y="14461"/>
                    <a:pt x="93927" y="14461"/>
                    <a:pt x="93927" y="10517"/>
                  </a:cubicBezTo>
                  <a:cubicBezTo>
                    <a:pt x="93927" y="3944"/>
                    <a:pt x="99219" y="0"/>
                    <a:pt x="104511" y="0"/>
                  </a:cubicBezTo>
                  <a:cubicBezTo>
                    <a:pt x="109802" y="0"/>
                    <a:pt x="115094" y="3944"/>
                    <a:pt x="115094" y="10517"/>
                  </a:cubicBezTo>
                  <a:cubicBezTo>
                    <a:pt x="115094" y="10517"/>
                    <a:pt x="115094" y="10517"/>
                    <a:pt x="115094" y="14461"/>
                  </a:cubicBezTo>
                  <a:cubicBezTo>
                    <a:pt x="115094" y="14461"/>
                    <a:pt x="115094" y="14461"/>
                    <a:pt x="133615" y="14461"/>
                  </a:cubicBezTo>
                  <a:cubicBezTo>
                    <a:pt x="133615" y="14461"/>
                    <a:pt x="133615" y="14461"/>
                    <a:pt x="133615" y="10517"/>
                  </a:cubicBezTo>
                  <a:cubicBezTo>
                    <a:pt x="133615" y="3944"/>
                    <a:pt x="137584" y="0"/>
                    <a:pt x="142875" y="0"/>
                  </a:cubicBezTo>
                  <a:cubicBezTo>
                    <a:pt x="149490" y="0"/>
                    <a:pt x="153459" y="3944"/>
                    <a:pt x="153459" y="10517"/>
                  </a:cubicBezTo>
                  <a:cubicBezTo>
                    <a:pt x="153459" y="10517"/>
                    <a:pt x="153459" y="10517"/>
                    <a:pt x="153459" y="14461"/>
                  </a:cubicBezTo>
                  <a:cubicBezTo>
                    <a:pt x="153459" y="14461"/>
                    <a:pt x="153459" y="14461"/>
                    <a:pt x="171980" y="14461"/>
                  </a:cubicBezTo>
                  <a:cubicBezTo>
                    <a:pt x="171980" y="14461"/>
                    <a:pt x="171980" y="14461"/>
                    <a:pt x="171980" y="10517"/>
                  </a:cubicBezTo>
                  <a:cubicBezTo>
                    <a:pt x="171980" y="3944"/>
                    <a:pt x="175948" y="0"/>
                    <a:pt x="182563" y="0"/>
                  </a:cubicBezTo>
                  <a:cubicBezTo>
                    <a:pt x="187855" y="0"/>
                    <a:pt x="191823" y="3944"/>
                    <a:pt x="191823" y="10517"/>
                  </a:cubicBezTo>
                  <a:cubicBezTo>
                    <a:pt x="191823" y="10517"/>
                    <a:pt x="191823" y="10517"/>
                    <a:pt x="191823" y="14461"/>
                  </a:cubicBezTo>
                  <a:cubicBezTo>
                    <a:pt x="191823" y="14461"/>
                    <a:pt x="191823" y="14461"/>
                    <a:pt x="210344" y="14461"/>
                  </a:cubicBezTo>
                  <a:cubicBezTo>
                    <a:pt x="210344" y="14461"/>
                    <a:pt x="210344" y="14461"/>
                    <a:pt x="210344" y="10517"/>
                  </a:cubicBezTo>
                  <a:cubicBezTo>
                    <a:pt x="210344" y="3944"/>
                    <a:pt x="215636" y="0"/>
                    <a:pt x="220927" y="0"/>
                  </a:cubicBezTo>
                  <a:cubicBezTo>
                    <a:pt x="226219" y="0"/>
                    <a:pt x="231511" y="3944"/>
                    <a:pt x="231511" y="10517"/>
                  </a:cubicBezTo>
                  <a:cubicBezTo>
                    <a:pt x="231511" y="10517"/>
                    <a:pt x="231511" y="10517"/>
                    <a:pt x="231511" y="14461"/>
                  </a:cubicBezTo>
                  <a:cubicBezTo>
                    <a:pt x="231511" y="14461"/>
                    <a:pt x="231511" y="14461"/>
                    <a:pt x="250032" y="14461"/>
                  </a:cubicBezTo>
                  <a:cubicBezTo>
                    <a:pt x="250032" y="14461"/>
                    <a:pt x="250032" y="14461"/>
                    <a:pt x="250032" y="10517"/>
                  </a:cubicBezTo>
                  <a:cubicBezTo>
                    <a:pt x="250032" y="3944"/>
                    <a:pt x="254000" y="0"/>
                    <a:pt x="260615" y="0"/>
                  </a:cubicBezTo>
                  <a:cubicBezTo>
                    <a:pt x="265907" y="0"/>
                    <a:pt x="269875" y="3944"/>
                    <a:pt x="269875" y="10517"/>
                  </a:cubicBezTo>
                  <a:cubicBezTo>
                    <a:pt x="269875" y="10517"/>
                    <a:pt x="269875" y="10517"/>
                    <a:pt x="269875" y="14461"/>
                  </a:cubicBezTo>
                  <a:cubicBezTo>
                    <a:pt x="269875" y="14461"/>
                    <a:pt x="269875" y="14461"/>
                    <a:pt x="276490" y="14461"/>
                  </a:cubicBezTo>
                  <a:cubicBezTo>
                    <a:pt x="302948" y="14461"/>
                    <a:pt x="325438" y="35496"/>
                    <a:pt x="325438" y="61789"/>
                  </a:cubicBezTo>
                  <a:cubicBezTo>
                    <a:pt x="325438" y="61789"/>
                    <a:pt x="325438" y="61789"/>
                    <a:pt x="325438" y="289223"/>
                  </a:cubicBezTo>
                  <a:cubicBezTo>
                    <a:pt x="325438" y="315516"/>
                    <a:pt x="302948" y="336550"/>
                    <a:pt x="276490" y="336550"/>
                  </a:cubicBezTo>
                  <a:cubicBezTo>
                    <a:pt x="276490" y="336550"/>
                    <a:pt x="276490" y="336550"/>
                    <a:pt x="48948" y="336550"/>
                  </a:cubicBezTo>
                  <a:cubicBezTo>
                    <a:pt x="22490" y="336550"/>
                    <a:pt x="0" y="315516"/>
                    <a:pt x="0" y="289223"/>
                  </a:cubicBezTo>
                  <a:cubicBezTo>
                    <a:pt x="0" y="289223"/>
                    <a:pt x="0" y="289223"/>
                    <a:pt x="0" y="61789"/>
                  </a:cubicBezTo>
                  <a:cubicBezTo>
                    <a:pt x="0" y="35496"/>
                    <a:pt x="22490" y="14461"/>
                    <a:pt x="48948" y="14461"/>
                  </a:cubicBezTo>
                  <a:cubicBezTo>
                    <a:pt x="48948" y="14461"/>
                    <a:pt x="48948" y="14461"/>
                    <a:pt x="55563" y="14461"/>
                  </a:cubicBezTo>
                  <a:cubicBezTo>
                    <a:pt x="55563" y="14461"/>
                    <a:pt x="55563" y="14461"/>
                    <a:pt x="55563" y="10517"/>
                  </a:cubicBezTo>
                  <a:cubicBezTo>
                    <a:pt x="55563" y="3944"/>
                    <a:pt x="59531" y="0"/>
                    <a:pt x="648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A19A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圆角矩形 2"/>
            <p:cNvSpPr/>
            <p:nvPr/>
          </p:nvSpPr>
          <p:spPr>
            <a:xfrm>
              <a:off x="7090794" y="4314701"/>
              <a:ext cx="1485828" cy="370768"/>
            </a:xfrm>
            <a:prstGeom prst="rect">
              <a:avLst/>
            </a:prstGeom>
            <a:solidFill>
              <a:srgbClr val="E7E7E7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lvl="0">
                <a:defRPr/>
              </a:pPr>
              <a:r>
                <a:rPr lang="zh-CN" altLang="en-US" sz="1200" b="1" dirty="0">
                  <a:solidFill>
                    <a:schemeClr val="tx1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6608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010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>
            <a:off x="6923565" y="0"/>
            <a:ext cx="5266944" cy="68943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53">
                <a:moveTo>
                  <a:pt x="0" y="10000"/>
                </a:moveTo>
                <a:lnTo>
                  <a:pt x="3134" y="0"/>
                </a:lnTo>
                <a:lnTo>
                  <a:pt x="10000" y="0"/>
                </a:lnTo>
                <a:lnTo>
                  <a:pt x="7259" y="10053"/>
                </a:lnTo>
                <a:lnTo>
                  <a:pt x="0" y="10000"/>
                </a:lnTo>
                <a:close/>
              </a:path>
            </a:pathLst>
          </a:custGeom>
          <a:solidFill>
            <a:srgbClr val="4BC0C4">
              <a:alpha val="78000"/>
            </a:srgbClr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数据 3"/>
          <p:cNvSpPr/>
          <p:nvPr/>
        </p:nvSpPr>
        <p:spPr>
          <a:xfrm>
            <a:off x="6379900" y="4545217"/>
            <a:ext cx="793215" cy="231278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  <a:gd name="connsiteX0" fmla="*/ 0 w 7259"/>
              <a:gd name="connsiteY0" fmla="*/ 10000 h 10053"/>
              <a:gd name="connsiteX1" fmla="*/ 3134 w 7259"/>
              <a:gd name="connsiteY1" fmla="*/ 0 h 10053"/>
              <a:gd name="connsiteX2" fmla="*/ 4051 w 7259"/>
              <a:gd name="connsiteY2" fmla="*/ 0 h 10053"/>
              <a:gd name="connsiteX3" fmla="*/ 7259 w 7259"/>
              <a:gd name="connsiteY3" fmla="*/ 10053 h 10053"/>
              <a:gd name="connsiteX4" fmla="*/ 0 w 7259"/>
              <a:gd name="connsiteY4" fmla="*/ 10000 h 10053"/>
              <a:gd name="connsiteX0" fmla="*/ 0 w 5581"/>
              <a:gd name="connsiteY0" fmla="*/ 9947 h 9982"/>
              <a:gd name="connsiteX1" fmla="*/ 4317 w 5581"/>
              <a:gd name="connsiteY1" fmla="*/ 0 h 9982"/>
              <a:gd name="connsiteX2" fmla="*/ 5581 w 5581"/>
              <a:gd name="connsiteY2" fmla="*/ 0 h 9982"/>
              <a:gd name="connsiteX3" fmla="*/ 975 w 5581"/>
              <a:gd name="connsiteY3" fmla="*/ 9982 h 9982"/>
              <a:gd name="connsiteX4" fmla="*/ 0 w 5581"/>
              <a:gd name="connsiteY4" fmla="*/ 9947 h 9982"/>
              <a:gd name="connsiteX0" fmla="*/ 0 w 9714"/>
              <a:gd name="connsiteY0" fmla="*/ 9983 h 10018"/>
              <a:gd name="connsiteX1" fmla="*/ 7735 w 9714"/>
              <a:gd name="connsiteY1" fmla="*/ 18 h 10018"/>
              <a:gd name="connsiteX2" fmla="*/ 9714 w 9714"/>
              <a:gd name="connsiteY2" fmla="*/ 0 h 10018"/>
              <a:gd name="connsiteX3" fmla="*/ 1747 w 9714"/>
              <a:gd name="connsiteY3" fmla="*/ 10018 h 10018"/>
              <a:gd name="connsiteX4" fmla="*/ 0 w 9714"/>
              <a:gd name="connsiteY4" fmla="*/ 9983 h 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4" h="10018">
                <a:moveTo>
                  <a:pt x="0" y="9983"/>
                </a:moveTo>
                <a:lnTo>
                  <a:pt x="7735" y="18"/>
                </a:lnTo>
                <a:lnTo>
                  <a:pt x="9714" y="0"/>
                </a:lnTo>
                <a:lnTo>
                  <a:pt x="1747" y="10018"/>
                </a:lnTo>
                <a:lnTo>
                  <a:pt x="0" y="9983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2975" y="1295237"/>
            <a:ext cx="618677" cy="2156707"/>
          </a:xfrm>
          <a:custGeom>
            <a:avLst/>
            <a:gdLst>
              <a:gd name="connsiteX0" fmla="*/ 698683 w 698683"/>
              <a:gd name="connsiteY0" fmla="*/ 0 h 2435606"/>
              <a:gd name="connsiteX1" fmla="*/ 0 w 698683"/>
              <a:gd name="connsiteY1" fmla="*/ 2435606 h 2435606"/>
              <a:gd name="connsiteX2" fmla="*/ 0 w 698683"/>
              <a:gd name="connsiteY2" fmla="*/ 1839150 h 2435606"/>
              <a:gd name="connsiteX3" fmla="*/ 513637 w 698683"/>
              <a:gd name="connsiteY3" fmla="*/ 4666 h 2435606"/>
              <a:gd name="connsiteX4" fmla="*/ 698683 w 698683"/>
              <a:gd name="connsiteY4" fmla="*/ 0 h 24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683" h="2435606">
                <a:moveTo>
                  <a:pt x="698683" y="0"/>
                </a:moveTo>
                <a:lnTo>
                  <a:pt x="0" y="2435606"/>
                </a:lnTo>
                <a:lnTo>
                  <a:pt x="0" y="1839150"/>
                </a:lnTo>
                <a:lnTo>
                  <a:pt x="513637" y="4666"/>
                </a:lnTo>
                <a:lnTo>
                  <a:pt x="698683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76363" y="532406"/>
            <a:ext cx="4257741" cy="6309896"/>
            <a:chOff x="8709026" y="995363"/>
            <a:chExt cx="1409700" cy="2089150"/>
          </a:xfrm>
        </p:grpSpPr>
        <p:sp>
          <p:nvSpPr>
            <p:cNvPr id="9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11602595" y="2377689"/>
            <a:ext cx="470811" cy="1721315"/>
          </a:xfrm>
          <a:custGeom>
            <a:avLst/>
            <a:gdLst>
              <a:gd name="connsiteX0" fmla="*/ 587759 w 587759"/>
              <a:gd name="connsiteY0" fmla="*/ 0 h 2148886"/>
              <a:gd name="connsiteX1" fmla="*/ 587759 w 587759"/>
              <a:gd name="connsiteY1" fmla="*/ 566513 h 2148886"/>
              <a:gd name="connsiteX2" fmla="*/ 142655 w 587759"/>
              <a:gd name="connsiteY2" fmla="*/ 2148886 h 2148886"/>
              <a:gd name="connsiteX3" fmla="*/ 0 w 587759"/>
              <a:gd name="connsiteY3" fmla="*/ 2140806 h 2148886"/>
              <a:gd name="connsiteX4" fmla="*/ 587759 w 587759"/>
              <a:gd name="connsiteY4" fmla="*/ 0 h 214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759" h="2148886">
                <a:moveTo>
                  <a:pt x="587759" y="0"/>
                </a:moveTo>
                <a:lnTo>
                  <a:pt x="587759" y="566513"/>
                </a:lnTo>
                <a:lnTo>
                  <a:pt x="142655" y="2148886"/>
                </a:lnTo>
                <a:lnTo>
                  <a:pt x="0" y="2140806"/>
                </a:lnTo>
                <a:lnTo>
                  <a:pt x="587759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721586" y="3599212"/>
            <a:ext cx="54920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LOREM IPSUM DOLOR SIT AMET, CONSECTETUR ADIPISICING ELIT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79570" y="2106595"/>
            <a:ext cx="50706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+mj-ea"/>
                <a:ea typeface="+mj-ea"/>
              </a:rPr>
              <a:t>6000+</a:t>
            </a:r>
            <a:r>
              <a:rPr lang="zh-CN" altLang="en-US" sz="4800" b="1" dirty="0" smtClean="0">
                <a:latin typeface="+mj-ea"/>
                <a:ea typeface="+mj-ea"/>
              </a:rPr>
              <a:t>套</a:t>
            </a:r>
            <a:endParaRPr lang="en-US" altLang="zh-CN" sz="4800" b="1" dirty="0" smtClean="0">
              <a:latin typeface="+mj-ea"/>
              <a:ea typeface="+mj-ea"/>
            </a:endParaRPr>
          </a:p>
          <a:p>
            <a:r>
              <a:rPr lang="zh-CN" altLang="en-US" sz="4800" b="1" dirty="0" smtClean="0">
                <a:latin typeface="+mj-ea"/>
                <a:ea typeface="+mj-ea"/>
              </a:rPr>
              <a:t>精美关系</a:t>
            </a:r>
            <a:r>
              <a:rPr lang="en-US" altLang="zh-CN" sz="4800" b="1" dirty="0" smtClean="0">
                <a:latin typeface="+mj-ea"/>
                <a:ea typeface="+mj-ea"/>
              </a:rPr>
              <a:t>PPT</a:t>
            </a:r>
            <a:r>
              <a:rPr lang="zh-CN" altLang="en-US" sz="4800" b="1" dirty="0">
                <a:latin typeface="+mj-ea"/>
                <a:ea typeface="+mj-ea"/>
              </a:rPr>
              <a:t>图表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839702" y="4046944"/>
            <a:ext cx="282424" cy="282424"/>
            <a:chOff x="4530324" y="2961150"/>
            <a:chExt cx="748877" cy="748877"/>
          </a:xfrm>
        </p:grpSpPr>
        <p:sp>
          <p:nvSpPr>
            <p:cNvPr id="89" name="椭圆 8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1" name="文本框 90"/>
          <p:cNvSpPr txBox="1"/>
          <p:nvPr/>
        </p:nvSpPr>
        <p:spPr>
          <a:xfrm>
            <a:off x="1139774" y="4007054"/>
            <a:ext cx="134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并列关系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453070" y="4046944"/>
            <a:ext cx="282424" cy="282424"/>
            <a:chOff x="4530324" y="2961150"/>
            <a:chExt cx="748877" cy="748877"/>
          </a:xfrm>
        </p:grpSpPr>
        <p:sp>
          <p:nvSpPr>
            <p:cNvPr id="94" name="椭圆 9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6" name="文本框 95"/>
          <p:cNvSpPr txBox="1"/>
          <p:nvPr/>
        </p:nvSpPr>
        <p:spPr>
          <a:xfrm>
            <a:off x="2753142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递进关系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159346" y="4046944"/>
            <a:ext cx="282424" cy="282424"/>
            <a:chOff x="4530324" y="2961150"/>
            <a:chExt cx="748877" cy="748877"/>
          </a:xfrm>
        </p:grpSpPr>
        <p:sp>
          <p:nvSpPr>
            <p:cNvPr id="99" name="椭圆 9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1" name="文本框 100"/>
          <p:cNvSpPr txBox="1"/>
          <p:nvPr/>
        </p:nvSpPr>
        <p:spPr>
          <a:xfrm>
            <a:off x="4471727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循环关系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837790" y="4551203"/>
            <a:ext cx="282424" cy="282424"/>
            <a:chOff x="4530324" y="2961150"/>
            <a:chExt cx="748877" cy="748877"/>
          </a:xfrm>
        </p:grpSpPr>
        <p:sp>
          <p:nvSpPr>
            <p:cNvPr id="104" name="椭圆 10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6" name="文本框 105"/>
          <p:cNvSpPr txBox="1"/>
          <p:nvPr/>
        </p:nvSpPr>
        <p:spPr>
          <a:xfrm>
            <a:off x="1137862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时间线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2451158" y="4551203"/>
            <a:ext cx="282424" cy="282424"/>
            <a:chOff x="4530324" y="2961150"/>
            <a:chExt cx="748877" cy="748877"/>
          </a:xfrm>
        </p:grpSpPr>
        <p:sp>
          <p:nvSpPr>
            <p:cNvPr id="109" name="椭圆 10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1" name="文本框 110"/>
          <p:cNvSpPr txBox="1"/>
          <p:nvPr/>
        </p:nvSpPr>
        <p:spPr>
          <a:xfrm>
            <a:off x="2751230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微立体图表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157434" y="4551203"/>
            <a:ext cx="282424" cy="282424"/>
            <a:chOff x="4530324" y="2961150"/>
            <a:chExt cx="748877" cy="748877"/>
          </a:xfrm>
        </p:grpSpPr>
        <p:sp>
          <p:nvSpPr>
            <p:cNvPr id="114" name="椭圆 11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6" name="文本框 115"/>
          <p:cNvSpPr txBox="1"/>
          <p:nvPr/>
        </p:nvSpPr>
        <p:spPr>
          <a:xfrm>
            <a:off x="4444659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流程关系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4" name="文本框 73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下载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赠送框架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完整汇报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过渡页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034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Box 10"/>
          <p:cNvSpPr txBox="1">
            <a:spLocks noChangeArrowheads="1"/>
          </p:cNvSpPr>
          <p:nvPr/>
        </p:nvSpPr>
        <p:spPr bwMode="auto">
          <a:xfrm>
            <a:off x="7242214" y="4966265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solidFill>
                  <a:srgbClr val="D3381C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grpSp>
        <p:nvGrpSpPr>
          <p:cNvPr id="8198" name="组合 73"/>
          <p:cNvGrpSpPr/>
          <p:nvPr/>
        </p:nvGrpSpPr>
        <p:grpSpPr bwMode="auto">
          <a:xfrm>
            <a:off x="7758739" y="2853487"/>
            <a:ext cx="978832" cy="1809659"/>
            <a:chOff x="846782" y="1426730"/>
            <a:chExt cx="938581" cy="1735235"/>
          </a:xfrm>
        </p:grpSpPr>
        <p:grpSp>
          <p:nvGrpSpPr>
            <p:cNvPr id="8199" name="组合 74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1109988" y="2212191"/>
                <a:ext cx="878829" cy="842292"/>
              </a:xfrm>
              <a:prstGeom prst="rect">
                <a:avLst/>
              </a:prstGeom>
              <a:noFill/>
              <a:ln w="12700">
                <a:solidFill>
                  <a:srgbClr val="D338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1051130" y="2335998"/>
                <a:ext cx="828088" cy="826054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76" name="Text Box 10"/>
            <p:cNvSpPr txBox="1">
              <a:spLocks noChangeArrowheads="1"/>
            </p:cNvSpPr>
            <p:nvPr/>
          </p:nvSpPr>
          <p:spPr bwMode="auto">
            <a:xfrm>
              <a:off x="951425" y="1426730"/>
              <a:ext cx="732351" cy="7502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rPr>
                <a:t>04</a:t>
              </a:r>
              <a:endParaRPr lang="zh-CN" altLang="en-US" sz="4265" noProof="1">
                <a:solidFill>
                  <a:srgbClr val="D3381C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8206" name="组合 78"/>
          <p:cNvGrpSpPr/>
          <p:nvPr/>
        </p:nvGrpSpPr>
        <p:grpSpPr bwMode="auto">
          <a:xfrm>
            <a:off x="5719992" y="2853487"/>
            <a:ext cx="978801" cy="1809329"/>
            <a:chOff x="846782" y="1426730"/>
            <a:chExt cx="938581" cy="1735235"/>
          </a:xfrm>
        </p:grpSpPr>
        <p:grpSp>
          <p:nvGrpSpPr>
            <p:cNvPr id="8207" name="组合 79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1110372" y="2212334"/>
                <a:ext cx="878855" cy="842445"/>
              </a:xfrm>
              <a:prstGeom prst="rect">
                <a:avLst/>
              </a:prstGeom>
              <a:noFill/>
              <a:ln w="12700">
                <a:solidFill>
                  <a:srgbClr val="D338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1051511" y="2336164"/>
                <a:ext cx="828113" cy="826204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81" name="Text Box 10"/>
            <p:cNvSpPr txBox="1">
              <a:spLocks noChangeArrowheads="1"/>
            </p:cNvSpPr>
            <p:nvPr/>
          </p:nvSpPr>
          <p:spPr bwMode="auto">
            <a:xfrm>
              <a:off x="951424" y="1426730"/>
              <a:ext cx="732350" cy="7503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rPr>
                <a:t>03</a:t>
              </a:r>
              <a:endParaRPr lang="zh-CN" altLang="en-US" sz="4265" noProof="1">
                <a:solidFill>
                  <a:srgbClr val="D3381C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38" name="Freeform 301"/>
          <p:cNvSpPr>
            <a:spLocks noEditPoints="1"/>
          </p:cNvSpPr>
          <p:nvPr/>
        </p:nvSpPr>
        <p:spPr bwMode="auto">
          <a:xfrm>
            <a:off x="8142517" y="4096018"/>
            <a:ext cx="364745" cy="364641"/>
          </a:xfrm>
          <a:custGeom>
            <a:avLst/>
            <a:gdLst>
              <a:gd name="T0" fmla="*/ 6 w 58"/>
              <a:gd name="T1" fmla="*/ 14 h 58"/>
              <a:gd name="T2" fmla="*/ 7 w 58"/>
              <a:gd name="T3" fmla="*/ 19 h 58"/>
              <a:gd name="T4" fmla="*/ 4 w 58"/>
              <a:gd name="T5" fmla="*/ 20 h 58"/>
              <a:gd name="T6" fmla="*/ 0 w 58"/>
              <a:gd name="T7" fmla="*/ 23 h 58"/>
              <a:gd name="T8" fmla="*/ 2 w 58"/>
              <a:gd name="T9" fmla="*/ 27 h 58"/>
              <a:gd name="T10" fmla="*/ 5 w 58"/>
              <a:gd name="T11" fmla="*/ 31 h 58"/>
              <a:gd name="T12" fmla="*/ 2 w 58"/>
              <a:gd name="T13" fmla="*/ 34 h 58"/>
              <a:gd name="T14" fmla="*/ 1 w 58"/>
              <a:gd name="T15" fmla="*/ 38 h 58"/>
              <a:gd name="T16" fmla="*/ 5 w 58"/>
              <a:gd name="T17" fmla="*/ 41 h 58"/>
              <a:gd name="T18" fmla="*/ 8 w 58"/>
              <a:gd name="T19" fmla="*/ 42 h 58"/>
              <a:gd name="T20" fmla="*/ 8 w 58"/>
              <a:gd name="T21" fmla="*/ 46 h 58"/>
              <a:gd name="T22" fmla="*/ 9 w 58"/>
              <a:gd name="T23" fmla="*/ 51 h 58"/>
              <a:gd name="T24" fmla="*/ 14 w 58"/>
              <a:gd name="T25" fmla="*/ 51 h 58"/>
              <a:gd name="T26" fmla="*/ 18 w 58"/>
              <a:gd name="T27" fmla="*/ 51 h 58"/>
              <a:gd name="T28" fmla="*/ 19 w 58"/>
              <a:gd name="T29" fmla="*/ 54 h 58"/>
              <a:gd name="T30" fmla="*/ 22 w 58"/>
              <a:gd name="T31" fmla="*/ 58 h 58"/>
              <a:gd name="T32" fmla="*/ 27 w 58"/>
              <a:gd name="T33" fmla="*/ 56 h 58"/>
              <a:gd name="T34" fmla="*/ 31 w 58"/>
              <a:gd name="T35" fmla="*/ 53 h 58"/>
              <a:gd name="T36" fmla="*/ 33 w 58"/>
              <a:gd name="T37" fmla="*/ 56 h 58"/>
              <a:gd name="T38" fmla="*/ 38 w 58"/>
              <a:gd name="T39" fmla="*/ 57 h 58"/>
              <a:gd name="T40" fmla="*/ 40 w 58"/>
              <a:gd name="T41" fmla="*/ 53 h 58"/>
              <a:gd name="T42" fmla="*/ 42 w 58"/>
              <a:gd name="T43" fmla="*/ 49 h 58"/>
              <a:gd name="T44" fmla="*/ 46 w 58"/>
              <a:gd name="T45" fmla="*/ 50 h 58"/>
              <a:gd name="T46" fmla="*/ 50 w 58"/>
              <a:gd name="T47" fmla="*/ 49 h 58"/>
              <a:gd name="T48" fmla="*/ 51 w 58"/>
              <a:gd name="T49" fmla="*/ 44 h 58"/>
              <a:gd name="T50" fmla="*/ 50 w 58"/>
              <a:gd name="T51" fmla="*/ 40 h 58"/>
              <a:gd name="T52" fmla="*/ 54 w 58"/>
              <a:gd name="T53" fmla="*/ 39 h 58"/>
              <a:gd name="T54" fmla="*/ 57 w 58"/>
              <a:gd name="T55" fmla="*/ 35 h 58"/>
              <a:gd name="T56" fmla="*/ 55 w 58"/>
              <a:gd name="T57" fmla="*/ 31 h 58"/>
              <a:gd name="T58" fmla="*/ 52 w 58"/>
              <a:gd name="T59" fmla="*/ 27 h 58"/>
              <a:gd name="T60" fmla="*/ 55 w 58"/>
              <a:gd name="T61" fmla="*/ 25 h 58"/>
              <a:gd name="T62" fmla="*/ 56 w 58"/>
              <a:gd name="T63" fmla="*/ 20 h 58"/>
              <a:gd name="T64" fmla="*/ 53 w 58"/>
              <a:gd name="T65" fmla="*/ 18 h 58"/>
              <a:gd name="T66" fmla="*/ 48 w 58"/>
              <a:gd name="T67" fmla="*/ 16 h 58"/>
              <a:gd name="T68" fmla="*/ 49 w 58"/>
              <a:gd name="T69" fmla="*/ 12 h 58"/>
              <a:gd name="T70" fmla="*/ 48 w 58"/>
              <a:gd name="T71" fmla="*/ 8 h 58"/>
              <a:gd name="T72" fmla="*/ 44 w 58"/>
              <a:gd name="T73" fmla="*/ 7 h 58"/>
              <a:gd name="T74" fmla="*/ 39 w 58"/>
              <a:gd name="T75" fmla="*/ 8 h 58"/>
              <a:gd name="T76" fmla="*/ 38 w 58"/>
              <a:gd name="T77" fmla="*/ 4 h 58"/>
              <a:gd name="T78" fmla="*/ 35 w 58"/>
              <a:gd name="T79" fmla="*/ 1 h 58"/>
              <a:gd name="T80" fmla="*/ 30 w 58"/>
              <a:gd name="T81" fmla="*/ 3 h 58"/>
              <a:gd name="T82" fmla="*/ 27 w 58"/>
              <a:gd name="T83" fmla="*/ 5 h 58"/>
              <a:gd name="T84" fmla="*/ 24 w 58"/>
              <a:gd name="T85" fmla="*/ 3 h 58"/>
              <a:gd name="T86" fmla="*/ 20 w 58"/>
              <a:gd name="T87" fmla="*/ 1 h 58"/>
              <a:gd name="T88" fmla="*/ 17 w 58"/>
              <a:gd name="T89" fmla="*/ 5 h 58"/>
              <a:gd name="T90" fmla="*/ 15 w 58"/>
              <a:gd name="T91" fmla="*/ 10 h 58"/>
              <a:gd name="T92" fmla="*/ 12 w 58"/>
              <a:gd name="T93" fmla="*/ 9 h 58"/>
              <a:gd name="T94" fmla="*/ 7 w 58"/>
              <a:gd name="T95" fmla="*/ 10 h 58"/>
              <a:gd name="T96" fmla="*/ 6 w 58"/>
              <a:gd name="T97" fmla="*/ 14 h 58"/>
              <a:gd name="T98" fmla="*/ 23 w 58"/>
              <a:gd name="T99" fmla="*/ 13 h 58"/>
              <a:gd name="T100" fmla="*/ 45 w 58"/>
              <a:gd name="T101" fmla="*/ 24 h 58"/>
              <a:gd name="T102" fmla="*/ 34 w 58"/>
              <a:gd name="T103" fmla="*/ 45 h 58"/>
              <a:gd name="T104" fmla="*/ 13 w 58"/>
              <a:gd name="T105" fmla="*/ 34 h 58"/>
              <a:gd name="T106" fmla="*/ 23 w 58"/>
              <a:gd name="T107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" h="58">
                <a:moveTo>
                  <a:pt x="6" y="14"/>
                </a:moveTo>
                <a:cubicBezTo>
                  <a:pt x="8" y="15"/>
                  <a:pt x="7" y="18"/>
                  <a:pt x="7" y="19"/>
                </a:cubicBezTo>
                <a:cubicBezTo>
                  <a:pt x="7" y="20"/>
                  <a:pt x="5" y="20"/>
                  <a:pt x="4" y="20"/>
                </a:cubicBezTo>
                <a:cubicBezTo>
                  <a:pt x="2" y="20"/>
                  <a:pt x="0" y="21"/>
                  <a:pt x="0" y="23"/>
                </a:cubicBezTo>
                <a:cubicBezTo>
                  <a:pt x="0" y="25"/>
                  <a:pt x="0" y="27"/>
                  <a:pt x="2" y="27"/>
                </a:cubicBezTo>
                <a:cubicBezTo>
                  <a:pt x="3" y="28"/>
                  <a:pt x="5" y="30"/>
                  <a:pt x="5" y="31"/>
                </a:cubicBezTo>
                <a:cubicBezTo>
                  <a:pt x="5" y="32"/>
                  <a:pt x="4" y="33"/>
                  <a:pt x="2" y="34"/>
                </a:cubicBezTo>
                <a:cubicBezTo>
                  <a:pt x="1" y="34"/>
                  <a:pt x="0" y="36"/>
                  <a:pt x="1" y="38"/>
                </a:cubicBezTo>
                <a:cubicBezTo>
                  <a:pt x="1" y="40"/>
                  <a:pt x="3" y="42"/>
                  <a:pt x="5" y="41"/>
                </a:cubicBezTo>
                <a:cubicBezTo>
                  <a:pt x="6" y="41"/>
                  <a:pt x="8" y="41"/>
                  <a:pt x="8" y="42"/>
                </a:cubicBezTo>
                <a:cubicBezTo>
                  <a:pt x="9" y="42"/>
                  <a:pt x="9" y="45"/>
                  <a:pt x="8" y="46"/>
                </a:cubicBezTo>
                <a:cubicBezTo>
                  <a:pt x="7" y="47"/>
                  <a:pt x="7" y="50"/>
                  <a:pt x="9" y="51"/>
                </a:cubicBezTo>
                <a:cubicBezTo>
                  <a:pt x="11" y="52"/>
                  <a:pt x="13" y="53"/>
                  <a:pt x="14" y="51"/>
                </a:cubicBezTo>
                <a:cubicBezTo>
                  <a:pt x="15" y="50"/>
                  <a:pt x="18" y="51"/>
                  <a:pt x="18" y="51"/>
                </a:cubicBezTo>
                <a:cubicBezTo>
                  <a:pt x="19" y="51"/>
                  <a:pt x="20" y="53"/>
                  <a:pt x="19" y="54"/>
                </a:cubicBezTo>
                <a:cubicBezTo>
                  <a:pt x="19" y="56"/>
                  <a:pt x="20" y="57"/>
                  <a:pt x="22" y="58"/>
                </a:cubicBezTo>
                <a:cubicBezTo>
                  <a:pt x="25" y="58"/>
                  <a:pt x="26" y="57"/>
                  <a:pt x="27" y="56"/>
                </a:cubicBezTo>
                <a:cubicBezTo>
                  <a:pt x="27" y="54"/>
                  <a:pt x="30" y="53"/>
                  <a:pt x="31" y="53"/>
                </a:cubicBezTo>
                <a:cubicBezTo>
                  <a:pt x="31" y="53"/>
                  <a:pt x="33" y="54"/>
                  <a:pt x="33" y="56"/>
                </a:cubicBezTo>
                <a:cubicBezTo>
                  <a:pt x="34" y="57"/>
                  <a:pt x="36" y="58"/>
                  <a:pt x="38" y="57"/>
                </a:cubicBezTo>
                <a:cubicBezTo>
                  <a:pt x="40" y="57"/>
                  <a:pt x="41" y="55"/>
                  <a:pt x="40" y="53"/>
                </a:cubicBezTo>
                <a:cubicBezTo>
                  <a:pt x="40" y="52"/>
                  <a:pt x="42" y="49"/>
                  <a:pt x="42" y="49"/>
                </a:cubicBezTo>
                <a:cubicBezTo>
                  <a:pt x="43" y="48"/>
                  <a:pt x="44" y="49"/>
                  <a:pt x="46" y="50"/>
                </a:cubicBezTo>
                <a:cubicBezTo>
                  <a:pt x="47" y="51"/>
                  <a:pt x="49" y="51"/>
                  <a:pt x="50" y="49"/>
                </a:cubicBezTo>
                <a:cubicBezTo>
                  <a:pt x="52" y="47"/>
                  <a:pt x="52" y="45"/>
                  <a:pt x="51" y="44"/>
                </a:cubicBezTo>
                <a:cubicBezTo>
                  <a:pt x="50" y="43"/>
                  <a:pt x="50" y="40"/>
                  <a:pt x="50" y="40"/>
                </a:cubicBezTo>
                <a:cubicBezTo>
                  <a:pt x="51" y="39"/>
                  <a:pt x="52" y="38"/>
                  <a:pt x="54" y="39"/>
                </a:cubicBezTo>
                <a:cubicBezTo>
                  <a:pt x="55" y="39"/>
                  <a:pt x="57" y="38"/>
                  <a:pt x="57" y="35"/>
                </a:cubicBezTo>
                <a:cubicBezTo>
                  <a:pt x="58" y="33"/>
                  <a:pt x="57" y="31"/>
                  <a:pt x="55" y="31"/>
                </a:cubicBezTo>
                <a:cubicBezTo>
                  <a:pt x="54" y="31"/>
                  <a:pt x="53" y="28"/>
                  <a:pt x="52" y="27"/>
                </a:cubicBezTo>
                <a:cubicBezTo>
                  <a:pt x="52" y="26"/>
                  <a:pt x="54" y="25"/>
                  <a:pt x="55" y="25"/>
                </a:cubicBezTo>
                <a:cubicBezTo>
                  <a:pt x="56" y="24"/>
                  <a:pt x="57" y="22"/>
                  <a:pt x="56" y="20"/>
                </a:cubicBezTo>
                <a:cubicBezTo>
                  <a:pt x="56" y="18"/>
                  <a:pt x="54" y="17"/>
                  <a:pt x="53" y="18"/>
                </a:cubicBezTo>
                <a:cubicBezTo>
                  <a:pt x="51" y="18"/>
                  <a:pt x="49" y="16"/>
                  <a:pt x="48" y="16"/>
                </a:cubicBezTo>
                <a:cubicBezTo>
                  <a:pt x="48" y="15"/>
                  <a:pt x="48" y="13"/>
                  <a:pt x="49" y="12"/>
                </a:cubicBezTo>
                <a:cubicBezTo>
                  <a:pt x="50" y="11"/>
                  <a:pt x="50" y="9"/>
                  <a:pt x="48" y="8"/>
                </a:cubicBezTo>
                <a:cubicBezTo>
                  <a:pt x="47" y="6"/>
                  <a:pt x="45" y="6"/>
                  <a:pt x="44" y="7"/>
                </a:cubicBezTo>
                <a:cubicBezTo>
                  <a:pt x="42" y="8"/>
                  <a:pt x="40" y="8"/>
                  <a:pt x="39" y="8"/>
                </a:cubicBezTo>
                <a:cubicBezTo>
                  <a:pt x="38" y="7"/>
                  <a:pt x="38" y="6"/>
                  <a:pt x="38" y="4"/>
                </a:cubicBezTo>
                <a:cubicBezTo>
                  <a:pt x="38" y="3"/>
                  <a:pt x="37" y="1"/>
                  <a:pt x="35" y="1"/>
                </a:cubicBezTo>
                <a:cubicBezTo>
                  <a:pt x="33" y="0"/>
                  <a:pt x="31" y="1"/>
                  <a:pt x="30" y="3"/>
                </a:cubicBezTo>
                <a:cubicBezTo>
                  <a:pt x="30" y="4"/>
                  <a:pt x="28" y="5"/>
                  <a:pt x="27" y="5"/>
                </a:cubicBezTo>
                <a:cubicBezTo>
                  <a:pt x="26" y="6"/>
                  <a:pt x="25" y="4"/>
                  <a:pt x="24" y="3"/>
                </a:cubicBezTo>
                <a:cubicBezTo>
                  <a:pt x="24" y="1"/>
                  <a:pt x="22" y="1"/>
                  <a:pt x="20" y="1"/>
                </a:cubicBezTo>
                <a:cubicBezTo>
                  <a:pt x="18" y="2"/>
                  <a:pt x="16" y="4"/>
                  <a:pt x="17" y="5"/>
                </a:cubicBezTo>
                <a:cubicBezTo>
                  <a:pt x="17" y="7"/>
                  <a:pt x="16" y="9"/>
                  <a:pt x="15" y="10"/>
                </a:cubicBezTo>
                <a:cubicBezTo>
                  <a:pt x="14" y="10"/>
                  <a:pt x="13" y="10"/>
                  <a:pt x="12" y="9"/>
                </a:cubicBezTo>
                <a:cubicBezTo>
                  <a:pt x="10" y="8"/>
                  <a:pt x="8" y="8"/>
                  <a:pt x="7" y="10"/>
                </a:cubicBezTo>
                <a:cubicBezTo>
                  <a:pt x="6" y="11"/>
                  <a:pt x="5" y="13"/>
                  <a:pt x="6" y="14"/>
                </a:cubicBezTo>
                <a:close/>
                <a:moveTo>
                  <a:pt x="23" y="13"/>
                </a:moveTo>
                <a:cubicBezTo>
                  <a:pt x="32" y="10"/>
                  <a:pt x="42" y="15"/>
                  <a:pt x="45" y="24"/>
                </a:cubicBezTo>
                <a:cubicBezTo>
                  <a:pt x="47" y="33"/>
                  <a:pt x="43" y="42"/>
                  <a:pt x="34" y="45"/>
                </a:cubicBezTo>
                <a:cubicBezTo>
                  <a:pt x="25" y="48"/>
                  <a:pt x="15" y="43"/>
                  <a:pt x="13" y="34"/>
                </a:cubicBezTo>
                <a:cubicBezTo>
                  <a:pt x="10" y="26"/>
                  <a:pt x="15" y="16"/>
                  <a:pt x="23" y="1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39" name="Freeform 302"/>
          <p:cNvSpPr>
            <a:spLocks noEditPoints="1"/>
          </p:cNvSpPr>
          <p:nvPr/>
        </p:nvSpPr>
        <p:spPr bwMode="auto">
          <a:xfrm>
            <a:off x="7964139" y="3994876"/>
            <a:ext cx="234289" cy="234221"/>
          </a:xfrm>
          <a:custGeom>
            <a:avLst/>
            <a:gdLst>
              <a:gd name="T0" fmla="*/ 4 w 37"/>
              <a:gd name="T1" fmla="*/ 9 h 37"/>
              <a:gd name="T2" fmla="*/ 5 w 37"/>
              <a:gd name="T3" fmla="*/ 12 h 37"/>
              <a:gd name="T4" fmla="*/ 2 w 37"/>
              <a:gd name="T5" fmla="*/ 12 h 37"/>
              <a:gd name="T6" fmla="*/ 0 w 37"/>
              <a:gd name="T7" fmla="*/ 14 h 37"/>
              <a:gd name="T8" fmla="*/ 1 w 37"/>
              <a:gd name="T9" fmla="*/ 17 h 37"/>
              <a:gd name="T10" fmla="*/ 3 w 37"/>
              <a:gd name="T11" fmla="*/ 20 h 37"/>
              <a:gd name="T12" fmla="*/ 2 w 37"/>
              <a:gd name="T13" fmla="*/ 21 h 37"/>
              <a:gd name="T14" fmla="*/ 1 w 37"/>
              <a:gd name="T15" fmla="*/ 24 h 37"/>
              <a:gd name="T16" fmla="*/ 3 w 37"/>
              <a:gd name="T17" fmla="*/ 26 h 37"/>
              <a:gd name="T18" fmla="*/ 5 w 37"/>
              <a:gd name="T19" fmla="*/ 26 h 37"/>
              <a:gd name="T20" fmla="*/ 5 w 37"/>
              <a:gd name="T21" fmla="*/ 29 h 37"/>
              <a:gd name="T22" fmla="*/ 6 w 37"/>
              <a:gd name="T23" fmla="*/ 32 h 37"/>
              <a:gd name="T24" fmla="*/ 9 w 37"/>
              <a:gd name="T25" fmla="*/ 33 h 37"/>
              <a:gd name="T26" fmla="*/ 12 w 37"/>
              <a:gd name="T27" fmla="*/ 32 h 37"/>
              <a:gd name="T28" fmla="*/ 12 w 37"/>
              <a:gd name="T29" fmla="*/ 34 h 37"/>
              <a:gd name="T30" fmla="*/ 15 w 37"/>
              <a:gd name="T31" fmla="*/ 37 h 37"/>
              <a:gd name="T32" fmla="*/ 17 w 37"/>
              <a:gd name="T33" fmla="*/ 35 h 37"/>
              <a:gd name="T34" fmla="*/ 20 w 37"/>
              <a:gd name="T35" fmla="*/ 34 h 37"/>
              <a:gd name="T36" fmla="*/ 21 w 37"/>
              <a:gd name="T37" fmla="*/ 35 h 37"/>
              <a:gd name="T38" fmla="*/ 24 w 37"/>
              <a:gd name="T39" fmla="*/ 36 h 37"/>
              <a:gd name="T40" fmla="*/ 26 w 37"/>
              <a:gd name="T41" fmla="*/ 34 h 37"/>
              <a:gd name="T42" fmla="*/ 27 w 37"/>
              <a:gd name="T43" fmla="*/ 31 h 37"/>
              <a:gd name="T44" fmla="*/ 29 w 37"/>
              <a:gd name="T45" fmla="*/ 32 h 37"/>
              <a:gd name="T46" fmla="*/ 32 w 37"/>
              <a:gd name="T47" fmla="*/ 31 h 37"/>
              <a:gd name="T48" fmla="*/ 33 w 37"/>
              <a:gd name="T49" fmla="*/ 28 h 37"/>
              <a:gd name="T50" fmla="*/ 32 w 37"/>
              <a:gd name="T51" fmla="*/ 25 h 37"/>
              <a:gd name="T52" fmla="*/ 35 w 37"/>
              <a:gd name="T53" fmla="*/ 24 h 37"/>
              <a:gd name="T54" fmla="*/ 37 w 37"/>
              <a:gd name="T55" fmla="*/ 22 h 37"/>
              <a:gd name="T56" fmla="*/ 36 w 37"/>
              <a:gd name="T57" fmla="*/ 19 h 37"/>
              <a:gd name="T58" fmla="*/ 34 w 37"/>
              <a:gd name="T59" fmla="*/ 17 h 37"/>
              <a:gd name="T60" fmla="*/ 35 w 37"/>
              <a:gd name="T61" fmla="*/ 15 h 37"/>
              <a:gd name="T62" fmla="*/ 36 w 37"/>
              <a:gd name="T63" fmla="*/ 12 h 37"/>
              <a:gd name="T64" fmla="*/ 34 w 37"/>
              <a:gd name="T65" fmla="*/ 11 h 37"/>
              <a:gd name="T66" fmla="*/ 31 w 37"/>
              <a:gd name="T67" fmla="*/ 9 h 37"/>
              <a:gd name="T68" fmla="*/ 32 w 37"/>
              <a:gd name="T69" fmla="*/ 7 h 37"/>
              <a:gd name="T70" fmla="*/ 31 w 37"/>
              <a:gd name="T71" fmla="*/ 4 h 37"/>
              <a:gd name="T72" fmla="*/ 28 w 37"/>
              <a:gd name="T73" fmla="*/ 4 h 37"/>
              <a:gd name="T74" fmla="*/ 25 w 37"/>
              <a:gd name="T75" fmla="*/ 4 h 37"/>
              <a:gd name="T76" fmla="*/ 25 w 37"/>
              <a:gd name="T77" fmla="*/ 2 h 37"/>
              <a:gd name="T78" fmla="*/ 22 w 37"/>
              <a:gd name="T79" fmla="*/ 0 h 37"/>
              <a:gd name="T80" fmla="*/ 20 w 37"/>
              <a:gd name="T81" fmla="*/ 1 h 37"/>
              <a:gd name="T82" fmla="*/ 17 w 37"/>
              <a:gd name="T83" fmla="*/ 3 h 37"/>
              <a:gd name="T84" fmla="*/ 16 w 37"/>
              <a:gd name="T85" fmla="*/ 1 h 37"/>
              <a:gd name="T86" fmla="*/ 13 w 37"/>
              <a:gd name="T87" fmla="*/ 0 h 37"/>
              <a:gd name="T88" fmla="*/ 11 w 37"/>
              <a:gd name="T89" fmla="*/ 3 h 37"/>
              <a:gd name="T90" fmla="*/ 10 w 37"/>
              <a:gd name="T91" fmla="*/ 6 h 37"/>
              <a:gd name="T92" fmla="*/ 8 w 37"/>
              <a:gd name="T93" fmla="*/ 5 h 37"/>
              <a:gd name="T94" fmla="*/ 5 w 37"/>
              <a:gd name="T95" fmla="*/ 6 h 37"/>
              <a:gd name="T96" fmla="*/ 4 w 37"/>
              <a:gd name="T97" fmla="*/ 9 h 37"/>
              <a:gd name="T98" fmla="*/ 15 w 37"/>
              <a:gd name="T99" fmla="*/ 8 h 37"/>
              <a:gd name="T100" fmla="*/ 29 w 37"/>
              <a:gd name="T101" fmla="*/ 15 h 37"/>
              <a:gd name="T102" fmla="*/ 22 w 37"/>
              <a:gd name="T103" fmla="*/ 29 h 37"/>
              <a:gd name="T104" fmla="*/ 8 w 37"/>
              <a:gd name="T105" fmla="*/ 22 h 37"/>
              <a:gd name="T106" fmla="*/ 15 w 37"/>
              <a:gd name="T107" fmla="*/ 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" h="37">
                <a:moveTo>
                  <a:pt x="4" y="9"/>
                </a:moveTo>
                <a:cubicBezTo>
                  <a:pt x="5" y="9"/>
                  <a:pt x="5" y="11"/>
                  <a:pt x="5" y="12"/>
                </a:cubicBezTo>
                <a:cubicBezTo>
                  <a:pt x="4" y="12"/>
                  <a:pt x="3" y="12"/>
                  <a:pt x="2" y="12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6"/>
                  <a:pt x="0" y="17"/>
                  <a:pt x="1" y="17"/>
                </a:cubicBezTo>
                <a:cubicBezTo>
                  <a:pt x="2" y="17"/>
                  <a:pt x="3" y="19"/>
                  <a:pt x="3" y="20"/>
                </a:cubicBezTo>
                <a:cubicBezTo>
                  <a:pt x="3" y="20"/>
                  <a:pt x="2" y="21"/>
                  <a:pt x="2" y="21"/>
                </a:cubicBezTo>
                <a:cubicBezTo>
                  <a:pt x="1" y="21"/>
                  <a:pt x="0" y="23"/>
                  <a:pt x="1" y="24"/>
                </a:cubicBezTo>
                <a:cubicBezTo>
                  <a:pt x="1" y="25"/>
                  <a:pt x="2" y="26"/>
                  <a:pt x="3" y="26"/>
                </a:cubicBezTo>
                <a:cubicBezTo>
                  <a:pt x="4" y="26"/>
                  <a:pt x="5" y="26"/>
                  <a:pt x="5" y="26"/>
                </a:cubicBezTo>
                <a:cubicBezTo>
                  <a:pt x="6" y="27"/>
                  <a:pt x="6" y="28"/>
                  <a:pt x="5" y="29"/>
                </a:cubicBezTo>
                <a:cubicBezTo>
                  <a:pt x="5" y="30"/>
                  <a:pt x="5" y="31"/>
                  <a:pt x="6" y="32"/>
                </a:cubicBezTo>
                <a:cubicBezTo>
                  <a:pt x="7" y="33"/>
                  <a:pt x="8" y="33"/>
                  <a:pt x="9" y="33"/>
                </a:cubicBezTo>
                <a:cubicBezTo>
                  <a:pt x="10" y="32"/>
                  <a:pt x="11" y="32"/>
                  <a:pt x="12" y="32"/>
                </a:cubicBezTo>
                <a:cubicBezTo>
                  <a:pt x="12" y="32"/>
                  <a:pt x="13" y="33"/>
                  <a:pt x="12" y="34"/>
                </a:cubicBezTo>
                <a:cubicBezTo>
                  <a:pt x="12" y="35"/>
                  <a:pt x="13" y="36"/>
                  <a:pt x="15" y="37"/>
                </a:cubicBezTo>
                <a:cubicBezTo>
                  <a:pt x="16" y="37"/>
                  <a:pt x="17" y="36"/>
                  <a:pt x="17" y="35"/>
                </a:cubicBezTo>
                <a:cubicBezTo>
                  <a:pt x="18" y="34"/>
                  <a:pt x="19" y="34"/>
                  <a:pt x="20" y="34"/>
                </a:cubicBezTo>
                <a:cubicBezTo>
                  <a:pt x="20" y="34"/>
                  <a:pt x="21" y="34"/>
                  <a:pt x="21" y="35"/>
                </a:cubicBezTo>
                <a:cubicBezTo>
                  <a:pt x="22" y="36"/>
                  <a:pt x="23" y="37"/>
                  <a:pt x="24" y="36"/>
                </a:cubicBezTo>
                <a:cubicBezTo>
                  <a:pt x="26" y="36"/>
                  <a:pt x="26" y="35"/>
                  <a:pt x="26" y="34"/>
                </a:cubicBezTo>
                <a:cubicBezTo>
                  <a:pt x="26" y="33"/>
                  <a:pt x="27" y="31"/>
                  <a:pt x="27" y="31"/>
                </a:cubicBezTo>
                <a:cubicBezTo>
                  <a:pt x="28" y="31"/>
                  <a:pt x="29" y="31"/>
                  <a:pt x="29" y="32"/>
                </a:cubicBezTo>
                <a:cubicBezTo>
                  <a:pt x="30" y="32"/>
                  <a:pt x="32" y="32"/>
                  <a:pt x="32" y="31"/>
                </a:cubicBezTo>
                <a:cubicBezTo>
                  <a:pt x="33" y="30"/>
                  <a:pt x="34" y="28"/>
                  <a:pt x="33" y="28"/>
                </a:cubicBezTo>
                <a:cubicBezTo>
                  <a:pt x="32" y="27"/>
                  <a:pt x="32" y="25"/>
                  <a:pt x="32" y="25"/>
                </a:cubicBezTo>
                <a:cubicBezTo>
                  <a:pt x="33" y="24"/>
                  <a:pt x="34" y="24"/>
                  <a:pt x="35" y="24"/>
                </a:cubicBezTo>
                <a:cubicBezTo>
                  <a:pt x="36" y="24"/>
                  <a:pt x="37" y="24"/>
                  <a:pt x="37" y="22"/>
                </a:cubicBezTo>
                <a:cubicBezTo>
                  <a:pt x="37" y="21"/>
                  <a:pt x="37" y="20"/>
                  <a:pt x="36" y="19"/>
                </a:cubicBezTo>
                <a:cubicBezTo>
                  <a:pt x="35" y="19"/>
                  <a:pt x="34" y="18"/>
                  <a:pt x="34" y="17"/>
                </a:cubicBezTo>
                <a:cubicBezTo>
                  <a:pt x="34" y="16"/>
                  <a:pt x="35" y="16"/>
                  <a:pt x="35" y="15"/>
                </a:cubicBezTo>
                <a:cubicBezTo>
                  <a:pt x="36" y="15"/>
                  <a:pt x="37" y="14"/>
                  <a:pt x="36" y="12"/>
                </a:cubicBezTo>
                <a:cubicBezTo>
                  <a:pt x="36" y="11"/>
                  <a:pt x="35" y="10"/>
                  <a:pt x="34" y="11"/>
                </a:cubicBezTo>
                <a:cubicBezTo>
                  <a:pt x="33" y="11"/>
                  <a:pt x="31" y="10"/>
                  <a:pt x="31" y="9"/>
                </a:cubicBezTo>
                <a:cubicBezTo>
                  <a:pt x="31" y="9"/>
                  <a:pt x="31" y="8"/>
                  <a:pt x="32" y="7"/>
                </a:cubicBezTo>
                <a:cubicBezTo>
                  <a:pt x="32" y="7"/>
                  <a:pt x="32" y="5"/>
                  <a:pt x="31" y="4"/>
                </a:cubicBezTo>
                <a:cubicBezTo>
                  <a:pt x="30" y="3"/>
                  <a:pt x="29" y="3"/>
                  <a:pt x="28" y="4"/>
                </a:cubicBezTo>
                <a:cubicBezTo>
                  <a:pt x="27" y="5"/>
                  <a:pt x="26" y="5"/>
                  <a:pt x="25" y="4"/>
                </a:cubicBezTo>
                <a:cubicBezTo>
                  <a:pt x="25" y="4"/>
                  <a:pt x="24" y="3"/>
                  <a:pt x="25" y="2"/>
                </a:cubicBezTo>
                <a:cubicBezTo>
                  <a:pt x="25" y="1"/>
                  <a:pt x="24" y="0"/>
                  <a:pt x="22" y="0"/>
                </a:cubicBezTo>
                <a:cubicBezTo>
                  <a:pt x="21" y="0"/>
                  <a:pt x="20" y="0"/>
                  <a:pt x="20" y="1"/>
                </a:cubicBezTo>
                <a:cubicBezTo>
                  <a:pt x="19" y="2"/>
                  <a:pt x="18" y="3"/>
                  <a:pt x="17" y="3"/>
                </a:cubicBezTo>
                <a:cubicBezTo>
                  <a:pt x="17" y="3"/>
                  <a:pt x="16" y="2"/>
                  <a:pt x="16" y="1"/>
                </a:cubicBezTo>
                <a:cubicBezTo>
                  <a:pt x="15" y="0"/>
                  <a:pt x="14" y="0"/>
                  <a:pt x="13" y="0"/>
                </a:cubicBezTo>
                <a:cubicBezTo>
                  <a:pt x="11" y="1"/>
                  <a:pt x="11" y="2"/>
                  <a:pt x="11" y="3"/>
                </a:cubicBezTo>
                <a:cubicBezTo>
                  <a:pt x="11" y="4"/>
                  <a:pt x="10" y="5"/>
                  <a:pt x="10" y="6"/>
                </a:cubicBezTo>
                <a:cubicBezTo>
                  <a:pt x="9" y="6"/>
                  <a:pt x="8" y="6"/>
                  <a:pt x="8" y="5"/>
                </a:cubicBezTo>
                <a:cubicBezTo>
                  <a:pt x="7" y="4"/>
                  <a:pt x="5" y="5"/>
                  <a:pt x="5" y="6"/>
                </a:cubicBezTo>
                <a:cubicBezTo>
                  <a:pt x="4" y="7"/>
                  <a:pt x="3" y="8"/>
                  <a:pt x="4" y="9"/>
                </a:cubicBezTo>
                <a:close/>
                <a:moveTo>
                  <a:pt x="15" y="8"/>
                </a:moveTo>
                <a:cubicBezTo>
                  <a:pt x="21" y="6"/>
                  <a:pt x="27" y="9"/>
                  <a:pt x="29" y="15"/>
                </a:cubicBezTo>
                <a:cubicBezTo>
                  <a:pt x="31" y="21"/>
                  <a:pt x="27" y="27"/>
                  <a:pt x="22" y="29"/>
                </a:cubicBezTo>
                <a:cubicBezTo>
                  <a:pt x="16" y="30"/>
                  <a:pt x="10" y="27"/>
                  <a:pt x="8" y="22"/>
                </a:cubicBezTo>
                <a:cubicBezTo>
                  <a:pt x="6" y="16"/>
                  <a:pt x="10" y="10"/>
                  <a:pt x="1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0" name="Freeform 303"/>
          <p:cNvSpPr>
            <a:spLocks noEditPoints="1"/>
          </p:cNvSpPr>
          <p:nvPr/>
        </p:nvSpPr>
        <p:spPr bwMode="auto">
          <a:xfrm>
            <a:off x="7964138" y="4229097"/>
            <a:ext cx="183704" cy="175667"/>
          </a:xfrm>
          <a:custGeom>
            <a:avLst/>
            <a:gdLst>
              <a:gd name="T0" fmla="*/ 3 w 29"/>
              <a:gd name="T1" fmla="*/ 7 h 28"/>
              <a:gd name="T2" fmla="*/ 4 w 29"/>
              <a:gd name="T3" fmla="*/ 9 h 28"/>
              <a:gd name="T4" fmla="*/ 2 w 29"/>
              <a:gd name="T5" fmla="*/ 9 h 28"/>
              <a:gd name="T6" fmla="*/ 0 w 29"/>
              <a:gd name="T7" fmla="*/ 11 h 28"/>
              <a:gd name="T8" fmla="*/ 1 w 29"/>
              <a:gd name="T9" fmla="*/ 13 h 28"/>
              <a:gd name="T10" fmla="*/ 3 w 29"/>
              <a:gd name="T11" fmla="*/ 15 h 28"/>
              <a:gd name="T12" fmla="*/ 1 w 29"/>
              <a:gd name="T13" fmla="*/ 16 h 28"/>
              <a:gd name="T14" fmla="*/ 1 w 29"/>
              <a:gd name="T15" fmla="*/ 19 h 28"/>
              <a:gd name="T16" fmla="*/ 3 w 29"/>
              <a:gd name="T17" fmla="*/ 20 h 28"/>
              <a:gd name="T18" fmla="*/ 4 w 29"/>
              <a:gd name="T19" fmla="*/ 20 h 28"/>
              <a:gd name="T20" fmla="*/ 4 w 29"/>
              <a:gd name="T21" fmla="*/ 23 h 28"/>
              <a:gd name="T22" fmla="*/ 5 w 29"/>
              <a:gd name="T23" fmla="*/ 25 h 28"/>
              <a:gd name="T24" fmla="*/ 7 w 29"/>
              <a:gd name="T25" fmla="*/ 25 h 28"/>
              <a:gd name="T26" fmla="*/ 9 w 29"/>
              <a:gd name="T27" fmla="*/ 25 h 28"/>
              <a:gd name="T28" fmla="*/ 10 w 29"/>
              <a:gd name="T29" fmla="*/ 27 h 28"/>
              <a:gd name="T30" fmla="*/ 11 w 29"/>
              <a:gd name="T31" fmla="*/ 28 h 28"/>
              <a:gd name="T32" fmla="*/ 13 w 29"/>
              <a:gd name="T33" fmla="*/ 27 h 28"/>
              <a:gd name="T34" fmla="*/ 15 w 29"/>
              <a:gd name="T35" fmla="*/ 26 h 28"/>
              <a:gd name="T36" fmla="*/ 17 w 29"/>
              <a:gd name="T37" fmla="*/ 27 h 28"/>
              <a:gd name="T38" fmla="*/ 19 w 29"/>
              <a:gd name="T39" fmla="*/ 28 h 28"/>
              <a:gd name="T40" fmla="*/ 20 w 29"/>
              <a:gd name="T41" fmla="*/ 26 h 28"/>
              <a:gd name="T42" fmla="*/ 21 w 29"/>
              <a:gd name="T43" fmla="*/ 24 h 28"/>
              <a:gd name="T44" fmla="*/ 23 w 29"/>
              <a:gd name="T45" fmla="*/ 24 h 28"/>
              <a:gd name="T46" fmla="*/ 25 w 29"/>
              <a:gd name="T47" fmla="*/ 24 h 28"/>
              <a:gd name="T48" fmla="*/ 25 w 29"/>
              <a:gd name="T49" fmla="*/ 21 h 28"/>
              <a:gd name="T50" fmla="*/ 25 w 29"/>
              <a:gd name="T51" fmla="*/ 19 h 28"/>
              <a:gd name="T52" fmla="*/ 27 w 29"/>
              <a:gd name="T53" fmla="*/ 19 h 28"/>
              <a:gd name="T54" fmla="*/ 29 w 29"/>
              <a:gd name="T55" fmla="*/ 17 h 28"/>
              <a:gd name="T56" fmla="*/ 28 w 29"/>
              <a:gd name="T57" fmla="*/ 15 h 28"/>
              <a:gd name="T58" fmla="*/ 26 w 29"/>
              <a:gd name="T59" fmla="*/ 13 h 28"/>
              <a:gd name="T60" fmla="*/ 27 w 29"/>
              <a:gd name="T61" fmla="*/ 12 h 28"/>
              <a:gd name="T62" fmla="*/ 28 w 29"/>
              <a:gd name="T63" fmla="*/ 10 h 28"/>
              <a:gd name="T64" fmla="*/ 26 w 29"/>
              <a:gd name="T65" fmla="*/ 8 h 28"/>
              <a:gd name="T66" fmla="*/ 24 w 29"/>
              <a:gd name="T67" fmla="*/ 7 h 28"/>
              <a:gd name="T68" fmla="*/ 25 w 29"/>
              <a:gd name="T69" fmla="*/ 6 h 28"/>
              <a:gd name="T70" fmla="*/ 24 w 29"/>
              <a:gd name="T71" fmla="*/ 3 h 28"/>
              <a:gd name="T72" fmla="*/ 22 w 29"/>
              <a:gd name="T73" fmla="*/ 3 h 28"/>
              <a:gd name="T74" fmla="*/ 19 w 29"/>
              <a:gd name="T75" fmla="*/ 3 h 28"/>
              <a:gd name="T76" fmla="*/ 19 w 29"/>
              <a:gd name="T77" fmla="*/ 2 h 28"/>
              <a:gd name="T78" fmla="*/ 17 w 29"/>
              <a:gd name="T79" fmla="*/ 0 h 28"/>
              <a:gd name="T80" fmla="*/ 15 w 29"/>
              <a:gd name="T81" fmla="*/ 1 h 28"/>
              <a:gd name="T82" fmla="*/ 13 w 29"/>
              <a:gd name="T83" fmla="*/ 2 h 28"/>
              <a:gd name="T84" fmla="*/ 12 w 29"/>
              <a:gd name="T85" fmla="*/ 1 h 28"/>
              <a:gd name="T86" fmla="*/ 10 w 29"/>
              <a:gd name="T87" fmla="*/ 0 h 28"/>
              <a:gd name="T88" fmla="*/ 9 w 29"/>
              <a:gd name="T89" fmla="*/ 2 h 28"/>
              <a:gd name="T90" fmla="*/ 8 w 29"/>
              <a:gd name="T91" fmla="*/ 4 h 28"/>
              <a:gd name="T92" fmla="*/ 6 w 29"/>
              <a:gd name="T93" fmla="*/ 4 h 28"/>
              <a:gd name="T94" fmla="*/ 4 w 29"/>
              <a:gd name="T95" fmla="*/ 4 h 28"/>
              <a:gd name="T96" fmla="*/ 3 w 29"/>
              <a:gd name="T97" fmla="*/ 7 h 28"/>
              <a:gd name="T98" fmla="*/ 12 w 29"/>
              <a:gd name="T99" fmla="*/ 6 h 28"/>
              <a:gd name="T100" fmla="*/ 22 w 29"/>
              <a:gd name="T101" fmla="*/ 12 h 28"/>
              <a:gd name="T102" fmla="*/ 17 w 29"/>
              <a:gd name="T103" fmla="*/ 22 h 28"/>
              <a:gd name="T104" fmla="*/ 6 w 29"/>
              <a:gd name="T105" fmla="*/ 17 h 28"/>
              <a:gd name="T106" fmla="*/ 12 w 29"/>
              <a:gd name="T107" fmla="*/ 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" h="28">
                <a:moveTo>
                  <a:pt x="3" y="7"/>
                </a:moveTo>
                <a:cubicBezTo>
                  <a:pt x="4" y="7"/>
                  <a:pt x="4" y="9"/>
                  <a:pt x="4" y="9"/>
                </a:cubicBezTo>
                <a:cubicBezTo>
                  <a:pt x="4" y="9"/>
                  <a:pt x="3" y="10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12"/>
                  <a:pt x="0" y="13"/>
                  <a:pt x="1" y="13"/>
                </a:cubicBezTo>
                <a:cubicBezTo>
                  <a:pt x="2" y="13"/>
                  <a:pt x="3" y="15"/>
                  <a:pt x="3" y="15"/>
                </a:cubicBezTo>
                <a:cubicBezTo>
                  <a:pt x="3" y="16"/>
                  <a:pt x="2" y="16"/>
                  <a:pt x="1" y="16"/>
                </a:cubicBezTo>
                <a:cubicBezTo>
                  <a:pt x="1" y="17"/>
                  <a:pt x="0" y="18"/>
                  <a:pt x="1" y="19"/>
                </a:cubicBezTo>
                <a:cubicBezTo>
                  <a:pt x="1" y="20"/>
                  <a:pt x="2" y="20"/>
                  <a:pt x="3" y="20"/>
                </a:cubicBezTo>
                <a:cubicBezTo>
                  <a:pt x="3" y="20"/>
                  <a:pt x="4" y="20"/>
                  <a:pt x="4" y="20"/>
                </a:cubicBezTo>
                <a:cubicBezTo>
                  <a:pt x="4" y="21"/>
                  <a:pt x="5" y="22"/>
                  <a:pt x="4" y="23"/>
                </a:cubicBezTo>
                <a:cubicBezTo>
                  <a:pt x="4" y="23"/>
                  <a:pt x="4" y="24"/>
                  <a:pt x="5" y="25"/>
                </a:cubicBezTo>
                <a:cubicBezTo>
                  <a:pt x="5" y="26"/>
                  <a:pt x="7" y="26"/>
                  <a:pt x="7" y="25"/>
                </a:cubicBezTo>
                <a:cubicBezTo>
                  <a:pt x="8" y="25"/>
                  <a:pt x="9" y="25"/>
                  <a:pt x="9" y="25"/>
                </a:cubicBezTo>
                <a:cubicBezTo>
                  <a:pt x="10" y="25"/>
                  <a:pt x="10" y="26"/>
                  <a:pt x="10" y="27"/>
                </a:cubicBezTo>
                <a:cubicBezTo>
                  <a:pt x="10" y="27"/>
                  <a:pt x="10" y="28"/>
                  <a:pt x="11" y="28"/>
                </a:cubicBezTo>
                <a:cubicBezTo>
                  <a:pt x="12" y="28"/>
                  <a:pt x="13" y="28"/>
                  <a:pt x="13" y="27"/>
                </a:cubicBezTo>
                <a:cubicBezTo>
                  <a:pt x="14" y="27"/>
                  <a:pt x="15" y="26"/>
                  <a:pt x="15" y="26"/>
                </a:cubicBezTo>
                <a:cubicBezTo>
                  <a:pt x="16" y="26"/>
                  <a:pt x="16" y="26"/>
                  <a:pt x="17" y="27"/>
                </a:cubicBezTo>
                <a:cubicBezTo>
                  <a:pt x="17" y="28"/>
                  <a:pt x="18" y="28"/>
                  <a:pt x="19" y="28"/>
                </a:cubicBezTo>
                <a:cubicBezTo>
                  <a:pt x="20" y="28"/>
                  <a:pt x="20" y="27"/>
                  <a:pt x="20" y="26"/>
                </a:cubicBezTo>
                <a:cubicBezTo>
                  <a:pt x="20" y="25"/>
                  <a:pt x="21" y="24"/>
                  <a:pt x="21" y="24"/>
                </a:cubicBezTo>
                <a:cubicBezTo>
                  <a:pt x="21" y="24"/>
                  <a:pt x="22" y="24"/>
                  <a:pt x="23" y="24"/>
                </a:cubicBezTo>
                <a:cubicBezTo>
                  <a:pt x="23" y="25"/>
                  <a:pt x="24" y="25"/>
                  <a:pt x="25" y="24"/>
                </a:cubicBezTo>
                <a:cubicBezTo>
                  <a:pt x="26" y="23"/>
                  <a:pt x="26" y="22"/>
                  <a:pt x="25" y="21"/>
                </a:cubicBezTo>
                <a:cubicBezTo>
                  <a:pt x="25" y="21"/>
                  <a:pt x="25" y="20"/>
                  <a:pt x="25" y="19"/>
                </a:cubicBezTo>
                <a:cubicBezTo>
                  <a:pt x="25" y="19"/>
                  <a:pt x="26" y="19"/>
                  <a:pt x="27" y="19"/>
                </a:cubicBezTo>
                <a:cubicBezTo>
                  <a:pt x="28" y="19"/>
                  <a:pt x="28" y="18"/>
                  <a:pt x="29" y="17"/>
                </a:cubicBezTo>
                <a:cubicBezTo>
                  <a:pt x="29" y="16"/>
                  <a:pt x="28" y="15"/>
                  <a:pt x="28" y="15"/>
                </a:cubicBezTo>
                <a:cubicBezTo>
                  <a:pt x="27" y="15"/>
                  <a:pt x="26" y="14"/>
                  <a:pt x="26" y="13"/>
                </a:cubicBezTo>
                <a:cubicBezTo>
                  <a:pt x="26" y="13"/>
                  <a:pt x="27" y="12"/>
                  <a:pt x="27" y="12"/>
                </a:cubicBezTo>
                <a:cubicBezTo>
                  <a:pt x="28" y="12"/>
                  <a:pt x="28" y="11"/>
                  <a:pt x="28" y="10"/>
                </a:cubicBezTo>
                <a:cubicBezTo>
                  <a:pt x="28" y="9"/>
                  <a:pt x="27" y="8"/>
                  <a:pt x="26" y="8"/>
                </a:cubicBezTo>
                <a:cubicBezTo>
                  <a:pt x="26" y="9"/>
                  <a:pt x="24" y="8"/>
                  <a:pt x="24" y="7"/>
                </a:cubicBezTo>
                <a:cubicBezTo>
                  <a:pt x="24" y="7"/>
                  <a:pt x="24" y="6"/>
                  <a:pt x="25" y="6"/>
                </a:cubicBezTo>
                <a:cubicBezTo>
                  <a:pt x="25" y="5"/>
                  <a:pt x="25" y="4"/>
                  <a:pt x="24" y="3"/>
                </a:cubicBezTo>
                <a:cubicBezTo>
                  <a:pt x="23" y="3"/>
                  <a:pt x="22" y="3"/>
                  <a:pt x="22" y="3"/>
                </a:cubicBezTo>
                <a:cubicBezTo>
                  <a:pt x="21" y="4"/>
                  <a:pt x="20" y="4"/>
                  <a:pt x="19" y="3"/>
                </a:cubicBezTo>
                <a:cubicBezTo>
                  <a:pt x="19" y="3"/>
                  <a:pt x="19" y="2"/>
                  <a:pt x="19" y="2"/>
                </a:cubicBezTo>
                <a:cubicBezTo>
                  <a:pt x="19" y="1"/>
                  <a:pt x="18" y="0"/>
                  <a:pt x="17" y="0"/>
                </a:cubicBezTo>
                <a:cubicBezTo>
                  <a:pt x="16" y="0"/>
                  <a:pt x="15" y="0"/>
                  <a:pt x="15" y="1"/>
                </a:cubicBezTo>
                <a:cubicBezTo>
                  <a:pt x="15" y="2"/>
                  <a:pt x="14" y="2"/>
                  <a:pt x="13" y="2"/>
                </a:cubicBezTo>
                <a:cubicBezTo>
                  <a:pt x="13" y="2"/>
                  <a:pt x="12" y="2"/>
                  <a:pt x="12" y="1"/>
                </a:cubicBezTo>
                <a:cubicBezTo>
                  <a:pt x="12" y="0"/>
                  <a:pt x="11" y="0"/>
                  <a:pt x="10" y="0"/>
                </a:cubicBezTo>
                <a:cubicBezTo>
                  <a:pt x="9" y="1"/>
                  <a:pt x="8" y="2"/>
                  <a:pt x="9" y="2"/>
                </a:cubicBezTo>
                <a:cubicBezTo>
                  <a:pt x="9" y="3"/>
                  <a:pt x="8" y="4"/>
                  <a:pt x="8" y="4"/>
                </a:cubicBezTo>
                <a:cubicBezTo>
                  <a:pt x="7" y="5"/>
                  <a:pt x="7" y="4"/>
                  <a:pt x="6" y="4"/>
                </a:cubicBezTo>
                <a:cubicBezTo>
                  <a:pt x="5" y="3"/>
                  <a:pt x="4" y="4"/>
                  <a:pt x="4" y="4"/>
                </a:cubicBezTo>
                <a:cubicBezTo>
                  <a:pt x="3" y="5"/>
                  <a:pt x="3" y="6"/>
                  <a:pt x="3" y="7"/>
                </a:cubicBezTo>
                <a:close/>
                <a:moveTo>
                  <a:pt x="12" y="6"/>
                </a:moveTo>
                <a:cubicBezTo>
                  <a:pt x="16" y="5"/>
                  <a:pt x="21" y="7"/>
                  <a:pt x="22" y="12"/>
                </a:cubicBezTo>
                <a:cubicBezTo>
                  <a:pt x="24" y="16"/>
                  <a:pt x="21" y="21"/>
                  <a:pt x="17" y="22"/>
                </a:cubicBezTo>
                <a:cubicBezTo>
                  <a:pt x="13" y="23"/>
                  <a:pt x="8" y="21"/>
                  <a:pt x="6" y="17"/>
                </a:cubicBezTo>
                <a:cubicBezTo>
                  <a:pt x="5" y="12"/>
                  <a:pt x="7" y="8"/>
                  <a:pt x="12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2" name="Freeform 57"/>
          <p:cNvSpPr/>
          <p:nvPr/>
        </p:nvSpPr>
        <p:spPr bwMode="auto">
          <a:xfrm>
            <a:off x="5894344" y="4424950"/>
            <a:ext cx="561228" cy="15587"/>
          </a:xfrm>
          <a:custGeom>
            <a:avLst/>
            <a:gdLst>
              <a:gd name="T0" fmla="*/ 2 w 76"/>
              <a:gd name="T1" fmla="*/ 2 h 2"/>
              <a:gd name="T2" fmla="*/ 0 w 76"/>
              <a:gd name="T3" fmla="*/ 1 h 2"/>
              <a:gd name="T4" fmla="*/ 2 w 76"/>
              <a:gd name="T5" fmla="*/ 0 h 2"/>
              <a:gd name="T6" fmla="*/ 75 w 76"/>
              <a:gd name="T7" fmla="*/ 0 h 2"/>
              <a:gd name="T8" fmla="*/ 76 w 76"/>
              <a:gd name="T9" fmla="*/ 1 h 2"/>
              <a:gd name="T10" fmla="*/ 75 w 76"/>
              <a:gd name="T11" fmla="*/ 2 h 2"/>
              <a:gd name="T12" fmla="*/ 2 w 76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">
                <a:moveTo>
                  <a:pt x="2" y="2"/>
                </a:moveTo>
                <a:cubicBezTo>
                  <a:pt x="1" y="2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6" y="0"/>
                  <a:pt x="76" y="1"/>
                </a:cubicBezTo>
                <a:cubicBezTo>
                  <a:pt x="76" y="2"/>
                  <a:pt x="75" y="2"/>
                  <a:pt x="75" y="2"/>
                </a:cubicBez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3" name="Rectangle 58"/>
          <p:cNvSpPr>
            <a:spLocks noChangeArrowheads="1"/>
          </p:cNvSpPr>
          <p:nvPr/>
        </p:nvSpPr>
        <p:spPr bwMode="auto">
          <a:xfrm>
            <a:off x="5966056" y="4107015"/>
            <a:ext cx="81067" cy="274297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4" name="Rectangle 59"/>
          <p:cNvSpPr>
            <a:spLocks noChangeArrowheads="1"/>
          </p:cNvSpPr>
          <p:nvPr/>
        </p:nvSpPr>
        <p:spPr bwMode="auto">
          <a:xfrm>
            <a:off x="6084538" y="4010387"/>
            <a:ext cx="81067" cy="370927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5" name="Rectangle 60"/>
          <p:cNvSpPr>
            <a:spLocks noChangeArrowheads="1"/>
          </p:cNvSpPr>
          <p:nvPr/>
        </p:nvSpPr>
        <p:spPr bwMode="auto">
          <a:xfrm>
            <a:off x="6196783" y="4128833"/>
            <a:ext cx="81067" cy="252480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6" name="Rectangle 61"/>
          <p:cNvSpPr>
            <a:spLocks noChangeArrowheads="1"/>
          </p:cNvSpPr>
          <p:nvPr/>
        </p:nvSpPr>
        <p:spPr bwMode="auto">
          <a:xfrm>
            <a:off x="6321500" y="4209876"/>
            <a:ext cx="81067" cy="171437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64" name="Text Box 10"/>
          <p:cNvSpPr txBox="1">
            <a:spLocks noChangeArrowheads="1"/>
          </p:cNvSpPr>
          <p:nvPr/>
        </p:nvSpPr>
        <p:spPr bwMode="auto">
          <a:xfrm>
            <a:off x="9332042" y="4966632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solidFill>
                  <a:srgbClr val="D3381C"/>
                </a:solidFill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grpSp>
        <p:nvGrpSpPr>
          <p:cNvPr id="8216" name="组合 88"/>
          <p:cNvGrpSpPr/>
          <p:nvPr/>
        </p:nvGrpSpPr>
        <p:grpSpPr bwMode="auto">
          <a:xfrm>
            <a:off x="9796951" y="2853487"/>
            <a:ext cx="978832" cy="1809555"/>
            <a:chOff x="846782" y="1426730"/>
            <a:chExt cx="938581" cy="1735235"/>
          </a:xfrm>
        </p:grpSpPr>
        <p:grpSp>
          <p:nvGrpSpPr>
            <p:cNvPr id="8217" name="组合 89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1110121" y="2212237"/>
                <a:ext cx="878828" cy="842340"/>
              </a:xfrm>
              <a:prstGeom prst="rect">
                <a:avLst/>
              </a:prstGeom>
              <a:noFill/>
              <a:ln w="12700">
                <a:solidFill>
                  <a:srgbClr val="D338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1051261" y="2336051"/>
                <a:ext cx="828088" cy="826101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91" name="Text Box 10"/>
            <p:cNvSpPr txBox="1">
              <a:spLocks noChangeArrowheads="1"/>
            </p:cNvSpPr>
            <p:nvPr/>
          </p:nvSpPr>
          <p:spPr bwMode="auto">
            <a:xfrm>
              <a:off x="951425" y="1426730"/>
              <a:ext cx="732351" cy="7502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rPr>
                <a:t>05</a:t>
              </a:r>
              <a:endParaRPr lang="zh-CN" altLang="en-US" sz="4265" noProof="1">
                <a:solidFill>
                  <a:srgbClr val="D3381C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>
            <a:grpSpLocks noChangeAspect="1"/>
          </p:cNvGrpSpPr>
          <p:nvPr/>
        </p:nvGrpSpPr>
        <p:grpSpPr bwMode="auto">
          <a:xfrm>
            <a:off x="9910964" y="3964089"/>
            <a:ext cx="579612" cy="559704"/>
            <a:chOff x="7493000" y="1820863"/>
            <a:chExt cx="233363" cy="225425"/>
          </a:xfrm>
          <a:gradFill>
            <a:gsLst>
              <a:gs pos="47700">
                <a:schemeClr val="accent2"/>
              </a:gs>
              <a:gs pos="0">
                <a:schemeClr val="accent1"/>
              </a:gs>
              <a:gs pos="100000">
                <a:schemeClr val="accent3"/>
              </a:gs>
            </a:gsLst>
            <a:lin ang="5400000" scaled="0"/>
          </a:gradFill>
        </p:grpSpPr>
        <p:sp>
          <p:nvSpPr>
            <p:cNvPr id="48" name="Freeform 315"/>
            <p:cNvSpPr/>
            <p:nvPr/>
          </p:nvSpPr>
          <p:spPr bwMode="auto">
            <a:xfrm>
              <a:off x="7624763" y="1947863"/>
              <a:ext cx="93663" cy="98425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16"/>
            <p:cNvSpPr/>
            <p:nvPr/>
          </p:nvSpPr>
          <p:spPr bwMode="auto">
            <a:xfrm>
              <a:off x="7651750" y="1884363"/>
              <a:ext cx="74613" cy="873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17"/>
            <p:cNvSpPr/>
            <p:nvPr/>
          </p:nvSpPr>
          <p:spPr bwMode="auto">
            <a:xfrm>
              <a:off x="7493000" y="1906588"/>
              <a:ext cx="95250" cy="101600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318"/>
            <p:cNvSpPr/>
            <p:nvPr/>
          </p:nvSpPr>
          <p:spPr bwMode="auto">
            <a:xfrm>
              <a:off x="7546975" y="1978025"/>
              <a:ext cx="74613" cy="46038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19"/>
            <p:cNvSpPr/>
            <p:nvPr/>
          </p:nvSpPr>
          <p:spPr bwMode="auto">
            <a:xfrm>
              <a:off x="7588250" y="1820863"/>
              <a:ext cx="107950" cy="74613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20"/>
            <p:cNvSpPr/>
            <p:nvPr/>
          </p:nvSpPr>
          <p:spPr bwMode="auto">
            <a:xfrm>
              <a:off x="7535863" y="1828800"/>
              <a:ext cx="74613" cy="857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977559" y="4966632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solidFill>
                  <a:srgbClr val="D3381C"/>
                </a:solidFill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grpSp>
        <p:nvGrpSpPr>
          <p:cNvPr id="8225" name="组合 2"/>
          <p:cNvGrpSpPr/>
          <p:nvPr/>
        </p:nvGrpSpPr>
        <p:grpSpPr bwMode="auto">
          <a:xfrm>
            <a:off x="1643774" y="2853487"/>
            <a:ext cx="978832" cy="1809555"/>
            <a:chOff x="846782" y="1426730"/>
            <a:chExt cx="938581" cy="1735235"/>
          </a:xfrm>
        </p:grpSpPr>
        <p:grpSp>
          <p:nvGrpSpPr>
            <p:cNvPr id="8226" name="组合 1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109907" y="2212237"/>
                <a:ext cx="878828" cy="842340"/>
              </a:xfrm>
              <a:prstGeom prst="rect">
                <a:avLst/>
              </a:prstGeom>
              <a:noFill/>
              <a:ln w="12700">
                <a:solidFill>
                  <a:srgbClr val="D338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051048" y="2336051"/>
                <a:ext cx="828088" cy="826101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55" name="Text Box 10"/>
            <p:cNvSpPr txBox="1">
              <a:spLocks noChangeArrowheads="1"/>
            </p:cNvSpPr>
            <p:nvPr/>
          </p:nvSpPr>
          <p:spPr bwMode="auto">
            <a:xfrm>
              <a:off x="951425" y="1426730"/>
              <a:ext cx="732351" cy="7502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rPr>
                <a:t>01</a:t>
              </a:r>
              <a:endParaRPr lang="zh-CN" altLang="en-US" sz="4265" noProof="1">
                <a:solidFill>
                  <a:srgbClr val="D3381C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8230" name="组合 6"/>
          <p:cNvGrpSpPr/>
          <p:nvPr/>
        </p:nvGrpSpPr>
        <p:grpSpPr bwMode="auto">
          <a:xfrm>
            <a:off x="1849810" y="4038341"/>
            <a:ext cx="470659" cy="453781"/>
            <a:chOff x="254016" y="2562921"/>
            <a:chExt cx="451304" cy="435144"/>
          </a:xfrm>
        </p:grpSpPr>
        <p:sp>
          <p:nvSpPr>
            <p:cNvPr id="5" name="Freeform 252"/>
            <p:cNvSpPr/>
            <p:nvPr/>
          </p:nvSpPr>
          <p:spPr bwMode="auto">
            <a:xfrm>
              <a:off x="324876" y="2660807"/>
              <a:ext cx="308503" cy="336936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253"/>
            <p:cNvSpPr/>
            <p:nvPr/>
          </p:nvSpPr>
          <p:spPr bwMode="auto">
            <a:xfrm>
              <a:off x="253840" y="2563380"/>
              <a:ext cx="450577" cy="245597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1" name="Text Box 10"/>
          <p:cNvSpPr txBox="1">
            <a:spLocks noChangeArrowheads="1"/>
          </p:cNvSpPr>
          <p:nvPr/>
        </p:nvSpPr>
        <p:spPr bwMode="auto">
          <a:xfrm>
            <a:off x="3079408" y="4966265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solidFill>
                  <a:srgbClr val="D3381C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8236" name="组合 83"/>
          <p:cNvGrpSpPr/>
          <p:nvPr/>
        </p:nvGrpSpPr>
        <p:grpSpPr bwMode="auto">
          <a:xfrm>
            <a:off x="3682026" y="2853487"/>
            <a:ext cx="978479" cy="1809241"/>
            <a:chOff x="846782" y="1426730"/>
            <a:chExt cx="938581" cy="1735235"/>
          </a:xfrm>
        </p:grpSpPr>
        <p:grpSp>
          <p:nvGrpSpPr>
            <p:cNvPr id="8237" name="组合 84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1110022" y="2212372"/>
                <a:ext cx="879146" cy="842486"/>
              </a:xfrm>
              <a:prstGeom prst="rect">
                <a:avLst/>
              </a:prstGeom>
              <a:noFill/>
              <a:ln w="12700">
                <a:solidFill>
                  <a:srgbClr val="D338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051143" y="2336208"/>
                <a:ext cx="828387" cy="826244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</p:grpSp>
        <p:sp>
          <p:nvSpPr>
            <p:cNvPr id="86" name="Text Box 10"/>
            <p:cNvSpPr txBox="1">
              <a:spLocks noChangeArrowheads="1"/>
            </p:cNvSpPr>
            <p:nvPr/>
          </p:nvSpPr>
          <p:spPr bwMode="auto">
            <a:xfrm>
              <a:off x="951424" y="1426730"/>
              <a:ext cx="732352" cy="7503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noProof="1">
                  <a:solidFill>
                    <a:srgbClr val="D3381C"/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zh-CN" altLang="en-US" sz="4265" noProof="1">
                <a:solidFill>
                  <a:srgbClr val="D3381C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8241" name="组合 24"/>
          <p:cNvGrpSpPr/>
          <p:nvPr/>
        </p:nvGrpSpPr>
        <p:grpSpPr bwMode="auto">
          <a:xfrm>
            <a:off x="3854458" y="4019776"/>
            <a:ext cx="496683" cy="441785"/>
            <a:chOff x="5532438" y="712788"/>
            <a:chExt cx="760412" cy="676276"/>
          </a:xfrm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5531903" y="712778"/>
              <a:ext cx="761537" cy="677192"/>
            </a:xfrm>
            <a:custGeom>
              <a:avLst/>
              <a:gdLst>
                <a:gd name="T0" fmla="*/ 821 w 958"/>
                <a:gd name="T1" fmla="*/ 466 h 852"/>
                <a:gd name="T2" fmla="*/ 778 w 958"/>
                <a:gd name="T3" fmla="*/ 448 h 852"/>
                <a:gd name="T4" fmla="*/ 739 w 958"/>
                <a:gd name="T5" fmla="*/ 407 h 852"/>
                <a:gd name="T6" fmla="*/ 725 w 958"/>
                <a:gd name="T7" fmla="*/ 365 h 852"/>
                <a:gd name="T8" fmla="*/ 722 w 958"/>
                <a:gd name="T9" fmla="*/ 377 h 852"/>
                <a:gd name="T10" fmla="*/ 704 w 958"/>
                <a:gd name="T11" fmla="*/ 418 h 852"/>
                <a:gd name="T12" fmla="*/ 672 w 958"/>
                <a:gd name="T13" fmla="*/ 450 h 852"/>
                <a:gd name="T14" fmla="*/ 629 w 958"/>
                <a:gd name="T15" fmla="*/ 466 h 852"/>
                <a:gd name="T16" fmla="*/ 592 w 958"/>
                <a:gd name="T17" fmla="*/ 468 h 852"/>
                <a:gd name="T18" fmla="*/ 547 w 958"/>
                <a:gd name="T19" fmla="*/ 455 h 852"/>
                <a:gd name="T20" fmla="*/ 505 w 958"/>
                <a:gd name="T21" fmla="*/ 418 h 852"/>
                <a:gd name="T22" fmla="*/ 485 w 958"/>
                <a:gd name="T23" fmla="*/ 375 h 852"/>
                <a:gd name="T24" fmla="*/ 482 w 958"/>
                <a:gd name="T25" fmla="*/ 365 h 852"/>
                <a:gd name="T26" fmla="*/ 469 w 958"/>
                <a:gd name="T27" fmla="*/ 409 h 852"/>
                <a:gd name="T28" fmla="*/ 439 w 958"/>
                <a:gd name="T29" fmla="*/ 443 h 852"/>
                <a:gd name="T30" fmla="*/ 398 w 958"/>
                <a:gd name="T31" fmla="*/ 464 h 852"/>
                <a:gd name="T32" fmla="*/ 363 w 958"/>
                <a:gd name="T33" fmla="*/ 470 h 852"/>
                <a:gd name="T34" fmla="*/ 316 w 958"/>
                <a:gd name="T35" fmla="*/ 459 h 852"/>
                <a:gd name="T36" fmla="*/ 270 w 958"/>
                <a:gd name="T37" fmla="*/ 427 h 852"/>
                <a:gd name="T38" fmla="*/ 247 w 958"/>
                <a:gd name="T39" fmla="*/ 388 h 852"/>
                <a:gd name="T40" fmla="*/ 242 w 958"/>
                <a:gd name="T41" fmla="*/ 354 h 852"/>
                <a:gd name="T42" fmla="*/ 233 w 958"/>
                <a:gd name="T43" fmla="*/ 398 h 852"/>
                <a:gd name="T44" fmla="*/ 206 w 958"/>
                <a:gd name="T45" fmla="*/ 436 h 852"/>
                <a:gd name="T46" fmla="*/ 169 w 958"/>
                <a:gd name="T47" fmla="*/ 461 h 852"/>
                <a:gd name="T48" fmla="*/ 121 w 958"/>
                <a:gd name="T49" fmla="*/ 470 h 852"/>
                <a:gd name="T50" fmla="*/ 85 w 958"/>
                <a:gd name="T51" fmla="*/ 464 h 852"/>
                <a:gd name="T52" fmla="*/ 36 w 958"/>
                <a:gd name="T53" fmla="*/ 434 h 852"/>
                <a:gd name="T54" fmla="*/ 11 w 958"/>
                <a:gd name="T55" fmla="*/ 398 h 852"/>
                <a:gd name="T56" fmla="*/ 0 w 958"/>
                <a:gd name="T57" fmla="*/ 354 h 852"/>
                <a:gd name="T58" fmla="*/ 958 w 958"/>
                <a:gd name="T59" fmla="*/ 354 h 852"/>
                <a:gd name="T60" fmla="*/ 953 w 958"/>
                <a:gd name="T61" fmla="*/ 398 h 852"/>
                <a:gd name="T62" fmla="*/ 928 w 958"/>
                <a:gd name="T63" fmla="*/ 436 h 852"/>
                <a:gd name="T64" fmla="*/ 890 w 958"/>
                <a:gd name="T65" fmla="*/ 461 h 852"/>
                <a:gd name="T66" fmla="*/ 846 w 958"/>
                <a:gd name="T67" fmla="*/ 470 h 852"/>
                <a:gd name="T68" fmla="*/ 878 w 958"/>
                <a:gd name="T69" fmla="*/ 139 h 852"/>
                <a:gd name="T70" fmla="*/ 135 w 958"/>
                <a:gd name="T71" fmla="*/ 75 h 852"/>
                <a:gd name="T72" fmla="*/ 110 w 958"/>
                <a:gd name="T73" fmla="*/ 59 h 852"/>
                <a:gd name="T74" fmla="*/ 103 w 958"/>
                <a:gd name="T75" fmla="*/ 39 h 852"/>
                <a:gd name="T76" fmla="*/ 116 w 958"/>
                <a:gd name="T77" fmla="*/ 12 h 852"/>
                <a:gd name="T78" fmla="*/ 144 w 958"/>
                <a:gd name="T79" fmla="*/ 0 h 852"/>
                <a:gd name="T80" fmla="*/ 841 w 958"/>
                <a:gd name="T81" fmla="*/ 4 h 852"/>
                <a:gd name="T82" fmla="*/ 862 w 958"/>
                <a:gd name="T83" fmla="*/ 25 h 852"/>
                <a:gd name="T84" fmla="*/ 866 w 958"/>
                <a:gd name="T85" fmla="*/ 46 h 852"/>
                <a:gd name="T86" fmla="*/ 850 w 958"/>
                <a:gd name="T87" fmla="*/ 71 h 852"/>
                <a:gd name="T88" fmla="*/ 828 w 958"/>
                <a:gd name="T89" fmla="*/ 76 h 852"/>
                <a:gd name="T90" fmla="*/ 812 w 958"/>
                <a:gd name="T91" fmla="*/ 543 h 852"/>
                <a:gd name="T92" fmla="*/ 880 w 958"/>
                <a:gd name="T93" fmla="*/ 809 h 852"/>
                <a:gd name="T94" fmla="*/ 855 w 958"/>
                <a:gd name="T95" fmla="*/ 841 h 852"/>
                <a:gd name="T96" fmla="*/ 140 w 958"/>
                <a:gd name="T97" fmla="*/ 852 h 852"/>
                <a:gd name="T98" fmla="*/ 114 w 958"/>
                <a:gd name="T99" fmla="*/ 841 h 852"/>
                <a:gd name="T100" fmla="*/ 89 w 958"/>
                <a:gd name="T101" fmla="*/ 809 h 852"/>
                <a:gd name="T102" fmla="*/ 158 w 958"/>
                <a:gd name="T103" fmla="*/ 543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8" h="852">
                  <a:moveTo>
                    <a:pt x="846" y="470"/>
                  </a:moveTo>
                  <a:lnTo>
                    <a:pt x="846" y="470"/>
                  </a:lnTo>
                  <a:lnTo>
                    <a:pt x="834" y="468"/>
                  </a:lnTo>
                  <a:lnTo>
                    <a:pt x="821" y="466"/>
                  </a:lnTo>
                  <a:lnTo>
                    <a:pt x="810" y="464"/>
                  </a:lnTo>
                  <a:lnTo>
                    <a:pt x="798" y="459"/>
                  </a:lnTo>
                  <a:lnTo>
                    <a:pt x="789" y="455"/>
                  </a:lnTo>
                  <a:lnTo>
                    <a:pt x="778" y="448"/>
                  </a:lnTo>
                  <a:lnTo>
                    <a:pt x="761" y="434"/>
                  </a:lnTo>
                  <a:lnTo>
                    <a:pt x="752" y="427"/>
                  </a:lnTo>
                  <a:lnTo>
                    <a:pt x="745" y="418"/>
                  </a:lnTo>
                  <a:lnTo>
                    <a:pt x="739" y="407"/>
                  </a:lnTo>
                  <a:lnTo>
                    <a:pt x="734" y="398"/>
                  </a:lnTo>
                  <a:lnTo>
                    <a:pt x="730" y="388"/>
                  </a:lnTo>
                  <a:lnTo>
                    <a:pt x="727" y="375"/>
                  </a:lnTo>
                  <a:lnTo>
                    <a:pt x="725" y="365"/>
                  </a:lnTo>
                  <a:lnTo>
                    <a:pt x="725" y="354"/>
                  </a:lnTo>
                  <a:lnTo>
                    <a:pt x="725" y="354"/>
                  </a:lnTo>
                  <a:lnTo>
                    <a:pt x="723" y="365"/>
                  </a:lnTo>
                  <a:lnTo>
                    <a:pt x="722" y="377"/>
                  </a:lnTo>
                  <a:lnTo>
                    <a:pt x="720" y="388"/>
                  </a:lnTo>
                  <a:lnTo>
                    <a:pt x="715" y="398"/>
                  </a:lnTo>
                  <a:lnTo>
                    <a:pt x="711" y="409"/>
                  </a:lnTo>
                  <a:lnTo>
                    <a:pt x="704" y="418"/>
                  </a:lnTo>
                  <a:lnTo>
                    <a:pt x="697" y="427"/>
                  </a:lnTo>
                  <a:lnTo>
                    <a:pt x="690" y="436"/>
                  </a:lnTo>
                  <a:lnTo>
                    <a:pt x="681" y="443"/>
                  </a:lnTo>
                  <a:lnTo>
                    <a:pt x="672" y="450"/>
                  </a:lnTo>
                  <a:lnTo>
                    <a:pt x="661" y="455"/>
                  </a:lnTo>
                  <a:lnTo>
                    <a:pt x="651" y="461"/>
                  </a:lnTo>
                  <a:lnTo>
                    <a:pt x="640" y="464"/>
                  </a:lnTo>
                  <a:lnTo>
                    <a:pt x="629" y="466"/>
                  </a:lnTo>
                  <a:lnTo>
                    <a:pt x="617" y="468"/>
                  </a:lnTo>
                  <a:lnTo>
                    <a:pt x="604" y="470"/>
                  </a:lnTo>
                  <a:lnTo>
                    <a:pt x="604" y="470"/>
                  </a:lnTo>
                  <a:lnTo>
                    <a:pt x="592" y="468"/>
                  </a:lnTo>
                  <a:lnTo>
                    <a:pt x="579" y="466"/>
                  </a:lnTo>
                  <a:lnTo>
                    <a:pt x="569" y="464"/>
                  </a:lnTo>
                  <a:lnTo>
                    <a:pt x="558" y="459"/>
                  </a:lnTo>
                  <a:lnTo>
                    <a:pt x="547" y="455"/>
                  </a:lnTo>
                  <a:lnTo>
                    <a:pt x="537" y="448"/>
                  </a:lnTo>
                  <a:lnTo>
                    <a:pt x="519" y="434"/>
                  </a:lnTo>
                  <a:lnTo>
                    <a:pt x="512" y="427"/>
                  </a:lnTo>
                  <a:lnTo>
                    <a:pt x="505" y="418"/>
                  </a:lnTo>
                  <a:lnTo>
                    <a:pt x="498" y="407"/>
                  </a:lnTo>
                  <a:lnTo>
                    <a:pt x="492" y="398"/>
                  </a:lnTo>
                  <a:lnTo>
                    <a:pt x="489" y="388"/>
                  </a:lnTo>
                  <a:lnTo>
                    <a:pt x="485" y="375"/>
                  </a:lnTo>
                  <a:lnTo>
                    <a:pt x="483" y="365"/>
                  </a:lnTo>
                  <a:lnTo>
                    <a:pt x="483" y="354"/>
                  </a:lnTo>
                  <a:lnTo>
                    <a:pt x="483" y="354"/>
                  </a:lnTo>
                  <a:lnTo>
                    <a:pt x="482" y="365"/>
                  </a:lnTo>
                  <a:lnTo>
                    <a:pt x="480" y="377"/>
                  </a:lnTo>
                  <a:lnTo>
                    <a:pt x="478" y="388"/>
                  </a:lnTo>
                  <a:lnTo>
                    <a:pt x="475" y="398"/>
                  </a:lnTo>
                  <a:lnTo>
                    <a:pt x="469" y="409"/>
                  </a:lnTo>
                  <a:lnTo>
                    <a:pt x="462" y="418"/>
                  </a:lnTo>
                  <a:lnTo>
                    <a:pt x="457" y="427"/>
                  </a:lnTo>
                  <a:lnTo>
                    <a:pt x="448" y="436"/>
                  </a:lnTo>
                  <a:lnTo>
                    <a:pt x="439" y="443"/>
                  </a:lnTo>
                  <a:lnTo>
                    <a:pt x="430" y="450"/>
                  </a:lnTo>
                  <a:lnTo>
                    <a:pt x="421" y="455"/>
                  </a:lnTo>
                  <a:lnTo>
                    <a:pt x="411" y="461"/>
                  </a:lnTo>
                  <a:lnTo>
                    <a:pt x="398" y="464"/>
                  </a:lnTo>
                  <a:lnTo>
                    <a:pt x="387" y="466"/>
                  </a:lnTo>
                  <a:lnTo>
                    <a:pt x="375" y="468"/>
                  </a:lnTo>
                  <a:lnTo>
                    <a:pt x="363" y="470"/>
                  </a:lnTo>
                  <a:lnTo>
                    <a:pt x="363" y="470"/>
                  </a:lnTo>
                  <a:lnTo>
                    <a:pt x="350" y="468"/>
                  </a:lnTo>
                  <a:lnTo>
                    <a:pt x="338" y="466"/>
                  </a:lnTo>
                  <a:lnTo>
                    <a:pt x="327" y="464"/>
                  </a:lnTo>
                  <a:lnTo>
                    <a:pt x="316" y="459"/>
                  </a:lnTo>
                  <a:lnTo>
                    <a:pt x="306" y="455"/>
                  </a:lnTo>
                  <a:lnTo>
                    <a:pt x="295" y="448"/>
                  </a:lnTo>
                  <a:lnTo>
                    <a:pt x="277" y="434"/>
                  </a:lnTo>
                  <a:lnTo>
                    <a:pt x="270" y="427"/>
                  </a:lnTo>
                  <a:lnTo>
                    <a:pt x="263" y="418"/>
                  </a:lnTo>
                  <a:lnTo>
                    <a:pt x="256" y="407"/>
                  </a:lnTo>
                  <a:lnTo>
                    <a:pt x="251" y="398"/>
                  </a:lnTo>
                  <a:lnTo>
                    <a:pt x="247" y="388"/>
                  </a:lnTo>
                  <a:lnTo>
                    <a:pt x="243" y="375"/>
                  </a:lnTo>
                  <a:lnTo>
                    <a:pt x="242" y="365"/>
                  </a:lnTo>
                  <a:lnTo>
                    <a:pt x="242" y="354"/>
                  </a:lnTo>
                  <a:lnTo>
                    <a:pt x="242" y="354"/>
                  </a:lnTo>
                  <a:lnTo>
                    <a:pt x="242" y="365"/>
                  </a:lnTo>
                  <a:lnTo>
                    <a:pt x="240" y="377"/>
                  </a:lnTo>
                  <a:lnTo>
                    <a:pt x="236" y="388"/>
                  </a:lnTo>
                  <a:lnTo>
                    <a:pt x="233" y="398"/>
                  </a:lnTo>
                  <a:lnTo>
                    <a:pt x="228" y="409"/>
                  </a:lnTo>
                  <a:lnTo>
                    <a:pt x="222" y="418"/>
                  </a:lnTo>
                  <a:lnTo>
                    <a:pt x="215" y="427"/>
                  </a:lnTo>
                  <a:lnTo>
                    <a:pt x="206" y="436"/>
                  </a:lnTo>
                  <a:lnTo>
                    <a:pt x="199" y="443"/>
                  </a:lnTo>
                  <a:lnTo>
                    <a:pt x="188" y="450"/>
                  </a:lnTo>
                  <a:lnTo>
                    <a:pt x="180" y="455"/>
                  </a:lnTo>
                  <a:lnTo>
                    <a:pt x="169" y="461"/>
                  </a:lnTo>
                  <a:lnTo>
                    <a:pt x="158" y="464"/>
                  </a:lnTo>
                  <a:lnTo>
                    <a:pt x="146" y="466"/>
                  </a:lnTo>
                  <a:lnTo>
                    <a:pt x="133" y="468"/>
                  </a:lnTo>
                  <a:lnTo>
                    <a:pt x="121" y="470"/>
                  </a:lnTo>
                  <a:lnTo>
                    <a:pt x="121" y="470"/>
                  </a:lnTo>
                  <a:lnTo>
                    <a:pt x="108" y="468"/>
                  </a:lnTo>
                  <a:lnTo>
                    <a:pt x="98" y="466"/>
                  </a:lnTo>
                  <a:lnTo>
                    <a:pt x="85" y="464"/>
                  </a:lnTo>
                  <a:lnTo>
                    <a:pt x="75" y="459"/>
                  </a:lnTo>
                  <a:lnTo>
                    <a:pt x="64" y="455"/>
                  </a:lnTo>
                  <a:lnTo>
                    <a:pt x="53" y="448"/>
                  </a:lnTo>
                  <a:lnTo>
                    <a:pt x="36" y="434"/>
                  </a:lnTo>
                  <a:lnTo>
                    <a:pt x="28" y="427"/>
                  </a:lnTo>
                  <a:lnTo>
                    <a:pt x="21" y="418"/>
                  </a:lnTo>
                  <a:lnTo>
                    <a:pt x="14" y="407"/>
                  </a:lnTo>
                  <a:lnTo>
                    <a:pt x="11" y="398"/>
                  </a:lnTo>
                  <a:lnTo>
                    <a:pt x="5" y="388"/>
                  </a:lnTo>
                  <a:lnTo>
                    <a:pt x="4" y="375"/>
                  </a:lnTo>
                  <a:lnTo>
                    <a:pt x="2" y="365"/>
                  </a:lnTo>
                  <a:lnTo>
                    <a:pt x="0" y="354"/>
                  </a:lnTo>
                  <a:lnTo>
                    <a:pt x="84" y="139"/>
                  </a:lnTo>
                  <a:lnTo>
                    <a:pt x="873" y="139"/>
                  </a:lnTo>
                  <a:lnTo>
                    <a:pt x="958" y="354"/>
                  </a:lnTo>
                  <a:lnTo>
                    <a:pt x="958" y="354"/>
                  </a:lnTo>
                  <a:lnTo>
                    <a:pt x="958" y="365"/>
                  </a:lnTo>
                  <a:lnTo>
                    <a:pt x="958" y="377"/>
                  </a:lnTo>
                  <a:lnTo>
                    <a:pt x="956" y="388"/>
                  </a:lnTo>
                  <a:lnTo>
                    <a:pt x="953" y="398"/>
                  </a:lnTo>
                  <a:lnTo>
                    <a:pt x="947" y="409"/>
                  </a:lnTo>
                  <a:lnTo>
                    <a:pt x="942" y="418"/>
                  </a:lnTo>
                  <a:lnTo>
                    <a:pt x="935" y="427"/>
                  </a:lnTo>
                  <a:lnTo>
                    <a:pt x="928" y="436"/>
                  </a:lnTo>
                  <a:lnTo>
                    <a:pt x="921" y="443"/>
                  </a:lnTo>
                  <a:lnTo>
                    <a:pt x="912" y="450"/>
                  </a:lnTo>
                  <a:lnTo>
                    <a:pt x="901" y="455"/>
                  </a:lnTo>
                  <a:lnTo>
                    <a:pt x="890" y="461"/>
                  </a:lnTo>
                  <a:lnTo>
                    <a:pt x="880" y="464"/>
                  </a:lnTo>
                  <a:lnTo>
                    <a:pt x="869" y="466"/>
                  </a:lnTo>
                  <a:lnTo>
                    <a:pt x="857" y="468"/>
                  </a:lnTo>
                  <a:lnTo>
                    <a:pt x="846" y="470"/>
                  </a:lnTo>
                  <a:lnTo>
                    <a:pt x="846" y="470"/>
                  </a:lnTo>
                  <a:close/>
                  <a:moveTo>
                    <a:pt x="878" y="139"/>
                  </a:moveTo>
                  <a:lnTo>
                    <a:pt x="880" y="139"/>
                  </a:lnTo>
                  <a:lnTo>
                    <a:pt x="878" y="139"/>
                  </a:lnTo>
                  <a:close/>
                  <a:moveTo>
                    <a:pt x="828" y="76"/>
                  </a:moveTo>
                  <a:lnTo>
                    <a:pt x="144" y="76"/>
                  </a:lnTo>
                  <a:lnTo>
                    <a:pt x="144" y="76"/>
                  </a:lnTo>
                  <a:lnTo>
                    <a:pt x="135" y="75"/>
                  </a:lnTo>
                  <a:lnTo>
                    <a:pt x="128" y="73"/>
                  </a:lnTo>
                  <a:lnTo>
                    <a:pt x="121" y="69"/>
                  </a:lnTo>
                  <a:lnTo>
                    <a:pt x="116" y="66"/>
                  </a:lnTo>
                  <a:lnTo>
                    <a:pt x="110" y="59"/>
                  </a:lnTo>
                  <a:lnTo>
                    <a:pt x="107" y="53"/>
                  </a:lnTo>
                  <a:lnTo>
                    <a:pt x="105" y="46"/>
                  </a:lnTo>
                  <a:lnTo>
                    <a:pt x="103" y="39"/>
                  </a:lnTo>
                  <a:lnTo>
                    <a:pt x="103" y="39"/>
                  </a:lnTo>
                  <a:lnTo>
                    <a:pt x="105" y="32"/>
                  </a:lnTo>
                  <a:lnTo>
                    <a:pt x="107" y="25"/>
                  </a:lnTo>
                  <a:lnTo>
                    <a:pt x="110" y="18"/>
                  </a:lnTo>
                  <a:lnTo>
                    <a:pt x="116" y="12"/>
                  </a:lnTo>
                  <a:lnTo>
                    <a:pt x="121" y="7"/>
                  </a:lnTo>
                  <a:lnTo>
                    <a:pt x="128" y="4"/>
                  </a:lnTo>
                  <a:lnTo>
                    <a:pt x="135" y="2"/>
                  </a:lnTo>
                  <a:lnTo>
                    <a:pt x="144" y="0"/>
                  </a:lnTo>
                  <a:lnTo>
                    <a:pt x="825" y="0"/>
                  </a:lnTo>
                  <a:lnTo>
                    <a:pt x="825" y="0"/>
                  </a:lnTo>
                  <a:lnTo>
                    <a:pt x="834" y="2"/>
                  </a:lnTo>
                  <a:lnTo>
                    <a:pt x="841" y="4"/>
                  </a:lnTo>
                  <a:lnTo>
                    <a:pt x="848" y="7"/>
                  </a:lnTo>
                  <a:lnTo>
                    <a:pt x="853" y="12"/>
                  </a:lnTo>
                  <a:lnTo>
                    <a:pt x="858" y="18"/>
                  </a:lnTo>
                  <a:lnTo>
                    <a:pt x="862" y="25"/>
                  </a:lnTo>
                  <a:lnTo>
                    <a:pt x="864" y="32"/>
                  </a:lnTo>
                  <a:lnTo>
                    <a:pt x="866" y="39"/>
                  </a:lnTo>
                  <a:lnTo>
                    <a:pt x="866" y="39"/>
                  </a:lnTo>
                  <a:lnTo>
                    <a:pt x="866" y="46"/>
                  </a:lnTo>
                  <a:lnTo>
                    <a:pt x="864" y="53"/>
                  </a:lnTo>
                  <a:lnTo>
                    <a:pt x="860" y="60"/>
                  </a:lnTo>
                  <a:lnTo>
                    <a:pt x="857" y="66"/>
                  </a:lnTo>
                  <a:lnTo>
                    <a:pt x="850" y="71"/>
                  </a:lnTo>
                  <a:lnTo>
                    <a:pt x="844" y="73"/>
                  </a:lnTo>
                  <a:lnTo>
                    <a:pt x="835" y="76"/>
                  </a:lnTo>
                  <a:lnTo>
                    <a:pt x="828" y="76"/>
                  </a:lnTo>
                  <a:lnTo>
                    <a:pt x="828" y="76"/>
                  </a:lnTo>
                  <a:close/>
                  <a:moveTo>
                    <a:pt x="158" y="543"/>
                  </a:moveTo>
                  <a:lnTo>
                    <a:pt x="158" y="788"/>
                  </a:lnTo>
                  <a:lnTo>
                    <a:pt x="812" y="788"/>
                  </a:lnTo>
                  <a:lnTo>
                    <a:pt x="812" y="543"/>
                  </a:lnTo>
                  <a:lnTo>
                    <a:pt x="880" y="543"/>
                  </a:lnTo>
                  <a:lnTo>
                    <a:pt x="880" y="800"/>
                  </a:lnTo>
                  <a:lnTo>
                    <a:pt x="880" y="800"/>
                  </a:lnTo>
                  <a:lnTo>
                    <a:pt x="880" y="809"/>
                  </a:lnTo>
                  <a:lnTo>
                    <a:pt x="876" y="818"/>
                  </a:lnTo>
                  <a:lnTo>
                    <a:pt x="871" y="827"/>
                  </a:lnTo>
                  <a:lnTo>
                    <a:pt x="864" y="834"/>
                  </a:lnTo>
                  <a:lnTo>
                    <a:pt x="855" y="841"/>
                  </a:lnTo>
                  <a:lnTo>
                    <a:pt x="846" y="847"/>
                  </a:lnTo>
                  <a:lnTo>
                    <a:pt x="837" y="850"/>
                  </a:lnTo>
                  <a:lnTo>
                    <a:pt x="828" y="852"/>
                  </a:lnTo>
                  <a:lnTo>
                    <a:pt x="140" y="852"/>
                  </a:lnTo>
                  <a:lnTo>
                    <a:pt x="140" y="852"/>
                  </a:lnTo>
                  <a:lnTo>
                    <a:pt x="132" y="850"/>
                  </a:lnTo>
                  <a:lnTo>
                    <a:pt x="123" y="847"/>
                  </a:lnTo>
                  <a:lnTo>
                    <a:pt x="114" y="841"/>
                  </a:lnTo>
                  <a:lnTo>
                    <a:pt x="105" y="834"/>
                  </a:lnTo>
                  <a:lnTo>
                    <a:pt x="98" y="827"/>
                  </a:lnTo>
                  <a:lnTo>
                    <a:pt x="92" y="818"/>
                  </a:lnTo>
                  <a:lnTo>
                    <a:pt x="89" y="809"/>
                  </a:lnTo>
                  <a:lnTo>
                    <a:pt x="89" y="800"/>
                  </a:lnTo>
                  <a:lnTo>
                    <a:pt x="89" y="543"/>
                  </a:lnTo>
                  <a:lnTo>
                    <a:pt x="158" y="543"/>
                  </a:lnTo>
                  <a:close/>
                  <a:moveTo>
                    <a:pt x="158" y="543"/>
                  </a:moveTo>
                  <a:lnTo>
                    <a:pt x="158" y="543"/>
                  </a:lnTo>
                  <a:close/>
                </a:path>
              </a:pathLst>
            </a:custGeom>
            <a:solidFill>
              <a:srgbClr val="222332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5531903" y="822943"/>
              <a:ext cx="761537" cy="262453"/>
            </a:xfrm>
            <a:custGeom>
              <a:avLst/>
              <a:gdLst>
                <a:gd name="T0" fmla="*/ 834 w 958"/>
                <a:gd name="T1" fmla="*/ 329 h 331"/>
                <a:gd name="T2" fmla="*/ 798 w 958"/>
                <a:gd name="T3" fmla="*/ 320 h 331"/>
                <a:gd name="T4" fmla="*/ 761 w 958"/>
                <a:gd name="T5" fmla="*/ 295 h 331"/>
                <a:gd name="T6" fmla="*/ 739 w 958"/>
                <a:gd name="T7" fmla="*/ 268 h 331"/>
                <a:gd name="T8" fmla="*/ 727 w 958"/>
                <a:gd name="T9" fmla="*/ 236 h 331"/>
                <a:gd name="T10" fmla="*/ 725 w 958"/>
                <a:gd name="T11" fmla="*/ 215 h 331"/>
                <a:gd name="T12" fmla="*/ 720 w 958"/>
                <a:gd name="T13" fmla="*/ 249 h 331"/>
                <a:gd name="T14" fmla="*/ 704 w 958"/>
                <a:gd name="T15" fmla="*/ 279 h 331"/>
                <a:gd name="T16" fmla="*/ 681 w 958"/>
                <a:gd name="T17" fmla="*/ 304 h 331"/>
                <a:gd name="T18" fmla="*/ 651 w 958"/>
                <a:gd name="T19" fmla="*/ 322 h 331"/>
                <a:gd name="T20" fmla="*/ 617 w 958"/>
                <a:gd name="T21" fmla="*/ 329 h 331"/>
                <a:gd name="T22" fmla="*/ 592 w 958"/>
                <a:gd name="T23" fmla="*/ 329 h 331"/>
                <a:gd name="T24" fmla="*/ 558 w 958"/>
                <a:gd name="T25" fmla="*/ 320 h 331"/>
                <a:gd name="T26" fmla="*/ 519 w 958"/>
                <a:gd name="T27" fmla="*/ 295 h 331"/>
                <a:gd name="T28" fmla="*/ 498 w 958"/>
                <a:gd name="T29" fmla="*/ 268 h 331"/>
                <a:gd name="T30" fmla="*/ 485 w 958"/>
                <a:gd name="T31" fmla="*/ 236 h 331"/>
                <a:gd name="T32" fmla="*/ 483 w 958"/>
                <a:gd name="T33" fmla="*/ 215 h 331"/>
                <a:gd name="T34" fmla="*/ 478 w 958"/>
                <a:gd name="T35" fmla="*/ 249 h 331"/>
                <a:gd name="T36" fmla="*/ 462 w 958"/>
                <a:gd name="T37" fmla="*/ 279 h 331"/>
                <a:gd name="T38" fmla="*/ 439 w 958"/>
                <a:gd name="T39" fmla="*/ 304 h 331"/>
                <a:gd name="T40" fmla="*/ 411 w 958"/>
                <a:gd name="T41" fmla="*/ 322 h 331"/>
                <a:gd name="T42" fmla="*/ 375 w 958"/>
                <a:gd name="T43" fmla="*/ 329 h 331"/>
                <a:gd name="T44" fmla="*/ 350 w 958"/>
                <a:gd name="T45" fmla="*/ 329 h 331"/>
                <a:gd name="T46" fmla="*/ 316 w 958"/>
                <a:gd name="T47" fmla="*/ 320 h 331"/>
                <a:gd name="T48" fmla="*/ 277 w 958"/>
                <a:gd name="T49" fmla="*/ 295 h 331"/>
                <a:gd name="T50" fmla="*/ 256 w 958"/>
                <a:gd name="T51" fmla="*/ 268 h 331"/>
                <a:gd name="T52" fmla="*/ 243 w 958"/>
                <a:gd name="T53" fmla="*/ 236 h 331"/>
                <a:gd name="T54" fmla="*/ 242 w 958"/>
                <a:gd name="T55" fmla="*/ 215 h 331"/>
                <a:gd name="T56" fmla="*/ 236 w 958"/>
                <a:gd name="T57" fmla="*/ 249 h 331"/>
                <a:gd name="T58" fmla="*/ 222 w 958"/>
                <a:gd name="T59" fmla="*/ 279 h 331"/>
                <a:gd name="T60" fmla="*/ 199 w 958"/>
                <a:gd name="T61" fmla="*/ 304 h 331"/>
                <a:gd name="T62" fmla="*/ 169 w 958"/>
                <a:gd name="T63" fmla="*/ 322 h 331"/>
                <a:gd name="T64" fmla="*/ 133 w 958"/>
                <a:gd name="T65" fmla="*/ 329 h 331"/>
                <a:gd name="T66" fmla="*/ 108 w 958"/>
                <a:gd name="T67" fmla="*/ 329 h 331"/>
                <a:gd name="T68" fmla="*/ 75 w 958"/>
                <a:gd name="T69" fmla="*/ 320 h 331"/>
                <a:gd name="T70" fmla="*/ 36 w 958"/>
                <a:gd name="T71" fmla="*/ 295 h 331"/>
                <a:gd name="T72" fmla="*/ 14 w 958"/>
                <a:gd name="T73" fmla="*/ 268 h 331"/>
                <a:gd name="T74" fmla="*/ 4 w 958"/>
                <a:gd name="T75" fmla="*/ 236 h 331"/>
                <a:gd name="T76" fmla="*/ 84 w 958"/>
                <a:gd name="T77" fmla="*/ 0 h 331"/>
                <a:gd name="T78" fmla="*/ 958 w 958"/>
                <a:gd name="T79" fmla="*/ 215 h 331"/>
                <a:gd name="T80" fmla="*/ 956 w 958"/>
                <a:gd name="T81" fmla="*/ 249 h 331"/>
                <a:gd name="T82" fmla="*/ 942 w 958"/>
                <a:gd name="T83" fmla="*/ 279 h 331"/>
                <a:gd name="T84" fmla="*/ 921 w 958"/>
                <a:gd name="T85" fmla="*/ 304 h 331"/>
                <a:gd name="T86" fmla="*/ 890 w 958"/>
                <a:gd name="T87" fmla="*/ 322 h 331"/>
                <a:gd name="T88" fmla="*/ 857 w 958"/>
                <a:gd name="T89" fmla="*/ 32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8" h="331">
                  <a:moveTo>
                    <a:pt x="846" y="331"/>
                  </a:moveTo>
                  <a:lnTo>
                    <a:pt x="846" y="331"/>
                  </a:lnTo>
                  <a:lnTo>
                    <a:pt x="834" y="329"/>
                  </a:lnTo>
                  <a:lnTo>
                    <a:pt x="821" y="327"/>
                  </a:lnTo>
                  <a:lnTo>
                    <a:pt x="810" y="325"/>
                  </a:lnTo>
                  <a:lnTo>
                    <a:pt x="798" y="320"/>
                  </a:lnTo>
                  <a:lnTo>
                    <a:pt x="789" y="316"/>
                  </a:lnTo>
                  <a:lnTo>
                    <a:pt x="778" y="309"/>
                  </a:lnTo>
                  <a:lnTo>
                    <a:pt x="761" y="295"/>
                  </a:lnTo>
                  <a:lnTo>
                    <a:pt x="752" y="288"/>
                  </a:lnTo>
                  <a:lnTo>
                    <a:pt x="745" y="279"/>
                  </a:lnTo>
                  <a:lnTo>
                    <a:pt x="739" y="268"/>
                  </a:lnTo>
                  <a:lnTo>
                    <a:pt x="734" y="259"/>
                  </a:lnTo>
                  <a:lnTo>
                    <a:pt x="730" y="249"/>
                  </a:lnTo>
                  <a:lnTo>
                    <a:pt x="727" y="236"/>
                  </a:lnTo>
                  <a:lnTo>
                    <a:pt x="725" y="226"/>
                  </a:lnTo>
                  <a:lnTo>
                    <a:pt x="725" y="215"/>
                  </a:lnTo>
                  <a:lnTo>
                    <a:pt x="725" y="215"/>
                  </a:lnTo>
                  <a:lnTo>
                    <a:pt x="723" y="226"/>
                  </a:lnTo>
                  <a:lnTo>
                    <a:pt x="722" y="238"/>
                  </a:lnTo>
                  <a:lnTo>
                    <a:pt x="720" y="249"/>
                  </a:lnTo>
                  <a:lnTo>
                    <a:pt x="715" y="259"/>
                  </a:lnTo>
                  <a:lnTo>
                    <a:pt x="711" y="270"/>
                  </a:lnTo>
                  <a:lnTo>
                    <a:pt x="704" y="279"/>
                  </a:lnTo>
                  <a:lnTo>
                    <a:pt x="697" y="288"/>
                  </a:lnTo>
                  <a:lnTo>
                    <a:pt x="690" y="297"/>
                  </a:lnTo>
                  <a:lnTo>
                    <a:pt x="681" y="304"/>
                  </a:lnTo>
                  <a:lnTo>
                    <a:pt x="672" y="311"/>
                  </a:lnTo>
                  <a:lnTo>
                    <a:pt x="661" y="316"/>
                  </a:lnTo>
                  <a:lnTo>
                    <a:pt x="651" y="322"/>
                  </a:lnTo>
                  <a:lnTo>
                    <a:pt x="640" y="325"/>
                  </a:lnTo>
                  <a:lnTo>
                    <a:pt x="629" y="327"/>
                  </a:lnTo>
                  <a:lnTo>
                    <a:pt x="617" y="329"/>
                  </a:lnTo>
                  <a:lnTo>
                    <a:pt x="604" y="331"/>
                  </a:lnTo>
                  <a:lnTo>
                    <a:pt x="604" y="331"/>
                  </a:lnTo>
                  <a:lnTo>
                    <a:pt x="592" y="329"/>
                  </a:lnTo>
                  <a:lnTo>
                    <a:pt x="579" y="327"/>
                  </a:lnTo>
                  <a:lnTo>
                    <a:pt x="569" y="325"/>
                  </a:lnTo>
                  <a:lnTo>
                    <a:pt x="558" y="320"/>
                  </a:lnTo>
                  <a:lnTo>
                    <a:pt x="547" y="316"/>
                  </a:lnTo>
                  <a:lnTo>
                    <a:pt x="537" y="309"/>
                  </a:lnTo>
                  <a:lnTo>
                    <a:pt x="519" y="295"/>
                  </a:lnTo>
                  <a:lnTo>
                    <a:pt x="512" y="288"/>
                  </a:lnTo>
                  <a:lnTo>
                    <a:pt x="505" y="279"/>
                  </a:lnTo>
                  <a:lnTo>
                    <a:pt x="498" y="268"/>
                  </a:lnTo>
                  <a:lnTo>
                    <a:pt x="492" y="259"/>
                  </a:lnTo>
                  <a:lnTo>
                    <a:pt x="489" y="249"/>
                  </a:lnTo>
                  <a:lnTo>
                    <a:pt x="485" y="236"/>
                  </a:lnTo>
                  <a:lnTo>
                    <a:pt x="483" y="226"/>
                  </a:lnTo>
                  <a:lnTo>
                    <a:pt x="483" y="215"/>
                  </a:lnTo>
                  <a:lnTo>
                    <a:pt x="483" y="215"/>
                  </a:lnTo>
                  <a:lnTo>
                    <a:pt x="482" y="226"/>
                  </a:lnTo>
                  <a:lnTo>
                    <a:pt x="480" y="238"/>
                  </a:lnTo>
                  <a:lnTo>
                    <a:pt x="478" y="249"/>
                  </a:lnTo>
                  <a:lnTo>
                    <a:pt x="475" y="259"/>
                  </a:lnTo>
                  <a:lnTo>
                    <a:pt x="469" y="270"/>
                  </a:lnTo>
                  <a:lnTo>
                    <a:pt x="462" y="279"/>
                  </a:lnTo>
                  <a:lnTo>
                    <a:pt x="457" y="288"/>
                  </a:lnTo>
                  <a:lnTo>
                    <a:pt x="448" y="297"/>
                  </a:lnTo>
                  <a:lnTo>
                    <a:pt x="439" y="304"/>
                  </a:lnTo>
                  <a:lnTo>
                    <a:pt x="430" y="311"/>
                  </a:lnTo>
                  <a:lnTo>
                    <a:pt x="421" y="316"/>
                  </a:lnTo>
                  <a:lnTo>
                    <a:pt x="411" y="322"/>
                  </a:lnTo>
                  <a:lnTo>
                    <a:pt x="398" y="325"/>
                  </a:lnTo>
                  <a:lnTo>
                    <a:pt x="387" y="327"/>
                  </a:lnTo>
                  <a:lnTo>
                    <a:pt x="375" y="329"/>
                  </a:lnTo>
                  <a:lnTo>
                    <a:pt x="363" y="331"/>
                  </a:lnTo>
                  <a:lnTo>
                    <a:pt x="363" y="331"/>
                  </a:lnTo>
                  <a:lnTo>
                    <a:pt x="350" y="329"/>
                  </a:lnTo>
                  <a:lnTo>
                    <a:pt x="338" y="327"/>
                  </a:lnTo>
                  <a:lnTo>
                    <a:pt x="327" y="325"/>
                  </a:lnTo>
                  <a:lnTo>
                    <a:pt x="316" y="320"/>
                  </a:lnTo>
                  <a:lnTo>
                    <a:pt x="306" y="316"/>
                  </a:lnTo>
                  <a:lnTo>
                    <a:pt x="295" y="309"/>
                  </a:lnTo>
                  <a:lnTo>
                    <a:pt x="277" y="295"/>
                  </a:lnTo>
                  <a:lnTo>
                    <a:pt x="270" y="288"/>
                  </a:lnTo>
                  <a:lnTo>
                    <a:pt x="263" y="279"/>
                  </a:lnTo>
                  <a:lnTo>
                    <a:pt x="256" y="268"/>
                  </a:lnTo>
                  <a:lnTo>
                    <a:pt x="251" y="259"/>
                  </a:lnTo>
                  <a:lnTo>
                    <a:pt x="247" y="249"/>
                  </a:lnTo>
                  <a:lnTo>
                    <a:pt x="243" y="236"/>
                  </a:lnTo>
                  <a:lnTo>
                    <a:pt x="242" y="226"/>
                  </a:lnTo>
                  <a:lnTo>
                    <a:pt x="242" y="215"/>
                  </a:lnTo>
                  <a:lnTo>
                    <a:pt x="242" y="215"/>
                  </a:lnTo>
                  <a:lnTo>
                    <a:pt x="242" y="226"/>
                  </a:lnTo>
                  <a:lnTo>
                    <a:pt x="240" y="238"/>
                  </a:lnTo>
                  <a:lnTo>
                    <a:pt x="236" y="249"/>
                  </a:lnTo>
                  <a:lnTo>
                    <a:pt x="233" y="259"/>
                  </a:lnTo>
                  <a:lnTo>
                    <a:pt x="228" y="270"/>
                  </a:lnTo>
                  <a:lnTo>
                    <a:pt x="222" y="279"/>
                  </a:lnTo>
                  <a:lnTo>
                    <a:pt x="215" y="288"/>
                  </a:lnTo>
                  <a:lnTo>
                    <a:pt x="206" y="297"/>
                  </a:lnTo>
                  <a:lnTo>
                    <a:pt x="199" y="304"/>
                  </a:lnTo>
                  <a:lnTo>
                    <a:pt x="188" y="311"/>
                  </a:lnTo>
                  <a:lnTo>
                    <a:pt x="180" y="316"/>
                  </a:lnTo>
                  <a:lnTo>
                    <a:pt x="169" y="322"/>
                  </a:lnTo>
                  <a:lnTo>
                    <a:pt x="158" y="325"/>
                  </a:lnTo>
                  <a:lnTo>
                    <a:pt x="146" y="327"/>
                  </a:lnTo>
                  <a:lnTo>
                    <a:pt x="133" y="329"/>
                  </a:lnTo>
                  <a:lnTo>
                    <a:pt x="121" y="331"/>
                  </a:lnTo>
                  <a:lnTo>
                    <a:pt x="121" y="331"/>
                  </a:lnTo>
                  <a:lnTo>
                    <a:pt x="108" y="329"/>
                  </a:lnTo>
                  <a:lnTo>
                    <a:pt x="98" y="327"/>
                  </a:lnTo>
                  <a:lnTo>
                    <a:pt x="85" y="325"/>
                  </a:lnTo>
                  <a:lnTo>
                    <a:pt x="75" y="320"/>
                  </a:lnTo>
                  <a:lnTo>
                    <a:pt x="64" y="316"/>
                  </a:lnTo>
                  <a:lnTo>
                    <a:pt x="53" y="309"/>
                  </a:lnTo>
                  <a:lnTo>
                    <a:pt x="36" y="295"/>
                  </a:lnTo>
                  <a:lnTo>
                    <a:pt x="28" y="288"/>
                  </a:lnTo>
                  <a:lnTo>
                    <a:pt x="21" y="279"/>
                  </a:lnTo>
                  <a:lnTo>
                    <a:pt x="14" y="268"/>
                  </a:lnTo>
                  <a:lnTo>
                    <a:pt x="11" y="259"/>
                  </a:lnTo>
                  <a:lnTo>
                    <a:pt x="5" y="249"/>
                  </a:lnTo>
                  <a:lnTo>
                    <a:pt x="4" y="236"/>
                  </a:lnTo>
                  <a:lnTo>
                    <a:pt x="2" y="226"/>
                  </a:lnTo>
                  <a:lnTo>
                    <a:pt x="0" y="215"/>
                  </a:lnTo>
                  <a:lnTo>
                    <a:pt x="84" y="0"/>
                  </a:lnTo>
                  <a:lnTo>
                    <a:pt x="873" y="0"/>
                  </a:lnTo>
                  <a:lnTo>
                    <a:pt x="958" y="215"/>
                  </a:lnTo>
                  <a:lnTo>
                    <a:pt x="958" y="215"/>
                  </a:lnTo>
                  <a:lnTo>
                    <a:pt x="958" y="226"/>
                  </a:lnTo>
                  <a:lnTo>
                    <a:pt x="958" y="238"/>
                  </a:lnTo>
                  <a:lnTo>
                    <a:pt x="956" y="249"/>
                  </a:lnTo>
                  <a:lnTo>
                    <a:pt x="953" y="259"/>
                  </a:lnTo>
                  <a:lnTo>
                    <a:pt x="947" y="270"/>
                  </a:lnTo>
                  <a:lnTo>
                    <a:pt x="942" y="279"/>
                  </a:lnTo>
                  <a:lnTo>
                    <a:pt x="935" y="288"/>
                  </a:lnTo>
                  <a:lnTo>
                    <a:pt x="928" y="297"/>
                  </a:lnTo>
                  <a:lnTo>
                    <a:pt x="921" y="304"/>
                  </a:lnTo>
                  <a:lnTo>
                    <a:pt x="912" y="311"/>
                  </a:lnTo>
                  <a:lnTo>
                    <a:pt x="901" y="316"/>
                  </a:lnTo>
                  <a:lnTo>
                    <a:pt x="890" y="322"/>
                  </a:lnTo>
                  <a:lnTo>
                    <a:pt x="880" y="325"/>
                  </a:lnTo>
                  <a:lnTo>
                    <a:pt x="869" y="327"/>
                  </a:lnTo>
                  <a:lnTo>
                    <a:pt x="857" y="329"/>
                  </a:lnTo>
                  <a:lnTo>
                    <a:pt x="846" y="331"/>
                  </a:lnTo>
                  <a:lnTo>
                    <a:pt x="846" y="331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6228628" y="822943"/>
              <a:ext cx="3240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solidFill>
              <a:srgbClr val="222332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5616158" y="712778"/>
              <a:ext cx="602747" cy="61564"/>
            </a:xfrm>
            <a:custGeom>
              <a:avLst/>
              <a:gdLst>
                <a:gd name="T0" fmla="*/ 725 w 763"/>
                <a:gd name="T1" fmla="*/ 76 h 76"/>
                <a:gd name="T2" fmla="*/ 41 w 763"/>
                <a:gd name="T3" fmla="*/ 76 h 76"/>
                <a:gd name="T4" fmla="*/ 41 w 763"/>
                <a:gd name="T5" fmla="*/ 76 h 76"/>
                <a:gd name="T6" fmla="*/ 32 w 763"/>
                <a:gd name="T7" fmla="*/ 75 h 76"/>
                <a:gd name="T8" fmla="*/ 25 w 763"/>
                <a:gd name="T9" fmla="*/ 73 h 76"/>
                <a:gd name="T10" fmla="*/ 18 w 763"/>
                <a:gd name="T11" fmla="*/ 69 h 76"/>
                <a:gd name="T12" fmla="*/ 13 w 763"/>
                <a:gd name="T13" fmla="*/ 66 h 76"/>
                <a:gd name="T14" fmla="*/ 7 w 763"/>
                <a:gd name="T15" fmla="*/ 59 h 76"/>
                <a:gd name="T16" fmla="*/ 4 w 763"/>
                <a:gd name="T17" fmla="*/ 53 h 76"/>
                <a:gd name="T18" fmla="*/ 2 w 763"/>
                <a:gd name="T19" fmla="*/ 46 h 76"/>
                <a:gd name="T20" fmla="*/ 0 w 763"/>
                <a:gd name="T21" fmla="*/ 39 h 76"/>
                <a:gd name="T22" fmla="*/ 0 w 763"/>
                <a:gd name="T23" fmla="*/ 39 h 76"/>
                <a:gd name="T24" fmla="*/ 2 w 763"/>
                <a:gd name="T25" fmla="*/ 32 h 76"/>
                <a:gd name="T26" fmla="*/ 4 w 763"/>
                <a:gd name="T27" fmla="*/ 25 h 76"/>
                <a:gd name="T28" fmla="*/ 7 w 763"/>
                <a:gd name="T29" fmla="*/ 18 h 76"/>
                <a:gd name="T30" fmla="*/ 13 w 763"/>
                <a:gd name="T31" fmla="*/ 12 h 76"/>
                <a:gd name="T32" fmla="*/ 18 w 763"/>
                <a:gd name="T33" fmla="*/ 7 h 76"/>
                <a:gd name="T34" fmla="*/ 25 w 763"/>
                <a:gd name="T35" fmla="*/ 4 h 76"/>
                <a:gd name="T36" fmla="*/ 32 w 763"/>
                <a:gd name="T37" fmla="*/ 2 h 76"/>
                <a:gd name="T38" fmla="*/ 41 w 763"/>
                <a:gd name="T39" fmla="*/ 0 h 76"/>
                <a:gd name="T40" fmla="*/ 722 w 763"/>
                <a:gd name="T41" fmla="*/ 0 h 76"/>
                <a:gd name="T42" fmla="*/ 722 w 763"/>
                <a:gd name="T43" fmla="*/ 0 h 76"/>
                <a:gd name="T44" fmla="*/ 731 w 763"/>
                <a:gd name="T45" fmla="*/ 2 h 76"/>
                <a:gd name="T46" fmla="*/ 738 w 763"/>
                <a:gd name="T47" fmla="*/ 4 h 76"/>
                <a:gd name="T48" fmla="*/ 745 w 763"/>
                <a:gd name="T49" fmla="*/ 7 h 76"/>
                <a:gd name="T50" fmla="*/ 750 w 763"/>
                <a:gd name="T51" fmla="*/ 12 h 76"/>
                <a:gd name="T52" fmla="*/ 755 w 763"/>
                <a:gd name="T53" fmla="*/ 18 h 76"/>
                <a:gd name="T54" fmla="*/ 759 w 763"/>
                <a:gd name="T55" fmla="*/ 25 h 76"/>
                <a:gd name="T56" fmla="*/ 761 w 763"/>
                <a:gd name="T57" fmla="*/ 32 h 76"/>
                <a:gd name="T58" fmla="*/ 763 w 763"/>
                <a:gd name="T59" fmla="*/ 39 h 76"/>
                <a:gd name="T60" fmla="*/ 763 w 763"/>
                <a:gd name="T61" fmla="*/ 39 h 76"/>
                <a:gd name="T62" fmla="*/ 763 w 763"/>
                <a:gd name="T63" fmla="*/ 46 h 76"/>
                <a:gd name="T64" fmla="*/ 761 w 763"/>
                <a:gd name="T65" fmla="*/ 53 h 76"/>
                <a:gd name="T66" fmla="*/ 757 w 763"/>
                <a:gd name="T67" fmla="*/ 60 h 76"/>
                <a:gd name="T68" fmla="*/ 754 w 763"/>
                <a:gd name="T69" fmla="*/ 66 h 76"/>
                <a:gd name="T70" fmla="*/ 747 w 763"/>
                <a:gd name="T71" fmla="*/ 71 h 76"/>
                <a:gd name="T72" fmla="*/ 741 w 763"/>
                <a:gd name="T73" fmla="*/ 73 h 76"/>
                <a:gd name="T74" fmla="*/ 732 w 763"/>
                <a:gd name="T75" fmla="*/ 76 h 76"/>
                <a:gd name="T76" fmla="*/ 725 w 763"/>
                <a:gd name="T77" fmla="*/ 76 h 76"/>
                <a:gd name="T78" fmla="*/ 725 w 763"/>
                <a:gd name="T7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3" h="76">
                  <a:moveTo>
                    <a:pt x="725" y="76"/>
                  </a:moveTo>
                  <a:lnTo>
                    <a:pt x="41" y="76"/>
                  </a:lnTo>
                  <a:lnTo>
                    <a:pt x="41" y="76"/>
                  </a:lnTo>
                  <a:lnTo>
                    <a:pt x="32" y="75"/>
                  </a:lnTo>
                  <a:lnTo>
                    <a:pt x="25" y="73"/>
                  </a:lnTo>
                  <a:lnTo>
                    <a:pt x="18" y="69"/>
                  </a:lnTo>
                  <a:lnTo>
                    <a:pt x="13" y="66"/>
                  </a:lnTo>
                  <a:lnTo>
                    <a:pt x="7" y="59"/>
                  </a:lnTo>
                  <a:lnTo>
                    <a:pt x="4" y="53"/>
                  </a:lnTo>
                  <a:lnTo>
                    <a:pt x="2" y="46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2" y="32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3" y="12"/>
                  </a:lnTo>
                  <a:lnTo>
                    <a:pt x="18" y="7"/>
                  </a:lnTo>
                  <a:lnTo>
                    <a:pt x="25" y="4"/>
                  </a:lnTo>
                  <a:lnTo>
                    <a:pt x="32" y="2"/>
                  </a:lnTo>
                  <a:lnTo>
                    <a:pt x="41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31" y="2"/>
                  </a:lnTo>
                  <a:lnTo>
                    <a:pt x="738" y="4"/>
                  </a:lnTo>
                  <a:lnTo>
                    <a:pt x="745" y="7"/>
                  </a:lnTo>
                  <a:lnTo>
                    <a:pt x="750" y="12"/>
                  </a:lnTo>
                  <a:lnTo>
                    <a:pt x="755" y="18"/>
                  </a:lnTo>
                  <a:lnTo>
                    <a:pt x="759" y="25"/>
                  </a:lnTo>
                  <a:lnTo>
                    <a:pt x="761" y="32"/>
                  </a:lnTo>
                  <a:lnTo>
                    <a:pt x="763" y="39"/>
                  </a:lnTo>
                  <a:lnTo>
                    <a:pt x="763" y="39"/>
                  </a:lnTo>
                  <a:lnTo>
                    <a:pt x="763" y="46"/>
                  </a:lnTo>
                  <a:lnTo>
                    <a:pt x="761" y="53"/>
                  </a:lnTo>
                  <a:lnTo>
                    <a:pt x="757" y="60"/>
                  </a:lnTo>
                  <a:lnTo>
                    <a:pt x="754" y="66"/>
                  </a:lnTo>
                  <a:lnTo>
                    <a:pt x="747" y="71"/>
                  </a:lnTo>
                  <a:lnTo>
                    <a:pt x="741" y="73"/>
                  </a:lnTo>
                  <a:lnTo>
                    <a:pt x="732" y="76"/>
                  </a:lnTo>
                  <a:lnTo>
                    <a:pt x="725" y="76"/>
                  </a:lnTo>
                  <a:lnTo>
                    <a:pt x="725" y="7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5603196" y="1143719"/>
              <a:ext cx="628672" cy="246251"/>
            </a:xfrm>
            <a:custGeom>
              <a:avLst/>
              <a:gdLst>
                <a:gd name="T0" fmla="*/ 69 w 791"/>
                <a:gd name="T1" fmla="*/ 0 h 309"/>
                <a:gd name="T2" fmla="*/ 69 w 791"/>
                <a:gd name="T3" fmla="*/ 245 h 309"/>
                <a:gd name="T4" fmla="*/ 723 w 791"/>
                <a:gd name="T5" fmla="*/ 245 h 309"/>
                <a:gd name="T6" fmla="*/ 723 w 791"/>
                <a:gd name="T7" fmla="*/ 0 h 309"/>
                <a:gd name="T8" fmla="*/ 791 w 791"/>
                <a:gd name="T9" fmla="*/ 0 h 309"/>
                <a:gd name="T10" fmla="*/ 791 w 791"/>
                <a:gd name="T11" fmla="*/ 257 h 309"/>
                <a:gd name="T12" fmla="*/ 791 w 791"/>
                <a:gd name="T13" fmla="*/ 257 h 309"/>
                <a:gd name="T14" fmla="*/ 791 w 791"/>
                <a:gd name="T15" fmla="*/ 266 h 309"/>
                <a:gd name="T16" fmla="*/ 787 w 791"/>
                <a:gd name="T17" fmla="*/ 275 h 309"/>
                <a:gd name="T18" fmla="*/ 782 w 791"/>
                <a:gd name="T19" fmla="*/ 284 h 309"/>
                <a:gd name="T20" fmla="*/ 775 w 791"/>
                <a:gd name="T21" fmla="*/ 291 h 309"/>
                <a:gd name="T22" fmla="*/ 766 w 791"/>
                <a:gd name="T23" fmla="*/ 298 h 309"/>
                <a:gd name="T24" fmla="*/ 757 w 791"/>
                <a:gd name="T25" fmla="*/ 304 h 309"/>
                <a:gd name="T26" fmla="*/ 748 w 791"/>
                <a:gd name="T27" fmla="*/ 307 h 309"/>
                <a:gd name="T28" fmla="*/ 739 w 791"/>
                <a:gd name="T29" fmla="*/ 309 h 309"/>
                <a:gd name="T30" fmla="*/ 51 w 791"/>
                <a:gd name="T31" fmla="*/ 309 h 309"/>
                <a:gd name="T32" fmla="*/ 51 w 791"/>
                <a:gd name="T33" fmla="*/ 309 h 309"/>
                <a:gd name="T34" fmla="*/ 43 w 791"/>
                <a:gd name="T35" fmla="*/ 307 h 309"/>
                <a:gd name="T36" fmla="*/ 34 w 791"/>
                <a:gd name="T37" fmla="*/ 304 h 309"/>
                <a:gd name="T38" fmla="*/ 25 w 791"/>
                <a:gd name="T39" fmla="*/ 298 h 309"/>
                <a:gd name="T40" fmla="*/ 16 w 791"/>
                <a:gd name="T41" fmla="*/ 291 h 309"/>
                <a:gd name="T42" fmla="*/ 9 w 791"/>
                <a:gd name="T43" fmla="*/ 284 h 309"/>
                <a:gd name="T44" fmla="*/ 3 w 791"/>
                <a:gd name="T45" fmla="*/ 275 h 309"/>
                <a:gd name="T46" fmla="*/ 0 w 791"/>
                <a:gd name="T47" fmla="*/ 266 h 309"/>
                <a:gd name="T48" fmla="*/ 0 w 791"/>
                <a:gd name="T49" fmla="*/ 257 h 309"/>
                <a:gd name="T50" fmla="*/ 0 w 791"/>
                <a:gd name="T51" fmla="*/ 0 h 309"/>
                <a:gd name="T52" fmla="*/ 69 w 791"/>
                <a:gd name="T53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91" h="309">
                  <a:moveTo>
                    <a:pt x="69" y="0"/>
                  </a:moveTo>
                  <a:lnTo>
                    <a:pt x="69" y="245"/>
                  </a:lnTo>
                  <a:lnTo>
                    <a:pt x="723" y="245"/>
                  </a:lnTo>
                  <a:lnTo>
                    <a:pt x="723" y="0"/>
                  </a:lnTo>
                  <a:lnTo>
                    <a:pt x="791" y="0"/>
                  </a:lnTo>
                  <a:lnTo>
                    <a:pt x="791" y="257"/>
                  </a:lnTo>
                  <a:lnTo>
                    <a:pt x="791" y="257"/>
                  </a:lnTo>
                  <a:lnTo>
                    <a:pt x="791" y="266"/>
                  </a:lnTo>
                  <a:lnTo>
                    <a:pt x="787" y="275"/>
                  </a:lnTo>
                  <a:lnTo>
                    <a:pt x="782" y="284"/>
                  </a:lnTo>
                  <a:lnTo>
                    <a:pt x="775" y="291"/>
                  </a:lnTo>
                  <a:lnTo>
                    <a:pt x="766" y="298"/>
                  </a:lnTo>
                  <a:lnTo>
                    <a:pt x="757" y="304"/>
                  </a:lnTo>
                  <a:lnTo>
                    <a:pt x="748" y="307"/>
                  </a:lnTo>
                  <a:lnTo>
                    <a:pt x="739" y="309"/>
                  </a:lnTo>
                  <a:lnTo>
                    <a:pt x="51" y="309"/>
                  </a:lnTo>
                  <a:lnTo>
                    <a:pt x="51" y="309"/>
                  </a:lnTo>
                  <a:lnTo>
                    <a:pt x="43" y="307"/>
                  </a:lnTo>
                  <a:lnTo>
                    <a:pt x="34" y="304"/>
                  </a:lnTo>
                  <a:lnTo>
                    <a:pt x="25" y="298"/>
                  </a:lnTo>
                  <a:lnTo>
                    <a:pt x="16" y="291"/>
                  </a:lnTo>
                  <a:lnTo>
                    <a:pt x="9" y="284"/>
                  </a:lnTo>
                  <a:lnTo>
                    <a:pt x="3" y="275"/>
                  </a:lnTo>
                  <a:lnTo>
                    <a:pt x="0" y="266"/>
                  </a:lnTo>
                  <a:lnTo>
                    <a:pt x="0" y="257"/>
                  </a:lnTo>
                  <a:lnTo>
                    <a:pt x="0" y="0"/>
                  </a:lnTo>
                  <a:lnTo>
                    <a:pt x="69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22" name="Line 10"/>
            <p:cNvSpPr>
              <a:spLocks noChangeShapeType="1"/>
            </p:cNvSpPr>
            <p:nvPr/>
          </p:nvSpPr>
          <p:spPr bwMode="auto">
            <a:xfrm>
              <a:off x="5658287" y="1143719"/>
              <a:ext cx="0" cy="0"/>
            </a:xfrm>
            <a:prstGeom prst="line">
              <a:avLst/>
            </a:prstGeom>
            <a:solidFill>
              <a:srgbClr val="222332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TextBox 10"/>
          <p:cNvSpPr txBox="1"/>
          <p:nvPr/>
        </p:nvSpPr>
        <p:spPr>
          <a:xfrm>
            <a:off x="4676816" y="363494"/>
            <a:ext cx="28154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solidFill>
                  <a:srgbClr val="D3381C"/>
                </a:solidFill>
                <a:latin typeface="微软雅黑" panose="020B0503020204020204" pitchFamily="34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73" name="TextBox 10"/>
          <p:cNvSpPr txBox="1"/>
          <p:nvPr/>
        </p:nvSpPr>
        <p:spPr>
          <a:xfrm>
            <a:off x="4700045" y="1017679"/>
            <a:ext cx="2815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D3381C"/>
                </a:solidFill>
                <a:latin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zh-CN" altLang="en-US" sz="2000" b="1" dirty="0">
              <a:solidFill>
                <a:srgbClr val="D3381C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 Box 10"/>
          <p:cNvSpPr txBox="1">
            <a:spLocks noChangeArrowheads="1"/>
          </p:cNvSpPr>
          <p:nvPr/>
        </p:nvSpPr>
        <p:spPr bwMode="auto">
          <a:xfrm>
            <a:off x="5031756" y="4946528"/>
            <a:ext cx="2164568" cy="4554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solidFill>
                  <a:srgbClr val="D3381C"/>
                </a:solidFill>
                <a:cs typeface="+mn-ea"/>
                <a:sym typeface="+mn-lt"/>
              </a:rPr>
              <a:t>  项目成绩展示</a:t>
            </a:r>
            <a:endParaRPr lang="en-US" altLang="zh-CN" sz="2135" b="1" noProof="1">
              <a:solidFill>
                <a:srgbClr val="D3381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63839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45"/>
          <p:cNvSpPr>
            <a:spLocks noChangeArrowheads="1"/>
          </p:cNvSpPr>
          <p:nvPr/>
        </p:nvSpPr>
        <p:spPr bwMode="auto">
          <a:xfrm rot="5400000">
            <a:off x="2429706" y="2931580"/>
            <a:ext cx="1920213" cy="407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3" rIns="91388" bIns="45693">
            <a:spAutoFit/>
          </a:bodyPr>
          <a:lstStyle/>
          <a:p>
            <a:pPr fontAlgn="auto">
              <a:lnSpc>
                <a:spcPct val="120000"/>
              </a:lnSpc>
              <a:defRPr/>
            </a:pPr>
            <a:r>
              <a:rPr lang="zh-CN" altLang="en-US" sz="1867" b="1" noProof="1">
                <a:latin typeface="+mj-ea"/>
                <a:ea typeface="+mj-ea"/>
                <a:cs typeface="+mn-ea"/>
                <a:sym typeface="+mn-lt"/>
              </a:rPr>
              <a:t>目录 </a:t>
            </a:r>
            <a:r>
              <a:rPr lang="en-US" altLang="zh-CN" sz="1600" b="1" noProof="1">
                <a:latin typeface="+mj-ea"/>
                <a:ea typeface="+mj-ea"/>
                <a:cs typeface="+mn-ea"/>
                <a:sym typeface="+mn-lt"/>
              </a:rPr>
              <a:t>Contents</a:t>
            </a:r>
            <a:endParaRPr lang="zh-CN" altLang="en-US" sz="1600" b="1" noProof="1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5631941" y="2179325"/>
            <a:ext cx="3552395" cy="718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/>
            <a:r>
              <a:rPr lang="zh-CN" altLang="en-US" sz="4267" b="1" spc="133" dirty="0">
                <a:solidFill>
                  <a:srgbClr val="D3381C"/>
                </a:solidFill>
                <a:latin typeface="+mj-ea"/>
                <a:ea typeface="+mj-ea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54" name="矩形 53"/>
          <p:cNvSpPr/>
          <p:nvPr/>
        </p:nvSpPr>
        <p:spPr>
          <a:xfrm>
            <a:off x="3725333" y="2235200"/>
            <a:ext cx="1380067" cy="2116667"/>
          </a:xfrm>
          <a:prstGeom prst="rect">
            <a:avLst/>
          </a:prstGeom>
          <a:noFill/>
          <a:ln w="12700"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endParaRPr lang="zh-CN" altLang="en-US" sz="2400" noProof="1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83567" y="3236384"/>
            <a:ext cx="863600" cy="861483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endParaRPr lang="zh-CN" altLang="en-US" sz="2400" noProof="1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5" name="Text Box 10"/>
          <p:cNvSpPr txBox="1">
            <a:spLocks noChangeArrowheads="1"/>
          </p:cNvSpPr>
          <p:nvPr/>
        </p:nvSpPr>
        <p:spPr bwMode="auto">
          <a:xfrm>
            <a:off x="3983567" y="2382623"/>
            <a:ext cx="908782" cy="7827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4267" b="1" noProof="1"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sz="4267" b="1" noProof="1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180418" y="3437467"/>
            <a:ext cx="469900" cy="455084"/>
            <a:chOff x="254016" y="2562921"/>
            <a:chExt cx="451304" cy="435144"/>
          </a:xfrm>
        </p:grpSpPr>
        <p:sp>
          <p:nvSpPr>
            <p:cNvPr id="5" name="Freeform 252"/>
            <p:cNvSpPr/>
            <p:nvPr/>
          </p:nvSpPr>
          <p:spPr bwMode="auto">
            <a:xfrm>
              <a:off x="325167" y="2662094"/>
              <a:ext cx="309001" cy="335971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 sz="1353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6" name="Freeform 253"/>
            <p:cNvSpPr/>
            <p:nvPr/>
          </p:nvSpPr>
          <p:spPr bwMode="auto">
            <a:xfrm>
              <a:off x="254016" y="2562921"/>
              <a:ext cx="451304" cy="244895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 sz="1353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cxnSp>
        <p:nvCxnSpPr>
          <p:cNvPr id="66" name="直接连接符 65"/>
          <p:cNvCxnSpPr/>
          <p:nvPr/>
        </p:nvCxnSpPr>
        <p:spPr>
          <a:xfrm flipV="1">
            <a:off x="3105151" y="3812118"/>
            <a:ext cx="478367" cy="478367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V="1">
            <a:off x="5200651" y="2235201"/>
            <a:ext cx="338667" cy="336551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5762080" y="3058861"/>
            <a:ext cx="3310275" cy="21207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631941" y="3264340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团队成员介绍</a:t>
            </a:r>
          </a:p>
        </p:txBody>
      </p:sp>
      <p:sp>
        <p:nvSpPr>
          <p:cNvPr id="17" name="矩形 16"/>
          <p:cNvSpPr/>
          <p:nvPr/>
        </p:nvSpPr>
        <p:spPr>
          <a:xfrm>
            <a:off x="7408138" y="3238113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18" name="矩形 17"/>
          <p:cNvSpPr/>
          <p:nvPr/>
        </p:nvSpPr>
        <p:spPr>
          <a:xfrm>
            <a:off x="5631941" y="3682442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具体工作明细</a:t>
            </a:r>
          </a:p>
        </p:txBody>
      </p:sp>
      <p:sp>
        <p:nvSpPr>
          <p:cNvPr id="19" name="矩形 18"/>
          <p:cNvSpPr/>
          <p:nvPr/>
        </p:nvSpPr>
        <p:spPr>
          <a:xfrm>
            <a:off x="7408138" y="3656213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重点工作回顾</a:t>
            </a:r>
          </a:p>
        </p:txBody>
      </p:sp>
      <p:sp>
        <p:nvSpPr>
          <p:cNvPr id="20" name="矩形 19"/>
          <p:cNvSpPr/>
          <p:nvPr/>
        </p:nvSpPr>
        <p:spPr>
          <a:xfrm>
            <a:off x="5631941" y="4085802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1058870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  <p:bldP spid="54" grpId="0" animBg="1"/>
      <p:bldP spid="36" grpId="0" animBg="1"/>
      <p:bldP spid="55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45"/>
          <p:cNvSpPr>
            <a:spLocks noChangeArrowheads="1"/>
          </p:cNvSpPr>
          <p:nvPr/>
        </p:nvSpPr>
        <p:spPr bwMode="auto">
          <a:xfrm rot="5400000">
            <a:off x="2429706" y="2933119"/>
            <a:ext cx="1920213" cy="40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3" rIns="91388" bIns="45693">
            <a:spAutoFit/>
          </a:bodyPr>
          <a:lstStyle/>
          <a:p>
            <a:pPr fontAlgn="auto">
              <a:lnSpc>
                <a:spcPct val="120000"/>
              </a:lnSpc>
              <a:defRPr/>
            </a:pPr>
            <a:r>
              <a:rPr lang="zh-CN" altLang="en-US" sz="1867" b="1" noProof="1">
                <a:cs typeface="+mn-ea"/>
                <a:sym typeface="+mn-lt"/>
              </a:rPr>
              <a:t>目录 </a:t>
            </a:r>
            <a:r>
              <a:rPr lang="en-US" altLang="zh-CN" sz="1600" b="1" noProof="1">
                <a:cs typeface="+mn-ea"/>
                <a:sym typeface="+mn-lt"/>
              </a:rPr>
              <a:t>Contents</a:t>
            </a:r>
            <a:endParaRPr lang="zh-CN" altLang="en-US" sz="1600" b="1" noProof="1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725333" y="2235200"/>
            <a:ext cx="1380067" cy="2116667"/>
          </a:xfrm>
          <a:prstGeom prst="rect">
            <a:avLst/>
          </a:prstGeom>
          <a:noFill/>
          <a:ln w="12700"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endParaRPr lang="zh-CN" altLang="en-US" sz="2400" noProof="1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83567" y="3236384"/>
            <a:ext cx="863600" cy="861483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endParaRPr lang="zh-CN" altLang="en-US" sz="2400" noProof="1">
              <a:cs typeface="+mn-ea"/>
              <a:sym typeface="+mn-lt"/>
            </a:endParaRPr>
          </a:p>
        </p:txBody>
      </p:sp>
      <p:sp>
        <p:nvSpPr>
          <p:cNvPr id="55" name="Text Box 10"/>
          <p:cNvSpPr txBox="1">
            <a:spLocks noChangeArrowheads="1"/>
          </p:cNvSpPr>
          <p:nvPr/>
        </p:nvSpPr>
        <p:spPr bwMode="auto">
          <a:xfrm>
            <a:off x="3941655" y="2379062"/>
            <a:ext cx="855443" cy="8495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4267" b="1" noProof="1">
                <a:latin typeface="+mj-ea"/>
                <a:ea typeface="+mj-ea"/>
                <a:cs typeface="+mn-ea"/>
                <a:sym typeface="+mn-lt"/>
              </a:rPr>
              <a:t>02</a:t>
            </a:r>
            <a:endParaRPr lang="zh-CN" altLang="en-US" sz="4267" b="1" noProof="1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180418" y="3437467"/>
            <a:ext cx="469900" cy="455084"/>
            <a:chOff x="254016" y="2562921"/>
            <a:chExt cx="451304" cy="435144"/>
          </a:xfrm>
        </p:grpSpPr>
        <p:sp>
          <p:nvSpPr>
            <p:cNvPr id="5" name="Freeform 252"/>
            <p:cNvSpPr/>
            <p:nvPr/>
          </p:nvSpPr>
          <p:spPr bwMode="auto">
            <a:xfrm>
              <a:off x="325167" y="2662094"/>
              <a:ext cx="309001" cy="335971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 sz="1353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6" name="Freeform 253"/>
            <p:cNvSpPr/>
            <p:nvPr/>
          </p:nvSpPr>
          <p:spPr bwMode="auto">
            <a:xfrm>
              <a:off x="254016" y="2562921"/>
              <a:ext cx="451304" cy="244895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 sz="1353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</p:grpSp>
      <p:cxnSp>
        <p:nvCxnSpPr>
          <p:cNvPr id="66" name="直接连接符 65"/>
          <p:cNvCxnSpPr/>
          <p:nvPr/>
        </p:nvCxnSpPr>
        <p:spPr>
          <a:xfrm flipV="1">
            <a:off x="3105151" y="3812118"/>
            <a:ext cx="478367" cy="478367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V="1">
            <a:off x="5200651" y="2235201"/>
            <a:ext cx="338667" cy="336551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645796" y="2234745"/>
            <a:ext cx="3552395" cy="718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/>
            <a:r>
              <a:rPr lang="zh-CN" altLang="en-US" sz="4267" b="1" spc="133" dirty="0">
                <a:solidFill>
                  <a:srgbClr val="D3381C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775935" y="3114281"/>
            <a:ext cx="3310275" cy="21207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705434" y="3318220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年度计划完成</a:t>
            </a:r>
          </a:p>
        </p:txBody>
      </p:sp>
      <p:sp>
        <p:nvSpPr>
          <p:cNvPr id="18" name="矩形 17"/>
          <p:cNvSpPr/>
          <p:nvPr/>
        </p:nvSpPr>
        <p:spPr>
          <a:xfrm>
            <a:off x="8018907" y="3296814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9" name="矩形 18"/>
          <p:cNvSpPr/>
          <p:nvPr/>
        </p:nvSpPr>
        <p:spPr>
          <a:xfrm>
            <a:off x="5705434" y="3736322"/>
            <a:ext cx="2441694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季度业绩销售汇总</a:t>
            </a:r>
          </a:p>
        </p:txBody>
      </p:sp>
      <p:sp>
        <p:nvSpPr>
          <p:cNvPr id="20" name="矩形 19"/>
          <p:cNvSpPr/>
          <p:nvPr/>
        </p:nvSpPr>
        <p:spPr>
          <a:xfrm>
            <a:off x="8018907" y="3714914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销售指标达成</a:t>
            </a:r>
          </a:p>
        </p:txBody>
      </p:sp>
      <p:sp>
        <p:nvSpPr>
          <p:cNvPr id="21" name="矩形 20"/>
          <p:cNvSpPr/>
          <p:nvPr/>
        </p:nvSpPr>
        <p:spPr>
          <a:xfrm>
            <a:off x="5705434" y="4143494"/>
            <a:ext cx="2202847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与上一年度比较</a:t>
            </a:r>
          </a:p>
        </p:txBody>
      </p:sp>
      <p:sp>
        <p:nvSpPr>
          <p:cNvPr id="22" name="矩形 21"/>
          <p:cNvSpPr/>
          <p:nvPr/>
        </p:nvSpPr>
        <p:spPr>
          <a:xfrm>
            <a:off x="8018907" y="4122086"/>
            <a:ext cx="2202847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近几年数据对比</a:t>
            </a:r>
          </a:p>
        </p:txBody>
      </p:sp>
    </p:spTree>
    <p:extLst>
      <p:ext uri="{BB962C8B-B14F-4D97-AF65-F5344CB8AC3E}">
        <p14:creationId xmlns:p14="http://schemas.microsoft.com/office/powerpoint/2010/main" val="24609085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0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4" grpId="0" animBg="1"/>
      <p:bldP spid="36" grpId="0" animBg="1"/>
      <p:bldP spid="55" grpId="0"/>
      <p:bldP spid="15" grpId="0"/>
      <p:bldP spid="14" grpId="0"/>
      <p:bldP spid="18" grpId="0"/>
      <p:bldP spid="19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45"/>
          <p:cNvSpPr>
            <a:spLocks noChangeArrowheads="1"/>
          </p:cNvSpPr>
          <p:nvPr/>
        </p:nvSpPr>
        <p:spPr bwMode="auto">
          <a:xfrm rot="5400000">
            <a:off x="2429706" y="2933119"/>
            <a:ext cx="1920213" cy="40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3" rIns="91388" bIns="45693">
            <a:spAutoFit/>
          </a:bodyPr>
          <a:lstStyle/>
          <a:p>
            <a:pPr fontAlgn="auto">
              <a:lnSpc>
                <a:spcPct val="120000"/>
              </a:lnSpc>
              <a:defRPr/>
            </a:pPr>
            <a:r>
              <a:rPr lang="zh-CN" altLang="en-US" sz="1867" b="1" noProof="1">
                <a:cs typeface="+mn-ea"/>
                <a:sym typeface="+mn-lt"/>
              </a:rPr>
              <a:t>目录 </a:t>
            </a:r>
            <a:r>
              <a:rPr lang="en-US" altLang="zh-CN" sz="1600" b="1" noProof="1">
                <a:cs typeface="+mn-ea"/>
                <a:sym typeface="+mn-lt"/>
              </a:rPr>
              <a:t>Contents</a:t>
            </a:r>
            <a:endParaRPr lang="zh-CN" altLang="en-US" sz="1600" b="1" noProof="1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725333" y="2235200"/>
            <a:ext cx="1380067" cy="2116667"/>
          </a:xfrm>
          <a:prstGeom prst="rect">
            <a:avLst/>
          </a:prstGeom>
          <a:noFill/>
          <a:ln w="12700"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endParaRPr lang="zh-CN" altLang="en-US" sz="2400" noProof="1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83567" y="3236384"/>
            <a:ext cx="863600" cy="861483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endParaRPr lang="zh-CN" altLang="en-US" sz="2400" noProof="1">
              <a:cs typeface="+mn-ea"/>
              <a:sym typeface="+mn-lt"/>
            </a:endParaRPr>
          </a:p>
        </p:txBody>
      </p:sp>
      <p:sp>
        <p:nvSpPr>
          <p:cNvPr id="55" name="Text Box 10"/>
          <p:cNvSpPr txBox="1">
            <a:spLocks noChangeArrowheads="1"/>
          </p:cNvSpPr>
          <p:nvPr/>
        </p:nvSpPr>
        <p:spPr bwMode="auto">
          <a:xfrm>
            <a:off x="3914910" y="2382623"/>
            <a:ext cx="908782" cy="8495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4267" b="1" noProof="1">
                <a:latin typeface="+mj-ea"/>
                <a:ea typeface="+mj-ea"/>
                <a:cs typeface="+mn-ea"/>
                <a:sym typeface="+mn-lt"/>
              </a:rPr>
              <a:t>03</a:t>
            </a:r>
            <a:endParaRPr lang="zh-CN" altLang="en-US" sz="4267" b="1" noProof="1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180418" y="3437467"/>
            <a:ext cx="469900" cy="455084"/>
            <a:chOff x="254016" y="2562921"/>
            <a:chExt cx="451304" cy="435144"/>
          </a:xfrm>
        </p:grpSpPr>
        <p:sp>
          <p:nvSpPr>
            <p:cNvPr id="5" name="Freeform 252"/>
            <p:cNvSpPr/>
            <p:nvPr/>
          </p:nvSpPr>
          <p:spPr bwMode="auto">
            <a:xfrm>
              <a:off x="325167" y="2662094"/>
              <a:ext cx="309001" cy="335971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 sz="1353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6" name="Freeform 253"/>
            <p:cNvSpPr/>
            <p:nvPr/>
          </p:nvSpPr>
          <p:spPr bwMode="auto">
            <a:xfrm>
              <a:off x="254016" y="2562921"/>
              <a:ext cx="451304" cy="244895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 sz="1353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</p:grpSp>
      <p:cxnSp>
        <p:nvCxnSpPr>
          <p:cNvPr id="66" name="直接连接符 65"/>
          <p:cNvCxnSpPr/>
          <p:nvPr/>
        </p:nvCxnSpPr>
        <p:spPr>
          <a:xfrm flipV="1">
            <a:off x="3105151" y="3812118"/>
            <a:ext cx="478367" cy="478367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V="1">
            <a:off x="5200651" y="2235201"/>
            <a:ext cx="338667" cy="336551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645796" y="2235200"/>
            <a:ext cx="4024677" cy="718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r>
              <a:rPr lang="zh-CN" altLang="en-US" sz="4267" b="1" noProof="1" smtClean="0">
                <a:solidFill>
                  <a:srgbClr val="D3381C"/>
                </a:solidFill>
                <a:cs typeface="+mn-ea"/>
                <a:sym typeface="+mn-lt"/>
              </a:rPr>
              <a:t>项目</a:t>
            </a:r>
            <a:r>
              <a:rPr lang="zh-CN" altLang="en-US" sz="4267" b="1" noProof="1">
                <a:solidFill>
                  <a:srgbClr val="D3381C"/>
                </a:solidFill>
                <a:cs typeface="+mn-ea"/>
                <a:sym typeface="+mn-lt"/>
              </a:rPr>
              <a:t>成绩展示</a:t>
            </a:r>
            <a:endParaRPr lang="zh-CN" altLang="en-US" sz="4267" b="1" spc="133" dirty="0">
              <a:solidFill>
                <a:srgbClr val="D3381C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775935" y="3114281"/>
            <a:ext cx="3310275" cy="21207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645796" y="3291596"/>
            <a:ext cx="2202847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已完成项目总汇</a:t>
            </a:r>
          </a:p>
        </p:txBody>
      </p:sp>
      <p:sp>
        <p:nvSpPr>
          <p:cNvPr id="18" name="矩形 17"/>
          <p:cNvSpPr/>
          <p:nvPr/>
        </p:nvSpPr>
        <p:spPr>
          <a:xfrm>
            <a:off x="7817496" y="3270190"/>
            <a:ext cx="2202847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已完成项目展示</a:t>
            </a:r>
          </a:p>
        </p:txBody>
      </p:sp>
      <p:sp>
        <p:nvSpPr>
          <p:cNvPr id="19" name="矩形 18"/>
          <p:cNvSpPr/>
          <p:nvPr/>
        </p:nvSpPr>
        <p:spPr>
          <a:xfrm>
            <a:off x="5645796" y="3709698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重点项目展望</a:t>
            </a:r>
          </a:p>
        </p:txBody>
      </p:sp>
      <p:sp>
        <p:nvSpPr>
          <p:cNvPr id="20" name="矩形 19"/>
          <p:cNvSpPr/>
          <p:nvPr/>
        </p:nvSpPr>
        <p:spPr>
          <a:xfrm>
            <a:off x="7817496" y="3688290"/>
            <a:ext cx="2202847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取得成绩与经验</a:t>
            </a:r>
          </a:p>
        </p:txBody>
      </p:sp>
    </p:spTree>
    <p:extLst>
      <p:ext uri="{BB962C8B-B14F-4D97-AF65-F5344CB8AC3E}">
        <p14:creationId xmlns:p14="http://schemas.microsoft.com/office/powerpoint/2010/main" val="34435841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0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0" presetClass="entr" presetSubtype="0" decel="10000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0" presetClass="entr" presetSubtype="0" decel="100000" fill="hold" grpId="0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4" grpId="0" animBg="1"/>
      <p:bldP spid="36" grpId="0" animBg="1"/>
      <p:bldP spid="55" grpId="0"/>
      <p:bldP spid="15" grpId="0"/>
      <p:bldP spid="14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šḻïḍè"/>
          <p:cNvSpPr/>
          <p:nvPr/>
        </p:nvSpPr>
        <p:spPr>
          <a:xfrm>
            <a:off x="0" y="930185"/>
            <a:ext cx="12192000" cy="2809106"/>
          </a:xfrm>
          <a:prstGeom prst="rect">
            <a:avLst/>
          </a:prstGeom>
          <a:blipFill>
            <a:blip r:embed="rId2"/>
            <a:srcRect/>
            <a:stretch>
              <a:fillRect t="-95101" b="-9424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îṣlïḑé"/>
          <p:cNvSpPr/>
          <p:nvPr/>
        </p:nvSpPr>
        <p:spPr bwMode="auto">
          <a:xfrm flipV="1">
            <a:off x="5159896" y="911134"/>
            <a:ext cx="1872208" cy="1611971"/>
          </a:xfrm>
          <a:prstGeom prst="round2SameRect">
            <a:avLst/>
          </a:prstGeom>
          <a:solidFill>
            <a:srgbClr val="1A94B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prstClr val="white"/>
              </a:solidFill>
            </a:endParaRPr>
          </a:p>
        </p:txBody>
      </p:sp>
      <p:sp>
        <p:nvSpPr>
          <p:cNvPr id="8" name="ïṥḷïdè"/>
          <p:cNvSpPr/>
          <p:nvPr/>
        </p:nvSpPr>
        <p:spPr>
          <a:xfrm>
            <a:off x="5159896" y="1309514"/>
            <a:ext cx="1872208" cy="815211"/>
          </a:xfrm>
          <a:prstGeom prst="rect">
            <a:avLst/>
          </a:prstGeom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FFFF"/>
                </a:solidFill>
              </a:rPr>
              <a:t>目录</a:t>
            </a:r>
            <a:r>
              <a:rPr lang="en-US" altLang="zh-CN" sz="2400" b="1" dirty="0" smtClean="0">
                <a:solidFill>
                  <a:srgbClr val="FFFFFF"/>
                </a:solidFill>
              </a:rPr>
              <a:t>CONTENT</a:t>
            </a:r>
            <a:endParaRPr lang="en-US" altLang="zh-CN" sz="1600" b="1" dirty="0">
              <a:solidFill>
                <a:srgbClr val="FFFFFF"/>
              </a:solidFill>
            </a:endParaRPr>
          </a:p>
        </p:txBody>
      </p:sp>
      <p:grpSp>
        <p:nvGrpSpPr>
          <p:cNvPr id="18" name="îSḷîḑé"/>
          <p:cNvGrpSpPr/>
          <p:nvPr/>
        </p:nvGrpSpPr>
        <p:grpSpPr>
          <a:xfrm>
            <a:off x="1198792" y="3490407"/>
            <a:ext cx="1044116" cy="896148"/>
            <a:chOff x="1276729" y="3652119"/>
            <a:chExt cx="1044116" cy="896148"/>
          </a:xfrm>
        </p:grpSpPr>
        <p:sp>
          <p:nvSpPr>
            <p:cNvPr id="21" name="iṣļide"/>
            <p:cNvSpPr/>
            <p:nvPr/>
          </p:nvSpPr>
          <p:spPr bwMode="auto">
            <a:xfrm>
              <a:off x="1276729" y="3652119"/>
              <a:ext cx="1044116" cy="280129"/>
            </a:xfrm>
            <a:prstGeom prst="trapezoid">
              <a:avLst>
                <a:gd name="adj" fmla="val 50654"/>
              </a:avLst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 dirty="0">
                <a:solidFill>
                  <a:prstClr val="white"/>
                </a:solidFill>
              </a:endParaRPr>
            </a:p>
          </p:txBody>
        </p:sp>
        <p:sp>
          <p:nvSpPr>
            <p:cNvPr id="22" name="í$ḻïḋé"/>
            <p:cNvSpPr/>
            <p:nvPr/>
          </p:nvSpPr>
          <p:spPr bwMode="auto">
            <a:xfrm>
              <a:off x="1420745" y="3652119"/>
              <a:ext cx="756084" cy="53215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23" name="îṡļïḓé"/>
            <p:cNvSpPr/>
            <p:nvPr/>
          </p:nvSpPr>
          <p:spPr bwMode="auto">
            <a:xfrm>
              <a:off x="1420745" y="3792183"/>
              <a:ext cx="756084" cy="7560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 fontScale="92500"/>
            </a:bodyPr>
            <a:lstStyle/>
            <a:p>
              <a:pPr algn="ctr"/>
              <a:r>
                <a:rPr lang="en-US" altLang="zh-CN" sz="2800" b="1" dirty="0">
                  <a:solidFill>
                    <a:prstClr val="white">
                      <a:lumMod val="100000"/>
                    </a:prstClr>
                  </a:solidFill>
                </a:rPr>
                <a:t>01</a:t>
              </a:r>
            </a:p>
          </p:txBody>
        </p:sp>
      </p:grpSp>
      <p:grpSp>
        <p:nvGrpSpPr>
          <p:cNvPr id="56" name="îSḷîḑé"/>
          <p:cNvGrpSpPr/>
          <p:nvPr/>
        </p:nvGrpSpPr>
        <p:grpSpPr>
          <a:xfrm>
            <a:off x="3473362" y="3490407"/>
            <a:ext cx="1044116" cy="896148"/>
            <a:chOff x="1276729" y="3652119"/>
            <a:chExt cx="1044116" cy="896148"/>
          </a:xfrm>
        </p:grpSpPr>
        <p:sp>
          <p:nvSpPr>
            <p:cNvPr id="57" name="iṣļide"/>
            <p:cNvSpPr/>
            <p:nvPr/>
          </p:nvSpPr>
          <p:spPr bwMode="auto">
            <a:xfrm>
              <a:off x="1276729" y="3652119"/>
              <a:ext cx="1044116" cy="280129"/>
            </a:xfrm>
            <a:prstGeom prst="trapezoid">
              <a:avLst>
                <a:gd name="adj" fmla="val 50654"/>
              </a:avLst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 dirty="0">
                <a:solidFill>
                  <a:prstClr val="white"/>
                </a:solidFill>
              </a:endParaRPr>
            </a:p>
          </p:txBody>
        </p:sp>
        <p:sp>
          <p:nvSpPr>
            <p:cNvPr id="58" name="í$ḻïḋé"/>
            <p:cNvSpPr/>
            <p:nvPr/>
          </p:nvSpPr>
          <p:spPr bwMode="auto">
            <a:xfrm>
              <a:off x="1420745" y="3652119"/>
              <a:ext cx="756084" cy="53215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59" name="îṡļïḓé"/>
            <p:cNvSpPr/>
            <p:nvPr/>
          </p:nvSpPr>
          <p:spPr bwMode="auto">
            <a:xfrm>
              <a:off x="1420745" y="3792183"/>
              <a:ext cx="756084" cy="7560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 fontScale="92500"/>
            </a:bodyPr>
            <a:lstStyle/>
            <a:p>
              <a:pPr algn="ctr"/>
              <a:r>
                <a:rPr lang="en-US" altLang="zh-CN" sz="2800" b="1" dirty="0" smtClean="0">
                  <a:solidFill>
                    <a:prstClr val="white">
                      <a:lumMod val="100000"/>
                    </a:prstClr>
                  </a:solidFill>
                </a:rPr>
                <a:t>02</a:t>
              </a:r>
              <a:endParaRPr lang="en-US" altLang="zh-CN" sz="2800" b="1" dirty="0">
                <a:solidFill>
                  <a:prstClr val="white">
                    <a:lumMod val="100000"/>
                  </a:prstClr>
                </a:solidFill>
              </a:endParaRPr>
            </a:p>
          </p:txBody>
        </p:sp>
      </p:grpSp>
      <p:grpSp>
        <p:nvGrpSpPr>
          <p:cNvPr id="60" name="îSḷîḑé"/>
          <p:cNvGrpSpPr/>
          <p:nvPr/>
        </p:nvGrpSpPr>
        <p:grpSpPr>
          <a:xfrm>
            <a:off x="5747932" y="3490407"/>
            <a:ext cx="1044116" cy="896148"/>
            <a:chOff x="1276729" y="3652119"/>
            <a:chExt cx="1044116" cy="896148"/>
          </a:xfrm>
        </p:grpSpPr>
        <p:sp>
          <p:nvSpPr>
            <p:cNvPr id="61" name="iṣļide"/>
            <p:cNvSpPr/>
            <p:nvPr/>
          </p:nvSpPr>
          <p:spPr bwMode="auto">
            <a:xfrm>
              <a:off x="1276729" y="3652119"/>
              <a:ext cx="1044116" cy="280129"/>
            </a:xfrm>
            <a:prstGeom prst="trapezoid">
              <a:avLst>
                <a:gd name="adj" fmla="val 50654"/>
              </a:avLst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 dirty="0">
                <a:solidFill>
                  <a:prstClr val="white"/>
                </a:solidFill>
              </a:endParaRPr>
            </a:p>
          </p:txBody>
        </p:sp>
        <p:sp>
          <p:nvSpPr>
            <p:cNvPr id="62" name="í$ḻïḋé"/>
            <p:cNvSpPr/>
            <p:nvPr/>
          </p:nvSpPr>
          <p:spPr bwMode="auto">
            <a:xfrm>
              <a:off x="1420745" y="3652119"/>
              <a:ext cx="756084" cy="53215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63" name="îṡļïḓé"/>
            <p:cNvSpPr/>
            <p:nvPr/>
          </p:nvSpPr>
          <p:spPr bwMode="auto">
            <a:xfrm>
              <a:off x="1420745" y="3792183"/>
              <a:ext cx="756084" cy="7560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 fontScale="92500"/>
            </a:bodyPr>
            <a:lstStyle/>
            <a:p>
              <a:pPr algn="ctr"/>
              <a:r>
                <a:rPr lang="en-US" altLang="zh-CN" sz="2800" b="1" dirty="0" smtClean="0">
                  <a:solidFill>
                    <a:prstClr val="white">
                      <a:lumMod val="100000"/>
                    </a:prstClr>
                  </a:solidFill>
                </a:rPr>
                <a:t>03</a:t>
              </a:r>
              <a:endParaRPr lang="en-US" altLang="zh-CN" sz="2800" b="1" dirty="0">
                <a:solidFill>
                  <a:prstClr val="white">
                    <a:lumMod val="100000"/>
                  </a:prstClr>
                </a:solidFill>
              </a:endParaRPr>
            </a:p>
          </p:txBody>
        </p:sp>
      </p:grpSp>
      <p:grpSp>
        <p:nvGrpSpPr>
          <p:cNvPr id="64" name="îSḷîḑé"/>
          <p:cNvGrpSpPr/>
          <p:nvPr/>
        </p:nvGrpSpPr>
        <p:grpSpPr>
          <a:xfrm>
            <a:off x="8022502" y="3490407"/>
            <a:ext cx="1044116" cy="896148"/>
            <a:chOff x="1276729" y="3652119"/>
            <a:chExt cx="1044116" cy="896148"/>
          </a:xfrm>
        </p:grpSpPr>
        <p:sp>
          <p:nvSpPr>
            <p:cNvPr id="65" name="iṣļide"/>
            <p:cNvSpPr/>
            <p:nvPr/>
          </p:nvSpPr>
          <p:spPr bwMode="auto">
            <a:xfrm>
              <a:off x="1276729" y="3652119"/>
              <a:ext cx="1044116" cy="280129"/>
            </a:xfrm>
            <a:prstGeom prst="trapezoid">
              <a:avLst>
                <a:gd name="adj" fmla="val 50654"/>
              </a:avLst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 dirty="0">
                <a:solidFill>
                  <a:prstClr val="white"/>
                </a:solidFill>
              </a:endParaRPr>
            </a:p>
          </p:txBody>
        </p:sp>
        <p:sp>
          <p:nvSpPr>
            <p:cNvPr id="66" name="í$ḻïḋé"/>
            <p:cNvSpPr/>
            <p:nvPr/>
          </p:nvSpPr>
          <p:spPr bwMode="auto">
            <a:xfrm>
              <a:off x="1420745" y="3652119"/>
              <a:ext cx="756084" cy="53215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67" name="îṡļïḓé"/>
            <p:cNvSpPr/>
            <p:nvPr/>
          </p:nvSpPr>
          <p:spPr bwMode="auto">
            <a:xfrm>
              <a:off x="1420745" y="3792183"/>
              <a:ext cx="756084" cy="7560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 fontScale="92500"/>
            </a:bodyPr>
            <a:lstStyle/>
            <a:p>
              <a:pPr algn="ctr"/>
              <a:r>
                <a:rPr lang="en-US" altLang="zh-CN" sz="2800" b="1" dirty="0" smtClean="0">
                  <a:solidFill>
                    <a:prstClr val="white">
                      <a:lumMod val="100000"/>
                    </a:prstClr>
                  </a:solidFill>
                </a:rPr>
                <a:t>04</a:t>
              </a:r>
              <a:endParaRPr lang="en-US" altLang="zh-CN" sz="2800" b="1" dirty="0">
                <a:solidFill>
                  <a:prstClr val="white">
                    <a:lumMod val="100000"/>
                  </a:prstClr>
                </a:solidFill>
              </a:endParaRPr>
            </a:p>
          </p:txBody>
        </p:sp>
      </p:grpSp>
      <p:grpSp>
        <p:nvGrpSpPr>
          <p:cNvPr id="68" name="îSḷîḑé"/>
          <p:cNvGrpSpPr/>
          <p:nvPr/>
        </p:nvGrpSpPr>
        <p:grpSpPr>
          <a:xfrm>
            <a:off x="10297072" y="3490407"/>
            <a:ext cx="1044116" cy="896148"/>
            <a:chOff x="1276729" y="3652119"/>
            <a:chExt cx="1044116" cy="896148"/>
          </a:xfrm>
        </p:grpSpPr>
        <p:sp>
          <p:nvSpPr>
            <p:cNvPr id="69" name="iṣļide"/>
            <p:cNvSpPr/>
            <p:nvPr/>
          </p:nvSpPr>
          <p:spPr bwMode="auto">
            <a:xfrm>
              <a:off x="1276729" y="3652119"/>
              <a:ext cx="1044116" cy="280129"/>
            </a:xfrm>
            <a:prstGeom prst="trapezoid">
              <a:avLst>
                <a:gd name="adj" fmla="val 50654"/>
              </a:avLst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 dirty="0">
                <a:solidFill>
                  <a:prstClr val="white"/>
                </a:solidFill>
              </a:endParaRPr>
            </a:p>
          </p:txBody>
        </p:sp>
        <p:sp>
          <p:nvSpPr>
            <p:cNvPr id="70" name="í$ḻïḋé"/>
            <p:cNvSpPr/>
            <p:nvPr/>
          </p:nvSpPr>
          <p:spPr bwMode="auto">
            <a:xfrm>
              <a:off x="1420745" y="3652119"/>
              <a:ext cx="756084" cy="53215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>
                <a:solidFill>
                  <a:prstClr val="black"/>
                </a:solidFill>
              </a:endParaRPr>
            </a:p>
          </p:txBody>
        </p:sp>
        <p:sp>
          <p:nvSpPr>
            <p:cNvPr id="71" name="îṡļïḓé"/>
            <p:cNvSpPr/>
            <p:nvPr/>
          </p:nvSpPr>
          <p:spPr bwMode="auto">
            <a:xfrm>
              <a:off x="1420745" y="3792183"/>
              <a:ext cx="756084" cy="75608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 fontScale="92500"/>
            </a:bodyPr>
            <a:lstStyle/>
            <a:p>
              <a:pPr algn="ctr"/>
              <a:r>
                <a:rPr lang="en-US" altLang="zh-CN" sz="2800" b="1" dirty="0" smtClean="0">
                  <a:solidFill>
                    <a:prstClr val="white">
                      <a:lumMod val="100000"/>
                    </a:prstClr>
                  </a:solidFill>
                </a:rPr>
                <a:t>05</a:t>
              </a:r>
              <a:endParaRPr lang="en-US" altLang="zh-CN" sz="2800" b="1" dirty="0">
                <a:solidFill>
                  <a:prstClr val="white">
                    <a:lumMod val="100000"/>
                  </a:prstClr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01555" y="474791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4" name="矩形 3"/>
          <p:cNvSpPr/>
          <p:nvPr/>
        </p:nvSpPr>
        <p:spPr>
          <a:xfrm>
            <a:off x="3176125" y="4749191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工作成果展示 </a:t>
            </a:r>
          </a:p>
        </p:txBody>
      </p:sp>
      <p:sp>
        <p:nvSpPr>
          <p:cNvPr id="73" name="矩形 72"/>
          <p:cNvSpPr/>
          <p:nvPr/>
        </p:nvSpPr>
        <p:spPr>
          <a:xfrm>
            <a:off x="5513351" y="474919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74" name="矩形 73"/>
          <p:cNvSpPr/>
          <p:nvPr/>
        </p:nvSpPr>
        <p:spPr>
          <a:xfrm>
            <a:off x="7759730" y="477320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75" name="矩形 74"/>
          <p:cNvSpPr/>
          <p:nvPr/>
        </p:nvSpPr>
        <p:spPr>
          <a:xfrm>
            <a:off x="10034300" y="477320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50846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45"/>
          <p:cNvSpPr>
            <a:spLocks noChangeArrowheads="1"/>
          </p:cNvSpPr>
          <p:nvPr/>
        </p:nvSpPr>
        <p:spPr bwMode="auto">
          <a:xfrm rot="5400000">
            <a:off x="2429706" y="2916961"/>
            <a:ext cx="1920213" cy="437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3" rIns="91388" bIns="45693">
            <a:spAutoFit/>
          </a:bodyPr>
          <a:lstStyle/>
          <a:p>
            <a:pPr fontAlgn="auto">
              <a:lnSpc>
                <a:spcPct val="120000"/>
              </a:lnSpc>
              <a:defRPr/>
            </a:pPr>
            <a:r>
              <a:rPr lang="zh-CN" altLang="en-US" sz="1867" b="1" noProof="1">
                <a:cs typeface="+mn-ea"/>
                <a:sym typeface="+mn-lt"/>
              </a:rPr>
              <a:t>目录 </a:t>
            </a:r>
            <a:r>
              <a:rPr lang="en-US" altLang="zh-CN" sz="1600" b="1" noProof="1">
                <a:cs typeface="+mn-ea"/>
                <a:sym typeface="+mn-lt"/>
              </a:rPr>
              <a:t>Contents</a:t>
            </a:r>
            <a:endParaRPr lang="zh-CN" altLang="en-US" sz="1600" b="1" noProof="1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725333" y="2235200"/>
            <a:ext cx="1380067" cy="2116667"/>
          </a:xfrm>
          <a:prstGeom prst="rect">
            <a:avLst/>
          </a:prstGeom>
          <a:noFill/>
          <a:ln w="12700"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endParaRPr lang="zh-CN" altLang="en-US" sz="2400" noProof="1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83567" y="3236384"/>
            <a:ext cx="863600" cy="861483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endParaRPr lang="zh-CN" altLang="en-US" sz="2400" noProof="1">
              <a:cs typeface="+mn-ea"/>
              <a:sym typeface="+mn-lt"/>
            </a:endParaRPr>
          </a:p>
        </p:txBody>
      </p:sp>
      <p:sp>
        <p:nvSpPr>
          <p:cNvPr id="55" name="Text Box 10"/>
          <p:cNvSpPr txBox="1">
            <a:spLocks noChangeArrowheads="1"/>
          </p:cNvSpPr>
          <p:nvPr/>
        </p:nvSpPr>
        <p:spPr bwMode="auto">
          <a:xfrm>
            <a:off x="3920569" y="2382623"/>
            <a:ext cx="930524" cy="8495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4267" b="1" noProof="1">
                <a:latin typeface="+mj-ea"/>
                <a:ea typeface="+mj-ea"/>
                <a:cs typeface="+mn-ea"/>
                <a:sym typeface="+mn-lt"/>
              </a:rPr>
              <a:t>04</a:t>
            </a:r>
            <a:endParaRPr lang="zh-CN" altLang="en-US" sz="4267" b="1" noProof="1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180418" y="3437467"/>
            <a:ext cx="469900" cy="455084"/>
            <a:chOff x="254016" y="2562921"/>
            <a:chExt cx="451304" cy="435144"/>
          </a:xfrm>
        </p:grpSpPr>
        <p:sp>
          <p:nvSpPr>
            <p:cNvPr id="5" name="Freeform 252"/>
            <p:cNvSpPr/>
            <p:nvPr/>
          </p:nvSpPr>
          <p:spPr bwMode="auto">
            <a:xfrm>
              <a:off x="325167" y="2662094"/>
              <a:ext cx="309001" cy="335971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 sz="1353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6" name="Freeform 253"/>
            <p:cNvSpPr/>
            <p:nvPr/>
          </p:nvSpPr>
          <p:spPr bwMode="auto">
            <a:xfrm>
              <a:off x="254016" y="2562921"/>
              <a:ext cx="451304" cy="244895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 sz="1353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</p:grpSp>
      <p:cxnSp>
        <p:nvCxnSpPr>
          <p:cNvPr id="66" name="直接连接符 65"/>
          <p:cNvCxnSpPr/>
          <p:nvPr/>
        </p:nvCxnSpPr>
        <p:spPr>
          <a:xfrm flipV="1">
            <a:off x="3105151" y="3812118"/>
            <a:ext cx="478367" cy="478367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V="1">
            <a:off x="5200651" y="2235201"/>
            <a:ext cx="338667" cy="336551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645796" y="2234745"/>
            <a:ext cx="3552395" cy="718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/>
            <a:r>
              <a:rPr lang="zh-CN" altLang="en-US" sz="4267" b="1" spc="133" dirty="0">
                <a:solidFill>
                  <a:srgbClr val="D3381C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775935" y="3114281"/>
            <a:ext cx="3310275" cy="21207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645798" y="3296814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认识上的不足</a:t>
            </a:r>
          </a:p>
        </p:txBody>
      </p:sp>
      <p:sp>
        <p:nvSpPr>
          <p:cNvPr id="18" name="矩形 17"/>
          <p:cNvSpPr/>
          <p:nvPr/>
        </p:nvSpPr>
        <p:spPr>
          <a:xfrm>
            <a:off x="7817498" y="3275408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上的不足</a:t>
            </a:r>
          </a:p>
        </p:txBody>
      </p:sp>
      <p:sp>
        <p:nvSpPr>
          <p:cNvPr id="19" name="矩形 18"/>
          <p:cNvSpPr/>
          <p:nvPr/>
        </p:nvSpPr>
        <p:spPr>
          <a:xfrm>
            <a:off x="5645798" y="3714916"/>
            <a:ext cx="1725152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执行力问题</a:t>
            </a:r>
          </a:p>
        </p:txBody>
      </p:sp>
      <p:sp>
        <p:nvSpPr>
          <p:cNvPr id="20" name="矩形 19"/>
          <p:cNvSpPr/>
          <p:nvPr/>
        </p:nvSpPr>
        <p:spPr>
          <a:xfrm>
            <a:off x="7817498" y="3693508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改善不足对策</a:t>
            </a:r>
          </a:p>
        </p:txBody>
      </p:sp>
      <p:sp>
        <p:nvSpPr>
          <p:cNvPr id="21" name="矩形 20"/>
          <p:cNvSpPr/>
          <p:nvPr/>
        </p:nvSpPr>
        <p:spPr>
          <a:xfrm>
            <a:off x="5645796" y="4137732"/>
            <a:ext cx="1486304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改善方法</a:t>
            </a:r>
          </a:p>
        </p:txBody>
      </p:sp>
    </p:spTree>
    <p:extLst>
      <p:ext uri="{BB962C8B-B14F-4D97-AF65-F5344CB8AC3E}">
        <p14:creationId xmlns:p14="http://schemas.microsoft.com/office/powerpoint/2010/main" val="25112353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0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4" grpId="0" animBg="1"/>
      <p:bldP spid="36" grpId="0" animBg="1"/>
      <p:bldP spid="55" grpId="0"/>
      <p:bldP spid="15" grpId="0"/>
      <p:bldP spid="14" grpId="0"/>
      <p:bldP spid="18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45"/>
          <p:cNvSpPr>
            <a:spLocks noChangeArrowheads="1"/>
          </p:cNvSpPr>
          <p:nvPr/>
        </p:nvSpPr>
        <p:spPr bwMode="auto">
          <a:xfrm rot="5400000">
            <a:off x="2429706" y="2933119"/>
            <a:ext cx="1920213" cy="40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3" rIns="91388" bIns="45693">
            <a:spAutoFit/>
          </a:bodyPr>
          <a:lstStyle/>
          <a:p>
            <a:pPr fontAlgn="auto">
              <a:lnSpc>
                <a:spcPct val="120000"/>
              </a:lnSpc>
              <a:defRPr/>
            </a:pPr>
            <a:r>
              <a:rPr lang="zh-CN" altLang="en-US" sz="1867" b="1" noProof="1">
                <a:cs typeface="+mn-ea"/>
                <a:sym typeface="+mn-lt"/>
              </a:rPr>
              <a:t>目录 </a:t>
            </a:r>
            <a:r>
              <a:rPr lang="en-US" altLang="zh-CN" sz="1600" b="1" noProof="1">
                <a:cs typeface="+mn-ea"/>
                <a:sym typeface="+mn-lt"/>
              </a:rPr>
              <a:t>Contents</a:t>
            </a:r>
            <a:endParaRPr lang="zh-CN" altLang="en-US" sz="1600" b="1" noProof="1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725333" y="2235200"/>
            <a:ext cx="1380067" cy="2116667"/>
          </a:xfrm>
          <a:prstGeom prst="rect">
            <a:avLst/>
          </a:prstGeom>
          <a:noFill/>
          <a:ln w="12700"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endParaRPr lang="zh-CN" altLang="en-US" sz="2400" noProof="1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83567" y="3236384"/>
            <a:ext cx="863600" cy="861483"/>
          </a:xfrm>
          <a:prstGeom prst="rect">
            <a:avLst/>
          </a:prstGeom>
          <a:solidFill>
            <a:srgbClr val="D3381C"/>
          </a:solidFill>
          <a:ln>
            <a:solidFill>
              <a:srgbClr val="D338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20000"/>
              </a:lnSpc>
            </a:pPr>
            <a:endParaRPr lang="zh-CN" altLang="en-US" sz="2400" noProof="1">
              <a:cs typeface="+mn-ea"/>
              <a:sym typeface="+mn-lt"/>
            </a:endParaRPr>
          </a:p>
        </p:txBody>
      </p:sp>
      <p:sp>
        <p:nvSpPr>
          <p:cNvPr id="55" name="Text Box 10"/>
          <p:cNvSpPr txBox="1">
            <a:spLocks noChangeArrowheads="1"/>
          </p:cNvSpPr>
          <p:nvPr/>
        </p:nvSpPr>
        <p:spPr bwMode="auto">
          <a:xfrm>
            <a:off x="3888316" y="2379062"/>
            <a:ext cx="908782" cy="8495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en-US" altLang="zh-CN" sz="4267" b="1" noProof="1">
                <a:latin typeface="+mj-ea"/>
                <a:ea typeface="+mj-ea"/>
                <a:cs typeface="+mn-ea"/>
                <a:sym typeface="+mn-lt"/>
              </a:rPr>
              <a:t>05</a:t>
            </a:r>
            <a:endParaRPr lang="zh-CN" altLang="en-US" sz="4267" b="1" noProof="1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180418" y="3437467"/>
            <a:ext cx="469900" cy="455084"/>
            <a:chOff x="254016" y="2562921"/>
            <a:chExt cx="451304" cy="435144"/>
          </a:xfrm>
        </p:grpSpPr>
        <p:sp>
          <p:nvSpPr>
            <p:cNvPr id="5" name="Freeform 252"/>
            <p:cNvSpPr/>
            <p:nvPr/>
          </p:nvSpPr>
          <p:spPr bwMode="auto">
            <a:xfrm>
              <a:off x="325167" y="2662094"/>
              <a:ext cx="309001" cy="335971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 sz="1353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6" name="Freeform 253"/>
            <p:cNvSpPr/>
            <p:nvPr/>
          </p:nvSpPr>
          <p:spPr bwMode="auto">
            <a:xfrm>
              <a:off x="254016" y="2562921"/>
              <a:ext cx="451304" cy="244895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 fontAlgn="auto">
                <a:lnSpc>
                  <a:spcPct val="120000"/>
                </a:lnSpc>
              </a:pPr>
              <a:endParaRPr lang="zh-CN" altLang="en-US" sz="1353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</p:grpSp>
      <p:cxnSp>
        <p:nvCxnSpPr>
          <p:cNvPr id="66" name="直接连接符 65"/>
          <p:cNvCxnSpPr/>
          <p:nvPr/>
        </p:nvCxnSpPr>
        <p:spPr>
          <a:xfrm flipV="1">
            <a:off x="3105151" y="3812118"/>
            <a:ext cx="478367" cy="478367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V="1">
            <a:off x="5200651" y="2235201"/>
            <a:ext cx="338667" cy="336551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645796" y="2234745"/>
            <a:ext cx="3552395" cy="718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/>
            <a:r>
              <a:rPr lang="zh-CN" altLang="en-US" sz="4267" b="1" spc="133" dirty="0">
                <a:solidFill>
                  <a:srgbClr val="D3381C"/>
                </a:solidFill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775935" y="3114281"/>
            <a:ext cx="3310275" cy="21207"/>
          </a:xfrm>
          <a:prstGeom prst="line">
            <a:avLst/>
          </a:prstGeom>
          <a:ln>
            <a:solidFill>
              <a:srgbClr val="D338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659651" y="3301269"/>
            <a:ext cx="1486304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总体思路</a:t>
            </a:r>
          </a:p>
        </p:txBody>
      </p:sp>
      <p:sp>
        <p:nvSpPr>
          <p:cNvPr id="16" name="矩形 15"/>
          <p:cNvSpPr/>
          <p:nvPr/>
        </p:nvSpPr>
        <p:spPr>
          <a:xfrm>
            <a:off x="7831351" y="3279863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具体目标规划</a:t>
            </a:r>
          </a:p>
        </p:txBody>
      </p:sp>
      <p:sp>
        <p:nvSpPr>
          <p:cNvPr id="17" name="矩形 16"/>
          <p:cNvSpPr/>
          <p:nvPr/>
        </p:nvSpPr>
        <p:spPr>
          <a:xfrm>
            <a:off x="5659651" y="3719371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计划实施阶段</a:t>
            </a:r>
          </a:p>
        </p:txBody>
      </p:sp>
      <p:sp>
        <p:nvSpPr>
          <p:cNvPr id="18" name="矩形 17"/>
          <p:cNvSpPr/>
          <p:nvPr/>
        </p:nvSpPr>
        <p:spPr>
          <a:xfrm>
            <a:off x="7831351" y="3697963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能力提升计划</a:t>
            </a:r>
          </a:p>
        </p:txBody>
      </p:sp>
    </p:spTree>
    <p:extLst>
      <p:ext uri="{BB962C8B-B14F-4D97-AF65-F5344CB8AC3E}">
        <p14:creationId xmlns:p14="http://schemas.microsoft.com/office/powerpoint/2010/main" val="29191151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0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4" grpId="0" animBg="1"/>
      <p:bldP spid="36" grpId="0" animBg="1"/>
      <p:bldP spid="55" grpId="0"/>
      <p:bldP spid="11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šḻïḍè"/>
          <p:cNvSpPr/>
          <p:nvPr/>
        </p:nvSpPr>
        <p:spPr>
          <a:xfrm>
            <a:off x="0" y="1516177"/>
            <a:ext cx="12192000" cy="1724298"/>
          </a:xfrm>
          <a:prstGeom prst="rect">
            <a:avLst/>
          </a:prstGeom>
          <a:blipFill>
            <a:blip r:embed="rId2"/>
            <a:srcRect/>
            <a:stretch>
              <a:fillRect t="-189623" b="-18176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15735" y="1516177"/>
            <a:ext cx="2429693" cy="3212577"/>
          </a:xfrm>
          <a:prstGeom prst="rect">
            <a:avLst/>
          </a:prstGeom>
          <a:solidFill>
            <a:srgbClr val="1A94BC"/>
          </a:solidFill>
          <a:ln>
            <a:solidFill>
              <a:srgbClr val="1A94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2518823" y="1845456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标题 4"/>
          <p:cNvSpPr txBox="1">
            <a:spLocks/>
          </p:cNvSpPr>
          <p:nvPr/>
        </p:nvSpPr>
        <p:spPr>
          <a:xfrm>
            <a:off x="4730576" y="3508005"/>
            <a:ext cx="3309938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b="1" kern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b="1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30576" y="415222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latin typeface="微软雅黑" panose="020B0503020204020204" pitchFamily="34" charset="-122"/>
              </a:rPr>
              <a:t>前言</a:t>
            </a:r>
          </a:p>
        </p:txBody>
      </p:sp>
      <p:sp>
        <p:nvSpPr>
          <p:cNvPr id="15" name="矩形 14"/>
          <p:cNvSpPr/>
          <p:nvPr/>
        </p:nvSpPr>
        <p:spPr>
          <a:xfrm>
            <a:off x="4730576" y="445175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latin typeface="微软雅黑" panose="020B0503020204020204" pitchFamily="34" charset="-122"/>
              </a:rPr>
              <a:t>计划</a:t>
            </a:r>
          </a:p>
        </p:txBody>
      </p:sp>
      <p:sp>
        <p:nvSpPr>
          <p:cNvPr id="16" name="矩形 15"/>
          <p:cNvSpPr/>
          <p:nvPr/>
        </p:nvSpPr>
        <p:spPr>
          <a:xfrm>
            <a:off x="6761900" y="415222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latin typeface="微软雅黑" panose="020B0503020204020204" pitchFamily="34" charset="-122"/>
              </a:rPr>
              <a:t>进度</a:t>
            </a:r>
          </a:p>
        </p:txBody>
      </p:sp>
      <p:sp>
        <p:nvSpPr>
          <p:cNvPr id="17" name="矩形 16"/>
          <p:cNvSpPr/>
          <p:nvPr/>
        </p:nvSpPr>
        <p:spPr>
          <a:xfrm>
            <a:off x="5746238" y="4152228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latin typeface="微软雅黑" panose="020B0503020204020204" pitchFamily="34" charset="-122"/>
              </a:rPr>
              <a:t>回顾</a:t>
            </a:r>
          </a:p>
        </p:txBody>
      </p:sp>
      <p:sp>
        <p:nvSpPr>
          <p:cNvPr id="18" name="矩形 17"/>
          <p:cNvSpPr/>
          <p:nvPr/>
        </p:nvSpPr>
        <p:spPr>
          <a:xfrm>
            <a:off x="5746238" y="4451755"/>
            <a:ext cx="973343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latin typeface="微软雅黑" panose="020B0503020204020204" pitchFamily="34" charset="-122"/>
              </a:rPr>
              <a:t>工作</a:t>
            </a:r>
            <a:r>
              <a:rPr lang="zh-CN" altLang="en-US" sz="1200" b="1" kern="0" dirty="0">
                <a:latin typeface="微软雅黑" panose="020B0503020204020204" pitchFamily="34" charset="-122"/>
              </a:rPr>
              <a:t>团队</a:t>
            </a:r>
          </a:p>
        </p:txBody>
      </p:sp>
      <p:sp>
        <p:nvSpPr>
          <p:cNvPr id="19" name="矩形 18"/>
          <p:cNvSpPr/>
          <p:nvPr/>
        </p:nvSpPr>
        <p:spPr>
          <a:xfrm>
            <a:off x="6761900" y="4451755"/>
            <a:ext cx="1019831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u"/>
              <a:defRPr/>
            </a:pPr>
            <a:r>
              <a:rPr lang="zh-CN" altLang="en-US" sz="1200" b="1" kern="0" dirty="0" smtClean="0">
                <a:latin typeface="微软雅黑" panose="020B0503020204020204" pitchFamily="34" charset="-122"/>
              </a:rPr>
              <a:t> 去年</a:t>
            </a:r>
            <a:r>
              <a:rPr lang="zh-CN" altLang="en-US" sz="1200" b="1" kern="0" dirty="0">
                <a:latin typeface="微软雅黑" panose="020B0503020204020204" pitchFamily="34" charset="-122"/>
              </a:rPr>
              <a:t>相比</a:t>
            </a:r>
          </a:p>
        </p:txBody>
      </p:sp>
    </p:spTree>
    <p:extLst>
      <p:ext uri="{BB962C8B-B14F-4D97-AF65-F5344CB8AC3E}">
        <p14:creationId xmlns:p14="http://schemas.microsoft.com/office/powerpoint/2010/main" val="712787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3447" y="2828897"/>
            <a:ext cx="9715080" cy="58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Arial"/>
              </a:rPr>
              <a:t>Copy paste fonts. Choose the only option to retain text  Copy paste fonts. Choose the only option to retain text……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3" name="矩形 2"/>
          <p:cNvSpPr/>
          <p:nvPr/>
        </p:nvSpPr>
        <p:spPr>
          <a:xfrm>
            <a:off x="1103448" y="2344005"/>
            <a:ext cx="2977664" cy="400110"/>
          </a:xfrm>
          <a:prstGeom prst="rect">
            <a:avLst/>
          </a:prstGeom>
          <a:solidFill>
            <a:srgbClr val="1A94BC"/>
          </a:solidFill>
        </p:spPr>
        <p:txBody>
          <a:bodyPr wrap="square" anchor="ctr">
            <a:spAutoFit/>
          </a:bodyPr>
          <a:lstStyle/>
          <a:p>
            <a:pPr lvl="0" algn="ctr"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rPr>
              <a:t>Text here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cs typeface="Arial Unicode MS" panose="020B0604020202020204" pitchFamily="34" charset="-122"/>
            </a:endParaRPr>
          </a:p>
        </p:txBody>
      </p:sp>
      <p:grpSp>
        <p:nvGrpSpPr>
          <p:cNvPr id="4" name="组 2"/>
          <p:cNvGrpSpPr/>
          <p:nvPr/>
        </p:nvGrpSpPr>
        <p:grpSpPr>
          <a:xfrm>
            <a:off x="1103446" y="3705599"/>
            <a:ext cx="2180709" cy="2410287"/>
            <a:chOff x="1103446" y="3705599"/>
            <a:chExt cx="2180709" cy="2410287"/>
          </a:xfrm>
          <a:solidFill>
            <a:srgbClr val="1A94BC"/>
          </a:solidFill>
        </p:grpSpPr>
        <p:sp>
          <p:nvSpPr>
            <p:cNvPr id="5" name="矩形 4"/>
            <p:cNvSpPr/>
            <p:nvPr/>
          </p:nvSpPr>
          <p:spPr>
            <a:xfrm>
              <a:off x="1103446" y="3705599"/>
              <a:ext cx="2180709" cy="2410287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6" name="TextBox 56"/>
            <p:cNvSpPr txBox="1"/>
            <p:nvPr/>
          </p:nvSpPr>
          <p:spPr>
            <a:xfrm>
              <a:off x="1246515" y="3821979"/>
              <a:ext cx="1894571" cy="9459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3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267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</a:rPr>
                <a:t>24%</a:t>
              </a:r>
              <a:endParaRPr kumimoji="0" lang="zh-CN" altLang="en-US" sz="4267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</a:endParaRPr>
            </a:p>
          </p:txBody>
        </p:sp>
      </p:grpSp>
      <p:grpSp>
        <p:nvGrpSpPr>
          <p:cNvPr id="8" name="组 3"/>
          <p:cNvGrpSpPr/>
          <p:nvPr/>
        </p:nvGrpSpPr>
        <p:grpSpPr>
          <a:xfrm>
            <a:off x="3623019" y="3705599"/>
            <a:ext cx="2180709" cy="2410287"/>
            <a:chOff x="3623019" y="3705599"/>
            <a:chExt cx="2180709" cy="2410287"/>
          </a:xfrm>
          <a:solidFill>
            <a:srgbClr val="E7E7E7"/>
          </a:solidFill>
        </p:grpSpPr>
        <p:sp>
          <p:nvSpPr>
            <p:cNvPr id="9" name="矩形 8"/>
            <p:cNvSpPr/>
            <p:nvPr/>
          </p:nvSpPr>
          <p:spPr>
            <a:xfrm>
              <a:off x="3623019" y="3705599"/>
              <a:ext cx="2180709" cy="2410287"/>
            </a:xfrm>
            <a:prstGeom prst="rect">
              <a:avLst/>
            </a:prstGeom>
            <a:grpFill/>
            <a:ln w="127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0" name="TextBox 59"/>
            <p:cNvSpPr txBox="1"/>
            <p:nvPr/>
          </p:nvSpPr>
          <p:spPr>
            <a:xfrm>
              <a:off x="3766088" y="3821979"/>
              <a:ext cx="1894571" cy="945965"/>
            </a:xfrm>
            <a:prstGeom prst="rect">
              <a:avLst/>
            </a:prstGeom>
            <a:grpFill/>
            <a:ln>
              <a:solidFill>
                <a:srgbClr val="E7E7E7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3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267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</a:rPr>
                <a:t>16%</a:t>
              </a:r>
              <a:endParaRPr kumimoji="0" lang="zh-CN" altLang="en-US" sz="4267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</a:endParaRPr>
            </a:p>
          </p:txBody>
        </p:sp>
      </p:grpSp>
      <p:grpSp>
        <p:nvGrpSpPr>
          <p:cNvPr id="12" name="组 4"/>
          <p:cNvGrpSpPr/>
          <p:nvPr/>
        </p:nvGrpSpPr>
        <p:grpSpPr>
          <a:xfrm>
            <a:off x="6097414" y="3705599"/>
            <a:ext cx="2180709" cy="2410287"/>
            <a:chOff x="6097414" y="3705599"/>
            <a:chExt cx="2180709" cy="2410287"/>
          </a:xfrm>
          <a:solidFill>
            <a:srgbClr val="1A94BC"/>
          </a:solidFill>
        </p:grpSpPr>
        <p:sp>
          <p:nvSpPr>
            <p:cNvPr id="13" name="矩形 12"/>
            <p:cNvSpPr/>
            <p:nvPr/>
          </p:nvSpPr>
          <p:spPr>
            <a:xfrm>
              <a:off x="6097414" y="3705599"/>
              <a:ext cx="2180709" cy="2410287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4" name="TextBox 62"/>
            <p:cNvSpPr txBox="1"/>
            <p:nvPr/>
          </p:nvSpPr>
          <p:spPr>
            <a:xfrm>
              <a:off x="6240483" y="3821979"/>
              <a:ext cx="1894571" cy="9459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3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267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</a:rPr>
                <a:t>32%</a:t>
              </a:r>
              <a:endParaRPr kumimoji="0" lang="zh-CN" altLang="en-US" sz="4267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</a:endParaRPr>
            </a:p>
          </p:txBody>
        </p:sp>
      </p:grpSp>
      <p:grpSp>
        <p:nvGrpSpPr>
          <p:cNvPr id="16" name="组 23"/>
          <p:cNvGrpSpPr/>
          <p:nvPr/>
        </p:nvGrpSpPr>
        <p:grpSpPr>
          <a:xfrm>
            <a:off x="8619814" y="3705599"/>
            <a:ext cx="2180709" cy="2410287"/>
            <a:chOff x="8619814" y="3705599"/>
            <a:chExt cx="2180709" cy="2410287"/>
          </a:xfrm>
          <a:solidFill>
            <a:srgbClr val="E7E7E7"/>
          </a:solidFill>
        </p:grpSpPr>
        <p:sp>
          <p:nvSpPr>
            <p:cNvPr id="17" name="矩形 16"/>
            <p:cNvSpPr/>
            <p:nvPr/>
          </p:nvSpPr>
          <p:spPr>
            <a:xfrm>
              <a:off x="8619814" y="3705599"/>
              <a:ext cx="2180709" cy="2410287"/>
            </a:xfrm>
            <a:prstGeom prst="rect">
              <a:avLst/>
            </a:prstGeom>
            <a:grpFill/>
            <a:ln w="127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8" name="TextBox 65"/>
            <p:cNvSpPr txBox="1"/>
            <p:nvPr/>
          </p:nvSpPr>
          <p:spPr>
            <a:xfrm>
              <a:off x="8762883" y="3821979"/>
              <a:ext cx="1894571" cy="945965"/>
            </a:xfrm>
            <a:prstGeom prst="rect">
              <a:avLst/>
            </a:prstGeom>
            <a:grpFill/>
            <a:ln>
              <a:solidFill>
                <a:srgbClr val="E7E7E7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30000"/>
                </a:lnSpc>
                <a:spcBef>
                  <a:spcPts val="8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267" b="1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</a:rPr>
                <a:t>38%</a:t>
              </a:r>
              <a:endParaRPr kumimoji="0" lang="zh-CN" altLang="en-US" sz="4267" b="1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103447" y="1565386"/>
            <a:ext cx="9715080" cy="58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Arial"/>
              </a:rPr>
              <a:t>Copy paste fonts. Choose the only option to retain </a:t>
            </a:r>
            <a:r>
              <a:rPr lang="en-US" altLang="zh-CN" sz="1400" dirty="0" smtClean="0">
                <a:solidFill>
                  <a:srgbClr val="000000"/>
                </a:solidFill>
                <a:latin typeface="Arial"/>
              </a:rPr>
              <a:t>text  Copy </a:t>
            </a:r>
            <a:r>
              <a:rPr lang="en-US" altLang="zh-CN" sz="1400" dirty="0">
                <a:solidFill>
                  <a:srgbClr val="000000"/>
                </a:solidFill>
                <a:latin typeface="Arial"/>
              </a:rPr>
              <a:t>paste fonts. Choose the only option to retain text……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Arial"/>
              </a:rPr>
              <a:t>Copy paste fonts. Choose the only option to retain text……</a:t>
            </a:r>
          </a:p>
        </p:txBody>
      </p:sp>
      <p:sp>
        <p:nvSpPr>
          <p:cNvPr id="21" name="矩形 20"/>
          <p:cNvSpPr/>
          <p:nvPr/>
        </p:nvSpPr>
        <p:spPr>
          <a:xfrm>
            <a:off x="1103448" y="1080494"/>
            <a:ext cx="2977664" cy="400110"/>
          </a:xfrm>
          <a:prstGeom prst="rect">
            <a:avLst/>
          </a:prstGeom>
          <a:solidFill>
            <a:srgbClr val="1A94BC"/>
          </a:solidFill>
        </p:spPr>
        <p:txBody>
          <a:bodyPr wrap="square" anchor="ctr">
            <a:spAutoFit/>
          </a:bodyPr>
          <a:lstStyle/>
          <a:p>
            <a:pPr lvl="0" algn="ctr"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rPr>
              <a:t>Text here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cs typeface="Arial Unicode MS" panose="020B0604020202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27084" y="4767944"/>
            <a:ext cx="2333431" cy="916360"/>
            <a:chOff x="7159246" y="3187184"/>
            <a:chExt cx="2333431" cy="916360"/>
          </a:xfrm>
        </p:grpSpPr>
        <p:sp>
          <p:nvSpPr>
            <p:cNvPr id="23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4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77841" y="4767944"/>
            <a:ext cx="2333431" cy="916360"/>
            <a:chOff x="7159246" y="3187184"/>
            <a:chExt cx="2333431" cy="916360"/>
          </a:xfrm>
        </p:grpSpPr>
        <p:sp>
          <p:nvSpPr>
            <p:cNvPr id="26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7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10156" y="4767944"/>
            <a:ext cx="2333431" cy="916360"/>
            <a:chOff x="7159246" y="3187184"/>
            <a:chExt cx="2333431" cy="916360"/>
          </a:xfrm>
        </p:grpSpPr>
        <p:sp>
          <p:nvSpPr>
            <p:cNvPr id="29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0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511085" y="4767944"/>
            <a:ext cx="2333431" cy="916360"/>
            <a:chOff x="7159246" y="3187184"/>
            <a:chExt cx="2333431" cy="916360"/>
          </a:xfrm>
        </p:grpSpPr>
        <p:sp>
          <p:nvSpPr>
            <p:cNvPr id="32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3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1426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4"/>
          <p:cNvCxnSpPr/>
          <p:nvPr/>
        </p:nvCxnSpPr>
        <p:spPr>
          <a:xfrm>
            <a:off x="1667125" y="3701668"/>
            <a:ext cx="8857750" cy="0"/>
          </a:xfrm>
          <a:prstGeom prst="line">
            <a:avLst/>
          </a:prstGeom>
          <a:noFill/>
          <a:ln w="25400" cap="flat" cmpd="sng" algn="ctr">
            <a:solidFill>
              <a:srgbClr val="1A94BC"/>
            </a:solidFill>
            <a:prstDash val="sysDash"/>
            <a:miter lim="800000"/>
          </a:ln>
          <a:effectLst/>
        </p:spPr>
      </p:cxnSp>
      <p:grpSp>
        <p:nvGrpSpPr>
          <p:cNvPr id="3" name="组 109"/>
          <p:cNvGrpSpPr/>
          <p:nvPr/>
        </p:nvGrpSpPr>
        <p:grpSpPr>
          <a:xfrm>
            <a:off x="1010772" y="1674349"/>
            <a:ext cx="1377108" cy="2124662"/>
            <a:chOff x="532023" y="1531129"/>
            <a:chExt cx="1377108" cy="2124662"/>
          </a:xfrm>
        </p:grpSpPr>
        <p:sp>
          <p:nvSpPr>
            <p:cNvPr id="4" name="椭圆 3"/>
            <p:cNvSpPr/>
            <p:nvPr/>
          </p:nvSpPr>
          <p:spPr>
            <a:xfrm>
              <a:off x="1123235" y="3461105"/>
              <a:ext cx="194686" cy="19468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cxnSp>
          <p:nvCxnSpPr>
            <p:cNvPr id="5" name="直线连接符 8"/>
            <p:cNvCxnSpPr>
              <a:stCxn id="4" idx="0"/>
              <a:endCxn id="6" idx="1"/>
            </p:cNvCxnSpPr>
            <p:nvPr/>
          </p:nvCxnSpPr>
          <p:spPr>
            <a:xfrm flipH="1" flipV="1">
              <a:off x="1217909" y="2808578"/>
              <a:ext cx="2669" cy="652527"/>
            </a:xfrm>
            <a:prstGeom prst="line">
              <a:avLst/>
            </a:prstGeom>
            <a:noFill/>
            <a:ln w="19050" cap="flat" cmpd="sng" algn="ctr">
              <a:solidFill>
                <a:srgbClr val="009FB1"/>
              </a:solidFill>
              <a:prstDash val="sysDash"/>
              <a:miter lim="800000"/>
            </a:ln>
            <a:effectLst/>
          </p:spPr>
        </p:cxnSp>
        <p:sp>
          <p:nvSpPr>
            <p:cNvPr id="6" name="六边形 5"/>
            <p:cNvSpPr/>
            <p:nvPr/>
          </p:nvSpPr>
          <p:spPr>
            <a:xfrm rot="1800000">
              <a:off x="532023" y="1531129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rgbClr val="1A94B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grpSp>
          <p:nvGrpSpPr>
            <p:cNvPr id="7" name="组 99"/>
            <p:cNvGrpSpPr/>
            <p:nvPr/>
          </p:nvGrpSpPr>
          <p:grpSpPr>
            <a:xfrm>
              <a:off x="887709" y="1800861"/>
              <a:ext cx="660400" cy="647700"/>
              <a:chOff x="7904163" y="5362575"/>
              <a:chExt cx="660400" cy="647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8" name="Freeform 787"/>
              <p:cNvSpPr>
                <a:spLocks/>
              </p:cNvSpPr>
              <p:nvPr/>
            </p:nvSpPr>
            <p:spPr bwMode="auto">
              <a:xfrm>
                <a:off x="7959726" y="5373688"/>
                <a:ext cx="73025" cy="76200"/>
              </a:xfrm>
              <a:custGeom>
                <a:avLst/>
                <a:gdLst>
                  <a:gd name="T0" fmla="*/ 9 w 30"/>
                  <a:gd name="T1" fmla="*/ 20 h 31"/>
                  <a:gd name="T2" fmla="*/ 30 w 30"/>
                  <a:gd name="T3" fmla="*/ 4 h 31"/>
                  <a:gd name="T4" fmla="*/ 28 w 30"/>
                  <a:gd name="T5" fmla="*/ 0 h 31"/>
                  <a:gd name="T6" fmla="*/ 0 w 30"/>
                  <a:gd name="T7" fmla="*/ 30 h 31"/>
                  <a:gd name="T8" fmla="*/ 9 w 30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9" y="20"/>
                    </a:moveTo>
                    <a:cubicBezTo>
                      <a:pt x="15" y="14"/>
                      <a:pt x="22" y="9"/>
                      <a:pt x="30" y="4"/>
                    </a:cubicBezTo>
                    <a:cubicBezTo>
                      <a:pt x="30" y="2"/>
                      <a:pt x="30" y="0"/>
                      <a:pt x="28" y="0"/>
                    </a:cubicBezTo>
                    <a:cubicBezTo>
                      <a:pt x="16" y="6"/>
                      <a:pt x="1" y="16"/>
                      <a:pt x="0" y="30"/>
                    </a:cubicBezTo>
                    <a:cubicBezTo>
                      <a:pt x="6" y="31"/>
                      <a:pt x="7" y="23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9" name="Freeform 788"/>
              <p:cNvSpPr>
                <a:spLocks noEditPoints="1"/>
              </p:cNvSpPr>
              <p:nvPr/>
            </p:nvSpPr>
            <p:spPr bwMode="auto">
              <a:xfrm>
                <a:off x="7948613" y="5362575"/>
                <a:ext cx="590550" cy="647700"/>
              </a:xfrm>
              <a:custGeom>
                <a:avLst/>
                <a:gdLst>
                  <a:gd name="T0" fmla="*/ 216 w 243"/>
                  <a:gd name="T1" fmla="*/ 220 h 266"/>
                  <a:gd name="T2" fmla="*/ 96 w 243"/>
                  <a:gd name="T3" fmla="*/ 9 h 266"/>
                  <a:gd name="T4" fmla="*/ 12 w 243"/>
                  <a:gd name="T5" fmla="*/ 166 h 266"/>
                  <a:gd name="T6" fmla="*/ 43 w 243"/>
                  <a:gd name="T7" fmla="*/ 228 h 266"/>
                  <a:gd name="T8" fmla="*/ 153 w 243"/>
                  <a:gd name="T9" fmla="*/ 259 h 266"/>
                  <a:gd name="T10" fmla="*/ 159 w 243"/>
                  <a:gd name="T11" fmla="*/ 238 h 266"/>
                  <a:gd name="T12" fmla="*/ 169 w 243"/>
                  <a:gd name="T13" fmla="*/ 201 h 266"/>
                  <a:gd name="T14" fmla="*/ 202 w 243"/>
                  <a:gd name="T15" fmla="*/ 195 h 266"/>
                  <a:gd name="T16" fmla="*/ 226 w 243"/>
                  <a:gd name="T17" fmla="*/ 163 h 266"/>
                  <a:gd name="T18" fmla="*/ 159 w 243"/>
                  <a:gd name="T19" fmla="*/ 32 h 266"/>
                  <a:gd name="T20" fmla="*/ 208 w 243"/>
                  <a:gd name="T21" fmla="*/ 72 h 266"/>
                  <a:gd name="T22" fmla="*/ 187 w 243"/>
                  <a:gd name="T23" fmla="*/ 74 h 266"/>
                  <a:gd name="T24" fmla="*/ 176 w 243"/>
                  <a:gd name="T25" fmla="*/ 92 h 266"/>
                  <a:gd name="T26" fmla="*/ 161 w 243"/>
                  <a:gd name="T27" fmla="*/ 74 h 266"/>
                  <a:gd name="T28" fmla="*/ 161 w 243"/>
                  <a:gd name="T29" fmla="*/ 50 h 266"/>
                  <a:gd name="T30" fmla="*/ 152 w 243"/>
                  <a:gd name="T31" fmla="*/ 52 h 266"/>
                  <a:gd name="T32" fmla="*/ 153 w 243"/>
                  <a:gd name="T33" fmla="*/ 23 h 266"/>
                  <a:gd name="T34" fmla="*/ 137 w 243"/>
                  <a:gd name="T35" fmla="*/ 59 h 266"/>
                  <a:gd name="T36" fmla="*/ 168 w 243"/>
                  <a:gd name="T37" fmla="*/ 60 h 266"/>
                  <a:gd name="T38" fmla="*/ 171 w 243"/>
                  <a:gd name="T39" fmla="*/ 81 h 266"/>
                  <a:gd name="T40" fmla="*/ 193 w 243"/>
                  <a:gd name="T41" fmla="*/ 76 h 266"/>
                  <a:gd name="T42" fmla="*/ 220 w 243"/>
                  <a:gd name="T43" fmla="*/ 102 h 266"/>
                  <a:gd name="T44" fmla="*/ 183 w 243"/>
                  <a:gd name="T45" fmla="*/ 133 h 266"/>
                  <a:gd name="T46" fmla="*/ 122 w 243"/>
                  <a:gd name="T47" fmla="*/ 120 h 266"/>
                  <a:gd name="T48" fmla="*/ 111 w 243"/>
                  <a:gd name="T49" fmla="*/ 47 h 266"/>
                  <a:gd name="T50" fmla="*/ 153 w 243"/>
                  <a:gd name="T51" fmla="*/ 23 h 266"/>
                  <a:gd name="T52" fmla="*/ 17 w 243"/>
                  <a:gd name="T53" fmla="*/ 123 h 266"/>
                  <a:gd name="T54" fmla="*/ 55 w 243"/>
                  <a:gd name="T55" fmla="*/ 51 h 266"/>
                  <a:gd name="T56" fmla="*/ 66 w 243"/>
                  <a:gd name="T57" fmla="*/ 82 h 266"/>
                  <a:gd name="T58" fmla="*/ 46 w 243"/>
                  <a:gd name="T59" fmla="*/ 101 h 266"/>
                  <a:gd name="T60" fmla="*/ 76 w 243"/>
                  <a:gd name="T61" fmla="*/ 138 h 266"/>
                  <a:gd name="T62" fmla="*/ 108 w 243"/>
                  <a:gd name="T63" fmla="*/ 173 h 266"/>
                  <a:gd name="T64" fmla="*/ 55 w 243"/>
                  <a:gd name="T65" fmla="*/ 213 h 266"/>
                  <a:gd name="T66" fmla="*/ 65 w 243"/>
                  <a:gd name="T67" fmla="*/ 237 h 266"/>
                  <a:gd name="T68" fmla="*/ 52 w 243"/>
                  <a:gd name="T69" fmla="*/ 221 h 266"/>
                  <a:gd name="T70" fmla="*/ 108 w 243"/>
                  <a:gd name="T71" fmla="*/ 181 h 266"/>
                  <a:gd name="T72" fmla="*/ 88 w 243"/>
                  <a:gd name="T73" fmla="*/ 151 h 266"/>
                  <a:gd name="T74" fmla="*/ 51 w 243"/>
                  <a:gd name="T75" fmla="*/ 131 h 266"/>
                  <a:gd name="T76" fmla="*/ 90 w 243"/>
                  <a:gd name="T77" fmla="*/ 115 h 266"/>
                  <a:gd name="T78" fmla="*/ 62 w 243"/>
                  <a:gd name="T79" fmla="*/ 63 h 266"/>
                  <a:gd name="T80" fmla="*/ 131 w 243"/>
                  <a:gd name="T81" fmla="*/ 17 h 266"/>
                  <a:gd name="T82" fmla="*/ 105 w 243"/>
                  <a:gd name="T83" fmla="*/ 62 h 266"/>
                  <a:gd name="T84" fmla="*/ 115 w 243"/>
                  <a:gd name="T85" fmla="*/ 121 h 266"/>
                  <a:gd name="T86" fmla="*/ 180 w 243"/>
                  <a:gd name="T87" fmla="*/ 142 h 266"/>
                  <a:gd name="T88" fmla="*/ 221 w 243"/>
                  <a:gd name="T89" fmla="*/ 109 h 266"/>
                  <a:gd name="T90" fmla="*/ 213 w 243"/>
                  <a:gd name="T91" fmla="*/ 156 h 266"/>
                  <a:gd name="T92" fmla="*/ 195 w 243"/>
                  <a:gd name="T93" fmla="*/ 192 h 266"/>
                  <a:gd name="T94" fmla="*/ 171 w 243"/>
                  <a:gd name="T95" fmla="*/ 192 h 266"/>
                  <a:gd name="T96" fmla="*/ 165 w 243"/>
                  <a:gd name="T97" fmla="*/ 230 h 266"/>
                  <a:gd name="T98" fmla="*/ 153 w 243"/>
                  <a:gd name="T99" fmla="*/ 252 h 266"/>
                  <a:gd name="T100" fmla="*/ 135 w 243"/>
                  <a:gd name="T101" fmla="*/ 236 h 266"/>
                  <a:gd name="T102" fmla="*/ 65 w 243"/>
                  <a:gd name="T103" fmla="*/ 237 h 266"/>
                  <a:gd name="T104" fmla="*/ 71 w 243"/>
                  <a:gd name="T105" fmla="*/ 233 h 266"/>
                  <a:gd name="T106" fmla="*/ 133 w 243"/>
                  <a:gd name="T107" fmla="*/ 243 h 266"/>
                  <a:gd name="T108" fmla="*/ 70 w 243"/>
                  <a:gd name="T109" fmla="*/ 23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43" h="266">
                    <a:moveTo>
                      <a:pt x="153" y="259"/>
                    </a:moveTo>
                    <a:cubicBezTo>
                      <a:pt x="179" y="254"/>
                      <a:pt x="206" y="236"/>
                      <a:pt x="216" y="220"/>
                    </a:cubicBezTo>
                    <a:cubicBezTo>
                      <a:pt x="243" y="179"/>
                      <a:pt x="238" y="111"/>
                      <a:pt x="215" y="69"/>
                    </a:cubicBezTo>
                    <a:cubicBezTo>
                      <a:pt x="193" y="30"/>
                      <a:pt x="151" y="0"/>
                      <a:pt x="96" y="9"/>
                    </a:cubicBezTo>
                    <a:cubicBezTo>
                      <a:pt x="83" y="14"/>
                      <a:pt x="69" y="22"/>
                      <a:pt x="61" y="31"/>
                    </a:cubicBezTo>
                    <a:cubicBezTo>
                      <a:pt x="31" y="59"/>
                      <a:pt x="0" y="108"/>
                      <a:pt x="12" y="166"/>
                    </a:cubicBezTo>
                    <a:cubicBezTo>
                      <a:pt x="16" y="185"/>
                      <a:pt x="25" y="209"/>
                      <a:pt x="35" y="222"/>
                    </a:cubicBezTo>
                    <a:cubicBezTo>
                      <a:pt x="36" y="224"/>
                      <a:pt x="41" y="225"/>
                      <a:pt x="43" y="228"/>
                    </a:cubicBezTo>
                    <a:cubicBezTo>
                      <a:pt x="45" y="231"/>
                      <a:pt x="46" y="234"/>
                      <a:pt x="48" y="236"/>
                    </a:cubicBezTo>
                    <a:cubicBezTo>
                      <a:pt x="72" y="257"/>
                      <a:pt x="119" y="266"/>
                      <a:pt x="153" y="259"/>
                    </a:cubicBezTo>
                    <a:close/>
                    <a:moveTo>
                      <a:pt x="160" y="249"/>
                    </a:moveTo>
                    <a:cubicBezTo>
                      <a:pt x="159" y="246"/>
                      <a:pt x="158" y="243"/>
                      <a:pt x="159" y="238"/>
                    </a:cubicBezTo>
                    <a:cubicBezTo>
                      <a:pt x="170" y="239"/>
                      <a:pt x="171" y="234"/>
                      <a:pt x="174" y="227"/>
                    </a:cubicBezTo>
                    <a:cubicBezTo>
                      <a:pt x="171" y="220"/>
                      <a:pt x="161" y="208"/>
                      <a:pt x="169" y="201"/>
                    </a:cubicBezTo>
                    <a:cubicBezTo>
                      <a:pt x="178" y="199"/>
                      <a:pt x="177" y="213"/>
                      <a:pt x="186" y="214"/>
                    </a:cubicBezTo>
                    <a:cubicBezTo>
                      <a:pt x="197" y="215"/>
                      <a:pt x="199" y="206"/>
                      <a:pt x="202" y="195"/>
                    </a:cubicBezTo>
                    <a:cubicBezTo>
                      <a:pt x="207" y="193"/>
                      <a:pt x="212" y="190"/>
                      <a:pt x="215" y="185"/>
                    </a:cubicBezTo>
                    <a:cubicBezTo>
                      <a:pt x="215" y="174"/>
                      <a:pt x="209" y="157"/>
                      <a:pt x="226" y="163"/>
                    </a:cubicBezTo>
                    <a:cubicBezTo>
                      <a:pt x="225" y="209"/>
                      <a:pt x="199" y="239"/>
                      <a:pt x="160" y="249"/>
                    </a:cubicBezTo>
                    <a:close/>
                    <a:moveTo>
                      <a:pt x="159" y="32"/>
                    </a:moveTo>
                    <a:cubicBezTo>
                      <a:pt x="160" y="31"/>
                      <a:pt x="160" y="28"/>
                      <a:pt x="160" y="26"/>
                    </a:cubicBezTo>
                    <a:cubicBezTo>
                      <a:pt x="182" y="35"/>
                      <a:pt x="195" y="54"/>
                      <a:pt x="208" y="72"/>
                    </a:cubicBezTo>
                    <a:cubicBezTo>
                      <a:pt x="206" y="74"/>
                      <a:pt x="199" y="68"/>
                      <a:pt x="195" y="67"/>
                    </a:cubicBezTo>
                    <a:cubicBezTo>
                      <a:pt x="192" y="69"/>
                      <a:pt x="189" y="71"/>
                      <a:pt x="187" y="74"/>
                    </a:cubicBezTo>
                    <a:cubicBezTo>
                      <a:pt x="187" y="78"/>
                      <a:pt x="186" y="82"/>
                      <a:pt x="190" y="83"/>
                    </a:cubicBezTo>
                    <a:cubicBezTo>
                      <a:pt x="185" y="86"/>
                      <a:pt x="185" y="93"/>
                      <a:pt x="176" y="92"/>
                    </a:cubicBezTo>
                    <a:cubicBezTo>
                      <a:pt x="178" y="87"/>
                      <a:pt x="179" y="80"/>
                      <a:pt x="175" y="74"/>
                    </a:cubicBezTo>
                    <a:cubicBezTo>
                      <a:pt x="169" y="72"/>
                      <a:pt x="165" y="77"/>
                      <a:pt x="161" y="74"/>
                    </a:cubicBezTo>
                    <a:cubicBezTo>
                      <a:pt x="165" y="69"/>
                      <a:pt x="171" y="66"/>
                      <a:pt x="175" y="61"/>
                    </a:cubicBezTo>
                    <a:cubicBezTo>
                      <a:pt x="174" y="53"/>
                      <a:pt x="166" y="51"/>
                      <a:pt x="161" y="50"/>
                    </a:cubicBezTo>
                    <a:cubicBezTo>
                      <a:pt x="156" y="54"/>
                      <a:pt x="152" y="59"/>
                      <a:pt x="146" y="63"/>
                    </a:cubicBezTo>
                    <a:cubicBezTo>
                      <a:pt x="140" y="60"/>
                      <a:pt x="151" y="57"/>
                      <a:pt x="152" y="52"/>
                    </a:cubicBezTo>
                    <a:cubicBezTo>
                      <a:pt x="153" y="43"/>
                      <a:pt x="146" y="30"/>
                      <a:pt x="159" y="32"/>
                    </a:cubicBezTo>
                    <a:close/>
                    <a:moveTo>
                      <a:pt x="153" y="23"/>
                    </a:moveTo>
                    <a:cubicBezTo>
                      <a:pt x="147" y="26"/>
                      <a:pt x="139" y="39"/>
                      <a:pt x="146" y="48"/>
                    </a:cubicBezTo>
                    <a:cubicBezTo>
                      <a:pt x="145" y="54"/>
                      <a:pt x="139" y="54"/>
                      <a:pt x="137" y="59"/>
                    </a:cubicBezTo>
                    <a:cubicBezTo>
                      <a:pt x="137" y="65"/>
                      <a:pt x="141" y="67"/>
                      <a:pt x="144" y="70"/>
                    </a:cubicBezTo>
                    <a:cubicBezTo>
                      <a:pt x="154" y="70"/>
                      <a:pt x="158" y="51"/>
                      <a:pt x="168" y="60"/>
                    </a:cubicBezTo>
                    <a:cubicBezTo>
                      <a:pt x="166" y="66"/>
                      <a:pt x="157" y="65"/>
                      <a:pt x="153" y="71"/>
                    </a:cubicBezTo>
                    <a:cubicBezTo>
                      <a:pt x="153" y="80"/>
                      <a:pt x="164" y="83"/>
                      <a:pt x="171" y="81"/>
                    </a:cubicBezTo>
                    <a:cubicBezTo>
                      <a:pt x="171" y="88"/>
                      <a:pt x="170" y="95"/>
                      <a:pt x="174" y="99"/>
                    </a:cubicBezTo>
                    <a:cubicBezTo>
                      <a:pt x="187" y="99"/>
                      <a:pt x="196" y="89"/>
                      <a:pt x="193" y="76"/>
                    </a:cubicBezTo>
                    <a:cubicBezTo>
                      <a:pt x="200" y="74"/>
                      <a:pt x="206" y="83"/>
                      <a:pt x="213" y="82"/>
                    </a:cubicBezTo>
                    <a:cubicBezTo>
                      <a:pt x="216" y="88"/>
                      <a:pt x="218" y="94"/>
                      <a:pt x="220" y="102"/>
                    </a:cubicBezTo>
                    <a:cubicBezTo>
                      <a:pt x="210" y="103"/>
                      <a:pt x="216" y="116"/>
                      <a:pt x="212" y="122"/>
                    </a:cubicBezTo>
                    <a:cubicBezTo>
                      <a:pt x="199" y="123"/>
                      <a:pt x="194" y="132"/>
                      <a:pt x="183" y="133"/>
                    </a:cubicBezTo>
                    <a:cubicBezTo>
                      <a:pt x="172" y="133"/>
                      <a:pt x="159" y="121"/>
                      <a:pt x="149" y="119"/>
                    </a:cubicBezTo>
                    <a:cubicBezTo>
                      <a:pt x="138" y="117"/>
                      <a:pt x="133" y="125"/>
                      <a:pt x="122" y="120"/>
                    </a:cubicBezTo>
                    <a:cubicBezTo>
                      <a:pt x="122" y="105"/>
                      <a:pt x="115" y="90"/>
                      <a:pt x="105" y="80"/>
                    </a:cubicBezTo>
                    <a:cubicBezTo>
                      <a:pt x="109" y="71"/>
                      <a:pt x="115" y="60"/>
                      <a:pt x="111" y="47"/>
                    </a:cubicBezTo>
                    <a:cubicBezTo>
                      <a:pt x="127" y="46"/>
                      <a:pt x="134" y="34"/>
                      <a:pt x="138" y="20"/>
                    </a:cubicBezTo>
                    <a:cubicBezTo>
                      <a:pt x="146" y="20"/>
                      <a:pt x="146" y="21"/>
                      <a:pt x="153" y="23"/>
                    </a:cubicBezTo>
                    <a:close/>
                    <a:moveTo>
                      <a:pt x="39" y="212"/>
                    </a:moveTo>
                    <a:cubicBezTo>
                      <a:pt x="23" y="189"/>
                      <a:pt x="13" y="155"/>
                      <a:pt x="17" y="123"/>
                    </a:cubicBezTo>
                    <a:cubicBezTo>
                      <a:pt x="22" y="92"/>
                      <a:pt x="38" y="69"/>
                      <a:pt x="51" y="50"/>
                    </a:cubicBezTo>
                    <a:cubicBezTo>
                      <a:pt x="53" y="50"/>
                      <a:pt x="53" y="51"/>
                      <a:pt x="55" y="51"/>
                    </a:cubicBezTo>
                    <a:cubicBezTo>
                      <a:pt x="58" y="54"/>
                      <a:pt x="52" y="61"/>
                      <a:pt x="55" y="64"/>
                    </a:cubicBezTo>
                    <a:cubicBezTo>
                      <a:pt x="59" y="72"/>
                      <a:pt x="65" y="74"/>
                      <a:pt x="66" y="82"/>
                    </a:cubicBezTo>
                    <a:cubicBezTo>
                      <a:pt x="71" y="94"/>
                      <a:pt x="88" y="93"/>
                      <a:pt x="89" y="108"/>
                    </a:cubicBezTo>
                    <a:cubicBezTo>
                      <a:pt x="75" y="103"/>
                      <a:pt x="61" y="97"/>
                      <a:pt x="46" y="101"/>
                    </a:cubicBezTo>
                    <a:cubicBezTo>
                      <a:pt x="42" y="107"/>
                      <a:pt x="50" y="119"/>
                      <a:pt x="42" y="126"/>
                    </a:cubicBezTo>
                    <a:cubicBezTo>
                      <a:pt x="46" y="141"/>
                      <a:pt x="61" y="144"/>
                      <a:pt x="76" y="138"/>
                    </a:cubicBezTo>
                    <a:cubicBezTo>
                      <a:pt x="79" y="154"/>
                      <a:pt x="89" y="164"/>
                      <a:pt x="108" y="164"/>
                    </a:cubicBezTo>
                    <a:cubicBezTo>
                      <a:pt x="108" y="167"/>
                      <a:pt x="108" y="170"/>
                      <a:pt x="108" y="173"/>
                    </a:cubicBezTo>
                    <a:cubicBezTo>
                      <a:pt x="93" y="166"/>
                      <a:pt x="57" y="158"/>
                      <a:pt x="47" y="171"/>
                    </a:cubicBezTo>
                    <a:cubicBezTo>
                      <a:pt x="52" y="184"/>
                      <a:pt x="56" y="196"/>
                      <a:pt x="55" y="213"/>
                    </a:cubicBezTo>
                    <a:cubicBezTo>
                      <a:pt x="49" y="214"/>
                      <a:pt x="43" y="208"/>
                      <a:pt x="39" y="212"/>
                    </a:cubicBezTo>
                    <a:close/>
                    <a:moveTo>
                      <a:pt x="65" y="237"/>
                    </a:moveTo>
                    <a:cubicBezTo>
                      <a:pt x="55" y="233"/>
                      <a:pt x="48" y="227"/>
                      <a:pt x="43" y="218"/>
                    </a:cubicBezTo>
                    <a:cubicBezTo>
                      <a:pt x="48" y="217"/>
                      <a:pt x="49" y="220"/>
                      <a:pt x="52" y="221"/>
                    </a:cubicBezTo>
                    <a:cubicBezTo>
                      <a:pt x="69" y="217"/>
                      <a:pt x="62" y="185"/>
                      <a:pt x="55" y="174"/>
                    </a:cubicBezTo>
                    <a:cubicBezTo>
                      <a:pt x="70" y="167"/>
                      <a:pt x="94" y="172"/>
                      <a:pt x="108" y="181"/>
                    </a:cubicBezTo>
                    <a:cubicBezTo>
                      <a:pt x="115" y="178"/>
                      <a:pt x="116" y="166"/>
                      <a:pt x="114" y="157"/>
                    </a:cubicBezTo>
                    <a:cubicBezTo>
                      <a:pt x="106" y="155"/>
                      <a:pt x="93" y="157"/>
                      <a:pt x="88" y="151"/>
                    </a:cubicBezTo>
                    <a:cubicBezTo>
                      <a:pt x="85" y="143"/>
                      <a:pt x="84" y="135"/>
                      <a:pt x="77" y="131"/>
                    </a:cubicBezTo>
                    <a:cubicBezTo>
                      <a:pt x="68" y="133"/>
                      <a:pt x="58" y="138"/>
                      <a:pt x="51" y="131"/>
                    </a:cubicBezTo>
                    <a:cubicBezTo>
                      <a:pt x="53" y="125"/>
                      <a:pt x="53" y="119"/>
                      <a:pt x="51" y="108"/>
                    </a:cubicBezTo>
                    <a:cubicBezTo>
                      <a:pt x="66" y="103"/>
                      <a:pt x="78" y="113"/>
                      <a:pt x="90" y="115"/>
                    </a:cubicBezTo>
                    <a:cubicBezTo>
                      <a:pt x="104" y="101"/>
                      <a:pt x="83" y="88"/>
                      <a:pt x="73" y="81"/>
                    </a:cubicBezTo>
                    <a:cubicBezTo>
                      <a:pt x="72" y="72"/>
                      <a:pt x="66" y="68"/>
                      <a:pt x="62" y="63"/>
                    </a:cubicBezTo>
                    <a:cubicBezTo>
                      <a:pt x="63" y="54"/>
                      <a:pt x="60" y="48"/>
                      <a:pt x="58" y="43"/>
                    </a:cubicBezTo>
                    <a:cubicBezTo>
                      <a:pt x="74" y="26"/>
                      <a:pt x="98" y="12"/>
                      <a:pt x="131" y="17"/>
                    </a:cubicBezTo>
                    <a:cubicBezTo>
                      <a:pt x="132" y="35"/>
                      <a:pt x="116" y="43"/>
                      <a:pt x="103" y="41"/>
                    </a:cubicBezTo>
                    <a:cubicBezTo>
                      <a:pt x="100" y="49"/>
                      <a:pt x="106" y="55"/>
                      <a:pt x="105" y="62"/>
                    </a:cubicBezTo>
                    <a:cubicBezTo>
                      <a:pt x="105" y="69"/>
                      <a:pt x="99" y="73"/>
                      <a:pt x="97" y="80"/>
                    </a:cubicBezTo>
                    <a:cubicBezTo>
                      <a:pt x="104" y="93"/>
                      <a:pt x="117" y="100"/>
                      <a:pt x="115" y="121"/>
                    </a:cubicBezTo>
                    <a:cubicBezTo>
                      <a:pt x="119" y="133"/>
                      <a:pt x="132" y="125"/>
                      <a:pt x="142" y="126"/>
                    </a:cubicBezTo>
                    <a:cubicBezTo>
                      <a:pt x="157" y="127"/>
                      <a:pt x="168" y="136"/>
                      <a:pt x="180" y="142"/>
                    </a:cubicBezTo>
                    <a:cubicBezTo>
                      <a:pt x="191" y="137"/>
                      <a:pt x="205" y="129"/>
                      <a:pt x="217" y="129"/>
                    </a:cubicBezTo>
                    <a:cubicBezTo>
                      <a:pt x="220" y="124"/>
                      <a:pt x="222" y="117"/>
                      <a:pt x="221" y="109"/>
                    </a:cubicBezTo>
                    <a:cubicBezTo>
                      <a:pt x="228" y="120"/>
                      <a:pt x="227" y="145"/>
                      <a:pt x="227" y="158"/>
                    </a:cubicBezTo>
                    <a:cubicBezTo>
                      <a:pt x="222" y="157"/>
                      <a:pt x="217" y="154"/>
                      <a:pt x="213" y="156"/>
                    </a:cubicBezTo>
                    <a:cubicBezTo>
                      <a:pt x="204" y="162"/>
                      <a:pt x="207" y="169"/>
                      <a:pt x="208" y="182"/>
                    </a:cubicBezTo>
                    <a:cubicBezTo>
                      <a:pt x="205" y="187"/>
                      <a:pt x="198" y="188"/>
                      <a:pt x="195" y="192"/>
                    </a:cubicBezTo>
                    <a:cubicBezTo>
                      <a:pt x="194" y="201"/>
                      <a:pt x="193" y="203"/>
                      <a:pt x="189" y="207"/>
                    </a:cubicBezTo>
                    <a:cubicBezTo>
                      <a:pt x="179" y="204"/>
                      <a:pt x="180" y="193"/>
                      <a:pt x="171" y="192"/>
                    </a:cubicBezTo>
                    <a:cubicBezTo>
                      <a:pt x="163" y="192"/>
                      <a:pt x="159" y="200"/>
                      <a:pt x="159" y="209"/>
                    </a:cubicBezTo>
                    <a:cubicBezTo>
                      <a:pt x="159" y="217"/>
                      <a:pt x="166" y="223"/>
                      <a:pt x="165" y="230"/>
                    </a:cubicBezTo>
                    <a:cubicBezTo>
                      <a:pt x="161" y="230"/>
                      <a:pt x="160" y="232"/>
                      <a:pt x="154" y="231"/>
                    </a:cubicBezTo>
                    <a:cubicBezTo>
                      <a:pt x="151" y="237"/>
                      <a:pt x="151" y="243"/>
                      <a:pt x="153" y="252"/>
                    </a:cubicBezTo>
                    <a:cubicBezTo>
                      <a:pt x="151" y="253"/>
                      <a:pt x="145" y="250"/>
                      <a:pt x="145" y="253"/>
                    </a:cubicBezTo>
                    <a:cubicBezTo>
                      <a:pt x="139" y="250"/>
                      <a:pt x="139" y="242"/>
                      <a:pt x="135" y="236"/>
                    </a:cubicBezTo>
                    <a:cubicBezTo>
                      <a:pt x="112" y="231"/>
                      <a:pt x="92" y="230"/>
                      <a:pt x="71" y="224"/>
                    </a:cubicBezTo>
                    <a:cubicBezTo>
                      <a:pt x="68" y="227"/>
                      <a:pt x="64" y="230"/>
                      <a:pt x="65" y="237"/>
                    </a:cubicBezTo>
                    <a:close/>
                    <a:moveTo>
                      <a:pt x="70" y="237"/>
                    </a:moveTo>
                    <a:cubicBezTo>
                      <a:pt x="70" y="235"/>
                      <a:pt x="71" y="235"/>
                      <a:pt x="71" y="233"/>
                    </a:cubicBezTo>
                    <a:cubicBezTo>
                      <a:pt x="77" y="228"/>
                      <a:pt x="83" y="236"/>
                      <a:pt x="89" y="238"/>
                    </a:cubicBezTo>
                    <a:cubicBezTo>
                      <a:pt x="104" y="242"/>
                      <a:pt x="123" y="238"/>
                      <a:pt x="133" y="243"/>
                    </a:cubicBezTo>
                    <a:cubicBezTo>
                      <a:pt x="134" y="247"/>
                      <a:pt x="130" y="252"/>
                      <a:pt x="133" y="253"/>
                    </a:cubicBezTo>
                    <a:cubicBezTo>
                      <a:pt x="114" y="253"/>
                      <a:pt x="81" y="253"/>
                      <a:pt x="70" y="2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0" name="Freeform 789"/>
              <p:cNvSpPr>
                <a:spLocks/>
              </p:cNvSpPr>
              <p:nvPr/>
            </p:nvSpPr>
            <p:spPr bwMode="auto">
              <a:xfrm>
                <a:off x="8469313" y="5391150"/>
                <a:ext cx="68263" cy="58738"/>
              </a:xfrm>
              <a:custGeom>
                <a:avLst/>
                <a:gdLst>
                  <a:gd name="T0" fmla="*/ 18 w 28"/>
                  <a:gd name="T1" fmla="*/ 24 h 24"/>
                  <a:gd name="T2" fmla="*/ 7 w 28"/>
                  <a:gd name="T3" fmla="*/ 0 h 24"/>
                  <a:gd name="T4" fmla="*/ 18 w 28"/>
                  <a:gd name="T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4">
                    <a:moveTo>
                      <a:pt x="18" y="24"/>
                    </a:moveTo>
                    <a:cubicBezTo>
                      <a:pt x="28" y="18"/>
                      <a:pt x="15" y="2"/>
                      <a:pt x="7" y="0"/>
                    </a:cubicBezTo>
                    <a:cubicBezTo>
                      <a:pt x="0" y="9"/>
                      <a:pt x="19" y="12"/>
                      <a:pt x="1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1" name="Freeform 790"/>
              <p:cNvSpPr>
                <a:spLocks/>
              </p:cNvSpPr>
              <p:nvPr/>
            </p:nvSpPr>
            <p:spPr bwMode="auto">
              <a:xfrm>
                <a:off x="8424863" y="5394325"/>
                <a:ext cx="53975" cy="74613"/>
              </a:xfrm>
              <a:custGeom>
                <a:avLst/>
                <a:gdLst>
                  <a:gd name="T0" fmla="*/ 20 w 22"/>
                  <a:gd name="T1" fmla="*/ 31 h 31"/>
                  <a:gd name="T2" fmla="*/ 21 w 22"/>
                  <a:gd name="T3" fmla="*/ 16 h 31"/>
                  <a:gd name="T4" fmla="*/ 2 w 22"/>
                  <a:gd name="T5" fmla="*/ 0 h 31"/>
                  <a:gd name="T6" fmla="*/ 1 w 22"/>
                  <a:gd name="T7" fmla="*/ 6 h 31"/>
                  <a:gd name="T8" fmla="*/ 17 w 22"/>
                  <a:gd name="T9" fmla="*/ 21 h 31"/>
                  <a:gd name="T10" fmla="*/ 20 w 22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1">
                    <a:moveTo>
                      <a:pt x="20" y="31"/>
                    </a:moveTo>
                    <a:cubicBezTo>
                      <a:pt x="22" y="28"/>
                      <a:pt x="21" y="21"/>
                      <a:pt x="21" y="16"/>
                    </a:cubicBezTo>
                    <a:cubicBezTo>
                      <a:pt x="16" y="10"/>
                      <a:pt x="11" y="3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5" y="12"/>
                      <a:pt x="14" y="14"/>
                      <a:pt x="17" y="21"/>
                    </a:cubicBezTo>
                    <a:cubicBezTo>
                      <a:pt x="17" y="25"/>
                      <a:pt x="16" y="31"/>
                      <a:pt x="2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2" name="Freeform 811"/>
              <p:cNvSpPr>
                <a:spLocks noEditPoints="1"/>
              </p:cNvSpPr>
              <p:nvPr/>
            </p:nvSpPr>
            <p:spPr bwMode="auto">
              <a:xfrm>
                <a:off x="8194675" y="5735637"/>
                <a:ext cx="139700" cy="157162"/>
              </a:xfrm>
              <a:custGeom>
                <a:avLst/>
                <a:gdLst>
                  <a:gd name="T0" fmla="*/ 51 w 58"/>
                  <a:gd name="T1" fmla="*/ 44 h 65"/>
                  <a:gd name="T2" fmla="*/ 58 w 58"/>
                  <a:gd name="T3" fmla="*/ 15 h 65"/>
                  <a:gd name="T4" fmla="*/ 19 w 58"/>
                  <a:gd name="T5" fmla="*/ 34 h 65"/>
                  <a:gd name="T6" fmla="*/ 0 w 58"/>
                  <a:gd name="T7" fmla="*/ 50 h 65"/>
                  <a:gd name="T8" fmla="*/ 51 w 58"/>
                  <a:gd name="T9" fmla="*/ 44 h 65"/>
                  <a:gd name="T10" fmla="*/ 26 w 58"/>
                  <a:gd name="T11" fmla="*/ 37 h 65"/>
                  <a:gd name="T12" fmla="*/ 32 w 58"/>
                  <a:gd name="T13" fmla="*/ 22 h 65"/>
                  <a:gd name="T14" fmla="*/ 43 w 58"/>
                  <a:gd name="T15" fmla="*/ 19 h 65"/>
                  <a:gd name="T16" fmla="*/ 43 w 58"/>
                  <a:gd name="T17" fmla="*/ 15 h 65"/>
                  <a:gd name="T18" fmla="*/ 49 w 58"/>
                  <a:gd name="T19" fmla="*/ 18 h 65"/>
                  <a:gd name="T20" fmla="*/ 45 w 58"/>
                  <a:gd name="T21" fmla="*/ 40 h 65"/>
                  <a:gd name="T22" fmla="*/ 7 w 58"/>
                  <a:gd name="T23" fmla="*/ 49 h 65"/>
                  <a:gd name="T24" fmla="*/ 26 w 58"/>
                  <a:gd name="T25" fmla="*/ 3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65">
                    <a:moveTo>
                      <a:pt x="51" y="44"/>
                    </a:moveTo>
                    <a:cubicBezTo>
                      <a:pt x="52" y="33"/>
                      <a:pt x="54" y="26"/>
                      <a:pt x="58" y="15"/>
                    </a:cubicBezTo>
                    <a:cubicBezTo>
                      <a:pt x="42" y="0"/>
                      <a:pt x="22" y="15"/>
                      <a:pt x="19" y="34"/>
                    </a:cubicBezTo>
                    <a:cubicBezTo>
                      <a:pt x="10" y="36"/>
                      <a:pt x="0" y="38"/>
                      <a:pt x="0" y="50"/>
                    </a:cubicBezTo>
                    <a:cubicBezTo>
                      <a:pt x="15" y="65"/>
                      <a:pt x="38" y="51"/>
                      <a:pt x="51" y="44"/>
                    </a:cubicBezTo>
                    <a:close/>
                    <a:moveTo>
                      <a:pt x="26" y="37"/>
                    </a:moveTo>
                    <a:cubicBezTo>
                      <a:pt x="27" y="29"/>
                      <a:pt x="32" y="26"/>
                      <a:pt x="32" y="22"/>
                    </a:cubicBezTo>
                    <a:cubicBezTo>
                      <a:pt x="36" y="22"/>
                      <a:pt x="38" y="19"/>
                      <a:pt x="43" y="19"/>
                    </a:cubicBezTo>
                    <a:cubicBezTo>
                      <a:pt x="43" y="18"/>
                      <a:pt x="43" y="16"/>
                      <a:pt x="43" y="15"/>
                    </a:cubicBezTo>
                    <a:cubicBezTo>
                      <a:pt x="46" y="15"/>
                      <a:pt x="47" y="17"/>
                      <a:pt x="49" y="18"/>
                    </a:cubicBezTo>
                    <a:cubicBezTo>
                      <a:pt x="47" y="24"/>
                      <a:pt x="46" y="32"/>
                      <a:pt x="45" y="40"/>
                    </a:cubicBezTo>
                    <a:cubicBezTo>
                      <a:pt x="33" y="44"/>
                      <a:pt x="22" y="56"/>
                      <a:pt x="7" y="49"/>
                    </a:cubicBezTo>
                    <a:cubicBezTo>
                      <a:pt x="9" y="40"/>
                      <a:pt x="22" y="43"/>
                      <a:pt x="2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3" name="Freeform 813"/>
              <p:cNvSpPr>
                <a:spLocks/>
              </p:cNvSpPr>
              <p:nvPr/>
            </p:nvSpPr>
            <p:spPr bwMode="auto">
              <a:xfrm>
                <a:off x="8524875" y="5778500"/>
                <a:ext cx="39688" cy="87312"/>
              </a:xfrm>
              <a:custGeom>
                <a:avLst/>
                <a:gdLst>
                  <a:gd name="T0" fmla="*/ 4 w 16"/>
                  <a:gd name="T1" fmla="*/ 36 h 36"/>
                  <a:gd name="T2" fmla="*/ 16 w 16"/>
                  <a:gd name="T3" fmla="*/ 1 h 36"/>
                  <a:gd name="T4" fmla="*/ 12 w 16"/>
                  <a:gd name="T5" fmla="*/ 0 h 36"/>
                  <a:gd name="T6" fmla="*/ 9 w 16"/>
                  <a:gd name="T7" fmla="*/ 4 h 36"/>
                  <a:gd name="T8" fmla="*/ 4 w 16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4" y="36"/>
                    </a:moveTo>
                    <a:cubicBezTo>
                      <a:pt x="13" y="30"/>
                      <a:pt x="14" y="11"/>
                      <a:pt x="16" y="1"/>
                    </a:cubicBezTo>
                    <a:cubicBezTo>
                      <a:pt x="14" y="1"/>
                      <a:pt x="13" y="1"/>
                      <a:pt x="12" y="0"/>
                    </a:cubicBezTo>
                    <a:cubicBezTo>
                      <a:pt x="12" y="2"/>
                      <a:pt x="8" y="1"/>
                      <a:pt x="9" y="4"/>
                    </a:cubicBezTo>
                    <a:cubicBezTo>
                      <a:pt x="13" y="15"/>
                      <a:pt x="0" y="26"/>
                      <a:pt x="4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4" name="Freeform 817"/>
              <p:cNvSpPr>
                <a:spLocks/>
              </p:cNvSpPr>
              <p:nvPr/>
            </p:nvSpPr>
            <p:spPr bwMode="auto">
              <a:xfrm>
                <a:off x="7937500" y="5837237"/>
                <a:ext cx="49213" cy="63500"/>
              </a:xfrm>
              <a:custGeom>
                <a:avLst/>
                <a:gdLst>
                  <a:gd name="T0" fmla="*/ 20 w 20"/>
                  <a:gd name="T1" fmla="*/ 26 h 26"/>
                  <a:gd name="T2" fmla="*/ 4 w 20"/>
                  <a:gd name="T3" fmla="*/ 0 h 26"/>
                  <a:gd name="T4" fmla="*/ 20 w 20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26">
                    <a:moveTo>
                      <a:pt x="20" y="26"/>
                    </a:moveTo>
                    <a:cubicBezTo>
                      <a:pt x="15" y="17"/>
                      <a:pt x="12" y="5"/>
                      <a:pt x="4" y="0"/>
                    </a:cubicBezTo>
                    <a:cubicBezTo>
                      <a:pt x="0" y="7"/>
                      <a:pt x="8" y="25"/>
                      <a:pt x="2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5" name="Freeform 820"/>
              <p:cNvSpPr>
                <a:spLocks/>
              </p:cNvSpPr>
              <p:nvPr/>
            </p:nvSpPr>
            <p:spPr bwMode="auto">
              <a:xfrm>
                <a:off x="7904163" y="5865812"/>
                <a:ext cx="55563" cy="52387"/>
              </a:xfrm>
              <a:custGeom>
                <a:avLst/>
                <a:gdLst>
                  <a:gd name="T0" fmla="*/ 23 w 23"/>
                  <a:gd name="T1" fmla="*/ 21 h 21"/>
                  <a:gd name="T2" fmla="*/ 4 w 23"/>
                  <a:gd name="T3" fmla="*/ 0 h 21"/>
                  <a:gd name="T4" fmla="*/ 0 w 23"/>
                  <a:gd name="T5" fmla="*/ 0 h 21"/>
                  <a:gd name="T6" fmla="*/ 23 w 23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1">
                    <a:moveTo>
                      <a:pt x="23" y="21"/>
                    </a:moveTo>
                    <a:cubicBezTo>
                      <a:pt x="21" y="10"/>
                      <a:pt x="8" y="9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14"/>
                      <a:pt x="13" y="16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16" name="Freeform 861"/>
              <p:cNvSpPr>
                <a:spLocks/>
              </p:cNvSpPr>
              <p:nvPr/>
            </p:nvSpPr>
            <p:spPr bwMode="auto">
              <a:xfrm>
                <a:off x="7972425" y="5400675"/>
                <a:ext cx="100013" cy="77787"/>
              </a:xfrm>
              <a:custGeom>
                <a:avLst/>
                <a:gdLst>
                  <a:gd name="T0" fmla="*/ 26 w 41"/>
                  <a:gd name="T1" fmla="*/ 17 h 32"/>
                  <a:gd name="T2" fmla="*/ 41 w 41"/>
                  <a:gd name="T3" fmla="*/ 3 h 32"/>
                  <a:gd name="T4" fmla="*/ 38 w 41"/>
                  <a:gd name="T5" fmla="*/ 0 h 32"/>
                  <a:gd name="T6" fmla="*/ 11 w 41"/>
                  <a:gd name="T7" fmla="*/ 26 h 32"/>
                  <a:gd name="T8" fmla="*/ 13 w 41"/>
                  <a:gd name="T9" fmla="*/ 32 h 32"/>
                  <a:gd name="T10" fmla="*/ 26 w 41"/>
                  <a:gd name="T11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2">
                    <a:moveTo>
                      <a:pt x="26" y="17"/>
                    </a:moveTo>
                    <a:cubicBezTo>
                      <a:pt x="31" y="12"/>
                      <a:pt x="38" y="10"/>
                      <a:pt x="41" y="3"/>
                    </a:cubicBezTo>
                    <a:cubicBezTo>
                      <a:pt x="39" y="3"/>
                      <a:pt x="38" y="3"/>
                      <a:pt x="38" y="0"/>
                    </a:cubicBezTo>
                    <a:cubicBezTo>
                      <a:pt x="25" y="4"/>
                      <a:pt x="21" y="18"/>
                      <a:pt x="11" y="26"/>
                    </a:cubicBezTo>
                    <a:cubicBezTo>
                      <a:pt x="0" y="17"/>
                      <a:pt x="10" y="29"/>
                      <a:pt x="13" y="32"/>
                    </a:cubicBezTo>
                    <a:cubicBezTo>
                      <a:pt x="21" y="31"/>
                      <a:pt x="22" y="22"/>
                      <a:pt x="2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</p:grpSp>
      </p:grpSp>
      <p:grpSp>
        <p:nvGrpSpPr>
          <p:cNvPr id="17" name="组 151"/>
          <p:cNvGrpSpPr/>
          <p:nvPr/>
        </p:nvGrpSpPr>
        <p:grpSpPr>
          <a:xfrm>
            <a:off x="3220812" y="3604325"/>
            <a:ext cx="1377108" cy="2124662"/>
            <a:chOff x="2315547" y="3505173"/>
            <a:chExt cx="1377108" cy="2124662"/>
          </a:xfrm>
        </p:grpSpPr>
        <p:sp>
          <p:nvSpPr>
            <p:cNvPr id="18" name="椭圆 17"/>
            <p:cNvSpPr/>
            <p:nvPr/>
          </p:nvSpPr>
          <p:spPr>
            <a:xfrm rot="10800000">
              <a:off x="2906757" y="3505173"/>
              <a:ext cx="194686" cy="19468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cxnSp>
          <p:nvCxnSpPr>
            <p:cNvPr id="19" name="直线连接符 128"/>
            <p:cNvCxnSpPr/>
            <p:nvPr/>
          </p:nvCxnSpPr>
          <p:spPr>
            <a:xfrm rot="10800000" flipH="1" flipV="1">
              <a:off x="3004100" y="3699859"/>
              <a:ext cx="2669" cy="652527"/>
            </a:xfrm>
            <a:prstGeom prst="line">
              <a:avLst/>
            </a:prstGeom>
            <a:noFill/>
            <a:ln w="19050" cap="flat" cmpd="sng" algn="ctr">
              <a:solidFill>
                <a:srgbClr val="9FD9DE"/>
              </a:solidFill>
              <a:prstDash val="sysDash"/>
              <a:miter lim="800000"/>
            </a:ln>
            <a:effectLst/>
          </p:spPr>
        </p:cxnSp>
        <p:sp>
          <p:nvSpPr>
            <p:cNvPr id="20" name="六边形 19"/>
            <p:cNvSpPr/>
            <p:nvPr/>
          </p:nvSpPr>
          <p:spPr>
            <a:xfrm rot="12600000">
              <a:off x="2315547" y="4442673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rgbClr val="1A94B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grpSp>
          <p:nvGrpSpPr>
            <p:cNvPr id="21" name="组 140"/>
            <p:cNvGrpSpPr/>
            <p:nvPr/>
          </p:nvGrpSpPr>
          <p:grpSpPr>
            <a:xfrm>
              <a:off x="2686509" y="4731293"/>
              <a:ext cx="635180" cy="571663"/>
              <a:chOff x="8135938" y="3978275"/>
              <a:chExt cx="666750" cy="600076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22" name="Freeform 667"/>
              <p:cNvSpPr>
                <a:spLocks noEditPoints="1"/>
              </p:cNvSpPr>
              <p:nvPr/>
            </p:nvSpPr>
            <p:spPr bwMode="auto">
              <a:xfrm>
                <a:off x="8388351" y="4022725"/>
                <a:ext cx="87313" cy="104775"/>
              </a:xfrm>
              <a:custGeom>
                <a:avLst/>
                <a:gdLst>
                  <a:gd name="T0" fmla="*/ 31 w 36"/>
                  <a:gd name="T1" fmla="*/ 28 h 43"/>
                  <a:gd name="T2" fmla="*/ 27 w 36"/>
                  <a:gd name="T3" fmla="*/ 18 h 43"/>
                  <a:gd name="T4" fmla="*/ 34 w 36"/>
                  <a:gd name="T5" fmla="*/ 8 h 43"/>
                  <a:gd name="T6" fmla="*/ 17 w 36"/>
                  <a:gd name="T7" fmla="*/ 0 h 43"/>
                  <a:gd name="T8" fmla="*/ 1 w 36"/>
                  <a:gd name="T9" fmla="*/ 26 h 43"/>
                  <a:gd name="T10" fmla="*/ 31 w 36"/>
                  <a:gd name="T11" fmla="*/ 28 h 43"/>
                  <a:gd name="T12" fmla="*/ 20 w 36"/>
                  <a:gd name="T13" fmla="*/ 8 h 43"/>
                  <a:gd name="T14" fmla="*/ 25 w 36"/>
                  <a:gd name="T15" fmla="*/ 10 h 43"/>
                  <a:gd name="T16" fmla="*/ 17 w 36"/>
                  <a:gd name="T17" fmla="*/ 15 h 43"/>
                  <a:gd name="T18" fmla="*/ 20 w 36"/>
                  <a:gd name="T19" fmla="*/ 8 h 43"/>
                  <a:gd name="T20" fmla="*/ 10 w 36"/>
                  <a:gd name="T21" fmla="*/ 21 h 43"/>
                  <a:gd name="T22" fmla="*/ 24 w 36"/>
                  <a:gd name="T23" fmla="*/ 28 h 43"/>
                  <a:gd name="T24" fmla="*/ 9 w 36"/>
                  <a:gd name="T25" fmla="*/ 30 h 43"/>
                  <a:gd name="T26" fmla="*/ 10 w 36"/>
                  <a:gd name="T27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43">
                    <a:moveTo>
                      <a:pt x="31" y="28"/>
                    </a:moveTo>
                    <a:cubicBezTo>
                      <a:pt x="31" y="23"/>
                      <a:pt x="27" y="23"/>
                      <a:pt x="27" y="18"/>
                    </a:cubicBezTo>
                    <a:cubicBezTo>
                      <a:pt x="31" y="17"/>
                      <a:pt x="36" y="13"/>
                      <a:pt x="34" y="8"/>
                    </a:cubicBezTo>
                    <a:cubicBezTo>
                      <a:pt x="30" y="4"/>
                      <a:pt x="23" y="3"/>
                      <a:pt x="17" y="0"/>
                    </a:cubicBezTo>
                    <a:cubicBezTo>
                      <a:pt x="15" y="9"/>
                      <a:pt x="0" y="18"/>
                      <a:pt x="1" y="26"/>
                    </a:cubicBezTo>
                    <a:cubicBezTo>
                      <a:pt x="1" y="40"/>
                      <a:pt x="26" y="43"/>
                      <a:pt x="31" y="28"/>
                    </a:cubicBezTo>
                    <a:close/>
                    <a:moveTo>
                      <a:pt x="20" y="8"/>
                    </a:moveTo>
                    <a:cubicBezTo>
                      <a:pt x="21" y="9"/>
                      <a:pt x="23" y="10"/>
                      <a:pt x="25" y="10"/>
                    </a:cubicBezTo>
                    <a:cubicBezTo>
                      <a:pt x="25" y="13"/>
                      <a:pt x="22" y="15"/>
                      <a:pt x="17" y="15"/>
                    </a:cubicBezTo>
                    <a:cubicBezTo>
                      <a:pt x="14" y="12"/>
                      <a:pt x="19" y="11"/>
                      <a:pt x="20" y="8"/>
                    </a:cubicBezTo>
                    <a:close/>
                    <a:moveTo>
                      <a:pt x="10" y="21"/>
                    </a:moveTo>
                    <a:cubicBezTo>
                      <a:pt x="18" y="20"/>
                      <a:pt x="20" y="25"/>
                      <a:pt x="24" y="28"/>
                    </a:cubicBezTo>
                    <a:cubicBezTo>
                      <a:pt x="20" y="32"/>
                      <a:pt x="15" y="32"/>
                      <a:pt x="9" y="30"/>
                    </a:cubicBezTo>
                    <a:cubicBezTo>
                      <a:pt x="8" y="26"/>
                      <a:pt x="11" y="25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23" name="Freeform 670"/>
              <p:cNvSpPr>
                <a:spLocks noEditPoints="1"/>
              </p:cNvSpPr>
              <p:nvPr/>
            </p:nvSpPr>
            <p:spPr bwMode="auto">
              <a:xfrm>
                <a:off x="8459788" y="4054475"/>
                <a:ext cx="188913" cy="152400"/>
              </a:xfrm>
              <a:custGeom>
                <a:avLst/>
                <a:gdLst>
                  <a:gd name="T0" fmla="*/ 7 w 78"/>
                  <a:gd name="T1" fmla="*/ 32 h 63"/>
                  <a:gd name="T2" fmla="*/ 26 w 78"/>
                  <a:gd name="T3" fmla="*/ 26 h 63"/>
                  <a:gd name="T4" fmla="*/ 39 w 78"/>
                  <a:gd name="T5" fmla="*/ 10 h 63"/>
                  <a:gd name="T6" fmla="*/ 29 w 78"/>
                  <a:gd name="T7" fmla="*/ 18 h 63"/>
                  <a:gd name="T8" fmla="*/ 16 w 78"/>
                  <a:gd name="T9" fmla="*/ 0 h 63"/>
                  <a:gd name="T10" fmla="*/ 7 w 78"/>
                  <a:gd name="T11" fmla="*/ 32 h 63"/>
                  <a:gd name="T12" fmla="*/ 46 w 78"/>
                  <a:gd name="T13" fmla="*/ 24 h 63"/>
                  <a:gd name="T14" fmla="*/ 33 w 78"/>
                  <a:gd name="T15" fmla="*/ 33 h 63"/>
                  <a:gd name="T16" fmla="*/ 46 w 78"/>
                  <a:gd name="T17" fmla="*/ 24 h 63"/>
                  <a:gd name="T18" fmla="*/ 17 w 78"/>
                  <a:gd name="T19" fmla="*/ 8 h 63"/>
                  <a:gd name="T20" fmla="*/ 10 w 78"/>
                  <a:gd name="T21" fmla="*/ 26 h 63"/>
                  <a:gd name="T22" fmla="*/ 17 w 78"/>
                  <a:gd name="T2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63">
                    <a:moveTo>
                      <a:pt x="7" y="32"/>
                    </a:moveTo>
                    <a:cubicBezTo>
                      <a:pt x="14" y="35"/>
                      <a:pt x="22" y="30"/>
                      <a:pt x="26" y="26"/>
                    </a:cubicBezTo>
                    <a:cubicBezTo>
                      <a:pt x="22" y="63"/>
                      <a:pt x="78" y="16"/>
                      <a:pt x="39" y="10"/>
                    </a:cubicBezTo>
                    <a:cubicBezTo>
                      <a:pt x="34" y="11"/>
                      <a:pt x="35" y="18"/>
                      <a:pt x="29" y="18"/>
                    </a:cubicBezTo>
                    <a:cubicBezTo>
                      <a:pt x="29" y="8"/>
                      <a:pt x="24" y="2"/>
                      <a:pt x="16" y="0"/>
                    </a:cubicBezTo>
                    <a:cubicBezTo>
                      <a:pt x="11" y="7"/>
                      <a:pt x="0" y="20"/>
                      <a:pt x="7" y="32"/>
                    </a:cubicBezTo>
                    <a:close/>
                    <a:moveTo>
                      <a:pt x="46" y="24"/>
                    </a:moveTo>
                    <a:cubicBezTo>
                      <a:pt x="45" y="29"/>
                      <a:pt x="41" y="32"/>
                      <a:pt x="33" y="33"/>
                    </a:cubicBezTo>
                    <a:cubicBezTo>
                      <a:pt x="29" y="23"/>
                      <a:pt x="47" y="10"/>
                      <a:pt x="46" y="24"/>
                    </a:cubicBezTo>
                    <a:close/>
                    <a:moveTo>
                      <a:pt x="17" y="8"/>
                    </a:moveTo>
                    <a:cubicBezTo>
                      <a:pt x="29" y="11"/>
                      <a:pt x="23" y="29"/>
                      <a:pt x="10" y="26"/>
                    </a:cubicBezTo>
                    <a:cubicBezTo>
                      <a:pt x="10" y="17"/>
                      <a:pt x="15" y="15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24" name="Freeform 672"/>
              <p:cNvSpPr>
                <a:spLocks/>
              </p:cNvSpPr>
              <p:nvPr/>
            </p:nvSpPr>
            <p:spPr bwMode="auto">
              <a:xfrm>
                <a:off x="8574088" y="4073525"/>
                <a:ext cx="96838" cy="104775"/>
              </a:xfrm>
              <a:custGeom>
                <a:avLst/>
                <a:gdLst>
                  <a:gd name="T0" fmla="*/ 3 w 40"/>
                  <a:gd name="T1" fmla="*/ 42 h 43"/>
                  <a:gd name="T2" fmla="*/ 12 w 40"/>
                  <a:gd name="T3" fmla="*/ 28 h 43"/>
                  <a:gd name="T4" fmla="*/ 23 w 40"/>
                  <a:gd name="T5" fmla="*/ 43 h 43"/>
                  <a:gd name="T6" fmla="*/ 19 w 40"/>
                  <a:gd name="T7" fmla="*/ 27 h 43"/>
                  <a:gd name="T8" fmla="*/ 40 w 40"/>
                  <a:gd name="T9" fmla="*/ 15 h 43"/>
                  <a:gd name="T10" fmla="*/ 18 w 40"/>
                  <a:gd name="T11" fmla="*/ 17 h 43"/>
                  <a:gd name="T12" fmla="*/ 25 w 40"/>
                  <a:gd name="T13" fmla="*/ 2 h 43"/>
                  <a:gd name="T14" fmla="*/ 19 w 40"/>
                  <a:gd name="T15" fmla="*/ 0 h 43"/>
                  <a:gd name="T16" fmla="*/ 3 w 40"/>
                  <a:gd name="T17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3">
                    <a:moveTo>
                      <a:pt x="3" y="42"/>
                    </a:moveTo>
                    <a:cubicBezTo>
                      <a:pt x="9" y="41"/>
                      <a:pt x="8" y="32"/>
                      <a:pt x="12" y="28"/>
                    </a:cubicBezTo>
                    <a:cubicBezTo>
                      <a:pt x="14" y="35"/>
                      <a:pt x="15" y="42"/>
                      <a:pt x="23" y="43"/>
                    </a:cubicBezTo>
                    <a:cubicBezTo>
                      <a:pt x="27" y="38"/>
                      <a:pt x="18" y="34"/>
                      <a:pt x="19" y="27"/>
                    </a:cubicBezTo>
                    <a:cubicBezTo>
                      <a:pt x="22" y="18"/>
                      <a:pt x="38" y="24"/>
                      <a:pt x="40" y="15"/>
                    </a:cubicBezTo>
                    <a:cubicBezTo>
                      <a:pt x="34" y="11"/>
                      <a:pt x="22" y="19"/>
                      <a:pt x="18" y="17"/>
                    </a:cubicBezTo>
                    <a:cubicBezTo>
                      <a:pt x="19" y="11"/>
                      <a:pt x="25" y="9"/>
                      <a:pt x="25" y="2"/>
                    </a:cubicBezTo>
                    <a:cubicBezTo>
                      <a:pt x="23" y="1"/>
                      <a:pt x="22" y="0"/>
                      <a:pt x="19" y="0"/>
                    </a:cubicBezTo>
                    <a:cubicBezTo>
                      <a:pt x="16" y="16"/>
                      <a:pt x="0" y="25"/>
                      <a:pt x="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25" name="Freeform 675"/>
              <p:cNvSpPr>
                <a:spLocks/>
              </p:cNvSpPr>
              <p:nvPr/>
            </p:nvSpPr>
            <p:spPr bwMode="auto">
              <a:xfrm>
                <a:off x="8364538" y="4102100"/>
                <a:ext cx="223838" cy="131763"/>
              </a:xfrm>
              <a:custGeom>
                <a:avLst/>
                <a:gdLst>
                  <a:gd name="T0" fmla="*/ 1 w 92"/>
                  <a:gd name="T1" fmla="*/ 11 h 54"/>
                  <a:gd name="T2" fmla="*/ 29 w 92"/>
                  <a:gd name="T3" fmla="*/ 14 h 54"/>
                  <a:gd name="T4" fmla="*/ 63 w 92"/>
                  <a:gd name="T5" fmla="*/ 34 h 54"/>
                  <a:gd name="T6" fmla="*/ 92 w 92"/>
                  <a:gd name="T7" fmla="*/ 44 h 54"/>
                  <a:gd name="T8" fmla="*/ 67 w 92"/>
                  <a:gd name="T9" fmla="*/ 27 h 54"/>
                  <a:gd name="T10" fmla="*/ 48 w 92"/>
                  <a:gd name="T11" fmla="*/ 26 h 54"/>
                  <a:gd name="T12" fmla="*/ 1 w 92"/>
                  <a:gd name="T13" fmla="*/ 7 h 54"/>
                  <a:gd name="T14" fmla="*/ 1 w 92"/>
                  <a:gd name="T15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54">
                    <a:moveTo>
                      <a:pt x="1" y="11"/>
                    </a:moveTo>
                    <a:cubicBezTo>
                      <a:pt x="12" y="14"/>
                      <a:pt x="18" y="10"/>
                      <a:pt x="29" y="14"/>
                    </a:cubicBezTo>
                    <a:cubicBezTo>
                      <a:pt x="36" y="28"/>
                      <a:pt x="45" y="34"/>
                      <a:pt x="63" y="34"/>
                    </a:cubicBezTo>
                    <a:cubicBezTo>
                      <a:pt x="65" y="43"/>
                      <a:pt x="84" y="54"/>
                      <a:pt x="92" y="44"/>
                    </a:cubicBezTo>
                    <a:cubicBezTo>
                      <a:pt x="80" y="42"/>
                      <a:pt x="71" y="37"/>
                      <a:pt x="67" y="27"/>
                    </a:cubicBezTo>
                    <a:cubicBezTo>
                      <a:pt x="59" y="28"/>
                      <a:pt x="55" y="26"/>
                      <a:pt x="48" y="26"/>
                    </a:cubicBezTo>
                    <a:cubicBezTo>
                      <a:pt x="38" y="14"/>
                      <a:pt x="25" y="0"/>
                      <a:pt x="1" y="7"/>
                    </a:cubicBezTo>
                    <a:cubicBezTo>
                      <a:pt x="1" y="9"/>
                      <a:pt x="0" y="9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26" name="Freeform 692"/>
              <p:cNvSpPr>
                <a:spLocks/>
              </p:cNvSpPr>
              <p:nvPr/>
            </p:nvSpPr>
            <p:spPr bwMode="auto">
              <a:xfrm>
                <a:off x="8208963" y="4414838"/>
                <a:ext cx="92075" cy="33338"/>
              </a:xfrm>
              <a:custGeom>
                <a:avLst/>
                <a:gdLst>
                  <a:gd name="T0" fmla="*/ 0 w 38"/>
                  <a:gd name="T1" fmla="*/ 3 h 14"/>
                  <a:gd name="T2" fmla="*/ 1 w 38"/>
                  <a:gd name="T3" fmla="*/ 7 h 14"/>
                  <a:gd name="T4" fmla="*/ 38 w 38"/>
                  <a:gd name="T5" fmla="*/ 9 h 14"/>
                  <a:gd name="T6" fmla="*/ 0 w 38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4">
                    <a:moveTo>
                      <a:pt x="0" y="3"/>
                    </a:moveTo>
                    <a:cubicBezTo>
                      <a:pt x="0" y="4"/>
                      <a:pt x="0" y="6"/>
                      <a:pt x="1" y="7"/>
                    </a:cubicBezTo>
                    <a:cubicBezTo>
                      <a:pt x="12" y="6"/>
                      <a:pt x="29" y="14"/>
                      <a:pt x="38" y="9"/>
                    </a:cubicBezTo>
                    <a:cubicBezTo>
                      <a:pt x="26" y="7"/>
                      <a:pt x="1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27" name="Freeform 693"/>
              <p:cNvSpPr>
                <a:spLocks/>
              </p:cNvSpPr>
              <p:nvPr/>
            </p:nvSpPr>
            <p:spPr bwMode="auto">
              <a:xfrm>
                <a:off x="8428038" y="4429125"/>
                <a:ext cx="115888" cy="44450"/>
              </a:xfrm>
              <a:custGeom>
                <a:avLst/>
                <a:gdLst>
                  <a:gd name="T0" fmla="*/ 48 w 48"/>
                  <a:gd name="T1" fmla="*/ 16 h 18"/>
                  <a:gd name="T2" fmla="*/ 23 w 48"/>
                  <a:gd name="T3" fmla="*/ 9 h 18"/>
                  <a:gd name="T4" fmla="*/ 0 w 48"/>
                  <a:gd name="T5" fmla="*/ 7 h 18"/>
                  <a:gd name="T6" fmla="*/ 48 w 48"/>
                  <a:gd name="T7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18">
                    <a:moveTo>
                      <a:pt x="48" y="16"/>
                    </a:moveTo>
                    <a:cubicBezTo>
                      <a:pt x="41" y="14"/>
                      <a:pt x="32" y="12"/>
                      <a:pt x="23" y="9"/>
                    </a:cubicBezTo>
                    <a:cubicBezTo>
                      <a:pt x="16" y="7"/>
                      <a:pt x="4" y="0"/>
                      <a:pt x="0" y="7"/>
                    </a:cubicBezTo>
                    <a:cubicBezTo>
                      <a:pt x="13" y="12"/>
                      <a:pt x="33" y="18"/>
                      <a:pt x="4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28" name="Freeform 696"/>
              <p:cNvSpPr>
                <a:spLocks/>
              </p:cNvSpPr>
              <p:nvPr/>
            </p:nvSpPr>
            <p:spPr bwMode="auto">
              <a:xfrm>
                <a:off x="8147051" y="4495800"/>
                <a:ext cx="80963" cy="50800"/>
              </a:xfrm>
              <a:custGeom>
                <a:avLst/>
                <a:gdLst>
                  <a:gd name="T0" fmla="*/ 15 w 33"/>
                  <a:gd name="T1" fmla="*/ 18 h 21"/>
                  <a:gd name="T2" fmla="*/ 33 w 33"/>
                  <a:gd name="T3" fmla="*/ 13 h 21"/>
                  <a:gd name="T4" fmla="*/ 11 w 33"/>
                  <a:gd name="T5" fmla="*/ 10 h 21"/>
                  <a:gd name="T6" fmla="*/ 2 w 33"/>
                  <a:gd name="T7" fmla="*/ 0 h 21"/>
                  <a:gd name="T8" fmla="*/ 0 w 33"/>
                  <a:gd name="T9" fmla="*/ 5 h 21"/>
                  <a:gd name="T10" fmla="*/ 15 w 33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1">
                    <a:moveTo>
                      <a:pt x="15" y="18"/>
                    </a:moveTo>
                    <a:cubicBezTo>
                      <a:pt x="21" y="19"/>
                      <a:pt x="33" y="21"/>
                      <a:pt x="33" y="13"/>
                    </a:cubicBezTo>
                    <a:cubicBezTo>
                      <a:pt x="28" y="13"/>
                      <a:pt x="18" y="12"/>
                      <a:pt x="11" y="10"/>
                    </a:cubicBezTo>
                    <a:cubicBezTo>
                      <a:pt x="8" y="7"/>
                      <a:pt x="7" y="1"/>
                      <a:pt x="2" y="0"/>
                    </a:cubicBezTo>
                    <a:cubicBezTo>
                      <a:pt x="2" y="3"/>
                      <a:pt x="0" y="3"/>
                      <a:pt x="0" y="5"/>
                    </a:cubicBezTo>
                    <a:cubicBezTo>
                      <a:pt x="3" y="8"/>
                      <a:pt x="8" y="17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29" name="Freeform 699"/>
              <p:cNvSpPr>
                <a:spLocks/>
              </p:cNvSpPr>
              <p:nvPr/>
            </p:nvSpPr>
            <p:spPr bwMode="auto">
              <a:xfrm>
                <a:off x="8147051" y="4538663"/>
                <a:ext cx="80963" cy="39688"/>
              </a:xfrm>
              <a:custGeom>
                <a:avLst/>
                <a:gdLst>
                  <a:gd name="T0" fmla="*/ 0 w 33"/>
                  <a:gd name="T1" fmla="*/ 7 h 16"/>
                  <a:gd name="T2" fmla="*/ 13 w 33"/>
                  <a:gd name="T3" fmla="*/ 14 h 16"/>
                  <a:gd name="T4" fmla="*/ 33 w 33"/>
                  <a:gd name="T5" fmla="*/ 12 h 16"/>
                  <a:gd name="T6" fmla="*/ 13 w 33"/>
                  <a:gd name="T7" fmla="*/ 7 h 16"/>
                  <a:gd name="T8" fmla="*/ 0 w 33"/>
                  <a:gd name="T9" fmla="*/ 3 h 16"/>
                  <a:gd name="T10" fmla="*/ 0 w 33"/>
                  <a:gd name="T1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6">
                    <a:moveTo>
                      <a:pt x="0" y="7"/>
                    </a:moveTo>
                    <a:cubicBezTo>
                      <a:pt x="3" y="7"/>
                      <a:pt x="7" y="13"/>
                      <a:pt x="13" y="14"/>
                    </a:cubicBezTo>
                    <a:cubicBezTo>
                      <a:pt x="19" y="16"/>
                      <a:pt x="32" y="16"/>
                      <a:pt x="33" y="12"/>
                    </a:cubicBezTo>
                    <a:cubicBezTo>
                      <a:pt x="26" y="7"/>
                      <a:pt x="22" y="8"/>
                      <a:pt x="13" y="7"/>
                    </a:cubicBezTo>
                    <a:cubicBezTo>
                      <a:pt x="9" y="5"/>
                      <a:pt x="4" y="0"/>
                      <a:pt x="0" y="3"/>
                    </a:cubicBezTo>
                    <a:cubicBezTo>
                      <a:pt x="0" y="4"/>
                      <a:pt x="0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30" name="Freeform 694"/>
              <p:cNvSpPr>
                <a:spLocks/>
              </p:cNvSpPr>
              <p:nvPr/>
            </p:nvSpPr>
            <p:spPr bwMode="auto">
              <a:xfrm>
                <a:off x="8328026" y="4448175"/>
                <a:ext cx="82550" cy="30163"/>
              </a:xfrm>
              <a:custGeom>
                <a:avLst/>
                <a:gdLst>
                  <a:gd name="T0" fmla="*/ 4 w 34"/>
                  <a:gd name="T1" fmla="*/ 0 h 12"/>
                  <a:gd name="T2" fmla="*/ 1 w 34"/>
                  <a:gd name="T3" fmla="*/ 5 h 12"/>
                  <a:gd name="T4" fmla="*/ 34 w 34"/>
                  <a:gd name="T5" fmla="*/ 12 h 12"/>
                  <a:gd name="T6" fmla="*/ 4 w 34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12">
                    <a:moveTo>
                      <a:pt x="4" y="0"/>
                    </a:moveTo>
                    <a:cubicBezTo>
                      <a:pt x="4" y="3"/>
                      <a:pt x="0" y="1"/>
                      <a:pt x="1" y="5"/>
                    </a:cubicBezTo>
                    <a:cubicBezTo>
                      <a:pt x="10" y="9"/>
                      <a:pt x="23" y="9"/>
                      <a:pt x="34" y="12"/>
                    </a:cubicBezTo>
                    <a:cubicBezTo>
                      <a:pt x="29" y="3"/>
                      <a:pt x="15" y="6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31" name="Freeform 875"/>
              <p:cNvSpPr>
                <a:spLocks noEditPoints="1"/>
              </p:cNvSpPr>
              <p:nvPr/>
            </p:nvSpPr>
            <p:spPr bwMode="auto">
              <a:xfrm>
                <a:off x="8135938" y="3978275"/>
                <a:ext cx="666750" cy="577850"/>
              </a:xfrm>
              <a:custGeom>
                <a:avLst/>
                <a:gdLst>
                  <a:gd name="T0" fmla="*/ 19 w 274"/>
                  <a:gd name="T1" fmla="*/ 174 h 237"/>
                  <a:gd name="T2" fmla="*/ 128 w 274"/>
                  <a:gd name="T3" fmla="*/ 228 h 237"/>
                  <a:gd name="T4" fmla="*/ 175 w 274"/>
                  <a:gd name="T5" fmla="*/ 218 h 237"/>
                  <a:gd name="T6" fmla="*/ 216 w 274"/>
                  <a:gd name="T7" fmla="*/ 226 h 237"/>
                  <a:gd name="T8" fmla="*/ 258 w 274"/>
                  <a:gd name="T9" fmla="*/ 103 h 237"/>
                  <a:gd name="T10" fmla="*/ 217 w 274"/>
                  <a:gd name="T11" fmla="*/ 16 h 237"/>
                  <a:gd name="T12" fmla="*/ 110 w 274"/>
                  <a:gd name="T13" fmla="*/ 2 h 237"/>
                  <a:gd name="T14" fmla="*/ 16 w 274"/>
                  <a:gd name="T15" fmla="*/ 140 h 237"/>
                  <a:gd name="T16" fmla="*/ 201 w 274"/>
                  <a:gd name="T17" fmla="*/ 229 h 237"/>
                  <a:gd name="T18" fmla="*/ 133 w 274"/>
                  <a:gd name="T19" fmla="*/ 205 h 237"/>
                  <a:gd name="T20" fmla="*/ 121 w 274"/>
                  <a:gd name="T21" fmla="*/ 219 h 237"/>
                  <a:gd name="T22" fmla="*/ 28 w 274"/>
                  <a:gd name="T23" fmla="*/ 177 h 237"/>
                  <a:gd name="T24" fmla="*/ 24 w 274"/>
                  <a:gd name="T25" fmla="*/ 170 h 237"/>
                  <a:gd name="T26" fmla="*/ 87 w 274"/>
                  <a:gd name="T27" fmla="*/ 175 h 237"/>
                  <a:gd name="T28" fmla="*/ 170 w 274"/>
                  <a:gd name="T29" fmla="*/ 207 h 237"/>
                  <a:gd name="T30" fmla="*/ 133 w 274"/>
                  <a:gd name="T31" fmla="*/ 205 h 237"/>
                  <a:gd name="T32" fmla="*/ 243 w 274"/>
                  <a:gd name="T33" fmla="*/ 31 h 237"/>
                  <a:gd name="T34" fmla="*/ 258 w 274"/>
                  <a:gd name="T35" fmla="*/ 91 h 237"/>
                  <a:gd name="T36" fmla="*/ 177 w 274"/>
                  <a:gd name="T37" fmla="*/ 202 h 237"/>
                  <a:gd name="T38" fmla="*/ 162 w 274"/>
                  <a:gd name="T39" fmla="*/ 171 h 237"/>
                  <a:gd name="T40" fmla="*/ 168 w 274"/>
                  <a:gd name="T41" fmla="*/ 162 h 237"/>
                  <a:gd name="T42" fmla="*/ 175 w 274"/>
                  <a:gd name="T43" fmla="*/ 155 h 237"/>
                  <a:gd name="T44" fmla="*/ 194 w 274"/>
                  <a:gd name="T45" fmla="*/ 167 h 237"/>
                  <a:gd name="T46" fmla="*/ 184 w 274"/>
                  <a:gd name="T47" fmla="*/ 140 h 237"/>
                  <a:gd name="T48" fmla="*/ 207 w 274"/>
                  <a:gd name="T49" fmla="*/ 150 h 237"/>
                  <a:gd name="T50" fmla="*/ 195 w 274"/>
                  <a:gd name="T51" fmla="*/ 116 h 237"/>
                  <a:gd name="T52" fmla="*/ 199 w 274"/>
                  <a:gd name="T53" fmla="*/ 111 h 237"/>
                  <a:gd name="T54" fmla="*/ 228 w 274"/>
                  <a:gd name="T55" fmla="*/ 127 h 237"/>
                  <a:gd name="T56" fmla="*/ 209 w 274"/>
                  <a:gd name="T57" fmla="*/ 91 h 237"/>
                  <a:gd name="T58" fmla="*/ 235 w 274"/>
                  <a:gd name="T59" fmla="*/ 113 h 237"/>
                  <a:gd name="T60" fmla="*/ 220 w 274"/>
                  <a:gd name="T61" fmla="*/ 73 h 237"/>
                  <a:gd name="T62" fmla="*/ 249 w 274"/>
                  <a:gd name="T63" fmla="*/ 96 h 237"/>
                  <a:gd name="T64" fmla="*/ 229 w 274"/>
                  <a:gd name="T65" fmla="*/ 55 h 237"/>
                  <a:gd name="T66" fmla="*/ 253 w 274"/>
                  <a:gd name="T67" fmla="*/ 64 h 237"/>
                  <a:gd name="T68" fmla="*/ 256 w 274"/>
                  <a:gd name="T69" fmla="*/ 64 h 237"/>
                  <a:gd name="T70" fmla="*/ 114 w 274"/>
                  <a:gd name="T71" fmla="*/ 9 h 237"/>
                  <a:gd name="T72" fmla="*/ 149 w 274"/>
                  <a:gd name="T73" fmla="*/ 175 h 237"/>
                  <a:gd name="T74" fmla="*/ 114 w 274"/>
                  <a:gd name="T75" fmla="*/ 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4" h="237">
                    <a:moveTo>
                      <a:pt x="3" y="159"/>
                    </a:moveTo>
                    <a:cubicBezTo>
                      <a:pt x="8" y="164"/>
                      <a:pt x="18" y="165"/>
                      <a:pt x="19" y="174"/>
                    </a:cubicBezTo>
                    <a:cubicBezTo>
                      <a:pt x="14" y="181"/>
                      <a:pt x="3" y="182"/>
                      <a:pt x="0" y="191"/>
                    </a:cubicBezTo>
                    <a:cubicBezTo>
                      <a:pt x="33" y="206"/>
                      <a:pt x="83" y="224"/>
                      <a:pt x="128" y="228"/>
                    </a:cubicBezTo>
                    <a:cubicBezTo>
                      <a:pt x="136" y="228"/>
                      <a:pt x="147" y="229"/>
                      <a:pt x="155" y="228"/>
                    </a:cubicBezTo>
                    <a:cubicBezTo>
                      <a:pt x="159" y="227"/>
                      <a:pt x="169" y="218"/>
                      <a:pt x="175" y="218"/>
                    </a:cubicBezTo>
                    <a:cubicBezTo>
                      <a:pt x="186" y="218"/>
                      <a:pt x="193" y="230"/>
                      <a:pt x="198" y="237"/>
                    </a:cubicBezTo>
                    <a:cubicBezTo>
                      <a:pt x="204" y="234"/>
                      <a:pt x="213" y="233"/>
                      <a:pt x="216" y="226"/>
                    </a:cubicBezTo>
                    <a:cubicBezTo>
                      <a:pt x="203" y="221"/>
                      <a:pt x="198" y="209"/>
                      <a:pt x="181" y="206"/>
                    </a:cubicBezTo>
                    <a:cubicBezTo>
                      <a:pt x="204" y="173"/>
                      <a:pt x="238" y="138"/>
                      <a:pt x="258" y="103"/>
                    </a:cubicBezTo>
                    <a:cubicBezTo>
                      <a:pt x="274" y="76"/>
                      <a:pt x="274" y="46"/>
                      <a:pt x="250" y="26"/>
                    </a:cubicBezTo>
                    <a:cubicBezTo>
                      <a:pt x="241" y="18"/>
                      <a:pt x="233" y="19"/>
                      <a:pt x="217" y="16"/>
                    </a:cubicBezTo>
                    <a:cubicBezTo>
                      <a:pt x="195" y="11"/>
                      <a:pt x="171" y="9"/>
                      <a:pt x="150" y="7"/>
                    </a:cubicBezTo>
                    <a:cubicBezTo>
                      <a:pt x="133" y="5"/>
                      <a:pt x="119" y="0"/>
                      <a:pt x="110" y="2"/>
                    </a:cubicBezTo>
                    <a:cubicBezTo>
                      <a:pt x="109" y="2"/>
                      <a:pt x="109" y="3"/>
                      <a:pt x="109" y="4"/>
                    </a:cubicBezTo>
                    <a:cubicBezTo>
                      <a:pt x="79" y="50"/>
                      <a:pt x="48" y="97"/>
                      <a:pt x="16" y="140"/>
                    </a:cubicBezTo>
                    <a:cubicBezTo>
                      <a:pt x="11" y="146"/>
                      <a:pt x="5" y="151"/>
                      <a:pt x="3" y="159"/>
                    </a:cubicBezTo>
                    <a:close/>
                    <a:moveTo>
                      <a:pt x="201" y="229"/>
                    </a:moveTo>
                    <a:cubicBezTo>
                      <a:pt x="194" y="225"/>
                      <a:pt x="199" y="220"/>
                      <a:pt x="201" y="229"/>
                    </a:cubicBezTo>
                    <a:close/>
                    <a:moveTo>
                      <a:pt x="133" y="205"/>
                    </a:moveTo>
                    <a:cubicBezTo>
                      <a:pt x="147" y="208"/>
                      <a:pt x="157" y="207"/>
                      <a:pt x="170" y="209"/>
                    </a:cubicBezTo>
                    <a:cubicBezTo>
                      <a:pt x="163" y="223"/>
                      <a:pt x="140" y="221"/>
                      <a:pt x="121" y="219"/>
                    </a:cubicBezTo>
                    <a:cubicBezTo>
                      <a:pt x="87" y="216"/>
                      <a:pt x="47" y="200"/>
                      <a:pt x="23" y="194"/>
                    </a:cubicBezTo>
                    <a:cubicBezTo>
                      <a:pt x="27" y="190"/>
                      <a:pt x="28" y="184"/>
                      <a:pt x="28" y="177"/>
                    </a:cubicBezTo>
                    <a:cubicBezTo>
                      <a:pt x="41" y="177"/>
                      <a:pt x="55" y="183"/>
                      <a:pt x="64" y="182"/>
                    </a:cubicBezTo>
                    <a:cubicBezTo>
                      <a:pt x="54" y="175"/>
                      <a:pt x="35" y="172"/>
                      <a:pt x="24" y="170"/>
                    </a:cubicBezTo>
                    <a:cubicBezTo>
                      <a:pt x="25" y="167"/>
                      <a:pt x="24" y="165"/>
                      <a:pt x="22" y="165"/>
                    </a:cubicBezTo>
                    <a:cubicBezTo>
                      <a:pt x="40" y="166"/>
                      <a:pt x="62" y="173"/>
                      <a:pt x="87" y="175"/>
                    </a:cubicBezTo>
                    <a:cubicBezTo>
                      <a:pt x="107" y="177"/>
                      <a:pt x="126" y="178"/>
                      <a:pt x="144" y="183"/>
                    </a:cubicBezTo>
                    <a:cubicBezTo>
                      <a:pt x="158" y="186"/>
                      <a:pt x="169" y="192"/>
                      <a:pt x="170" y="207"/>
                    </a:cubicBezTo>
                    <a:cubicBezTo>
                      <a:pt x="161" y="203"/>
                      <a:pt x="141" y="199"/>
                      <a:pt x="124" y="201"/>
                    </a:cubicBezTo>
                    <a:cubicBezTo>
                      <a:pt x="126" y="205"/>
                      <a:pt x="131" y="205"/>
                      <a:pt x="133" y="205"/>
                    </a:cubicBezTo>
                    <a:close/>
                    <a:moveTo>
                      <a:pt x="240" y="37"/>
                    </a:moveTo>
                    <a:cubicBezTo>
                      <a:pt x="239" y="33"/>
                      <a:pt x="243" y="34"/>
                      <a:pt x="243" y="31"/>
                    </a:cubicBezTo>
                    <a:cubicBezTo>
                      <a:pt x="257" y="42"/>
                      <a:pt x="267" y="57"/>
                      <a:pt x="264" y="77"/>
                    </a:cubicBezTo>
                    <a:cubicBezTo>
                      <a:pt x="263" y="80"/>
                      <a:pt x="261" y="87"/>
                      <a:pt x="258" y="91"/>
                    </a:cubicBezTo>
                    <a:cubicBezTo>
                      <a:pt x="246" y="107"/>
                      <a:pt x="231" y="130"/>
                      <a:pt x="217" y="149"/>
                    </a:cubicBezTo>
                    <a:cubicBezTo>
                      <a:pt x="203" y="168"/>
                      <a:pt x="187" y="185"/>
                      <a:pt x="177" y="202"/>
                    </a:cubicBezTo>
                    <a:cubicBezTo>
                      <a:pt x="172" y="193"/>
                      <a:pt x="169" y="181"/>
                      <a:pt x="157" y="179"/>
                    </a:cubicBezTo>
                    <a:cubicBezTo>
                      <a:pt x="158" y="176"/>
                      <a:pt x="161" y="174"/>
                      <a:pt x="162" y="171"/>
                    </a:cubicBezTo>
                    <a:cubicBezTo>
                      <a:pt x="173" y="173"/>
                      <a:pt x="173" y="188"/>
                      <a:pt x="176" y="195"/>
                    </a:cubicBezTo>
                    <a:cubicBezTo>
                      <a:pt x="185" y="183"/>
                      <a:pt x="171" y="171"/>
                      <a:pt x="168" y="162"/>
                    </a:cubicBezTo>
                    <a:cubicBezTo>
                      <a:pt x="178" y="159"/>
                      <a:pt x="180" y="177"/>
                      <a:pt x="186" y="184"/>
                    </a:cubicBezTo>
                    <a:cubicBezTo>
                      <a:pt x="191" y="175"/>
                      <a:pt x="181" y="161"/>
                      <a:pt x="175" y="155"/>
                    </a:cubicBezTo>
                    <a:cubicBezTo>
                      <a:pt x="176" y="152"/>
                      <a:pt x="179" y="149"/>
                      <a:pt x="180" y="146"/>
                    </a:cubicBezTo>
                    <a:cubicBezTo>
                      <a:pt x="188" y="149"/>
                      <a:pt x="195" y="159"/>
                      <a:pt x="194" y="167"/>
                    </a:cubicBezTo>
                    <a:cubicBezTo>
                      <a:pt x="205" y="166"/>
                      <a:pt x="194" y="152"/>
                      <a:pt x="192" y="147"/>
                    </a:cubicBezTo>
                    <a:cubicBezTo>
                      <a:pt x="190" y="145"/>
                      <a:pt x="187" y="142"/>
                      <a:pt x="184" y="140"/>
                    </a:cubicBezTo>
                    <a:cubicBezTo>
                      <a:pt x="184" y="136"/>
                      <a:pt x="188" y="135"/>
                      <a:pt x="188" y="132"/>
                    </a:cubicBezTo>
                    <a:cubicBezTo>
                      <a:pt x="198" y="134"/>
                      <a:pt x="202" y="143"/>
                      <a:pt x="207" y="150"/>
                    </a:cubicBezTo>
                    <a:cubicBezTo>
                      <a:pt x="213" y="142"/>
                      <a:pt x="201" y="130"/>
                      <a:pt x="192" y="126"/>
                    </a:cubicBezTo>
                    <a:cubicBezTo>
                      <a:pt x="191" y="121"/>
                      <a:pt x="196" y="122"/>
                      <a:pt x="195" y="116"/>
                    </a:cubicBezTo>
                    <a:cubicBezTo>
                      <a:pt x="206" y="119"/>
                      <a:pt x="212" y="126"/>
                      <a:pt x="216" y="135"/>
                    </a:cubicBezTo>
                    <a:cubicBezTo>
                      <a:pt x="220" y="123"/>
                      <a:pt x="209" y="113"/>
                      <a:pt x="199" y="111"/>
                    </a:cubicBezTo>
                    <a:cubicBezTo>
                      <a:pt x="200" y="106"/>
                      <a:pt x="204" y="104"/>
                      <a:pt x="205" y="98"/>
                    </a:cubicBezTo>
                    <a:cubicBezTo>
                      <a:pt x="215" y="106"/>
                      <a:pt x="223" y="114"/>
                      <a:pt x="228" y="127"/>
                    </a:cubicBezTo>
                    <a:cubicBezTo>
                      <a:pt x="236" y="122"/>
                      <a:pt x="227" y="111"/>
                      <a:pt x="223" y="106"/>
                    </a:cubicBezTo>
                    <a:cubicBezTo>
                      <a:pt x="218" y="100"/>
                      <a:pt x="210" y="97"/>
                      <a:pt x="209" y="91"/>
                    </a:cubicBezTo>
                    <a:cubicBezTo>
                      <a:pt x="211" y="91"/>
                      <a:pt x="212" y="90"/>
                      <a:pt x="212" y="87"/>
                    </a:cubicBezTo>
                    <a:cubicBezTo>
                      <a:pt x="224" y="92"/>
                      <a:pt x="231" y="100"/>
                      <a:pt x="235" y="113"/>
                    </a:cubicBezTo>
                    <a:cubicBezTo>
                      <a:pt x="242" y="99"/>
                      <a:pt x="226" y="87"/>
                      <a:pt x="216" y="82"/>
                    </a:cubicBezTo>
                    <a:cubicBezTo>
                      <a:pt x="216" y="77"/>
                      <a:pt x="219" y="77"/>
                      <a:pt x="220" y="73"/>
                    </a:cubicBezTo>
                    <a:cubicBezTo>
                      <a:pt x="234" y="77"/>
                      <a:pt x="243" y="85"/>
                      <a:pt x="245" y="100"/>
                    </a:cubicBezTo>
                    <a:cubicBezTo>
                      <a:pt x="250" y="102"/>
                      <a:pt x="245" y="95"/>
                      <a:pt x="249" y="96"/>
                    </a:cubicBezTo>
                    <a:cubicBezTo>
                      <a:pt x="246" y="80"/>
                      <a:pt x="236" y="73"/>
                      <a:pt x="224" y="66"/>
                    </a:cubicBezTo>
                    <a:cubicBezTo>
                      <a:pt x="226" y="62"/>
                      <a:pt x="227" y="58"/>
                      <a:pt x="229" y="55"/>
                    </a:cubicBezTo>
                    <a:cubicBezTo>
                      <a:pt x="243" y="59"/>
                      <a:pt x="252" y="67"/>
                      <a:pt x="254" y="82"/>
                    </a:cubicBezTo>
                    <a:cubicBezTo>
                      <a:pt x="259" y="76"/>
                      <a:pt x="256" y="69"/>
                      <a:pt x="253" y="64"/>
                    </a:cubicBezTo>
                    <a:cubicBezTo>
                      <a:pt x="249" y="56"/>
                      <a:pt x="238" y="53"/>
                      <a:pt x="234" y="47"/>
                    </a:cubicBezTo>
                    <a:cubicBezTo>
                      <a:pt x="243" y="40"/>
                      <a:pt x="254" y="54"/>
                      <a:pt x="256" y="64"/>
                    </a:cubicBezTo>
                    <a:cubicBezTo>
                      <a:pt x="261" y="50"/>
                      <a:pt x="249" y="42"/>
                      <a:pt x="240" y="37"/>
                    </a:cubicBezTo>
                    <a:close/>
                    <a:moveTo>
                      <a:pt x="114" y="9"/>
                    </a:moveTo>
                    <a:cubicBezTo>
                      <a:pt x="151" y="17"/>
                      <a:pt x="202" y="17"/>
                      <a:pt x="236" y="29"/>
                    </a:cubicBezTo>
                    <a:cubicBezTo>
                      <a:pt x="207" y="78"/>
                      <a:pt x="186" y="135"/>
                      <a:pt x="149" y="175"/>
                    </a:cubicBezTo>
                    <a:cubicBezTo>
                      <a:pt x="112" y="170"/>
                      <a:pt x="55" y="163"/>
                      <a:pt x="13" y="155"/>
                    </a:cubicBezTo>
                    <a:cubicBezTo>
                      <a:pt x="48" y="107"/>
                      <a:pt x="80" y="57"/>
                      <a:pt x="11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</p:grpSp>
      </p:grpSp>
      <p:grpSp>
        <p:nvGrpSpPr>
          <p:cNvPr id="32" name="组 210"/>
          <p:cNvGrpSpPr/>
          <p:nvPr/>
        </p:nvGrpSpPr>
        <p:grpSpPr>
          <a:xfrm>
            <a:off x="5430852" y="1674349"/>
            <a:ext cx="1377108" cy="2124662"/>
            <a:chOff x="3925709" y="1575197"/>
            <a:chExt cx="1377108" cy="2124662"/>
          </a:xfrm>
        </p:grpSpPr>
        <p:sp>
          <p:nvSpPr>
            <p:cNvPr id="33" name="椭圆 32"/>
            <p:cNvSpPr/>
            <p:nvPr/>
          </p:nvSpPr>
          <p:spPr>
            <a:xfrm>
              <a:off x="4516921" y="3505173"/>
              <a:ext cx="194686" cy="194686"/>
            </a:xfrm>
            <a:prstGeom prst="ellipse">
              <a:avLst/>
            </a:prstGeom>
            <a:solidFill>
              <a:srgbClr val="0C355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cxnSp>
          <p:nvCxnSpPr>
            <p:cNvPr id="34" name="直线连接符 154"/>
            <p:cNvCxnSpPr/>
            <p:nvPr/>
          </p:nvCxnSpPr>
          <p:spPr>
            <a:xfrm flipH="1" flipV="1">
              <a:off x="4611595" y="2852646"/>
              <a:ext cx="2669" cy="652527"/>
            </a:xfrm>
            <a:prstGeom prst="line">
              <a:avLst/>
            </a:prstGeom>
            <a:noFill/>
            <a:ln w="19050" cap="flat" cmpd="sng" algn="ctr">
              <a:solidFill>
                <a:srgbClr val="0C3553"/>
              </a:solidFill>
              <a:prstDash val="sysDash"/>
              <a:miter lim="800000"/>
            </a:ln>
            <a:effectLst/>
          </p:spPr>
        </p:cxnSp>
        <p:sp>
          <p:nvSpPr>
            <p:cNvPr id="35" name="六边形 34"/>
            <p:cNvSpPr/>
            <p:nvPr/>
          </p:nvSpPr>
          <p:spPr>
            <a:xfrm rot="1800000">
              <a:off x="3925709" y="1575197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rgbClr val="1A94B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grpSp>
          <p:nvGrpSpPr>
            <p:cNvPr id="36" name="组 181"/>
            <p:cNvGrpSpPr/>
            <p:nvPr/>
          </p:nvGrpSpPr>
          <p:grpSpPr>
            <a:xfrm>
              <a:off x="4405760" y="1832788"/>
              <a:ext cx="523423" cy="613582"/>
              <a:chOff x="7269163" y="4735513"/>
              <a:chExt cx="663576" cy="777875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37" name="Freeform 718"/>
              <p:cNvSpPr>
                <a:spLocks noEditPoints="1"/>
              </p:cNvSpPr>
              <p:nvPr/>
            </p:nvSpPr>
            <p:spPr bwMode="auto">
              <a:xfrm>
                <a:off x="7269163" y="4735513"/>
                <a:ext cx="595313" cy="777875"/>
              </a:xfrm>
              <a:custGeom>
                <a:avLst/>
                <a:gdLst>
                  <a:gd name="T0" fmla="*/ 235 w 245"/>
                  <a:gd name="T1" fmla="*/ 177 h 319"/>
                  <a:gd name="T2" fmla="*/ 231 w 245"/>
                  <a:gd name="T3" fmla="*/ 37 h 319"/>
                  <a:gd name="T4" fmla="*/ 177 w 245"/>
                  <a:gd name="T5" fmla="*/ 4 h 319"/>
                  <a:gd name="T6" fmla="*/ 6 w 245"/>
                  <a:gd name="T7" fmla="*/ 13 h 319"/>
                  <a:gd name="T8" fmla="*/ 1 w 245"/>
                  <a:gd name="T9" fmla="*/ 223 h 319"/>
                  <a:gd name="T10" fmla="*/ 26 w 245"/>
                  <a:gd name="T11" fmla="*/ 305 h 319"/>
                  <a:gd name="T12" fmla="*/ 194 w 245"/>
                  <a:gd name="T13" fmla="*/ 317 h 319"/>
                  <a:gd name="T14" fmla="*/ 227 w 245"/>
                  <a:gd name="T15" fmla="*/ 300 h 319"/>
                  <a:gd name="T16" fmla="*/ 208 w 245"/>
                  <a:gd name="T17" fmla="*/ 271 h 319"/>
                  <a:gd name="T18" fmla="*/ 227 w 245"/>
                  <a:gd name="T19" fmla="*/ 300 h 319"/>
                  <a:gd name="T20" fmla="*/ 210 w 245"/>
                  <a:gd name="T21" fmla="*/ 250 h 319"/>
                  <a:gd name="T22" fmla="*/ 227 w 245"/>
                  <a:gd name="T23" fmla="*/ 277 h 319"/>
                  <a:gd name="T24" fmla="*/ 226 w 245"/>
                  <a:gd name="T25" fmla="*/ 253 h 319"/>
                  <a:gd name="T26" fmla="*/ 210 w 245"/>
                  <a:gd name="T27" fmla="*/ 228 h 319"/>
                  <a:gd name="T28" fmla="*/ 223 w 245"/>
                  <a:gd name="T29" fmla="*/ 188 h 319"/>
                  <a:gd name="T30" fmla="*/ 210 w 245"/>
                  <a:gd name="T31" fmla="*/ 196 h 319"/>
                  <a:gd name="T32" fmla="*/ 223 w 245"/>
                  <a:gd name="T33" fmla="*/ 188 h 319"/>
                  <a:gd name="T34" fmla="*/ 210 w 245"/>
                  <a:gd name="T35" fmla="*/ 155 h 319"/>
                  <a:gd name="T36" fmla="*/ 225 w 245"/>
                  <a:gd name="T37" fmla="*/ 182 h 319"/>
                  <a:gd name="T38" fmla="*/ 225 w 245"/>
                  <a:gd name="T39" fmla="*/ 213 h 319"/>
                  <a:gd name="T40" fmla="*/ 210 w 245"/>
                  <a:gd name="T41" fmla="*/ 218 h 319"/>
                  <a:gd name="T42" fmla="*/ 225 w 245"/>
                  <a:gd name="T43" fmla="*/ 213 h 319"/>
                  <a:gd name="T44" fmla="*/ 210 w 245"/>
                  <a:gd name="T45" fmla="*/ 147 h 319"/>
                  <a:gd name="T46" fmla="*/ 225 w 245"/>
                  <a:gd name="T47" fmla="*/ 140 h 319"/>
                  <a:gd name="T48" fmla="*/ 225 w 245"/>
                  <a:gd name="T49" fmla="*/ 134 h 319"/>
                  <a:gd name="T50" fmla="*/ 210 w 245"/>
                  <a:gd name="T51" fmla="*/ 114 h 319"/>
                  <a:gd name="T52" fmla="*/ 225 w 245"/>
                  <a:gd name="T53" fmla="*/ 134 h 319"/>
                  <a:gd name="T54" fmla="*/ 208 w 245"/>
                  <a:gd name="T55" fmla="*/ 105 h 319"/>
                  <a:gd name="T56" fmla="*/ 223 w 245"/>
                  <a:gd name="T57" fmla="*/ 100 h 319"/>
                  <a:gd name="T58" fmla="*/ 208 w 245"/>
                  <a:gd name="T59" fmla="*/ 21 h 319"/>
                  <a:gd name="T60" fmla="*/ 207 w 245"/>
                  <a:gd name="T61" fmla="*/ 35 h 319"/>
                  <a:gd name="T62" fmla="*/ 207 w 245"/>
                  <a:gd name="T63" fmla="*/ 44 h 319"/>
                  <a:gd name="T64" fmla="*/ 221 w 245"/>
                  <a:gd name="T65" fmla="*/ 70 h 319"/>
                  <a:gd name="T66" fmla="*/ 207 w 245"/>
                  <a:gd name="T67" fmla="*/ 44 h 319"/>
                  <a:gd name="T68" fmla="*/ 221 w 245"/>
                  <a:gd name="T69" fmla="*/ 78 h 319"/>
                  <a:gd name="T70" fmla="*/ 207 w 245"/>
                  <a:gd name="T71" fmla="*/ 82 h 319"/>
                  <a:gd name="T72" fmla="*/ 222 w 245"/>
                  <a:gd name="T73" fmla="*/ 306 h 319"/>
                  <a:gd name="T74" fmla="*/ 222 w 245"/>
                  <a:gd name="T75" fmla="*/ 306 h 319"/>
                  <a:gd name="T76" fmla="*/ 10 w 245"/>
                  <a:gd name="T77" fmla="*/ 269 h 319"/>
                  <a:gd name="T78" fmla="*/ 200 w 245"/>
                  <a:gd name="T79" fmla="*/ 11 h 319"/>
                  <a:gd name="T80" fmla="*/ 43 w 245"/>
                  <a:gd name="T81" fmla="*/ 283 h 319"/>
                  <a:gd name="T82" fmla="*/ 26 w 245"/>
                  <a:gd name="T83" fmla="*/ 294 h 319"/>
                  <a:gd name="T84" fmla="*/ 51 w 245"/>
                  <a:gd name="T85" fmla="*/ 306 h 319"/>
                  <a:gd name="T86" fmla="*/ 50 w 245"/>
                  <a:gd name="T87" fmla="*/ 294 h 319"/>
                  <a:gd name="T88" fmla="*/ 50 w 245"/>
                  <a:gd name="T89" fmla="*/ 294 h 319"/>
                  <a:gd name="T90" fmla="*/ 69 w 245"/>
                  <a:gd name="T91" fmla="*/ 292 h 319"/>
                  <a:gd name="T92" fmla="*/ 75 w 245"/>
                  <a:gd name="T93" fmla="*/ 305 h 319"/>
                  <a:gd name="T94" fmla="*/ 101 w 245"/>
                  <a:gd name="T95" fmla="*/ 293 h 319"/>
                  <a:gd name="T96" fmla="*/ 89 w 245"/>
                  <a:gd name="T97" fmla="*/ 294 h 319"/>
                  <a:gd name="T98" fmla="*/ 129 w 245"/>
                  <a:gd name="T99" fmla="*/ 303 h 319"/>
                  <a:gd name="T100" fmla="*/ 137 w 245"/>
                  <a:gd name="T101" fmla="*/ 306 h 319"/>
                  <a:gd name="T102" fmla="*/ 145 w 245"/>
                  <a:gd name="T103" fmla="*/ 293 h 319"/>
                  <a:gd name="T104" fmla="*/ 137 w 245"/>
                  <a:gd name="T105" fmla="*/ 306 h 319"/>
                  <a:gd name="T106" fmla="*/ 164 w 245"/>
                  <a:gd name="T107" fmla="*/ 292 h 319"/>
                  <a:gd name="T108" fmla="*/ 151 w 245"/>
                  <a:gd name="T109" fmla="*/ 293 h 319"/>
                  <a:gd name="T110" fmla="*/ 172 w 245"/>
                  <a:gd name="T111" fmla="*/ 293 h 319"/>
                  <a:gd name="T112" fmla="*/ 195 w 245"/>
                  <a:gd name="T113" fmla="*/ 305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5" h="319">
                    <a:moveTo>
                      <a:pt x="237" y="313"/>
                    </a:moveTo>
                    <a:cubicBezTo>
                      <a:pt x="245" y="272"/>
                      <a:pt x="237" y="222"/>
                      <a:pt x="235" y="177"/>
                    </a:cubicBezTo>
                    <a:cubicBezTo>
                      <a:pt x="234" y="139"/>
                      <a:pt x="232" y="101"/>
                      <a:pt x="231" y="55"/>
                    </a:cubicBezTo>
                    <a:cubicBezTo>
                      <a:pt x="231" y="49"/>
                      <a:pt x="232" y="40"/>
                      <a:pt x="231" y="37"/>
                    </a:cubicBezTo>
                    <a:cubicBezTo>
                      <a:pt x="229" y="30"/>
                      <a:pt x="209" y="5"/>
                      <a:pt x="204" y="3"/>
                    </a:cubicBezTo>
                    <a:cubicBezTo>
                      <a:pt x="197" y="0"/>
                      <a:pt x="185" y="3"/>
                      <a:pt x="177" y="4"/>
                    </a:cubicBezTo>
                    <a:cubicBezTo>
                      <a:pt x="133" y="6"/>
                      <a:pt x="86" y="8"/>
                      <a:pt x="49" y="8"/>
                    </a:cubicBezTo>
                    <a:cubicBezTo>
                      <a:pt x="35" y="9"/>
                      <a:pt x="19" y="7"/>
                      <a:pt x="6" y="13"/>
                    </a:cubicBezTo>
                    <a:cubicBezTo>
                      <a:pt x="10" y="52"/>
                      <a:pt x="3" y="96"/>
                      <a:pt x="3" y="150"/>
                    </a:cubicBezTo>
                    <a:cubicBezTo>
                      <a:pt x="3" y="172"/>
                      <a:pt x="0" y="198"/>
                      <a:pt x="1" y="223"/>
                    </a:cubicBezTo>
                    <a:cubicBezTo>
                      <a:pt x="2" y="247"/>
                      <a:pt x="3" y="282"/>
                      <a:pt x="13" y="292"/>
                    </a:cubicBezTo>
                    <a:cubicBezTo>
                      <a:pt x="17" y="297"/>
                      <a:pt x="22" y="301"/>
                      <a:pt x="26" y="305"/>
                    </a:cubicBezTo>
                    <a:cubicBezTo>
                      <a:pt x="32" y="310"/>
                      <a:pt x="39" y="313"/>
                      <a:pt x="43" y="319"/>
                    </a:cubicBezTo>
                    <a:cubicBezTo>
                      <a:pt x="89" y="318"/>
                      <a:pt x="147" y="318"/>
                      <a:pt x="194" y="317"/>
                    </a:cubicBezTo>
                    <a:cubicBezTo>
                      <a:pt x="210" y="317"/>
                      <a:pt x="225" y="319"/>
                      <a:pt x="237" y="313"/>
                    </a:cubicBezTo>
                    <a:close/>
                    <a:moveTo>
                      <a:pt x="227" y="300"/>
                    </a:moveTo>
                    <a:cubicBezTo>
                      <a:pt x="222" y="293"/>
                      <a:pt x="213" y="289"/>
                      <a:pt x="207" y="282"/>
                    </a:cubicBezTo>
                    <a:cubicBezTo>
                      <a:pt x="211" y="279"/>
                      <a:pt x="209" y="276"/>
                      <a:pt x="208" y="271"/>
                    </a:cubicBezTo>
                    <a:cubicBezTo>
                      <a:pt x="216" y="274"/>
                      <a:pt x="221" y="280"/>
                      <a:pt x="227" y="285"/>
                    </a:cubicBezTo>
                    <a:cubicBezTo>
                      <a:pt x="227" y="290"/>
                      <a:pt x="227" y="295"/>
                      <a:pt x="227" y="300"/>
                    </a:cubicBezTo>
                    <a:close/>
                    <a:moveTo>
                      <a:pt x="208" y="262"/>
                    </a:moveTo>
                    <a:cubicBezTo>
                      <a:pt x="208" y="258"/>
                      <a:pt x="211" y="255"/>
                      <a:pt x="210" y="250"/>
                    </a:cubicBezTo>
                    <a:cubicBezTo>
                      <a:pt x="216" y="252"/>
                      <a:pt x="218" y="259"/>
                      <a:pt x="226" y="260"/>
                    </a:cubicBezTo>
                    <a:cubicBezTo>
                      <a:pt x="226" y="266"/>
                      <a:pt x="225" y="272"/>
                      <a:pt x="227" y="277"/>
                    </a:cubicBezTo>
                    <a:cubicBezTo>
                      <a:pt x="221" y="272"/>
                      <a:pt x="215" y="267"/>
                      <a:pt x="208" y="262"/>
                    </a:cubicBezTo>
                    <a:close/>
                    <a:moveTo>
                      <a:pt x="226" y="253"/>
                    </a:moveTo>
                    <a:cubicBezTo>
                      <a:pt x="219" y="251"/>
                      <a:pt x="215" y="245"/>
                      <a:pt x="210" y="241"/>
                    </a:cubicBezTo>
                    <a:cubicBezTo>
                      <a:pt x="210" y="235"/>
                      <a:pt x="211" y="230"/>
                      <a:pt x="210" y="228"/>
                    </a:cubicBezTo>
                    <a:cubicBezTo>
                      <a:pt x="219" y="228"/>
                      <a:pt x="229" y="238"/>
                      <a:pt x="226" y="253"/>
                    </a:cubicBezTo>
                    <a:close/>
                    <a:moveTo>
                      <a:pt x="223" y="188"/>
                    </a:moveTo>
                    <a:cubicBezTo>
                      <a:pt x="227" y="193"/>
                      <a:pt x="222" y="200"/>
                      <a:pt x="225" y="204"/>
                    </a:cubicBezTo>
                    <a:cubicBezTo>
                      <a:pt x="218" y="203"/>
                      <a:pt x="218" y="195"/>
                      <a:pt x="210" y="196"/>
                    </a:cubicBezTo>
                    <a:cubicBezTo>
                      <a:pt x="210" y="190"/>
                      <a:pt x="210" y="185"/>
                      <a:pt x="210" y="179"/>
                    </a:cubicBezTo>
                    <a:cubicBezTo>
                      <a:pt x="215" y="181"/>
                      <a:pt x="219" y="190"/>
                      <a:pt x="223" y="188"/>
                    </a:cubicBezTo>
                    <a:close/>
                    <a:moveTo>
                      <a:pt x="210" y="172"/>
                    </a:moveTo>
                    <a:cubicBezTo>
                      <a:pt x="210" y="167"/>
                      <a:pt x="210" y="161"/>
                      <a:pt x="210" y="155"/>
                    </a:cubicBezTo>
                    <a:cubicBezTo>
                      <a:pt x="216" y="157"/>
                      <a:pt x="218" y="163"/>
                      <a:pt x="225" y="164"/>
                    </a:cubicBezTo>
                    <a:cubicBezTo>
                      <a:pt x="225" y="170"/>
                      <a:pt x="225" y="176"/>
                      <a:pt x="225" y="182"/>
                    </a:cubicBezTo>
                    <a:cubicBezTo>
                      <a:pt x="219" y="180"/>
                      <a:pt x="215" y="175"/>
                      <a:pt x="210" y="172"/>
                    </a:cubicBezTo>
                    <a:close/>
                    <a:moveTo>
                      <a:pt x="225" y="213"/>
                    </a:moveTo>
                    <a:cubicBezTo>
                      <a:pt x="225" y="218"/>
                      <a:pt x="225" y="224"/>
                      <a:pt x="225" y="229"/>
                    </a:cubicBezTo>
                    <a:cubicBezTo>
                      <a:pt x="221" y="224"/>
                      <a:pt x="214" y="223"/>
                      <a:pt x="210" y="218"/>
                    </a:cubicBezTo>
                    <a:cubicBezTo>
                      <a:pt x="210" y="212"/>
                      <a:pt x="210" y="207"/>
                      <a:pt x="210" y="201"/>
                    </a:cubicBezTo>
                    <a:cubicBezTo>
                      <a:pt x="216" y="204"/>
                      <a:pt x="219" y="210"/>
                      <a:pt x="225" y="213"/>
                    </a:cubicBezTo>
                    <a:close/>
                    <a:moveTo>
                      <a:pt x="225" y="159"/>
                    </a:moveTo>
                    <a:cubicBezTo>
                      <a:pt x="220" y="154"/>
                      <a:pt x="215" y="151"/>
                      <a:pt x="210" y="147"/>
                    </a:cubicBezTo>
                    <a:cubicBezTo>
                      <a:pt x="209" y="143"/>
                      <a:pt x="211" y="135"/>
                      <a:pt x="208" y="133"/>
                    </a:cubicBezTo>
                    <a:cubicBezTo>
                      <a:pt x="214" y="130"/>
                      <a:pt x="218" y="140"/>
                      <a:pt x="225" y="140"/>
                    </a:cubicBezTo>
                    <a:cubicBezTo>
                      <a:pt x="224" y="149"/>
                      <a:pt x="226" y="153"/>
                      <a:pt x="225" y="159"/>
                    </a:cubicBezTo>
                    <a:close/>
                    <a:moveTo>
                      <a:pt x="225" y="134"/>
                    </a:moveTo>
                    <a:cubicBezTo>
                      <a:pt x="217" y="132"/>
                      <a:pt x="216" y="125"/>
                      <a:pt x="210" y="124"/>
                    </a:cubicBezTo>
                    <a:cubicBezTo>
                      <a:pt x="210" y="120"/>
                      <a:pt x="210" y="117"/>
                      <a:pt x="210" y="114"/>
                    </a:cubicBezTo>
                    <a:cubicBezTo>
                      <a:pt x="216" y="116"/>
                      <a:pt x="217" y="122"/>
                      <a:pt x="225" y="122"/>
                    </a:cubicBezTo>
                    <a:cubicBezTo>
                      <a:pt x="225" y="126"/>
                      <a:pt x="225" y="130"/>
                      <a:pt x="225" y="134"/>
                    </a:cubicBezTo>
                    <a:close/>
                    <a:moveTo>
                      <a:pt x="223" y="115"/>
                    </a:moveTo>
                    <a:cubicBezTo>
                      <a:pt x="217" y="113"/>
                      <a:pt x="215" y="107"/>
                      <a:pt x="208" y="105"/>
                    </a:cubicBezTo>
                    <a:cubicBezTo>
                      <a:pt x="210" y="101"/>
                      <a:pt x="207" y="97"/>
                      <a:pt x="208" y="90"/>
                    </a:cubicBezTo>
                    <a:cubicBezTo>
                      <a:pt x="214" y="93"/>
                      <a:pt x="217" y="98"/>
                      <a:pt x="223" y="100"/>
                    </a:cubicBezTo>
                    <a:cubicBezTo>
                      <a:pt x="223" y="105"/>
                      <a:pt x="223" y="110"/>
                      <a:pt x="223" y="115"/>
                    </a:cubicBezTo>
                    <a:close/>
                    <a:moveTo>
                      <a:pt x="208" y="21"/>
                    </a:moveTo>
                    <a:cubicBezTo>
                      <a:pt x="216" y="27"/>
                      <a:pt x="224" y="37"/>
                      <a:pt x="221" y="46"/>
                    </a:cubicBezTo>
                    <a:cubicBezTo>
                      <a:pt x="215" y="44"/>
                      <a:pt x="211" y="39"/>
                      <a:pt x="207" y="35"/>
                    </a:cubicBezTo>
                    <a:cubicBezTo>
                      <a:pt x="209" y="30"/>
                      <a:pt x="210" y="25"/>
                      <a:pt x="208" y="21"/>
                    </a:cubicBezTo>
                    <a:close/>
                    <a:moveTo>
                      <a:pt x="207" y="44"/>
                    </a:moveTo>
                    <a:cubicBezTo>
                      <a:pt x="211" y="48"/>
                      <a:pt x="216" y="51"/>
                      <a:pt x="221" y="54"/>
                    </a:cubicBezTo>
                    <a:cubicBezTo>
                      <a:pt x="220" y="62"/>
                      <a:pt x="222" y="64"/>
                      <a:pt x="221" y="70"/>
                    </a:cubicBezTo>
                    <a:cubicBezTo>
                      <a:pt x="215" y="69"/>
                      <a:pt x="214" y="63"/>
                      <a:pt x="207" y="64"/>
                    </a:cubicBezTo>
                    <a:cubicBezTo>
                      <a:pt x="207" y="57"/>
                      <a:pt x="207" y="51"/>
                      <a:pt x="207" y="44"/>
                    </a:cubicBezTo>
                    <a:close/>
                    <a:moveTo>
                      <a:pt x="207" y="69"/>
                    </a:moveTo>
                    <a:cubicBezTo>
                      <a:pt x="212" y="72"/>
                      <a:pt x="217" y="74"/>
                      <a:pt x="221" y="78"/>
                    </a:cubicBezTo>
                    <a:cubicBezTo>
                      <a:pt x="220" y="86"/>
                      <a:pt x="221" y="85"/>
                      <a:pt x="222" y="92"/>
                    </a:cubicBezTo>
                    <a:cubicBezTo>
                      <a:pt x="217" y="89"/>
                      <a:pt x="212" y="85"/>
                      <a:pt x="207" y="82"/>
                    </a:cubicBezTo>
                    <a:cubicBezTo>
                      <a:pt x="209" y="77"/>
                      <a:pt x="207" y="77"/>
                      <a:pt x="207" y="69"/>
                    </a:cubicBezTo>
                    <a:close/>
                    <a:moveTo>
                      <a:pt x="222" y="306"/>
                    </a:moveTo>
                    <a:cubicBezTo>
                      <a:pt x="208" y="311"/>
                      <a:pt x="196" y="302"/>
                      <a:pt x="192" y="292"/>
                    </a:cubicBezTo>
                    <a:cubicBezTo>
                      <a:pt x="207" y="286"/>
                      <a:pt x="214" y="300"/>
                      <a:pt x="222" y="306"/>
                    </a:cubicBezTo>
                    <a:close/>
                    <a:moveTo>
                      <a:pt x="17" y="283"/>
                    </a:moveTo>
                    <a:cubicBezTo>
                      <a:pt x="14" y="279"/>
                      <a:pt x="15" y="271"/>
                      <a:pt x="10" y="269"/>
                    </a:cubicBezTo>
                    <a:cubicBezTo>
                      <a:pt x="2" y="174"/>
                      <a:pt x="16" y="109"/>
                      <a:pt x="13" y="16"/>
                    </a:cubicBezTo>
                    <a:cubicBezTo>
                      <a:pt x="74" y="18"/>
                      <a:pt x="132" y="13"/>
                      <a:pt x="200" y="11"/>
                    </a:cubicBezTo>
                    <a:cubicBezTo>
                      <a:pt x="201" y="112"/>
                      <a:pt x="207" y="195"/>
                      <a:pt x="202" y="283"/>
                    </a:cubicBezTo>
                    <a:cubicBezTo>
                      <a:pt x="154" y="287"/>
                      <a:pt x="99" y="283"/>
                      <a:pt x="43" y="283"/>
                    </a:cubicBezTo>
                    <a:cubicBezTo>
                      <a:pt x="34" y="283"/>
                      <a:pt x="25" y="288"/>
                      <a:pt x="17" y="283"/>
                    </a:cubicBezTo>
                    <a:close/>
                    <a:moveTo>
                      <a:pt x="26" y="294"/>
                    </a:moveTo>
                    <a:cubicBezTo>
                      <a:pt x="29" y="291"/>
                      <a:pt x="37" y="294"/>
                      <a:pt x="42" y="293"/>
                    </a:cubicBezTo>
                    <a:cubicBezTo>
                      <a:pt x="45" y="297"/>
                      <a:pt x="48" y="302"/>
                      <a:pt x="51" y="306"/>
                    </a:cubicBezTo>
                    <a:cubicBezTo>
                      <a:pt x="40" y="310"/>
                      <a:pt x="33" y="299"/>
                      <a:pt x="26" y="294"/>
                    </a:cubicBezTo>
                    <a:close/>
                    <a:moveTo>
                      <a:pt x="50" y="294"/>
                    </a:moveTo>
                    <a:cubicBezTo>
                      <a:pt x="58" y="290"/>
                      <a:pt x="66" y="298"/>
                      <a:pt x="67" y="305"/>
                    </a:cubicBezTo>
                    <a:cubicBezTo>
                      <a:pt x="56" y="307"/>
                      <a:pt x="56" y="298"/>
                      <a:pt x="50" y="294"/>
                    </a:cubicBezTo>
                    <a:close/>
                    <a:moveTo>
                      <a:pt x="75" y="305"/>
                    </a:moveTo>
                    <a:cubicBezTo>
                      <a:pt x="76" y="297"/>
                      <a:pt x="69" y="299"/>
                      <a:pt x="69" y="292"/>
                    </a:cubicBezTo>
                    <a:cubicBezTo>
                      <a:pt x="77" y="293"/>
                      <a:pt x="83" y="296"/>
                      <a:pt x="86" y="302"/>
                    </a:cubicBezTo>
                    <a:cubicBezTo>
                      <a:pt x="82" y="305"/>
                      <a:pt x="80" y="303"/>
                      <a:pt x="75" y="305"/>
                    </a:cubicBezTo>
                    <a:close/>
                    <a:moveTo>
                      <a:pt x="89" y="294"/>
                    </a:moveTo>
                    <a:cubicBezTo>
                      <a:pt x="95" y="293"/>
                      <a:pt x="95" y="294"/>
                      <a:pt x="101" y="293"/>
                    </a:cubicBezTo>
                    <a:cubicBezTo>
                      <a:pt x="102" y="297"/>
                      <a:pt x="107" y="299"/>
                      <a:pt x="108" y="304"/>
                    </a:cubicBezTo>
                    <a:cubicBezTo>
                      <a:pt x="101" y="302"/>
                      <a:pt x="90" y="306"/>
                      <a:pt x="89" y="294"/>
                    </a:cubicBezTo>
                    <a:close/>
                    <a:moveTo>
                      <a:pt x="109" y="295"/>
                    </a:moveTo>
                    <a:cubicBezTo>
                      <a:pt x="118" y="289"/>
                      <a:pt x="126" y="297"/>
                      <a:pt x="129" y="303"/>
                    </a:cubicBezTo>
                    <a:cubicBezTo>
                      <a:pt x="120" y="309"/>
                      <a:pt x="111" y="301"/>
                      <a:pt x="109" y="295"/>
                    </a:cubicBezTo>
                    <a:close/>
                    <a:moveTo>
                      <a:pt x="137" y="306"/>
                    </a:moveTo>
                    <a:cubicBezTo>
                      <a:pt x="135" y="301"/>
                      <a:pt x="131" y="298"/>
                      <a:pt x="129" y="292"/>
                    </a:cubicBezTo>
                    <a:cubicBezTo>
                      <a:pt x="132" y="294"/>
                      <a:pt x="139" y="291"/>
                      <a:pt x="145" y="293"/>
                    </a:cubicBezTo>
                    <a:cubicBezTo>
                      <a:pt x="147" y="298"/>
                      <a:pt x="150" y="302"/>
                      <a:pt x="155" y="305"/>
                    </a:cubicBezTo>
                    <a:cubicBezTo>
                      <a:pt x="150" y="309"/>
                      <a:pt x="145" y="305"/>
                      <a:pt x="137" y="306"/>
                    </a:cubicBezTo>
                    <a:close/>
                    <a:moveTo>
                      <a:pt x="151" y="293"/>
                    </a:moveTo>
                    <a:cubicBezTo>
                      <a:pt x="151" y="291"/>
                      <a:pt x="158" y="292"/>
                      <a:pt x="164" y="292"/>
                    </a:cubicBezTo>
                    <a:cubicBezTo>
                      <a:pt x="168" y="297"/>
                      <a:pt x="171" y="302"/>
                      <a:pt x="176" y="306"/>
                    </a:cubicBezTo>
                    <a:cubicBezTo>
                      <a:pt x="163" y="312"/>
                      <a:pt x="156" y="299"/>
                      <a:pt x="151" y="293"/>
                    </a:cubicBezTo>
                    <a:close/>
                    <a:moveTo>
                      <a:pt x="185" y="307"/>
                    </a:moveTo>
                    <a:cubicBezTo>
                      <a:pt x="180" y="304"/>
                      <a:pt x="177" y="297"/>
                      <a:pt x="172" y="293"/>
                    </a:cubicBezTo>
                    <a:cubicBezTo>
                      <a:pt x="175" y="291"/>
                      <a:pt x="181" y="291"/>
                      <a:pt x="185" y="291"/>
                    </a:cubicBezTo>
                    <a:cubicBezTo>
                      <a:pt x="187" y="297"/>
                      <a:pt x="190" y="302"/>
                      <a:pt x="195" y="305"/>
                    </a:cubicBezTo>
                    <a:cubicBezTo>
                      <a:pt x="193" y="312"/>
                      <a:pt x="187" y="302"/>
                      <a:pt x="185" y="3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38" name="Freeform 723"/>
              <p:cNvSpPr>
                <a:spLocks/>
              </p:cNvSpPr>
              <p:nvPr/>
            </p:nvSpPr>
            <p:spPr bwMode="auto">
              <a:xfrm>
                <a:off x="7889876" y="4767263"/>
                <a:ext cx="42863" cy="95250"/>
              </a:xfrm>
              <a:custGeom>
                <a:avLst/>
                <a:gdLst>
                  <a:gd name="T0" fmla="*/ 7 w 18"/>
                  <a:gd name="T1" fmla="*/ 39 h 39"/>
                  <a:gd name="T2" fmla="*/ 7 w 18"/>
                  <a:gd name="T3" fmla="*/ 2 h 39"/>
                  <a:gd name="T4" fmla="*/ 2 w 18"/>
                  <a:gd name="T5" fmla="*/ 0 h 39"/>
                  <a:gd name="T6" fmla="*/ 1 w 18"/>
                  <a:gd name="T7" fmla="*/ 6 h 39"/>
                  <a:gd name="T8" fmla="*/ 7 w 18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7" y="39"/>
                    </a:moveTo>
                    <a:cubicBezTo>
                      <a:pt x="18" y="31"/>
                      <a:pt x="13" y="10"/>
                      <a:pt x="7" y="2"/>
                    </a:cubicBezTo>
                    <a:cubicBezTo>
                      <a:pt x="5" y="2"/>
                      <a:pt x="4" y="0"/>
                      <a:pt x="2" y="0"/>
                    </a:cubicBezTo>
                    <a:cubicBezTo>
                      <a:pt x="2" y="2"/>
                      <a:pt x="0" y="3"/>
                      <a:pt x="1" y="6"/>
                    </a:cubicBezTo>
                    <a:cubicBezTo>
                      <a:pt x="11" y="14"/>
                      <a:pt x="7" y="24"/>
                      <a:pt x="7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39" name="Freeform 725"/>
              <p:cNvSpPr>
                <a:spLocks noEditPoints="1"/>
              </p:cNvSpPr>
              <p:nvPr/>
            </p:nvSpPr>
            <p:spPr bwMode="auto">
              <a:xfrm>
                <a:off x="7334251" y="4787900"/>
                <a:ext cx="396875" cy="115888"/>
              </a:xfrm>
              <a:custGeom>
                <a:avLst/>
                <a:gdLst>
                  <a:gd name="T0" fmla="*/ 161 w 163"/>
                  <a:gd name="T1" fmla="*/ 44 h 48"/>
                  <a:gd name="T2" fmla="*/ 158 w 163"/>
                  <a:gd name="T3" fmla="*/ 9 h 48"/>
                  <a:gd name="T4" fmla="*/ 126 w 163"/>
                  <a:gd name="T5" fmla="*/ 3 h 48"/>
                  <a:gd name="T6" fmla="*/ 3 w 163"/>
                  <a:gd name="T7" fmla="*/ 11 h 48"/>
                  <a:gd name="T8" fmla="*/ 3 w 163"/>
                  <a:gd name="T9" fmla="*/ 47 h 48"/>
                  <a:gd name="T10" fmla="*/ 161 w 163"/>
                  <a:gd name="T11" fmla="*/ 44 h 48"/>
                  <a:gd name="T12" fmla="*/ 7 w 163"/>
                  <a:gd name="T13" fmla="*/ 18 h 48"/>
                  <a:gd name="T14" fmla="*/ 119 w 163"/>
                  <a:gd name="T15" fmla="*/ 11 h 48"/>
                  <a:gd name="T16" fmla="*/ 153 w 163"/>
                  <a:gd name="T17" fmla="*/ 15 h 48"/>
                  <a:gd name="T18" fmla="*/ 154 w 163"/>
                  <a:gd name="T19" fmla="*/ 35 h 48"/>
                  <a:gd name="T20" fmla="*/ 118 w 163"/>
                  <a:gd name="T21" fmla="*/ 36 h 48"/>
                  <a:gd name="T22" fmla="*/ 79 w 163"/>
                  <a:gd name="T23" fmla="*/ 37 h 48"/>
                  <a:gd name="T24" fmla="*/ 7 w 163"/>
                  <a:gd name="T25" fmla="*/ 36 h 48"/>
                  <a:gd name="T26" fmla="*/ 7 w 163"/>
                  <a:gd name="T27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48">
                    <a:moveTo>
                      <a:pt x="161" y="44"/>
                    </a:moveTo>
                    <a:cubicBezTo>
                      <a:pt x="159" y="36"/>
                      <a:pt x="163" y="19"/>
                      <a:pt x="158" y="9"/>
                    </a:cubicBezTo>
                    <a:cubicBezTo>
                      <a:pt x="149" y="4"/>
                      <a:pt x="133" y="2"/>
                      <a:pt x="126" y="3"/>
                    </a:cubicBezTo>
                    <a:cubicBezTo>
                      <a:pt x="88" y="6"/>
                      <a:pt x="39" y="0"/>
                      <a:pt x="3" y="11"/>
                    </a:cubicBezTo>
                    <a:cubicBezTo>
                      <a:pt x="1" y="24"/>
                      <a:pt x="0" y="35"/>
                      <a:pt x="3" y="47"/>
                    </a:cubicBezTo>
                    <a:cubicBezTo>
                      <a:pt x="53" y="48"/>
                      <a:pt x="111" y="42"/>
                      <a:pt x="161" y="44"/>
                    </a:cubicBezTo>
                    <a:close/>
                    <a:moveTo>
                      <a:pt x="7" y="18"/>
                    </a:moveTo>
                    <a:cubicBezTo>
                      <a:pt x="40" y="10"/>
                      <a:pt x="83" y="11"/>
                      <a:pt x="119" y="11"/>
                    </a:cubicBezTo>
                    <a:cubicBezTo>
                      <a:pt x="131" y="11"/>
                      <a:pt x="143" y="10"/>
                      <a:pt x="153" y="15"/>
                    </a:cubicBezTo>
                    <a:cubicBezTo>
                      <a:pt x="156" y="19"/>
                      <a:pt x="153" y="33"/>
                      <a:pt x="154" y="35"/>
                    </a:cubicBezTo>
                    <a:cubicBezTo>
                      <a:pt x="144" y="39"/>
                      <a:pt x="131" y="36"/>
                      <a:pt x="118" y="36"/>
                    </a:cubicBezTo>
                    <a:cubicBezTo>
                      <a:pt x="106" y="36"/>
                      <a:pt x="92" y="36"/>
                      <a:pt x="79" y="37"/>
                    </a:cubicBezTo>
                    <a:cubicBezTo>
                      <a:pt x="54" y="38"/>
                      <a:pt x="28" y="44"/>
                      <a:pt x="7" y="36"/>
                    </a:cubicBezTo>
                    <a:cubicBezTo>
                      <a:pt x="7" y="28"/>
                      <a:pt x="8" y="22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40" name="Freeform 738"/>
              <p:cNvSpPr>
                <a:spLocks noEditPoints="1"/>
              </p:cNvSpPr>
              <p:nvPr/>
            </p:nvSpPr>
            <p:spPr bwMode="auto">
              <a:xfrm>
                <a:off x="7631113" y="4943475"/>
                <a:ext cx="107950" cy="122238"/>
              </a:xfrm>
              <a:custGeom>
                <a:avLst/>
                <a:gdLst>
                  <a:gd name="T0" fmla="*/ 7 w 44"/>
                  <a:gd name="T1" fmla="*/ 4 h 50"/>
                  <a:gd name="T2" fmla="*/ 4 w 44"/>
                  <a:gd name="T3" fmla="*/ 50 h 50"/>
                  <a:gd name="T4" fmla="*/ 39 w 44"/>
                  <a:gd name="T5" fmla="*/ 46 h 50"/>
                  <a:gd name="T6" fmla="*/ 42 w 44"/>
                  <a:gd name="T7" fmla="*/ 4 h 50"/>
                  <a:gd name="T8" fmla="*/ 7 w 44"/>
                  <a:gd name="T9" fmla="*/ 4 h 50"/>
                  <a:gd name="T10" fmla="*/ 35 w 44"/>
                  <a:gd name="T11" fmla="*/ 39 h 50"/>
                  <a:gd name="T12" fmla="*/ 11 w 44"/>
                  <a:gd name="T13" fmla="*/ 43 h 50"/>
                  <a:gd name="T14" fmla="*/ 12 w 44"/>
                  <a:gd name="T15" fmla="*/ 8 h 50"/>
                  <a:gd name="T16" fmla="*/ 36 w 44"/>
                  <a:gd name="T17" fmla="*/ 9 h 50"/>
                  <a:gd name="T18" fmla="*/ 35 w 44"/>
                  <a:gd name="T19" fmla="*/ 3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50">
                    <a:moveTo>
                      <a:pt x="7" y="4"/>
                    </a:moveTo>
                    <a:cubicBezTo>
                      <a:pt x="5" y="17"/>
                      <a:pt x="0" y="35"/>
                      <a:pt x="4" y="50"/>
                    </a:cubicBezTo>
                    <a:cubicBezTo>
                      <a:pt x="15" y="50"/>
                      <a:pt x="28" y="48"/>
                      <a:pt x="39" y="46"/>
                    </a:cubicBezTo>
                    <a:cubicBezTo>
                      <a:pt x="44" y="35"/>
                      <a:pt x="44" y="14"/>
                      <a:pt x="42" y="4"/>
                    </a:cubicBezTo>
                    <a:cubicBezTo>
                      <a:pt x="28" y="0"/>
                      <a:pt x="20" y="0"/>
                      <a:pt x="7" y="4"/>
                    </a:cubicBezTo>
                    <a:close/>
                    <a:moveTo>
                      <a:pt x="35" y="39"/>
                    </a:moveTo>
                    <a:cubicBezTo>
                      <a:pt x="30" y="43"/>
                      <a:pt x="17" y="40"/>
                      <a:pt x="11" y="43"/>
                    </a:cubicBezTo>
                    <a:cubicBezTo>
                      <a:pt x="7" y="33"/>
                      <a:pt x="11" y="18"/>
                      <a:pt x="12" y="8"/>
                    </a:cubicBezTo>
                    <a:cubicBezTo>
                      <a:pt x="24" y="8"/>
                      <a:pt x="25" y="8"/>
                      <a:pt x="36" y="9"/>
                    </a:cubicBezTo>
                    <a:cubicBezTo>
                      <a:pt x="37" y="16"/>
                      <a:pt x="36" y="29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41" name="Freeform 741"/>
              <p:cNvSpPr>
                <a:spLocks noEditPoints="1"/>
              </p:cNvSpPr>
              <p:nvPr/>
            </p:nvSpPr>
            <p:spPr bwMode="auto">
              <a:xfrm>
                <a:off x="7483476" y="4948238"/>
                <a:ext cx="142875" cy="136525"/>
              </a:xfrm>
              <a:custGeom>
                <a:avLst/>
                <a:gdLst>
                  <a:gd name="T0" fmla="*/ 56 w 59"/>
                  <a:gd name="T1" fmla="*/ 2 h 56"/>
                  <a:gd name="T2" fmla="*/ 5 w 59"/>
                  <a:gd name="T3" fmla="*/ 4 h 56"/>
                  <a:gd name="T4" fmla="*/ 2 w 59"/>
                  <a:gd name="T5" fmla="*/ 51 h 56"/>
                  <a:gd name="T6" fmla="*/ 52 w 59"/>
                  <a:gd name="T7" fmla="*/ 49 h 56"/>
                  <a:gd name="T8" fmla="*/ 56 w 59"/>
                  <a:gd name="T9" fmla="*/ 2 h 56"/>
                  <a:gd name="T10" fmla="*/ 48 w 59"/>
                  <a:gd name="T11" fmla="*/ 41 h 56"/>
                  <a:gd name="T12" fmla="*/ 10 w 59"/>
                  <a:gd name="T13" fmla="*/ 45 h 56"/>
                  <a:gd name="T14" fmla="*/ 10 w 59"/>
                  <a:gd name="T15" fmla="*/ 9 h 56"/>
                  <a:gd name="T16" fmla="*/ 50 w 59"/>
                  <a:gd name="T17" fmla="*/ 9 h 56"/>
                  <a:gd name="T18" fmla="*/ 48 w 59"/>
                  <a:gd name="T19" fmla="*/ 4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56">
                    <a:moveTo>
                      <a:pt x="56" y="2"/>
                    </a:moveTo>
                    <a:cubicBezTo>
                      <a:pt x="45" y="1"/>
                      <a:pt x="19" y="0"/>
                      <a:pt x="5" y="4"/>
                    </a:cubicBezTo>
                    <a:cubicBezTo>
                      <a:pt x="0" y="19"/>
                      <a:pt x="2" y="33"/>
                      <a:pt x="2" y="51"/>
                    </a:cubicBezTo>
                    <a:cubicBezTo>
                      <a:pt x="20" y="56"/>
                      <a:pt x="32" y="48"/>
                      <a:pt x="52" y="49"/>
                    </a:cubicBezTo>
                    <a:cubicBezTo>
                      <a:pt x="56" y="38"/>
                      <a:pt x="59" y="15"/>
                      <a:pt x="56" y="2"/>
                    </a:cubicBezTo>
                    <a:close/>
                    <a:moveTo>
                      <a:pt x="48" y="41"/>
                    </a:moveTo>
                    <a:cubicBezTo>
                      <a:pt x="35" y="42"/>
                      <a:pt x="24" y="45"/>
                      <a:pt x="10" y="45"/>
                    </a:cubicBezTo>
                    <a:cubicBezTo>
                      <a:pt x="6" y="30"/>
                      <a:pt x="7" y="22"/>
                      <a:pt x="10" y="9"/>
                    </a:cubicBezTo>
                    <a:cubicBezTo>
                      <a:pt x="21" y="7"/>
                      <a:pt x="42" y="9"/>
                      <a:pt x="50" y="9"/>
                    </a:cubicBezTo>
                    <a:cubicBezTo>
                      <a:pt x="51" y="21"/>
                      <a:pt x="49" y="30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42" name="Freeform 742"/>
              <p:cNvSpPr>
                <a:spLocks noEditPoints="1"/>
              </p:cNvSpPr>
              <p:nvPr/>
            </p:nvSpPr>
            <p:spPr bwMode="auto">
              <a:xfrm>
                <a:off x="7339013" y="4945063"/>
                <a:ext cx="112713" cy="146050"/>
              </a:xfrm>
              <a:custGeom>
                <a:avLst/>
                <a:gdLst>
                  <a:gd name="T0" fmla="*/ 45 w 46"/>
                  <a:gd name="T1" fmla="*/ 7 h 60"/>
                  <a:gd name="T2" fmla="*/ 2 w 46"/>
                  <a:gd name="T3" fmla="*/ 2 h 60"/>
                  <a:gd name="T4" fmla="*/ 2 w 46"/>
                  <a:gd name="T5" fmla="*/ 5 h 60"/>
                  <a:gd name="T6" fmla="*/ 2 w 46"/>
                  <a:gd name="T7" fmla="*/ 33 h 60"/>
                  <a:gd name="T8" fmla="*/ 4 w 46"/>
                  <a:gd name="T9" fmla="*/ 55 h 60"/>
                  <a:gd name="T10" fmla="*/ 20 w 46"/>
                  <a:gd name="T11" fmla="*/ 55 h 60"/>
                  <a:gd name="T12" fmla="*/ 42 w 46"/>
                  <a:gd name="T13" fmla="*/ 56 h 60"/>
                  <a:gd name="T14" fmla="*/ 45 w 46"/>
                  <a:gd name="T15" fmla="*/ 7 h 60"/>
                  <a:gd name="T16" fmla="*/ 37 w 46"/>
                  <a:gd name="T17" fmla="*/ 49 h 60"/>
                  <a:gd name="T18" fmla="*/ 9 w 46"/>
                  <a:gd name="T19" fmla="*/ 49 h 60"/>
                  <a:gd name="T20" fmla="*/ 8 w 46"/>
                  <a:gd name="T21" fmla="*/ 8 h 60"/>
                  <a:gd name="T22" fmla="*/ 38 w 46"/>
                  <a:gd name="T23" fmla="*/ 11 h 60"/>
                  <a:gd name="T24" fmla="*/ 37 w 46"/>
                  <a:gd name="T25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60">
                    <a:moveTo>
                      <a:pt x="45" y="7"/>
                    </a:moveTo>
                    <a:cubicBezTo>
                      <a:pt x="35" y="1"/>
                      <a:pt x="12" y="0"/>
                      <a:pt x="2" y="2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11"/>
                      <a:pt x="2" y="22"/>
                      <a:pt x="2" y="33"/>
                    </a:cubicBezTo>
                    <a:cubicBezTo>
                      <a:pt x="2" y="39"/>
                      <a:pt x="0" y="52"/>
                      <a:pt x="4" y="55"/>
                    </a:cubicBezTo>
                    <a:cubicBezTo>
                      <a:pt x="4" y="60"/>
                      <a:pt x="12" y="55"/>
                      <a:pt x="20" y="55"/>
                    </a:cubicBezTo>
                    <a:cubicBezTo>
                      <a:pt x="28" y="55"/>
                      <a:pt x="37" y="57"/>
                      <a:pt x="42" y="56"/>
                    </a:cubicBezTo>
                    <a:cubicBezTo>
                      <a:pt x="45" y="42"/>
                      <a:pt x="46" y="20"/>
                      <a:pt x="45" y="7"/>
                    </a:cubicBezTo>
                    <a:close/>
                    <a:moveTo>
                      <a:pt x="37" y="49"/>
                    </a:moveTo>
                    <a:cubicBezTo>
                      <a:pt x="28" y="49"/>
                      <a:pt x="16" y="47"/>
                      <a:pt x="9" y="49"/>
                    </a:cubicBezTo>
                    <a:cubicBezTo>
                      <a:pt x="6" y="39"/>
                      <a:pt x="12" y="22"/>
                      <a:pt x="8" y="8"/>
                    </a:cubicBezTo>
                    <a:cubicBezTo>
                      <a:pt x="17" y="7"/>
                      <a:pt x="28" y="10"/>
                      <a:pt x="38" y="11"/>
                    </a:cubicBezTo>
                    <a:cubicBezTo>
                      <a:pt x="41" y="23"/>
                      <a:pt x="38" y="31"/>
                      <a:pt x="3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43" name="Freeform 744"/>
              <p:cNvSpPr>
                <a:spLocks/>
              </p:cNvSpPr>
              <p:nvPr/>
            </p:nvSpPr>
            <p:spPr bwMode="auto">
              <a:xfrm>
                <a:off x="7667626" y="4970463"/>
                <a:ext cx="55563" cy="69850"/>
              </a:xfrm>
              <a:custGeom>
                <a:avLst/>
                <a:gdLst>
                  <a:gd name="T0" fmla="*/ 3 w 23"/>
                  <a:gd name="T1" fmla="*/ 6 h 29"/>
                  <a:gd name="T2" fmla="*/ 8 w 23"/>
                  <a:gd name="T3" fmla="*/ 9 h 29"/>
                  <a:gd name="T4" fmla="*/ 3 w 23"/>
                  <a:gd name="T5" fmla="*/ 9 h 29"/>
                  <a:gd name="T6" fmla="*/ 1 w 23"/>
                  <a:gd name="T7" fmla="*/ 13 h 29"/>
                  <a:gd name="T8" fmla="*/ 8 w 23"/>
                  <a:gd name="T9" fmla="*/ 18 h 29"/>
                  <a:gd name="T10" fmla="*/ 0 w 23"/>
                  <a:gd name="T11" fmla="*/ 20 h 29"/>
                  <a:gd name="T12" fmla="*/ 0 w 23"/>
                  <a:gd name="T13" fmla="*/ 25 h 29"/>
                  <a:gd name="T14" fmla="*/ 5 w 23"/>
                  <a:gd name="T15" fmla="*/ 0 h 29"/>
                  <a:gd name="T16" fmla="*/ 3 w 23"/>
                  <a:gd name="T17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9">
                    <a:moveTo>
                      <a:pt x="3" y="6"/>
                    </a:moveTo>
                    <a:cubicBezTo>
                      <a:pt x="5" y="6"/>
                      <a:pt x="7" y="7"/>
                      <a:pt x="8" y="9"/>
                    </a:cubicBezTo>
                    <a:cubicBezTo>
                      <a:pt x="6" y="9"/>
                      <a:pt x="4" y="9"/>
                      <a:pt x="3" y="9"/>
                    </a:cubicBezTo>
                    <a:cubicBezTo>
                      <a:pt x="3" y="11"/>
                      <a:pt x="2" y="12"/>
                      <a:pt x="1" y="13"/>
                    </a:cubicBezTo>
                    <a:cubicBezTo>
                      <a:pt x="3" y="15"/>
                      <a:pt x="7" y="15"/>
                      <a:pt x="8" y="18"/>
                    </a:cubicBezTo>
                    <a:cubicBezTo>
                      <a:pt x="4" y="17"/>
                      <a:pt x="4" y="21"/>
                      <a:pt x="0" y="20"/>
                    </a:cubicBezTo>
                    <a:cubicBezTo>
                      <a:pt x="0" y="22"/>
                      <a:pt x="0" y="23"/>
                      <a:pt x="0" y="25"/>
                    </a:cubicBezTo>
                    <a:cubicBezTo>
                      <a:pt x="16" y="29"/>
                      <a:pt x="23" y="4"/>
                      <a:pt x="5" y="0"/>
                    </a:cubicBezTo>
                    <a:cubicBezTo>
                      <a:pt x="5" y="3"/>
                      <a:pt x="2" y="2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44" name="Freeform 749"/>
              <p:cNvSpPr>
                <a:spLocks/>
              </p:cNvSpPr>
              <p:nvPr/>
            </p:nvSpPr>
            <p:spPr bwMode="auto">
              <a:xfrm>
                <a:off x="7385051" y="4981575"/>
                <a:ext cx="26988" cy="61913"/>
              </a:xfrm>
              <a:custGeom>
                <a:avLst/>
                <a:gdLst>
                  <a:gd name="T0" fmla="*/ 3 w 11"/>
                  <a:gd name="T1" fmla="*/ 25 h 25"/>
                  <a:gd name="T2" fmla="*/ 6 w 11"/>
                  <a:gd name="T3" fmla="*/ 0 h 25"/>
                  <a:gd name="T4" fmla="*/ 3 w 11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5">
                    <a:moveTo>
                      <a:pt x="3" y="25"/>
                    </a:moveTo>
                    <a:cubicBezTo>
                      <a:pt x="11" y="23"/>
                      <a:pt x="11" y="6"/>
                      <a:pt x="6" y="0"/>
                    </a:cubicBezTo>
                    <a:cubicBezTo>
                      <a:pt x="0" y="3"/>
                      <a:pt x="1" y="16"/>
                      <a:pt x="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45" name="Freeform 750"/>
              <p:cNvSpPr>
                <a:spLocks/>
              </p:cNvSpPr>
              <p:nvPr/>
            </p:nvSpPr>
            <p:spPr bwMode="auto">
              <a:xfrm>
                <a:off x="7531101" y="4979988"/>
                <a:ext cx="58738" cy="65088"/>
              </a:xfrm>
              <a:custGeom>
                <a:avLst/>
                <a:gdLst>
                  <a:gd name="T0" fmla="*/ 16 w 24"/>
                  <a:gd name="T1" fmla="*/ 16 h 27"/>
                  <a:gd name="T2" fmla="*/ 18 w 24"/>
                  <a:gd name="T3" fmla="*/ 12 h 27"/>
                  <a:gd name="T4" fmla="*/ 4 w 24"/>
                  <a:gd name="T5" fmla="*/ 4 h 27"/>
                  <a:gd name="T6" fmla="*/ 12 w 24"/>
                  <a:gd name="T7" fmla="*/ 13 h 27"/>
                  <a:gd name="T8" fmla="*/ 1 w 24"/>
                  <a:gd name="T9" fmla="*/ 17 h 27"/>
                  <a:gd name="T10" fmla="*/ 22 w 24"/>
                  <a:gd name="T11" fmla="*/ 22 h 27"/>
                  <a:gd name="T12" fmla="*/ 16 w 24"/>
                  <a:gd name="T13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7">
                    <a:moveTo>
                      <a:pt x="16" y="16"/>
                    </a:moveTo>
                    <a:cubicBezTo>
                      <a:pt x="18" y="16"/>
                      <a:pt x="17" y="13"/>
                      <a:pt x="18" y="12"/>
                    </a:cubicBezTo>
                    <a:cubicBezTo>
                      <a:pt x="15" y="8"/>
                      <a:pt x="10" y="0"/>
                      <a:pt x="4" y="4"/>
                    </a:cubicBezTo>
                    <a:cubicBezTo>
                      <a:pt x="2" y="11"/>
                      <a:pt x="11" y="8"/>
                      <a:pt x="12" y="13"/>
                    </a:cubicBezTo>
                    <a:cubicBezTo>
                      <a:pt x="8" y="17"/>
                      <a:pt x="5" y="16"/>
                      <a:pt x="1" y="17"/>
                    </a:cubicBezTo>
                    <a:cubicBezTo>
                      <a:pt x="0" y="27"/>
                      <a:pt x="17" y="23"/>
                      <a:pt x="22" y="22"/>
                    </a:cubicBezTo>
                    <a:cubicBezTo>
                      <a:pt x="24" y="16"/>
                      <a:pt x="17" y="19"/>
                      <a:pt x="1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46" name="Freeform 756"/>
              <p:cNvSpPr>
                <a:spLocks noEditPoints="1"/>
              </p:cNvSpPr>
              <p:nvPr/>
            </p:nvSpPr>
            <p:spPr bwMode="auto">
              <a:xfrm>
                <a:off x="7631113" y="5091113"/>
                <a:ext cx="95250" cy="111125"/>
              </a:xfrm>
              <a:custGeom>
                <a:avLst/>
                <a:gdLst>
                  <a:gd name="T0" fmla="*/ 3 w 39"/>
                  <a:gd name="T1" fmla="*/ 5 h 45"/>
                  <a:gd name="T2" fmla="*/ 2 w 39"/>
                  <a:gd name="T3" fmla="*/ 43 h 45"/>
                  <a:gd name="T4" fmla="*/ 32 w 39"/>
                  <a:gd name="T5" fmla="*/ 42 h 45"/>
                  <a:gd name="T6" fmla="*/ 39 w 39"/>
                  <a:gd name="T7" fmla="*/ 3 h 45"/>
                  <a:gd name="T8" fmla="*/ 3 w 39"/>
                  <a:gd name="T9" fmla="*/ 5 h 45"/>
                  <a:gd name="T10" fmla="*/ 16 w 39"/>
                  <a:gd name="T11" fmla="*/ 32 h 45"/>
                  <a:gd name="T12" fmla="*/ 22 w 39"/>
                  <a:gd name="T13" fmla="*/ 28 h 45"/>
                  <a:gd name="T14" fmla="*/ 16 w 39"/>
                  <a:gd name="T15" fmla="*/ 32 h 45"/>
                  <a:gd name="T16" fmla="*/ 32 w 39"/>
                  <a:gd name="T17" fmla="*/ 10 h 45"/>
                  <a:gd name="T18" fmla="*/ 23 w 39"/>
                  <a:gd name="T19" fmla="*/ 36 h 45"/>
                  <a:gd name="T20" fmla="*/ 27 w 39"/>
                  <a:gd name="T21" fmla="*/ 27 h 45"/>
                  <a:gd name="T22" fmla="*/ 18 w 39"/>
                  <a:gd name="T23" fmla="*/ 22 h 45"/>
                  <a:gd name="T24" fmla="*/ 24 w 39"/>
                  <a:gd name="T25" fmla="*/ 11 h 45"/>
                  <a:gd name="T26" fmla="*/ 12 w 39"/>
                  <a:gd name="T27" fmla="*/ 36 h 45"/>
                  <a:gd name="T28" fmla="*/ 10 w 39"/>
                  <a:gd name="T29" fmla="*/ 8 h 45"/>
                  <a:gd name="T30" fmla="*/ 32 w 39"/>
                  <a:gd name="T31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45">
                    <a:moveTo>
                      <a:pt x="3" y="5"/>
                    </a:moveTo>
                    <a:cubicBezTo>
                      <a:pt x="3" y="18"/>
                      <a:pt x="0" y="33"/>
                      <a:pt x="2" y="43"/>
                    </a:cubicBezTo>
                    <a:cubicBezTo>
                      <a:pt x="8" y="45"/>
                      <a:pt x="27" y="41"/>
                      <a:pt x="32" y="42"/>
                    </a:cubicBezTo>
                    <a:cubicBezTo>
                      <a:pt x="37" y="31"/>
                      <a:pt x="36" y="15"/>
                      <a:pt x="39" y="3"/>
                    </a:cubicBezTo>
                    <a:cubicBezTo>
                      <a:pt x="29" y="1"/>
                      <a:pt x="9" y="0"/>
                      <a:pt x="3" y="5"/>
                    </a:cubicBezTo>
                    <a:close/>
                    <a:moveTo>
                      <a:pt x="16" y="32"/>
                    </a:moveTo>
                    <a:cubicBezTo>
                      <a:pt x="16" y="28"/>
                      <a:pt x="19" y="29"/>
                      <a:pt x="22" y="28"/>
                    </a:cubicBezTo>
                    <a:cubicBezTo>
                      <a:pt x="21" y="30"/>
                      <a:pt x="21" y="33"/>
                      <a:pt x="16" y="32"/>
                    </a:cubicBezTo>
                    <a:close/>
                    <a:moveTo>
                      <a:pt x="32" y="10"/>
                    </a:moveTo>
                    <a:cubicBezTo>
                      <a:pt x="29" y="18"/>
                      <a:pt x="34" y="35"/>
                      <a:pt x="23" y="36"/>
                    </a:cubicBezTo>
                    <a:cubicBezTo>
                      <a:pt x="23" y="32"/>
                      <a:pt x="27" y="32"/>
                      <a:pt x="27" y="27"/>
                    </a:cubicBezTo>
                    <a:cubicBezTo>
                      <a:pt x="26" y="23"/>
                      <a:pt x="23" y="22"/>
                      <a:pt x="18" y="22"/>
                    </a:cubicBezTo>
                    <a:cubicBezTo>
                      <a:pt x="19" y="18"/>
                      <a:pt x="24" y="17"/>
                      <a:pt x="24" y="11"/>
                    </a:cubicBezTo>
                    <a:cubicBezTo>
                      <a:pt x="13" y="6"/>
                      <a:pt x="9" y="30"/>
                      <a:pt x="12" y="36"/>
                    </a:cubicBezTo>
                    <a:cubicBezTo>
                      <a:pt x="3" y="35"/>
                      <a:pt x="10" y="17"/>
                      <a:pt x="10" y="8"/>
                    </a:cubicBezTo>
                    <a:cubicBezTo>
                      <a:pt x="20" y="10"/>
                      <a:pt x="26" y="6"/>
                      <a:pt x="3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47" name="Freeform 757"/>
              <p:cNvSpPr>
                <a:spLocks noEditPoints="1"/>
              </p:cNvSpPr>
              <p:nvPr/>
            </p:nvSpPr>
            <p:spPr bwMode="auto">
              <a:xfrm>
                <a:off x="7466013" y="5094288"/>
                <a:ext cx="142875" cy="119063"/>
              </a:xfrm>
              <a:custGeom>
                <a:avLst/>
                <a:gdLst>
                  <a:gd name="T0" fmla="*/ 5 w 59"/>
                  <a:gd name="T1" fmla="*/ 2 h 49"/>
                  <a:gd name="T2" fmla="*/ 4 w 59"/>
                  <a:gd name="T3" fmla="*/ 49 h 49"/>
                  <a:gd name="T4" fmla="*/ 55 w 59"/>
                  <a:gd name="T5" fmla="*/ 43 h 49"/>
                  <a:gd name="T6" fmla="*/ 59 w 59"/>
                  <a:gd name="T7" fmla="*/ 3 h 49"/>
                  <a:gd name="T8" fmla="*/ 5 w 59"/>
                  <a:gd name="T9" fmla="*/ 2 h 49"/>
                  <a:gd name="T10" fmla="*/ 48 w 59"/>
                  <a:gd name="T11" fmla="*/ 36 h 49"/>
                  <a:gd name="T12" fmla="*/ 9 w 59"/>
                  <a:gd name="T13" fmla="*/ 41 h 49"/>
                  <a:gd name="T14" fmla="*/ 9 w 59"/>
                  <a:gd name="T15" fmla="*/ 9 h 49"/>
                  <a:gd name="T16" fmla="*/ 52 w 59"/>
                  <a:gd name="T17" fmla="*/ 10 h 49"/>
                  <a:gd name="T18" fmla="*/ 48 w 59"/>
                  <a:gd name="T19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9" h="49">
                    <a:moveTo>
                      <a:pt x="5" y="2"/>
                    </a:moveTo>
                    <a:cubicBezTo>
                      <a:pt x="0" y="17"/>
                      <a:pt x="2" y="31"/>
                      <a:pt x="4" y="49"/>
                    </a:cubicBezTo>
                    <a:cubicBezTo>
                      <a:pt x="22" y="47"/>
                      <a:pt x="39" y="43"/>
                      <a:pt x="55" y="43"/>
                    </a:cubicBezTo>
                    <a:cubicBezTo>
                      <a:pt x="56" y="23"/>
                      <a:pt x="58" y="20"/>
                      <a:pt x="59" y="3"/>
                    </a:cubicBezTo>
                    <a:cubicBezTo>
                      <a:pt x="35" y="5"/>
                      <a:pt x="26" y="0"/>
                      <a:pt x="5" y="2"/>
                    </a:cubicBezTo>
                    <a:close/>
                    <a:moveTo>
                      <a:pt x="48" y="36"/>
                    </a:moveTo>
                    <a:cubicBezTo>
                      <a:pt x="35" y="37"/>
                      <a:pt x="22" y="39"/>
                      <a:pt x="9" y="41"/>
                    </a:cubicBezTo>
                    <a:cubicBezTo>
                      <a:pt x="8" y="27"/>
                      <a:pt x="9" y="22"/>
                      <a:pt x="9" y="9"/>
                    </a:cubicBezTo>
                    <a:cubicBezTo>
                      <a:pt x="19" y="7"/>
                      <a:pt x="34" y="11"/>
                      <a:pt x="52" y="10"/>
                    </a:cubicBezTo>
                    <a:cubicBezTo>
                      <a:pt x="50" y="17"/>
                      <a:pt x="51" y="29"/>
                      <a:pt x="4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48" name="Freeform 758"/>
              <p:cNvSpPr>
                <a:spLocks noEditPoints="1"/>
              </p:cNvSpPr>
              <p:nvPr/>
            </p:nvSpPr>
            <p:spPr bwMode="auto">
              <a:xfrm>
                <a:off x="7321551" y="5102225"/>
                <a:ext cx="104775" cy="109538"/>
              </a:xfrm>
              <a:custGeom>
                <a:avLst/>
                <a:gdLst>
                  <a:gd name="T0" fmla="*/ 39 w 43"/>
                  <a:gd name="T1" fmla="*/ 45 h 45"/>
                  <a:gd name="T2" fmla="*/ 43 w 43"/>
                  <a:gd name="T3" fmla="*/ 1 h 45"/>
                  <a:gd name="T4" fmla="*/ 3 w 43"/>
                  <a:gd name="T5" fmla="*/ 6 h 45"/>
                  <a:gd name="T6" fmla="*/ 3 w 43"/>
                  <a:gd name="T7" fmla="*/ 42 h 45"/>
                  <a:gd name="T8" fmla="*/ 39 w 43"/>
                  <a:gd name="T9" fmla="*/ 45 h 45"/>
                  <a:gd name="T10" fmla="*/ 9 w 43"/>
                  <a:gd name="T11" fmla="*/ 9 h 45"/>
                  <a:gd name="T12" fmla="*/ 36 w 43"/>
                  <a:gd name="T13" fmla="*/ 8 h 45"/>
                  <a:gd name="T14" fmla="*/ 35 w 43"/>
                  <a:gd name="T15" fmla="*/ 37 h 45"/>
                  <a:gd name="T16" fmla="*/ 8 w 43"/>
                  <a:gd name="T17" fmla="*/ 36 h 45"/>
                  <a:gd name="T18" fmla="*/ 9 w 43"/>
                  <a:gd name="T19" fmla="*/ 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5">
                    <a:moveTo>
                      <a:pt x="39" y="45"/>
                    </a:moveTo>
                    <a:cubicBezTo>
                      <a:pt x="42" y="33"/>
                      <a:pt x="42" y="11"/>
                      <a:pt x="43" y="1"/>
                    </a:cubicBezTo>
                    <a:cubicBezTo>
                      <a:pt x="31" y="0"/>
                      <a:pt x="13" y="2"/>
                      <a:pt x="3" y="6"/>
                    </a:cubicBezTo>
                    <a:cubicBezTo>
                      <a:pt x="2" y="13"/>
                      <a:pt x="0" y="35"/>
                      <a:pt x="3" y="42"/>
                    </a:cubicBezTo>
                    <a:cubicBezTo>
                      <a:pt x="13" y="44"/>
                      <a:pt x="27" y="44"/>
                      <a:pt x="39" y="45"/>
                    </a:cubicBezTo>
                    <a:close/>
                    <a:moveTo>
                      <a:pt x="9" y="9"/>
                    </a:moveTo>
                    <a:cubicBezTo>
                      <a:pt x="14" y="12"/>
                      <a:pt x="28" y="4"/>
                      <a:pt x="36" y="8"/>
                    </a:cubicBezTo>
                    <a:cubicBezTo>
                      <a:pt x="35" y="24"/>
                      <a:pt x="36" y="23"/>
                      <a:pt x="35" y="37"/>
                    </a:cubicBezTo>
                    <a:cubicBezTo>
                      <a:pt x="30" y="38"/>
                      <a:pt x="13" y="35"/>
                      <a:pt x="8" y="36"/>
                    </a:cubicBezTo>
                    <a:cubicBezTo>
                      <a:pt x="7" y="26"/>
                      <a:pt x="8" y="1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49" name="Freeform 759"/>
              <p:cNvSpPr>
                <a:spLocks/>
              </p:cNvSpPr>
              <p:nvPr/>
            </p:nvSpPr>
            <p:spPr bwMode="auto">
              <a:xfrm>
                <a:off x="7516813" y="5121275"/>
                <a:ext cx="53975" cy="68263"/>
              </a:xfrm>
              <a:custGeom>
                <a:avLst/>
                <a:gdLst>
                  <a:gd name="T0" fmla="*/ 11 w 22"/>
                  <a:gd name="T1" fmla="*/ 0 h 28"/>
                  <a:gd name="T2" fmla="*/ 7 w 22"/>
                  <a:gd name="T3" fmla="*/ 0 h 28"/>
                  <a:gd name="T4" fmla="*/ 0 w 22"/>
                  <a:gd name="T5" fmla="*/ 10 h 28"/>
                  <a:gd name="T6" fmla="*/ 8 w 22"/>
                  <a:gd name="T7" fmla="*/ 20 h 28"/>
                  <a:gd name="T8" fmla="*/ 2 w 22"/>
                  <a:gd name="T9" fmla="*/ 24 h 28"/>
                  <a:gd name="T10" fmla="*/ 15 w 22"/>
                  <a:gd name="T11" fmla="*/ 25 h 28"/>
                  <a:gd name="T12" fmla="*/ 16 w 22"/>
                  <a:gd name="T13" fmla="*/ 20 h 28"/>
                  <a:gd name="T14" fmla="*/ 7 w 22"/>
                  <a:gd name="T15" fmla="*/ 11 h 28"/>
                  <a:gd name="T16" fmla="*/ 22 w 22"/>
                  <a:gd name="T17" fmla="*/ 7 h 28"/>
                  <a:gd name="T18" fmla="*/ 11 w 22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8">
                    <a:moveTo>
                      <a:pt x="11" y="0"/>
                    </a:moveTo>
                    <a:cubicBezTo>
                      <a:pt x="10" y="0"/>
                      <a:pt x="8" y="0"/>
                      <a:pt x="7" y="0"/>
                    </a:cubicBezTo>
                    <a:cubicBezTo>
                      <a:pt x="5" y="3"/>
                      <a:pt x="3" y="8"/>
                      <a:pt x="0" y="10"/>
                    </a:cubicBezTo>
                    <a:cubicBezTo>
                      <a:pt x="1" y="16"/>
                      <a:pt x="6" y="17"/>
                      <a:pt x="8" y="20"/>
                    </a:cubicBezTo>
                    <a:cubicBezTo>
                      <a:pt x="6" y="22"/>
                      <a:pt x="1" y="20"/>
                      <a:pt x="2" y="24"/>
                    </a:cubicBezTo>
                    <a:cubicBezTo>
                      <a:pt x="4" y="28"/>
                      <a:pt x="12" y="25"/>
                      <a:pt x="15" y="25"/>
                    </a:cubicBezTo>
                    <a:cubicBezTo>
                      <a:pt x="15" y="23"/>
                      <a:pt x="16" y="22"/>
                      <a:pt x="16" y="20"/>
                    </a:cubicBezTo>
                    <a:cubicBezTo>
                      <a:pt x="14" y="16"/>
                      <a:pt x="9" y="15"/>
                      <a:pt x="7" y="11"/>
                    </a:cubicBezTo>
                    <a:cubicBezTo>
                      <a:pt x="15" y="10"/>
                      <a:pt x="21" y="13"/>
                      <a:pt x="22" y="7"/>
                    </a:cubicBezTo>
                    <a:cubicBezTo>
                      <a:pt x="19" y="3"/>
                      <a:pt x="8" y="9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50" name="Freeform 761"/>
              <p:cNvSpPr>
                <a:spLocks/>
              </p:cNvSpPr>
              <p:nvPr/>
            </p:nvSpPr>
            <p:spPr bwMode="auto">
              <a:xfrm>
                <a:off x="7353301" y="5130800"/>
                <a:ext cx="49213" cy="46038"/>
              </a:xfrm>
              <a:custGeom>
                <a:avLst/>
                <a:gdLst>
                  <a:gd name="T0" fmla="*/ 20 w 20"/>
                  <a:gd name="T1" fmla="*/ 15 h 19"/>
                  <a:gd name="T2" fmla="*/ 15 w 20"/>
                  <a:gd name="T3" fmla="*/ 5 h 19"/>
                  <a:gd name="T4" fmla="*/ 8 w 20"/>
                  <a:gd name="T5" fmla="*/ 9 h 19"/>
                  <a:gd name="T6" fmla="*/ 12 w 20"/>
                  <a:gd name="T7" fmla="*/ 0 h 19"/>
                  <a:gd name="T8" fmla="*/ 0 w 20"/>
                  <a:gd name="T9" fmla="*/ 13 h 19"/>
                  <a:gd name="T10" fmla="*/ 14 w 20"/>
                  <a:gd name="T11" fmla="*/ 19 h 19"/>
                  <a:gd name="T12" fmla="*/ 20 w 20"/>
                  <a:gd name="T13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9">
                    <a:moveTo>
                      <a:pt x="20" y="15"/>
                    </a:moveTo>
                    <a:cubicBezTo>
                      <a:pt x="19" y="12"/>
                      <a:pt x="16" y="9"/>
                      <a:pt x="15" y="5"/>
                    </a:cubicBezTo>
                    <a:cubicBezTo>
                      <a:pt x="14" y="7"/>
                      <a:pt x="11" y="14"/>
                      <a:pt x="8" y="9"/>
                    </a:cubicBezTo>
                    <a:cubicBezTo>
                      <a:pt x="10" y="6"/>
                      <a:pt x="13" y="5"/>
                      <a:pt x="12" y="0"/>
                    </a:cubicBezTo>
                    <a:cubicBezTo>
                      <a:pt x="5" y="1"/>
                      <a:pt x="2" y="7"/>
                      <a:pt x="0" y="13"/>
                    </a:cubicBezTo>
                    <a:cubicBezTo>
                      <a:pt x="6" y="14"/>
                      <a:pt x="9" y="17"/>
                      <a:pt x="14" y="19"/>
                    </a:cubicBezTo>
                    <a:cubicBezTo>
                      <a:pt x="13" y="15"/>
                      <a:pt x="18" y="16"/>
                      <a:pt x="2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51" name="Freeform 778"/>
              <p:cNvSpPr>
                <a:spLocks noEditPoints="1"/>
              </p:cNvSpPr>
              <p:nvPr/>
            </p:nvSpPr>
            <p:spPr bwMode="auto">
              <a:xfrm>
                <a:off x="7319963" y="5248275"/>
                <a:ext cx="95250" cy="125413"/>
              </a:xfrm>
              <a:custGeom>
                <a:avLst/>
                <a:gdLst>
                  <a:gd name="T0" fmla="*/ 38 w 39"/>
                  <a:gd name="T1" fmla="*/ 5 h 52"/>
                  <a:gd name="T2" fmla="*/ 6 w 39"/>
                  <a:gd name="T3" fmla="*/ 0 h 52"/>
                  <a:gd name="T4" fmla="*/ 5 w 39"/>
                  <a:gd name="T5" fmla="*/ 52 h 52"/>
                  <a:gd name="T6" fmla="*/ 37 w 39"/>
                  <a:gd name="T7" fmla="*/ 47 h 52"/>
                  <a:gd name="T8" fmla="*/ 38 w 39"/>
                  <a:gd name="T9" fmla="*/ 5 h 52"/>
                  <a:gd name="T10" fmla="*/ 30 w 39"/>
                  <a:gd name="T11" fmla="*/ 43 h 52"/>
                  <a:gd name="T12" fmla="*/ 13 w 39"/>
                  <a:gd name="T13" fmla="*/ 45 h 52"/>
                  <a:gd name="T14" fmla="*/ 9 w 39"/>
                  <a:gd name="T15" fmla="*/ 7 h 52"/>
                  <a:gd name="T16" fmla="*/ 32 w 39"/>
                  <a:gd name="T17" fmla="*/ 9 h 52"/>
                  <a:gd name="T18" fmla="*/ 30 w 39"/>
                  <a:gd name="T19" fmla="*/ 4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52">
                    <a:moveTo>
                      <a:pt x="38" y="5"/>
                    </a:moveTo>
                    <a:cubicBezTo>
                      <a:pt x="29" y="2"/>
                      <a:pt x="16" y="2"/>
                      <a:pt x="6" y="0"/>
                    </a:cubicBezTo>
                    <a:cubicBezTo>
                      <a:pt x="0" y="14"/>
                      <a:pt x="4" y="33"/>
                      <a:pt x="5" y="52"/>
                    </a:cubicBezTo>
                    <a:cubicBezTo>
                      <a:pt x="16" y="51"/>
                      <a:pt x="28" y="51"/>
                      <a:pt x="37" y="47"/>
                    </a:cubicBezTo>
                    <a:cubicBezTo>
                      <a:pt x="38" y="36"/>
                      <a:pt x="39" y="21"/>
                      <a:pt x="38" y="5"/>
                    </a:cubicBezTo>
                    <a:close/>
                    <a:moveTo>
                      <a:pt x="30" y="43"/>
                    </a:moveTo>
                    <a:cubicBezTo>
                      <a:pt x="23" y="43"/>
                      <a:pt x="16" y="45"/>
                      <a:pt x="13" y="45"/>
                    </a:cubicBezTo>
                    <a:cubicBezTo>
                      <a:pt x="6" y="38"/>
                      <a:pt x="11" y="18"/>
                      <a:pt x="9" y="7"/>
                    </a:cubicBezTo>
                    <a:cubicBezTo>
                      <a:pt x="17" y="10"/>
                      <a:pt x="21" y="8"/>
                      <a:pt x="32" y="9"/>
                    </a:cubicBezTo>
                    <a:cubicBezTo>
                      <a:pt x="32" y="22"/>
                      <a:pt x="32" y="35"/>
                      <a:pt x="30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52" name="Freeform 779"/>
              <p:cNvSpPr>
                <a:spLocks noEditPoints="1"/>
              </p:cNvSpPr>
              <p:nvPr/>
            </p:nvSpPr>
            <p:spPr bwMode="auto">
              <a:xfrm>
                <a:off x="7442201" y="5253038"/>
                <a:ext cx="160338" cy="123825"/>
              </a:xfrm>
              <a:custGeom>
                <a:avLst/>
                <a:gdLst>
                  <a:gd name="T0" fmla="*/ 62 w 66"/>
                  <a:gd name="T1" fmla="*/ 1 h 51"/>
                  <a:gd name="T2" fmla="*/ 3 w 66"/>
                  <a:gd name="T3" fmla="*/ 0 h 51"/>
                  <a:gd name="T4" fmla="*/ 2 w 66"/>
                  <a:gd name="T5" fmla="*/ 50 h 51"/>
                  <a:gd name="T6" fmla="*/ 57 w 66"/>
                  <a:gd name="T7" fmla="*/ 50 h 51"/>
                  <a:gd name="T8" fmla="*/ 62 w 66"/>
                  <a:gd name="T9" fmla="*/ 1 h 51"/>
                  <a:gd name="T10" fmla="*/ 54 w 66"/>
                  <a:gd name="T11" fmla="*/ 43 h 51"/>
                  <a:gd name="T12" fmla="*/ 7 w 66"/>
                  <a:gd name="T13" fmla="*/ 42 h 51"/>
                  <a:gd name="T14" fmla="*/ 7 w 66"/>
                  <a:gd name="T15" fmla="*/ 10 h 51"/>
                  <a:gd name="T16" fmla="*/ 55 w 66"/>
                  <a:gd name="T17" fmla="*/ 8 h 51"/>
                  <a:gd name="T18" fmla="*/ 54 w 66"/>
                  <a:gd name="T19" fmla="*/ 4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51">
                    <a:moveTo>
                      <a:pt x="62" y="1"/>
                    </a:moveTo>
                    <a:cubicBezTo>
                      <a:pt x="50" y="2"/>
                      <a:pt x="22" y="3"/>
                      <a:pt x="3" y="0"/>
                    </a:cubicBezTo>
                    <a:cubicBezTo>
                      <a:pt x="0" y="20"/>
                      <a:pt x="0" y="31"/>
                      <a:pt x="2" y="50"/>
                    </a:cubicBezTo>
                    <a:cubicBezTo>
                      <a:pt x="24" y="50"/>
                      <a:pt x="39" y="51"/>
                      <a:pt x="57" y="50"/>
                    </a:cubicBezTo>
                    <a:cubicBezTo>
                      <a:pt x="66" y="39"/>
                      <a:pt x="60" y="17"/>
                      <a:pt x="62" y="1"/>
                    </a:cubicBezTo>
                    <a:close/>
                    <a:moveTo>
                      <a:pt x="54" y="43"/>
                    </a:moveTo>
                    <a:cubicBezTo>
                      <a:pt x="39" y="44"/>
                      <a:pt x="25" y="45"/>
                      <a:pt x="7" y="42"/>
                    </a:cubicBezTo>
                    <a:cubicBezTo>
                      <a:pt x="7" y="31"/>
                      <a:pt x="7" y="20"/>
                      <a:pt x="7" y="10"/>
                    </a:cubicBezTo>
                    <a:cubicBezTo>
                      <a:pt x="29" y="6"/>
                      <a:pt x="30" y="9"/>
                      <a:pt x="55" y="8"/>
                    </a:cubicBezTo>
                    <a:cubicBezTo>
                      <a:pt x="55" y="21"/>
                      <a:pt x="59" y="32"/>
                      <a:pt x="54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53" name="Freeform 780"/>
              <p:cNvSpPr>
                <a:spLocks noEditPoints="1"/>
              </p:cNvSpPr>
              <p:nvPr/>
            </p:nvSpPr>
            <p:spPr bwMode="auto">
              <a:xfrm>
                <a:off x="7620001" y="5257800"/>
                <a:ext cx="103188" cy="115888"/>
              </a:xfrm>
              <a:custGeom>
                <a:avLst/>
                <a:gdLst>
                  <a:gd name="T0" fmla="*/ 2 w 43"/>
                  <a:gd name="T1" fmla="*/ 0 h 48"/>
                  <a:gd name="T2" fmla="*/ 2 w 43"/>
                  <a:gd name="T3" fmla="*/ 47 h 48"/>
                  <a:gd name="T4" fmla="*/ 37 w 43"/>
                  <a:gd name="T5" fmla="*/ 48 h 48"/>
                  <a:gd name="T6" fmla="*/ 43 w 43"/>
                  <a:gd name="T7" fmla="*/ 2 h 48"/>
                  <a:gd name="T8" fmla="*/ 2 w 43"/>
                  <a:gd name="T9" fmla="*/ 0 h 48"/>
                  <a:gd name="T10" fmla="*/ 25 w 43"/>
                  <a:gd name="T11" fmla="*/ 21 h 48"/>
                  <a:gd name="T12" fmla="*/ 17 w 43"/>
                  <a:gd name="T13" fmla="*/ 21 h 48"/>
                  <a:gd name="T14" fmla="*/ 23 w 43"/>
                  <a:gd name="T15" fmla="*/ 17 h 48"/>
                  <a:gd name="T16" fmla="*/ 25 w 43"/>
                  <a:gd name="T17" fmla="*/ 18 h 48"/>
                  <a:gd name="T18" fmla="*/ 25 w 43"/>
                  <a:gd name="T19" fmla="*/ 21 h 48"/>
                  <a:gd name="T20" fmla="*/ 29 w 43"/>
                  <a:gd name="T21" fmla="*/ 42 h 48"/>
                  <a:gd name="T22" fmla="*/ 32 w 43"/>
                  <a:gd name="T23" fmla="*/ 16 h 48"/>
                  <a:gd name="T24" fmla="*/ 12 w 43"/>
                  <a:gd name="T25" fmla="*/ 17 h 48"/>
                  <a:gd name="T26" fmla="*/ 12 w 43"/>
                  <a:gd name="T27" fmla="*/ 23 h 48"/>
                  <a:gd name="T28" fmla="*/ 24 w 43"/>
                  <a:gd name="T29" fmla="*/ 27 h 48"/>
                  <a:gd name="T30" fmla="*/ 21 w 43"/>
                  <a:gd name="T31" fmla="*/ 40 h 48"/>
                  <a:gd name="T32" fmla="*/ 7 w 43"/>
                  <a:gd name="T33" fmla="*/ 39 h 48"/>
                  <a:gd name="T34" fmla="*/ 7 w 43"/>
                  <a:gd name="T35" fmla="*/ 8 h 48"/>
                  <a:gd name="T36" fmla="*/ 36 w 43"/>
                  <a:gd name="T37" fmla="*/ 7 h 48"/>
                  <a:gd name="T38" fmla="*/ 29 w 43"/>
                  <a:gd name="T39" fmla="*/ 4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" h="48">
                    <a:moveTo>
                      <a:pt x="2" y="0"/>
                    </a:moveTo>
                    <a:cubicBezTo>
                      <a:pt x="1" y="13"/>
                      <a:pt x="0" y="34"/>
                      <a:pt x="2" y="47"/>
                    </a:cubicBezTo>
                    <a:cubicBezTo>
                      <a:pt x="14" y="47"/>
                      <a:pt x="26" y="47"/>
                      <a:pt x="37" y="48"/>
                    </a:cubicBezTo>
                    <a:cubicBezTo>
                      <a:pt x="41" y="33"/>
                      <a:pt x="43" y="23"/>
                      <a:pt x="43" y="2"/>
                    </a:cubicBezTo>
                    <a:cubicBezTo>
                      <a:pt x="26" y="0"/>
                      <a:pt x="20" y="3"/>
                      <a:pt x="2" y="0"/>
                    </a:cubicBezTo>
                    <a:close/>
                    <a:moveTo>
                      <a:pt x="25" y="21"/>
                    </a:moveTo>
                    <a:cubicBezTo>
                      <a:pt x="22" y="21"/>
                      <a:pt x="20" y="24"/>
                      <a:pt x="17" y="21"/>
                    </a:cubicBezTo>
                    <a:cubicBezTo>
                      <a:pt x="17" y="17"/>
                      <a:pt x="22" y="20"/>
                      <a:pt x="23" y="17"/>
                    </a:cubicBezTo>
                    <a:cubicBezTo>
                      <a:pt x="24" y="17"/>
                      <a:pt x="24" y="18"/>
                      <a:pt x="25" y="18"/>
                    </a:cubicBezTo>
                    <a:cubicBezTo>
                      <a:pt x="25" y="19"/>
                      <a:pt x="25" y="20"/>
                      <a:pt x="25" y="21"/>
                    </a:cubicBezTo>
                    <a:close/>
                    <a:moveTo>
                      <a:pt x="29" y="42"/>
                    </a:moveTo>
                    <a:cubicBezTo>
                      <a:pt x="26" y="34"/>
                      <a:pt x="32" y="27"/>
                      <a:pt x="32" y="16"/>
                    </a:cubicBezTo>
                    <a:cubicBezTo>
                      <a:pt x="28" y="9"/>
                      <a:pt x="15" y="14"/>
                      <a:pt x="12" y="17"/>
                    </a:cubicBezTo>
                    <a:cubicBezTo>
                      <a:pt x="12" y="19"/>
                      <a:pt x="12" y="21"/>
                      <a:pt x="12" y="23"/>
                    </a:cubicBezTo>
                    <a:cubicBezTo>
                      <a:pt x="13" y="28"/>
                      <a:pt x="20" y="28"/>
                      <a:pt x="24" y="27"/>
                    </a:cubicBezTo>
                    <a:cubicBezTo>
                      <a:pt x="24" y="32"/>
                      <a:pt x="21" y="35"/>
                      <a:pt x="21" y="40"/>
                    </a:cubicBezTo>
                    <a:cubicBezTo>
                      <a:pt x="16" y="40"/>
                      <a:pt x="9" y="41"/>
                      <a:pt x="7" y="39"/>
                    </a:cubicBezTo>
                    <a:cubicBezTo>
                      <a:pt x="7" y="30"/>
                      <a:pt x="7" y="19"/>
                      <a:pt x="7" y="8"/>
                    </a:cubicBezTo>
                    <a:cubicBezTo>
                      <a:pt x="17" y="9"/>
                      <a:pt x="27" y="8"/>
                      <a:pt x="36" y="7"/>
                    </a:cubicBezTo>
                    <a:cubicBezTo>
                      <a:pt x="37" y="19"/>
                      <a:pt x="38" y="39"/>
                      <a:pt x="2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54" name="Freeform 782"/>
              <p:cNvSpPr>
                <a:spLocks noEditPoints="1"/>
              </p:cNvSpPr>
              <p:nvPr/>
            </p:nvSpPr>
            <p:spPr bwMode="auto">
              <a:xfrm>
                <a:off x="7488238" y="5280025"/>
                <a:ext cx="57150" cy="74613"/>
              </a:xfrm>
              <a:custGeom>
                <a:avLst/>
                <a:gdLst>
                  <a:gd name="T0" fmla="*/ 4 w 24"/>
                  <a:gd name="T1" fmla="*/ 8 h 31"/>
                  <a:gd name="T2" fmla="*/ 7 w 24"/>
                  <a:gd name="T3" fmla="*/ 16 h 31"/>
                  <a:gd name="T4" fmla="*/ 5 w 24"/>
                  <a:gd name="T5" fmla="*/ 31 h 31"/>
                  <a:gd name="T6" fmla="*/ 20 w 24"/>
                  <a:gd name="T7" fmla="*/ 26 h 31"/>
                  <a:gd name="T8" fmla="*/ 18 w 24"/>
                  <a:gd name="T9" fmla="*/ 18 h 31"/>
                  <a:gd name="T10" fmla="*/ 24 w 24"/>
                  <a:gd name="T11" fmla="*/ 7 h 31"/>
                  <a:gd name="T12" fmla="*/ 4 w 24"/>
                  <a:gd name="T13" fmla="*/ 8 h 31"/>
                  <a:gd name="T14" fmla="*/ 7 w 24"/>
                  <a:gd name="T15" fmla="*/ 24 h 31"/>
                  <a:gd name="T16" fmla="*/ 11 w 24"/>
                  <a:gd name="T17" fmla="*/ 19 h 31"/>
                  <a:gd name="T18" fmla="*/ 15 w 24"/>
                  <a:gd name="T19" fmla="*/ 24 h 31"/>
                  <a:gd name="T20" fmla="*/ 7 w 24"/>
                  <a:gd name="T21" fmla="*/ 24 h 31"/>
                  <a:gd name="T22" fmla="*/ 11 w 24"/>
                  <a:gd name="T23" fmla="*/ 10 h 31"/>
                  <a:gd name="T24" fmla="*/ 19 w 24"/>
                  <a:gd name="T25" fmla="*/ 9 h 31"/>
                  <a:gd name="T26" fmla="*/ 11 w 24"/>
                  <a:gd name="T27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31">
                    <a:moveTo>
                      <a:pt x="4" y="8"/>
                    </a:moveTo>
                    <a:cubicBezTo>
                      <a:pt x="4" y="12"/>
                      <a:pt x="7" y="12"/>
                      <a:pt x="7" y="16"/>
                    </a:cubicBezTo>
                    <a:cubicBezTo>
                      <a:pt x="0" y="18"/>
                      <a:pt x="2" y="26"/>
                      <a:pt x="5" y="31"/>
                    </a:cubicBezTo>
                    <a:cubicBezTo>
                      <a:pt x="14" y="30"/>
                      <a:pt x="15" y="30"/>
                      <a:pt x="20" y="26"/>
                    </a:cubicBezTo>
                    <a:cubicBezTo>
                      <a:pt x="21" y="21"/>
                      <a:pt x="19" y="20"/>
                      <a:pt x="18" y="18"/>
                    </a:cubicBezTo>
                    <a:cubicBezTo>
                      <a:pt x="22" y="16"/>
                      <a:pt x="24" y="12"/>
                      <a:pt x="24" y="7"/>
                    </a:cubicBezTo>
                    <a:cubicBezTo>
                      <a:pt x="19" y="0"/>
                      <a:pt x="10" y="3"/>
                      <a:pt x="4" y="8"/>
                    </a:cubicBezTo>
                    <a:close/>
                    <a:moveTo>
                      <a:pt x="7" y="24"/>
                    </a:moveTo>
                    <a:cubicBezTo>
                      <a:pt x="6" y="20"/>
                      <a:pt x="11" y="22"/>
                      <a:pt x="11" y="19"/>
                    </a:cubicBezTo>
                    <a:cubicBezTo>
                      <a:pt x="13" y="20"/>
                      <a:pt x="15" y="21"/>
                      <a:pt x="15" y="24"/>
                    </a:cubicBezTo>
                    <a:cubicBezTo>
                      <a:pt x="12" y="25"/>
                      <a:pt x="9" y="27"/>
                      <a:pt x="7" y="24"/>
                    </a:cubicBezTo>
                    <a:close/>
                    <a:moveTo>
                      <a:pt x="11" y="10"/>
                    </a:moveTo>
                    <a:cubicBezTo>
                      <a:pt x="13" y="7"/>
                      <a:pt x="15" y="8"/>
                      <a:pt x="19" y="9"/>
                    </a:cubicBezTo>
                    <a:cubicBezTo>
                      <a:pt x="19" y="13"/>
                      <a:pt x="13" y="12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55" name="Freeform 783"/>
              <p:cNvSpPr>
                <a:spLocks/>
              </p:cNvSpPr>
              <p:nvPr/>
            </p:nvSpPr>
            <p:spPr bwMode="auto">
              <a:xfrm>
                <a:off x="7346951" y="5281613"/>
                <a:ext cx="36513" cy="63500"/>
              </a:xfrm>
              <a:custGeom>
                <a:avLst/>
                <a:gdLst>
                  <a:gd name="T0" fmla="*/ 2 w 15"/>
                  <a:gd name="T1" fmla="*/ 1 h 26"/>
                  <a:gd name="T2" fmla="*/ 9 w 15"/>
                  <a:gd name="T3" fmla="*/ 9 h 26"/>
                  <a:gd name="T4" fmla="*/ 11 w 15"/>
                  <a:gd name="T5" fmla="*/ 26 h 26"/>
                  <a:gd name="T6" fmla="*/ 15 w 15"/>
                  <a:gd name="T7" fmla="*/ 3 h 26"/>
                  <a:gd name="T8" fmla="*/ 2 w 15"/>
                  <a:gd name="T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6">
                    <a:moveTo>
                      <a:pt x="2" y="1"/>
                    </a:moveTo>
                    <a:cubicBezTo>
                      <a:pt x="0" y="8"/>
                      <a:pt x="6" y="7"/>
                      <a:pt x="9" y="9"/>
                    </a:cubicBezTo>
                    <a:cubicBezTo>
                      <a:pt x="7" y="13"/>
                      <a:pt x="2" y="25"/>
                      <a:pt x="11" y="26"/>
                    </a:cubicBezTo>
                    <a:cubicBezTo>
                      <a:pt x="10" y="16"/>
                      <a:pt x="15" y="11"/>
                      <a:pt x="15" y="3"/>
                    </a:cubicBezTo>
                    <a:cubicBezTo>
                      <a:pt x="9" y="4"/>
                      <a:pt x="8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</p:grpSp>
      </p:grpSp>
      <p:grpSp>
        <p:nvGrpSpPr>
          <p:cNvPr id="56" name="组 209"/>
          <p:cNvGrpSpPr/>
          <p:nvPr/>
        </p:nvGrpSpPr>
        <p:grpSpPr>
          <a:xfrm>
            <a:off x="7640892" y="3604325"/>
            <a:ext cx="1377108" cy="2124662"/>
            <a:chOff x="5709233" y="3505173"/>
            <a:chExt cx="1377108" cy="2124662"/>
          </a:xfrm>
        </p:grpSpPr>
        <p:sp>
          <p:nvSpPr>
            <p:cNvPr id="57" name="椭圆 56"/>
            <p:cNvSpPr/>
            <p:nvPr/>
          </p:nvSpPr>
          <p:spPr>
            <a:xfrm rot="10800000">
              <a:off x="6300443" y="3505173"/>
              <a:ext cx="194686" cy="19468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cxnSp>
          <p:nvCxnSpPr>
            <p:cNvPr id="58" name="直线连接符 168"/>
            <p:cNvCxnSpPr/>
            <p:nvPr/>
          </p:nvCxnSpPr>
          <p:spPr>
            <a:xfrm rot="10800000" flipH="1" flipV="1">
              <a:off x="6397786" y="3699859"/>
              <a:ext cx="2669" cy="652527"/>
            </a:xfrm>
            <a:prstGeom prst="line">
              <a:avLst/>
            </a:prstGeom>
            <a:noFill/>
            <a:ln w="19050" cap="flat" cmpd="sng" algn="ctr">
              <a:solidFill>
                <a:srgbClr val="FFCC00"/>
              </a:solidFill>
              <a:prstDash val="sysDash"/>
              <a:miter lim="800000"/>
            </a:ln>
            <a:effectLst/>
          </p:spPr>
        </p:cxnSp>
        <p:sp>
          <p:nvSpPr>
            <p:cNvPr id="59" name="六边形 58"/>
            <p:cNvSpPr/>
            <p:nvPr/>
          </p:nvSpPr>
          <p:spPr>
            <a:xfrm rot="12600000">
              <a:off x="5709233" y="4442673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rgbClr val="1A94B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grpSp>
          <p:nvGrpSpPr>
            <p:cNvPr id="60" name="组 201"/>
            <p:cNvGrpSpPr/>
            <p:nvPr/>
          </p:nvGrpSpPr>
          <p:grpSpPr>
            <a:xfrm>
              <a:off x="6152398" y="4760040"/>
              <a:ext cx="490774" cy="552428"/>
              <a:chOff x="9353551" y="5384800"/>
              <a:chExt cx="631825" cy="7112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61" name="Freeform 786"/>
              <p:cNvSpPr>
                <a:spLocks noEditPoints="1"/>
              </p:cNvSpPr>
              <p:nvPr/>
            </p:nvSpPr>
            <p:spPr bwMode="auto">
              <a:xfrm>
                <a:off x="9353551" y="5384800"/>
                <a:ext cx="631825" cy="711200"/>
              </a:xfrm>
              <a:custGeom>
                <a:avLst/>
                <a:gdLst>
                  <a:gd name="T0" fmla="*/ 30 w 260"/>
                  <a:gd name="T1" fmla="*/ 9 h 292"/>
                  <a:gd name="T2" fmla="*/ 6 w 260"/>
                  <a:gd name="T3" fmla="*/ 230 h 292"/>
                  <a:gd name="T4" fmla="*/ 1 w 260"/>
                  <a:gd name="T5" fmla="*/ 244 h 292"/>
                  <a:gd name="T6" fmla="*/ 22 w 260"/>
                  <a:gd name="T7" fmla="*/ 246 h 292"/>
                  <a:gd name="T8" fmla="*/ 19 w 260"/>
                  <a:gd name="T9" fmla="*/ 270 h 292"/>
                  <a:gd name="T10" fmla="*/ 37 w 260"/>
                  <a:gd name="T11" fmla="*/ 275 h 292"/>
                  <a:gd name="T12" fmla="*/ 40 w 260"/>
                  <a:gd name="T13" fmla="*/ 292 h 292"/>
                  <a:gd name="T14" fmla="*/ 225 w 260"/>
                  <a:gd name="T15" fmla="*/ 272 h 292"/>
                  <a:gd name="T16" fmla="*/ 254 w 260"/>
                  <a:gd name="T17" fmla="*/ 164 h 292"/>
                  <a:gd name="T18" fmla="*/ 254 w 260"/>
                  <a:gd name="T19" fmla="*/ 36 h 292"/>
                  <a:gd name="T20" fmla="*/ 237 w 260"/>
                  <a:gd name="T21" fmla="*/ 30 h 292"/>
                  <a:gd name="T22" fmla="*/ 237 w 260"/>
                  <a:gd name="T23" fmla="*/ 18 h 292"/>
                  <a:gd name="T24" fmla="*/ 224 w 260"/>
                  <a:gd name="T25" fmla="*/ 18 h 292"/>
                  <a:gd name="T26" fmla="*/ 225 w 260"/>
                  <a:gd name="T27" fmla="*/ 7 h 292"/>
                  <a:gd name="T28" fmla="*/ 176 w 260"/>
                  <a:gd name="T29" fmla="*/ 0 h 292"/>
                  <a:gd name="T30" fmla="*/ 65 w 260"/>
                  <a:gd name="T31" fmla="*/ 7 h 292"/>
                  <a:gd name="T32" fmla="*/ 30 w 260"/>
                  <a:gd name="T33" fmla="*/ 9 h 292"/>
                  <a:gd name="T34" fmla="*/ 240 w 260"/>
                  <a:gd name="T35" fmla="*/ 40 h 292"/>
                  <a:gd name="T36" fmla="*/ 247 w 260"/>
                  <a:gd name="T37" fmla="*/ 53 h 292"/>
                  <a:gd name="T38" fmla="*/ 221 w 260"/>
                  <a:gd name="T39" fmla="*/ 265 h 292"/>
                  <a:gd name="T40" fmla="*/ 67 w 260"/>
                  <a:gd name="T41" fmla="*/ 283 h 292"/>
                  <a:gd name="T42" fmla="*/ 46 w 260"/>
                  <a:gd name="T43" fmla="*/ 280 h 292"/>
                  <a:gd name="T44" fmla="*/ 55 w 260"/>
                  <a:gd name="T45" fmla="*/ 276 h 292"/>
                  <a:gd name="T46" fmla="*/ 210 w 260"/>
                  <a:gd name="T47" fmla="*/ 263 h 292"/>
                  <a:gd name="T48" fmla="*/ 235 w 260"/>
                  <a:gd name="T49" fmla="*/ 43 h 292"/>
                  <a:gd name="T50" fmla="*/ 240 w 260"/>
                  <a:gd name="T51" fmla="*/ 40 h 292"/>
                  <a:gd name="T52" fmla="*/ 224 w 260"/>
                  <a:gd name="T53" fmla="*/ 27 h 292"/>
                  <a:gd name="T54" fmla="*/ 228 w 260"/>
                  <a:gd name="T55" fmla="*/ 25 h 292"/>
                  <a:gd name="T56" fmla="*/ 204 w 260"/>
                  <a:gd name="T57" fmla="*/ 256 h 292"/>
                  <a:gd name="T58" fmla="*/ 116 w 260"/>
                  <a:gd name="T59" fmla="*/ 263 h 292"/>
                  <a:gd name="T60" fmla="*/ 26 w 260"/>
                  <a:gd name="T61" fmla="*/ 266 h 292"/>
                  <a:gd name="T62" fmla="*/ 29 w 260"/>
                  <a:gd name="T63" fmla="*/ 245 h 292"/>
                  <a:gd name="T64" fmla="*/ 189 w 260"/>
                  <a:gd name="T65" fmla="*/ 241 h 292"/>
                  <a:gd name="T66" fmla="*/ 192 w 260"/>
                  <a:gd name="T67" fmla="*/ 180 h 292"/>
                  <a:gd name="T68" fmla="*/ 196 w 260"/>
                  <a:gd name="T69" fmla="*/ 142 h 292"/>
                  <a:gd name="T70" fmla="*/ 200 w 260"/>
                  <a:gd name="T71" fmla="*/ 106 h 292"/>
                  <a:gd name="T72" fmla="*/ 217 w 260"/>
                  <a:gd name="T73" fmla="*/ 45 h 292"/>
                  <a:gd name="T74" fmla="*/ 224 w 260"/>
                  <a:gd name="T75" fmla="*/ 27 h 292"/>
                  <a:gd name="T76" fmla="*/ 217 w 260"/>
                  <a:gd name="T77" fmla="*/ 14 h 292"/>
                  <a:gd name="T78" fmla="*/ 186 w 260"/>
                  <a:gd name="T79" fmla="*/ 180 h 292"/>
                  <a:gd name="T80" fmla="*/ 185 w 260"/>
                  <a:gd name="T81" fmla="*/ 234 h 292"/>
                  <a:gd name="T82" fmla="*/ 12 w 260"/>
                  <a:gd name="T83" fmla="*/ 239 h 292"/>
                  <a:gd name="T84" fmla="*/ 25 w 260"/>
                  <a:gd name="T85" fmla="*/ 174 h 292"/>
                  <a:gd name="T86" fmla="*/ 30 w 260"/>
                  <a:gd name="T87" fmla="*/ 101 h 292"/>
                  <a:gd name="T88" fmla="*/ 36 w 260"/>
                  <a:gd name="T89" fmla="*/ 17 h 292"/>
                  <a:gd name="T90" fmla="*/ 217 w 260"/>
                  <a:gd name="T91" fmla="*/ 1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60" h="292">
                    <a:moveTo>
                      <a:pt x="30" y="9"/>
                    </a:moveTo>
                    <a:cubicBezTo>
                      <a:pt x="23" y="81"/>
                      <a:pt x="27" y="170"/>
                      <a:pt x="6" y="230"/>
                    </a:cubicBezTo>
                    <a:cubicBezTo>
                      <a:pt x="5" y="235"/>
                      <a:pt x="0" y="238"/>
                      <a:pt x="1" y="244"/>
                    </a:cubicBezTo>
                    <a:cubicBezTo>
                      <a:pt x="5" y="249"/>
                      <a:pt x="19" y="244"/>
                      <a:pt x="22" y="246"/>
                    </a:cubicBezTo>
                    <a:cubicBezTo>
                      <a:pt x="19" y="255"/>
                      <a:pt x="20" y="260"/>
                      <a:pt x="19" y="270"/>
                    </a:cubicBezTo>
                    <a:cubicBezTo>
                      <a:pt x="25" y="275"/>
                      <a:pt x="27" y="274"/>
                      <a:pt x="37" y="275"/>
                    </a:cubicBezTo>
                    <a:cubicBezTo>
                      <a:pt x="35" y="283"/>
                      <a:pt x="36" y="287"/>
                      <a:pt x="40" y="292"/>
                    </a:cubicBezTo>
                    <a:cubicBezTo>
                      <a:pt x="110" y="292"/>
                      <a:pt x="173" y="289"/>
                      <a:pt x="225" y="272"/>
                    </a:cubicBezTo>
                    <a:cubicBezTo>
                      <a:pt x="239" y="240"/>
                      <a:pt x="247" y="202"/>
                      <a:pt x="254" y="164"/>
                    </a:cubicBezTo>
                    <a:cubicBezTo>
                      <a:pt x="260" y="125"/>
                      <a:pt x="254" y="82"/>
                      <a:pt x="254" y="36"/>
                    </a:cubicBezTo>
                    <a:cubicBezTo>
                      <a:pt x="250" y="31"/>
                      <a:pt x="241" y="33"/>
                      <a:pt x="237" y="30"/>
                    </a:cubicBezTo>
                    <a:cubicBezTo>
                      <a:pt x="235" y="24"/>
                      <a:pt x="240" y="22"/>
                      <a:pt x="237" y="18"/>
                    </a:cubicBezTo>
                    <a:cubicBezTo>
                      <a:pt x="232" y="18"/>
                      <a:pt x="228" y="18"/>
                      <a:pt x="224" y="18"/>
                    </a:cubicBezTo>
                    <a:cubicBezTo>
                      <a:pt x="225" y="15"/>
                      <a:pt x="226" y="12"/>
                      <a:pt x="225" y="7"/>
                    </a:cubicBezTo>
                    <a:cubicBezTo>
                      <a:pt x="207" y="0"/>
                      <a:pt x="188" y="0"/>
                      <a:pt x="176" y="0"/>
                    </a:cubicBezTo>
                    <a:cubicBezTo>
                      <a:pt x="143" y="0"/>
                      <a:pt x="103" y="7"/>
                      <a:pt x="65" y="7"/>
                    </a:cubicBezTo>
                    <a:cubicBezTo>
                      <a:pt x="53" y="8"/>
                      <a:pt x="41" y="5"/>
                      <a:pt x="30" y="9"/>
                    </a:cubicBezTo>
                    <a:close/>
                    <a:moveTo>
                      <a:pt x="240" y="40"/>
                    </a:moveTo>
                    <a:cubicBezTo>
                      <a:pt x="249" y="39"/>
                      <a:pt x="246" y="45"/>
                      <a:pt x="247" y="53"/>
                    </a:cubicBezTo>
                    <a:cubicBezTo>
                      <a:pt x="257" y="123"/>
                      <a:pt x="243" y="215"/>
                      <a:pt x="221" y="265"/>
                    </a:cubicBezTo>
                    <a:cubicBezTo>
                      <a:pt x="181" y="281"/>
                      <a:pt x="128" y="283"/>
                      <a:pt x="67" y="283"/>
                    </a:cubicBezTo>
                    <a:cubicBezTo>
                      <a:pt x="60" y="283"/>
                      <a:pt x="50" y="287"/>
                      <a:pt x="46" y="280"/>
                    </a:cubicBezTo>
                    <a:cubicBezTo>
                      <a:pt x="44" y="273"/>
                      <a:pt x="53" y="276"/>
                      <a:pt x="55" y="276"/>
                    </a:cubicBezTo>
                    <a:cubicBezTo>
                      <a:pt x="103" y="271"/>
                      <a:pt x="162" y="271"/>
                      <a:pt x="210" y="263"/>
                    </a:cubicBezTo>
                    <a:cubicBezTo>
                      <a:pt x="219" y="203"/>
                      <a:pt x="229" y="118"/>
                      <a:pt x="235" y="43"/>
                    </a:cubicBezTo>
                    <a:cubicBezTo>
                      <a:pt x="236" y="41"/>
                      <a:pt x="238" y="40"/>
                      <a:pt x="240" y="40"/>
                    </a:cubicBezTo>
                    <a:close/>
                    <a:moveTo>
                      <a:pt x="224" y="27"/>
                    </a:moveTo>
                    <a:cubicBezTo>
                      <a:pt x="226" y="27"/>
                      <a:pt x="228" y="27"/>
                      <a:pt x="228" y="25"/>
                    </a:cubicBezTo>
                    <a:cubicBezTo>
                      <a:pt x="226" y="102"/>
                      <a:pt x="214" y="182"/>
                      <a:pt x="204" y="256"/>
                    </a:cubicBezTo>
                    <a:cubicBezTo>
                      <a:pt x="178" y="263"/>
                      <a:pt x="152" y="262"/>
                      <a:pt x="116" y="263"/>
                    </a:cubicBezTo>
                    <a:cubicBezTo>
                      <a:pt x="82" y="265"/>
                      <a:pt x="50" y="272"/>
                      <a:pt x="26" y="266"/>
                    </a:cubicBezTo>
                    <a:cubicBezTo>
                      <a:pt x="27" y="261"/>
                      <a:pt x="27" y="253"/>
                      <a:pt x="29" y="245"/>
                    </a:cubicBezTo>
                    <a:cubicBezTo>
                      <a:pt x="85" y="239"/>
                      <a:pt x="147" y="258"/>
                      <a:pt x="189" y="241"/>
                    </a:cubicBezTo>
                    <a:cubicBezTo>
                      <a:pt x="198" y="224"/>
                      <a:pt x="191" y="202"/>
                      <a:pt x="192" y="180"/>
                    </a:cubicBezTo>
                    <a:cubicBezTo>
                      <a:pt x="192" y="168"/>
                      <a:pt x="194" y="155"/>
                      <a:pt x="196" y="142"/>
                    </a:cubicBezTo>
                    <a:cubicBezTo>
                      <a:pt x="197" y="130"/>
                      <a:pt x="198" y="117"/>
                      <a:pt x="200" y="106"/>
                    </a:cubicBezTo>
                    <a:cubicBezTo>
                      <a:pt x="205" y="85"/>
                      <a:pt x="212" y="66"/>
                      <a:pt x="217" y="45"/>
                    </a:cubicBezTo>
                    <a:cubicBezTo>
                      <a:pt x="218" y="39"/>
                      <a:pt x="217" y="30"/>
                      <a:pt x="224" y="27"/>
                    </a:cubicBezTo>
                    <a:close/>
                    <a:moveTo>
                      <a:pt x="217" y="14"/>
                    </a:moveTo>
                    <a:cubicBezTo>
                      <a:pt x="206" y="68"/>
                      <a:pt x="187" y="121"/>
                      <a:pt x="186" y="180"/>
                    </a:cubicBezTo>
                    <a:cubicBezTo>
                      <a:pt x="186" y="198"/>
                      <a:pt x="191" y="217"/>
                      <a:pt x="185" y="234"/>
                    </a:cubicBezTo>
                    <a:cubicBezTo>
                      <a:pt x="139" y="249"/>
                      <a:pt x="62" y="229"/>
                      <a:pt x="12" y="239"/>
                    </a:cubicBezTo>
                    <a:cubicBezTo>
                      <a:pt x="13" y="219"/>
                      <a:pt x="22" y="199"/>
                      <a:pt x="25" y="174"/>
                    </a:cubicBezTo>
                    <a:cubicBezTo>
                      <a:pt x="28" y="151"/>
                      <a:pt x="27" y="125"/>
                      <a:pt x="30" y="101"/>
                    </a:cubicBezTo>
                    <a:cubicBezTo>
                      <a:pt x="34" y="76"/>
                      <a:pt x="36" y="40"/>
                      <a:pt x="36" y="17"/>
                    </a:cubicBezTo>
                    <a:cubicBezTo>
                      <a:pt x="97" y="17"/>
                      <a:pt x="158" y="3"/>
                      <a:pt x="2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62" name="Freeform 792"/>
              <p:cNvSpPr>
                <a:spLocks/>
              </p:cNvSpPr>
              <p:nvPr/>
            </p:nvSpPr>
            <p:spPr bwMode="auto">
              <a:xfrm>
                <a:off x="9477376" y="5453063"/>
                <a:ext cx="360363" cy="65088"/>
              </a:xfrm>
              <a:custGeom>
                <a:avLst/>
                <a:gdLst>
                  <a:gd name="T0" fmla="*/ 32 w 148"/>
                  <a:gd name="T1" fmla="*/ 15 h 27"/>
                  <a:gd name="T2" fmla="*/ 52 w 148"/>
                  <a:gd name="T3" fmla="*/ 21 h 27"/>
                  <a:gd name="T4" fmla="*/ 83 w 148"/>
                  <a:gd name="T5" fmla="*/ 18 h 27"/>
                  <a:gd name="T6" fmla="*/ 112 w 148"/>
                  <a:gd name="T7" fmla="*/ 14 h 27"/>
                  <a:gd name="T8" fmla="*/ 125 w 148"/>
                  <a:gd name="T9" fmla="*/ 20 h 27"/>
                  <a:gd name="T10" fmla="*/ 148 w 148"/>
                  <a:gd name="T11" fmla="*/ 8 h 27"/>
                  <a:gd name="T12" fmla="*/ 125 w 148"/>
                  <a:gd name="T13" fmla="*/ 13 h 27"/>
                  <a:gd name="T14" fmla="*/ 96 w 148"/>
                  <a:gd name="T15" fmla="*/ 15 h 27"/>
                  <a:gd name="T16" fmla="*/ 46 w 148"/>
                  <a:gd name="T17" fmla="*/ 13 h 27"/>
                  <a:gd name="T18" fmla="*/ 32 w 148"/>
                  <a:gd name="T19" fmla="*/ 8 h 27"/>
                  <a:gd name="T20" fmla="*/ 13 w 148"/>
                  <a:gd name="T21" fmla="*/ 12 h 27"/>
                  <a:gd name="T22" fmla="*/ 0 w 148"/>
                  <a:gd name="T23" fmla="*/ 10 h 27"/>
                  <a:gd name="T24" fmla="*/ 32 w 148"/>
                  <a:gd name="T2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" h="27">
                    <a:moveTo>
                      <a:pt x="32" y="15"/>
                    </a:moveTo>
                    <a:cubicBezTo>
                      <a:pt x="40" y="16"/>
                      <a:pt x="45" y="21"/>
                      <a:pt x="52" y="21"/>
                    </a:cubicBezTo>
                    <a:cubicBezTo>
                      <a:pt x="63" y="21"/>
                      <a:pt x="71" y="15"/>
                      <a:pt x="83" y="18"/>
                    </a:cubicBezTo>
                    <a:cubicBezTo>
                      <a:pt x="93" y="27"/>
                      <a:pt x="105" y="19"/>
                      <a:pt x="112" y="14"/>
                    </a:cubicBezTo>
                    <a:cubicBezTo>
                      <a:pt x="118" y="15"/>
                      <a:pt x="119" y="20"/>
                      <a:pt x="125" y="20"/>
                    </a:cubicBezTo>
                    <a:cubicBezTo>
                      <a:pt x="132" y="15"/>
                      <a:pt x="144" y="16"/>
                      <a:pt x="148" y="8"/>
                    </a:cubicBezTo>
                    <a:cubicBezTo>
                      <a:pt x="140" y="4"/>
                      <a:pt x="132" y="11"/>
                      <a:pt x="125" y="13"/>
                    </a:cubicBezTo>
                    <a:cubicBezTo>
                      <a:pt x="116" y="0"/>
                      <a:pt x="106" y="12"/>
                      <a:pt x="96" y="15"/>
                    </a:cubicBezTo>
                    <a:cubicBezTo>
                      <a:pt x="85" y="4"/>
                      <a:pt x="64" y="15"/>
                      <a:pt x="46" y="13"/>
                    </a:cubicBezTo>
                    <a:cubicBezTo>
                      <a:pt x="41" y="12"/>
                      <a:pt x="37" y="8"/>
                      <a:pt x="32" y="8"/>
                    </a:cubicBezTo>
                    <a:cubicBezTo>
                      <a:pt x="26" y="8"/>
                      <a:pt x="19" y="12"/>
                      <a:pt x="13" y="12"/>
                    </a:cubicBezTo>
                    <a:cubicBezTo>
                      <a:pt x="7" y="11"/>
                      <a:pt x="5" y="6"/>
                      <a:pt x="0" y="10"/>
                    </a:cubicBezTo>
                    <a:cubicBezTo>
                      <a:pt x="4" y="27"/>
                      <a:pt x="21" y="14"/>
                      <a:pt x="3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63" name="Freeform 799"/>
              <p:cNvSpPr>
                <a:spLocks/>
              </p:cNvSpPr>
              <p:nvPr/>
            </p:nvSpPr>
            <p:spPr bwMode="auto">
              <a:xfrm>
                <a:off x="9474201" y="5530850"/>
                <a:ext cx="346075" cy="65088"/>
              </a:xfrm>
              <a:custGeom>
                <a:avLst/>
                <a:gdLst>
                  <a:gd name="T0" fmla="*/ 40 w 142"/>
                  <a:gd name="T1" fmla="*/ 7 h 27"/>
                  <a:gd name="T2" fmla="*/ 75 w 142"/>
                  <a:gd name="T3" fmla="*/ 11 h 27"/>
                  <a:gd name="T4" fmla="*/ 112 w 142"/>
                  <a:gd name="T5" fmla="*/ 13 h 27"/>
                  <a:gd name="T6" fmla="*/ 142 w 142"/>
                  <a:gd name="T7" fmla="*/ 11 h 27"/>
                  <a:gd name="T8" fmla="*/ 112 w 142"/>
                  <a:gd name="T9" fmla="*/ 5 h 27"/>
                  <a:gd name="T10" fmla="*/ 91 w 142"/>
                  <a:gd name="T11" fmla="*/ 13 h 27"/>
                  <a:gd name="T12" fmla="*/ 77 w 142"/>
                  <a:gd name="T13" fmla="*/ 4 h 27"/>
                  <a:gd name="T14" fmla="*/ 57 w 142"/>
                  <a:gd name="T15" fmla="*/ 9 h 27"/>
                  <a:gd name="T16" fmla="*/ 40 w 142"/>
                  <a:gd name="T17" fmla="*/ 0 h 27"/>
                  <a:gd name="T18" fmla="*/ 15 w 142"/>
                  <a:gd name="T19" fmla="*/ 12 h 27"/>
                  <a:gd name="T20" fmla="*/ 0 w 142"/>
                  <a:gd name="T21" fmla="*/ 9 h 27"/>
                  <a:gd name="T22" fmla="*/ 40 w 142"/>
                  <a:gd name="T23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" h="27">
                    <a:moveTo>
                      <a:pt x="40" y="7"/>
                    </a:moveTo>
                    <a:cubicBezTo>
                      <a:pt x="47" y="18"/>
                      <a:pt x="65" y="18"/>
                      <a:pt x="75" y="11"/>
                    </a:cubicBezTo>
                    <a:cubicBezTo>
                      <a:pt x="84" y="24"/>
                      <a:pt x="100" y="18"/>
                      <a:pt x="112" y="13"/>
                    </a:cubicBezTo>
                    <a:cubicBezTo>
                      <a:pt x="119" y="21"/>
                      <a:pt x="138" y="24"/>
                      <a:pt x="142" y="11"/>
                    </a:cubicBezTo>
                    <a:cubicBezTo>
                      <a:pt x="130" y="17"/>
                      <a:pt x="120" y="11"/>
                      <a:pt x="112" y="5"/>
                    </a:cubicBezTo>
                    <a:cubicBezTo>
                      <a:pt x="107" y="9"/>
                      <a:pt x="98" y="11"/>
                      <a:pt x="91" y="13"/>
                    </a:cubicBezTo>
                    <a:cubicBezTo>
                      <a:pt x="87" y="10"/>
                      <a:pt x="83" y="5"/>
                      <a:pt x="77" y="4"/>
                    </a:cubicBezTo>
                    <a:cubicBezTo>
                      <a:pt x="70" y="5"/>
                      <a:pt x="64" y="10"/>
                      <a:pt x="57" y="9"/>
                    </a:cubicBezTo>
                    <a:cubicBezTo>
                      <a:pt x="50" y="8"/>
                      <a:pt x="47" y="0"/>
                      <a:pt x="40" y="0"/>
                    </a:cubicBezTo>
                    <a:cubicBezTo>
                      <a:pt x="30" y="0"/>
                      <a:pt x="30" y="11"/>
                      <a:pt x="15" y="12"/>
                    </a:cubicBezTo>
                    <a:cubicBezTo>
                      <a:pt x="11" y="11"/>
                      <a:pt x="5" y="6"/>
                      <a:pt x="0" y="9"/>
                    </a:cubicBezTo>
                    <a:cubicBezTo>
                      <a:pt x="9" y="27"/>
                      <a:pt x="30" y="15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64" name="Freeform 802"/>
              <p:cNvSpPr>
                <a:spLocks/>
              </p:cNvSpPr>
              <p:nvPr/>
            </p:nvSpPr>
            <p:spPr bwMode="auto">
              <a:xfrm>
                <a:off x="9477376" y="5622925"/>
                <a:ext cx="311150" cy="50800"/>
              </a:xfrm>
              <a:custGeom>
                <a:avLst/>
                <a:gdLst>
                  <a:gd name="T0" fmla="*/ 110 w 128"/>
                  <a:gd name="T1" fmla="*/ 14 h 21"/>
                  <a:gd name="T2" fmla="*/ 97 w 128"/>
                  <a:gd name="T3" fmla="*/ 5 h 21"/>
                  <a:gd name="T4" fmla="*/ 55 w 128"/>
                  <a:gd name="T5" fmla="*/ 9 h 21"/>
                  <a:gd name="T6" fmla="*/ 39 w 128"/>
                  <a:gd name="T7" fmla="*/ 0 h 21"/>
                  <a:gd name="T8" fmla="*/ 18 w 128"/>
                  <a:gd name="T9" fmla="*/ 11 h 21"/>
                  <a:gd name="T10" fmla="*/ 0 w 128"/>
                  <a:gd name="T11" fmla="*/ 1 h 21"/>
                  <a:gd name="T12" fmla="*/ 39 w 128"/>
                  <a:gd name="T13" fmla="*/ 9 h 21"/>
                  <a:gd name="T14" fmla="*/ 70 w 128"/>
                  <a:gd name="T15" fmla="*/ 13 h 21"/>
                  <a:gd name="T16" fmla="*/ 81 w 128"/>
                  <a:gd name="T17" fmla="*/ 17 h 21"/>
                  <a:gd name="T18" fmla="*/ 97 w 128"/>
                  <a:gd name="T19" fmla="*/ 13 h 21"/>
                  <a:gd name="T20" fmla="*/ 108 w 128"/>
                  <a:gd name="T21" fmla="*/ 21 h 21"/>
                  <a:gd name="T22" fmla="*/ 128 w 128"/>
                  <a:gd name="T23" fmla="*/ 7 h 21"/>
                  <a:gd name="T24" fmla="*/ 110 w 128"/>
                  <a:gd name="T25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8" h="21">
                    <a:moveTo>
                      <a:pt x="110" y="14"/>
                    </a:moveTo>
                    <a:cubicBezTo>
                      <a:pt x="105" y="11"/>
                      <a:pt x="101" y="8"/>
                      <a:pt x="97" y="5"/>
                    </a:cubicBezTo>
                    <a:cubicBezTo>
                      <a:pt x="84" y="16"/>
                      <a:pt x="72" y="1"/>
                      <a:pt x="55" y="9"/>
                    </a:cubicBezTo>
                    <a:cubicBezTo>
                      <a:pt x="48" y="8"/>
                      <a:pt x="46" y="2"/>
                      <a:pt x="39" y="0"/>
                    </a:cubicBezTo>
                    <a:cubicBezTo>
                      <a:pt x="33" y="5"/>
                      <a:pt x="28" y="10"/>
                      <a:pt x="18" y="11"/>
                    </a:cubicBezTo>
                    <a:cubicBezTo>
                      <a:pt x="12" y="8"/>
                      <a:pt x="9" y="1"/>
                      <a:pt x="0" y="1"/>
                    </a:cubicBezTo>
                    <a:cubicBezTo>
                      <a:pt x="5" y="20"/>
                      <a:pt x="28" y="21"/>
                      <a:pt x="39" y="9"/>
                    </a:cubicBezTo>
                    <a:cubicBezTo>
                      <a:pt x="48" y="21"/>
                      <a:pt x="59" y="12"/>
                      <a:pt x="70" y="13"/>
                    </a:cubicBezTo>
                    <a:cubicBezTo>
                      <a:pt x="74" y="13"/>
                      <a:pt x="78" y="17"/>
                      <a:pt x="81" y="17"/>
                    </a:cubicBezTo>
                    <a:cubicBezTo>
                      <a:pt x="88" y="18"/>
                      <a:pt x="91" y="13"/>
                      <a:pt x="97" y="13"/>
                    </a:cubicBezTo>
                    <a:cubicBezTo>
                      <a:pt x="100" y="17"/>
                      <a:pt x="104" y="18"/>
                      <a:pt x="108" y="21"/>
                    </a:cubicBezTo>
                    <a:cubicBezTo>
                      <a:pt x="115" y="16"/>
                      <a:pt x="126" y="16"/>
                      <a:pt x="128" y="7"/>
                    </a:cubicBezTo>
                    <a:cubicBezTo>
                      <a:pt x="124" y="3"/>
                      <a:pt x="116" y="11"/>
                      <a:pt x="1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65" name="Freeform 804"/>
              <p:cNvSpPr>
                <a:spLocks/>
              </p:cNvSpPr>
              <p:nvPr/>
            </p:nvSpPr>
            <p:spPr bwMode="auto">
              <a:xfrm>
                <a:off x="9464676" y="5700713"/>
                <a:ext cx="317500" cy="73025"/>
              </a:xfrm>
              <a:custGeom>
                <a:avLst/>
                <a:gdLst>
                  <a:gd name="T0" fmla="*/ 35 w 130"/>
                  <a:gd name="T1" fmla="*/ 12 h 30"/>
                  <a:gd name="T2" fmla="*/ 64 w 130"/>
                  <a:gd name="T3" fmla="*/ 14 h 30"/>
                  <a:gd name="T4" fmla="*/ 98 w 130"/>
                  <a:gd name="T5" fmla="*/ 18 h 30"/>
                  <a:gd name="T6" fmla="*/ 130 w 130"/>
                  <a:gd name="T7" fmla="*/ 16 h 30"/>
                  <a:gd name="T8" fmla="*/ 115 w 130"/>
                  <a:gd name="T9" fmla="*/ 20 h 30"/>
                  <a:gd name="T10" fmla="*/ 101 w 130"/>
                  <a:gd name="T11" fmla="*/ 11 h 30"/>
                  <a:gd name="T12" fmla="*/ 81 w 130"/>
                  <a:gd name="T13" fmla="*/ 16 h 30"/>
                  <a:gd name="T14" fmla="*/ 49 w 130"/>
                  <a:gd name="T15" fmla="*/ 12 h 30"/>
                  <a:gd name="T16" fmla="*/ 33 w 130"/>
                  <a:gd name="T17" fmla="*/ 5 h 30"/>
                  <a:gd name="T18" fmla="*/ 18 w 130"/>
                  <a:gd name="T19" fmla="*/ 12 h 30"/>
                  <a:gd name="T20" fmla="*/ 0 w 130"/>
                  <a:gd name="T21" fmla="*/ 5 h 30"/>
                  <a:gd name="T22" fmla="*/ 35 w 130"/>
                  <a:gd name="T2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30">
                    <a:moveTo>
                      <a:pt x="35" y="12"/>
                    </a:moveTo>
                    <a:cubicBezTo>
                      <a:pt x="41" y="22"/>
                      <a:pt x="55" y="19"/>
                      <a:pt x="64" y="14"/>
                    </a:cubicBezTo>
                    <a:cubicBezTo>
                      <a:pt x="73" y="22"/>
                      <a:pt x="87" y="26"/>
                      <a:pt x="98" y="18"/>
                    </a:cubicBezTo>
                    <a:cubicBezTo>
                      <a:pt x="105" y="28"/>
                      <a:pt x="126" y="30"/>
                      <a:pt x="130" y="16"/>
                    </a:cubicBezTo>
                    <a:cubicBezTo>
                      <a:pt x="125" y="13"/>
                      <a:pt x="121" y="21"/>
                      <a:pt x="115" y="20"/>
                    </a:cubicBezTo>
                    <a:cubicBezTo>
                      <a:pt x="109" y="19"/>
                      <a:pt x="105" y="14"/>
                      <a:pt x="101" y="11"/>
                    </a:cubicBezTo>
                    <a:cubicBezTo>
                      <a:pt x="94" y="13"/>
                      <a:pt x="89" y="16"/>
                      <a:pt x="81" y="16"/>
                    </a:cubicBezTo>
                    <a:cubicBezTo>
                      <a:pt x="73" y="7"/>
                      <a:pt x="60" y="6"/>
                      <a:pt x="49" y="12"/>
                    </a:cubicBezTo>
                    <a:cubicBezTo>
                      <a:pt x="42" y="11"/>
                      <a:pt x="41" y="5"/>
                      <a:pt x="33" y="5"/>
                    </a:cubicBezTo>
                    <a:cubicBezTo>
                      <a:pt x="26" y="5"/>
                      <a:pt x="25" y="12"/>
                      <a:pt x="18" y="12"/>
                    </a:cubicBezTo>
                    <a:cubicBezTo>
                      <a:pt x="10" y="12"/>
                      <a:pt x="8" y="0"/>
                      <a:pt x="0" y="5"/>
                    </a:cubicBezTo>
                    <a:cubicBezTo>
                      <a:pt x="4" y="21"/>
                      <a:pt x="24" y="21"/>
                      <a:pt x="3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66" name="Freeform 812"/>
              <p:cNvSpPr>
                <a:spLocks/>
              </p:cNvSpPr>
              <p:nvPr/>
            </p:nvSpPr>
            <p:spPr bwMode="auto">
              <a:xfrm>
                <a:off x="9464675" y="5786437"/>
                <a:ext cx="319088" cy="65087"/>
              </a:xfrm>
              <a:custGeom>
                <a:avLst/>
                <a:gdLst>
                  <a:gd name="T0" fmla="*/ 102 w 131"/>
                  <a:gd name="T1" fmla="*/ 9 h 27"/>
                  <a:gd name="T2" fmla="*/ 81 w 131"/>
                  <a:gd name="T3" fmla="*/ 17 h 27"/>
                  <a:gd name="T4" fmla="*/ 46 w 131"/>
                  <a:gd name="T5" fmla="*/ 13 h 27"/>
                  <a:gd name="T6" fmla="*/ 35 w 131"/>
                  <a:gd name="T7" fmla="*/ 2 h 27"/>
                  <a:gd name="T8" fmla="*/ 16 w 131"/>
                  <a:gd name="T9" fmla="*/ 12 h 27"/>
                  <a:gd name="T10" fmla="*/ 1 w 131"/>
                  <a:gd name="T11" fmla="*/ 0 h 27"/>
                  <a:gd name="T12" fmla="*/ 15 w 131"/>
                  <a:gd name="T13" fmla="*/ 19 h 27"/>
                  <a:gd name="T14" fmla="*/ 33 w 131"/>
                  <a:gd name="T15" fmla="*/ 11 h 27"/>
                  <a:gd name="T16" fmla="*/ 65 w 131"/>
                  <a:gd name="T17" fmla="*/ 15 h 27"/>
                  <a:gd name="T18" fmla="*/ 98 w 131"/>
                  <a:gd name="T19" fmla="*/ 16 h 27"/>
                  <a:gd name="T20" fmla="*/ 131 w 131"/>
                  <a:gd name="T21" fmla="*/ 15 h 27"/>
                  <a:gd name="T22" fmla="*/ 102 w 131"/>
                  <a:gd name="T23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1" h="27">
                    <a:moveTo>
                      <a:pt x="102" y="9"/>
                    </a:moveTo>
                    <a:cubicBezTo>
                      <a:pt x="94" y="10"/>
                      <a:pt x="89" y="15"/>
                      <a:pt x="81" y="17"/>
                    </a:cubicBezTo>
                    <a:cubicBezTo>
                      <a:pt x="73" y="7"/>
                      <a:pt x="58" y="9"/>
                      <a:pt x="46" y="13"/>
                    </a:cubicBezTo>
                    <a:cubicBezTo>
                      <a:pt x="41" y="10"/>
                      <a:pt x="39" y="5"/>
                      <a:pt x="35" y="2"/>
                    </a:cubicBezTo>
                    <a:cubicBezTo>
                      <a:pt x="27" y="6"/>
                      <a:pt x="23" y="13"/>
                      <a:pt x="16" y="12"/>
                    </a:cubicBezTo>
                    <a:cubicBezTo>
                      <a:pt x="8" y="11"/>
                      <a:pt x="10" y="1"/>
                      <a:pt x="1" y="0"/>
                    </a:cubicBezTo>
                    <a:cubicBezTo>
                      <a:pt x="0" y="8"/>
                      <a:pt x="7" y="18"/>
                      <a:pt x="15" y="19"/>
                    </a:cubicBezTo>
                    <a:cubicBezTo>
                      <a:pt x="23" y="20"/>
                      <a:pt x="26" y="12"/>
                      <a:pt x="33" y="11"/>
                    </a:cubicBezTo>
                    <a:cubicBezTo>
                      <a:pt x="39" y="24"/>
                      <a:pt x="54" y="18"/>
                      <a:pt x="65" y="15"/>
                    </a:cubicBezTo>
                    <a:cubicBezTo>
                      <a:pt x="74" y="26"/>
                      <a:pt x="88" y="24"/>
                      <a:pt x="98" y="16"/>
                    </a:cubicBezTo>
                    <a:cubicBezTo>
                      <a:pt x="105" y="27"/>
                      <a:pt x="125" y="26"/>
                      <a:pt x="131" y="15"/>
                    </a:cubicBezTo>
                    <a:cubicBezTo>
                      <a:pt x="120" y="18"/>
                      <a:pt x="106" y="19"/>
                      <a:pt x="10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67" name="Freeform 816"/>
              <p:cNvSpPr>
                <a:spLocks/>
              </p:cNvSpPr>
              <p:nvPr/>
            </p:nvSpPr>
            <p:spPr bwMode="auto">
              <a:xfrm>
                <a:off x="9445625" y="5868987"/>
                <a:ext cx="309563" cy="63500"/>
              </a:xfrm>
              <a:custGeom>
                <a:avLst/>
                <a:gdLst>
                  <a:gd name="T0" fmla="*/ 38 w 127"/>
                  <a:gd name="T1" fmla="*/ 9 h 26"/>
                  <a:gd name="T2" fmla="*/ 68 w 127"/>
                  <a:gd name="T3" fmla="*/ 13 h 26"/>
                  <a:gd name="T4" fmla="*/ 80 w 127"/>
                  <a:gd name="T5" fmla="*/ 20 h 26"/>
                  <a:gd name="T6" fmla="*/ 97 w 127"/>
                  <a:gd name="T7" fmla="*/ 12 h 26"/>
                  <a:gd name="T8" fmla="*/ 104 w 127"/>
                  <a:gd name="T9" fmla="*/ 20 h 26"/>
                  <a:gd name="T10" fmla="*/ 127 w 127"/>
                  <a:gd name="T11" fmla="*/ 15 h 26"/>
                  <a:gd name="T12" fmla="*/ 109 w 127"/>
                  <a:gd name="T13" fmla="*/ 13 h 26"/>
                  <a:gd name="T14" fmla="*/ 99 w 127"/>
                  <a:gd name="T15" fmla="*/ 5 h 26"/>
                  <a:gd name="T16" fmla="*/ 79 w 127"/>
                  <a:gd name="T17" fmla="*/ 13 h 26"/>
                  <a:gd name="T18" fmla="*/ 72 w 127"/>
                  <a:gd name="T19" fmla="*/ 5 h 26"/>
                  <a:gd name="T20" fmla="*/ 40 w 127"/>
                  <a:gd name="T21" fmla="*/ 2 h 26"/>
                  <a:gd name="T22" fmla="*/ 19 w 127"/>
                  <a:gd name="T23" fmla="*/ 13 h 26"/>
                  <a:gd name="T24" fmla="*/ 1 w 127"/>
                  <a:gd name="T25" fmla="*/ 0 h 26"/>
                  <a:gd name="T26" fmla="*/ 38 w 127"/>
                  <a:gd name="T27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7" h="26">
                    <a:moveTo>
                      <a:pt x="38" y="9"/>
                    </a:moveTo>
                    <a:cubicBezTo>
                      <a:pt x="44" y="19"/>
                      <a:pt x="60" y="21"/>
                      <a:pt x="68" y="13"/>
                    </a:cubicBezTo>
                    <a:cubicBezTo>
                      <a:pt x="73" y="15"/>
                      <a:pt x="73" y="22"/>
                      <a:pt x="80" y="20"/>
                    </a:cubicBezTo>
                    <a:cubicBezTo>
                      <a:pt x="86" y="18"/>
                      <a:pt x="91" y="15"/>
                      <a:pt x="97" y="12"/>
                    </a:cubicBezTo>
                    <a:cubicBezTo>
                      <a:pt x="98" y="17"/>
                      <a:pt x="102" y="17"/>
                      <a:pt x="104" y="20"/>
                    </a:cubicBezTo>
                    <a:cubicBezTo>
                      <a:pt x="113" y="20"/>
                      <a:pt x="123" y="20"/>
                      <a:pt x="127" y="15"/>
                    </a:cubicBezTo>
                    <a:cubicBezTo>
                      <a:pt x="124" y="8"/>
                      <a:pt x="116" y="15"/>
                      <a:pt x="109" y="13"/>
                    </a:cubicBezTo>
                    <a:cubicBezTo>
                      <a:pt x="103" y="12"/>
                      <a:pt x="103" y="7"/>
                      <a:pt x="99" y="5"/>
                    </a:cubicBezTo>
                    <a:cubicBezTo>
                      <a:pt x="93" y="9"/>
                      <a:pt x="86" y="11"/>
                      <a:pt x="79" y="13"/>
                    </a:cubicBezTo>
                    <a:cubicBezTo>
                      <a:pt x="75" y="12"/>
                      <a:pt x="76" y="6"/>
                      <a:pt x="72" y="5"/>
                    </a:cubicBezTo>
                    <a:cubicBezTo>
                      <a:pt x="61" y="11"/>
                      <a:pt x="49" y="13"/>
                      <a:pt x="40" y="2"/>
                    </a:cubicBezTo>
                    <a:cubicBezTo>
                      <a:pt x="33" y="6"/>
                      <a:pt x="28" y="12"/>
                      <a:pt x="19" y="13"/>
                    </a:cubicBezTo>
                    <a:cubicBezTo>
                      <a:pt x="11" y="10"/>
                      <a:pt x="11" y="0"/>
                      <a:pt x="1" y="0"/>
                    </a:cubicBezTo>
                    <a:cubicBezTo>
                      <a:pt x="0" y="16"/>
                      <a:pt x="28" y="26"/>
                      <a:pt x="3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</p:grpSp>
      </p:grpSp>
      <p:grpSp>
        <p:nvGrpSpPr>
          <p:cNvPr id="68" name="组 246"/>
          <p:cNvGrpSpPr/>
          <p:nvPr/>
        </p:nvGrpSpPr>
        <p:grpSpPr>
          <a:xfrm>
            <a:off x="9850932" y="1674349"/>
            <a:ext cx="1377108" cy="2124662"/>
            <a:chOff x="7492753" y="1575197"/>
            <a:chExt cx="1377108" cy="2124662"/>
          </a:xfrm>
        </p:grpSpPr>
        <p:sp>
          <p:nvSpPr>
            <p:cNvPr id="69" name="椭圆 68"/>
            <p:cNvSpPr/>
            <p:nvPr/>
          </p:nvSpPr>
          <p:spPr>
            <a:xfrm>
              <a:off x="8083965" y="3505173"/>
              <a:ext cx="194686" cy="194686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cxnSp>
          <p:nvCxnSpPr>
            <p:cNvPr id="70" name="直线连接符 213"/>
            <p:cNvCxnSpPr/>
            <p:nvPr/>
          </p:nvCxnSpPr>
          <p:spPr>
            <a:xfrm flipH="1" flipV="1">
              <a:off x="8178639" y="2852646"/>
              <a:ext cx="2669" cy="652527"/>
            </a:xfrm>
            <a:prstGeom prst="line">
              <a:avLst/>
            </a:prstGeom>
            <a:noFill/>
            <a:ln w="19050" cap="flat" cmpd="sng" algn="ctr">
              <a:solidFill>
                <a:srgbClr val="9FD9DE">
                  <a:lumMod val="75000"/>
                </a:srgbClr>
              </a:solidFill>
              <a:prstDash val="sysDash"/>
              <a:miter lim="800000"/>
            </a:ln>
            <a:effectLst/>
          </p:spPr>
        </p:cxnSp>
        <p:sp>
          <p:nvSpPr>
            <p:cNvPr id="71" name="六边形 70"/>
            <p:cNvSpPr/>
            <p:nvPr/>
          </p:nvSpPr>
          <p:spPr>
            <a:xfrm rot="1800000">
              <a:off x="7492753" y="1575197"/>
              <a:ext cx="1377108" cy="1187162"/>
            </a:xfrm>
            <a:prstGeom prst="hexagon">
              <a:avLst>
                <a:gd name="adj" fmla="val 29392"/>
                <a:gd name="vf" fmla="val 115470"/>
              </a:avLst>
            </a:prstGeom>
            <a:solidFill>
              <a:srgbClr val="1A94BC"/>
            </a:solidFill>
            <a:ln w="1270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/>
              </a:endParaRPr>
            </a:p>
          </p:txBody>
        </p:sp>
        <p:grpSp>
          <p:nvGrpSpPr>
            <p:cNvPr id="72" name="组 235"/>
            <p:cNvGrpSpPr/>
            <p:nvPr/>
          </p:nvGrpSpPr>
          <p:grpSpPr>
            <a:xfrm>
              <a:off x="7817490" y="1844430"/>
              <a:ext cx="722297" cy="630318"/>
              <a:chOff x="8556625" y="5335588"/>
              <a:chExt cx="847726" cy="739775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73" name="Freeform 636"/>
              <p:cNvSpPr>
                <a:spLocks/>
              </p:cNvSpPr>
              <p:nvPr/>
            </p:nvSpPr>
            <p:spPr bwMode="auto">
              <a:xfrm>
                <a:off x="8559801" y="5421313"/>
                <a:ext cx="98425" cy="265113"/>
              </a:xfrm>
              <a:custGeom>
                <a:avLst/>
                <a:gdLst>
                  <a:gd name="T0" fmla="*/ 35 w 41"/>
                  <a:gd name="T1" fmla="*/ 30 h 109"/>
                  <a:gd name="T2" fmla="*/ 21 w 41"/>
                  <a:gd name="T3" fmla="*/ 0 h 109"/>
                  <a:gd name="T4" fmla="*/ 0 w 41"/>
                  <a:gd name="T5" fmla="*/ 21 h 109"/>
                  <a:gd name="T6" fmla="*/ 13 w 41"/>
                  <a:gd name="T7" fmla="*/ 26 h 109"/>
                  <a:gd name="T8" fmla="*/ 4 w 41"/>
                  <a:gd name="T9" fmla="*/ 88 h 109"/>
                  <a:gd name="T10" fmla="*/ 17 w 41"/>
                  <a:gd name="T11" fmla="*/ 109 h 109"/>
                  <a:gd name="T12" fmla="*/ 12 w 41"/>
                  <a:gd name="T13" fmla="*/ 91 h 109"/>
                  <a:gd name="T14" fmla="*/ 19 w 41"/>
                  <a:gd name="T15" fmla="*/ 27 h 109"/>
                  <a:gd name="T16" fmla="*/ 35 w 41"/>
                  <a:gd name="T17" fmla="*/ 3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109">
                    <a:moveTo>
                      <a:pt x="35" y="30"/>
                    </a:moveTo>
                    <a:cubicBezTo>
                      <a:pt x="41" y="16"/>
                      <a:pt x="30" y="8"/>
                      <a:pt x="21" y="0"/>
                    </a:cubicBezTo>
                    <a:cubicBezTo>
                      <a:pt x="14" y="7"/>
                      <a:pt x="6" y="12"/>
                      <a:pt x="0" y="21"/>
                    </a:cubicBezTo>
                    <a:cubicBezTo>
                      <a:pt x="3" y="26"/>
                      <a:pt x="7" y="23"/>
                      <a:pt x="13" y="26"/>
                    </a:cubicBezTo>
                    <a:cubicBezTo>
                      <a:pt x="3" y="44"/>
                      <a:pt x="28" y="73"/>
                      <a:pt x="4" y="88"/>
                    </a:cubicBezTo>
                    <a:cubicBezTo>
                      <a:pt x="4" y="96"/>
                      <a:pt x="4" y="109"/>
                      <a:pt x="17" y="109"/>
                    </a:cubicBezTo>
                    <a:cubicBezTo>
                      <a:pt x="18" y="102"/>
                      <a:pt x="9" y="99"/>
                      <a:pt x="12" y="91"/>
                    </a:cubicBezTo>
                    <a:cubicBezTo>
                      <a:pt x="35" y="79"/>
                      <a:pt x="17" y="47"/>
                      <a:pt x="19" y="27"/>
                    </a:cubicBezTo>
                    <a:cubicBezTo>
                      <a:pt x="25" y="30"/>
                      <a:pt x="31" y="31"/>
                      <a:pt x="3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74" name="Freeform 766"/>
              <p:cNvSpPr>
                <a:spLocks noEditPoints="1"/>
              </p:cNvSpPr>
              <p:nvPr/>
            </p:nvSpPr>
            <p:spPr bwMode="auto">
              <a:xfrm>
                <a:off x="9285288" y="5864225"/>
                <a:ext cx="73025" cy="114300"/>
              </a:xfrm>
              <a:custGeom>
                <a:avLst/>
                <a:gdLst>
                  <a:gd name="T0" fmla="*/ 26 w 30"/>
                  <a:gd name="T1" fmla="*/ 9 h 47"/>
                  <a:gd name="T2" fmla="*/ 4 w 30"/>
                  <a:gd name="T3" fmla="*/ 0 h 47"/>
                  <a:gd name="T4" fmla="*/ 0 w 30"/>
                  <a:gd name="T5" fmla="*/ 36 h 47"/>
                  <a:gd name="T6" fmla="*/ 25 w 30"/>
                  <a:gd name="T7" fmla="*/ 32 h 47"/>
                  <a:gd name="T8" fmla="*/ 22 w 30"/>
                  <a:gd name="T9" fmla="*/ 21 h 47"/>
                  <a:gd name="T10" fmla="*/ 26 w 30"/>
                  <a:gd name="T11" fmla="*/ 9 h 47"/>
                  <a:gd name="T12" fmla="*/ 8 w 30"/>
                  <a:gd name="T13" fmla="*/ 36 h 47"/>
                  <a:gd name="T14" fmla="*/ 8 w 30"/>
                  <a:gd name="T15" fmla="*/ 25 h 47"/>
                  <a:gd name="T16" fmla="*/ 19 w 30"/>
                  <a:gd name="T17" fmla="*/ 29 h 47"/>
                  <a:gd name="T18" fmla="*/ 8 w 30"/>
                  <a:gd name="T19" fmla="*/ 36 h 47"/>
                  <a:gd name="T20" fmla="*/ 10 w 30"/>
                  <a:gd name="T21" fmla="*/ 19 h 47"/>
                  <a:gd name="T22" fmla="*/ 10 w 30"/>
                  <a:gd name="T23" fmla="*/ 8 h 47"/>
                  <a:gd name="T24" fmla="*/ 20 w 30"/>
                  <a:gd name="T25" fmla="*/ 13 h 47"/>
                  <a:gd name="T26" fmla="*/ 10 w 30"/>
                  <a:gd name="T27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47">
                    <a:moveTo>
                      <a:pt x="26" y="9"/>
                    </a:moveTo>
                    <a:cubicBezTo>
                      <a:pt x="21" y="3"/>
                      <a:pt x="12" y="2"/>
                      <a:pt x="4" y="0"/>
                    </a:cubicBezTo>
                    <a:cubicBezTo>
                      <a:pt x="0" y="9"/>
                      <a:pt x="6" y="28"/>
                      <a:pt x="0" y="36"/>
                    </a:cubicBezTo>
                    <a:cubicBezTo>
                      <a:pt x="8" y="47"/>
                      <a:pt x="21" y="42"/>
                      <a:pt x="25" y="32"/>
                    </a:cubicBezTo>
                    <a:cubicBezTo>
                      <a:pt x="26" y="28"/>
                      <a:pt x="22" y="25"/>
                      <a:pt x="22" y="21"/>
                    </a:cubicBezTo>
                    <a:cubicBezTo>
                      <a:pt x="22" y="19"/>
                      <a:pt x="30" y="13"/>
                      <a:pt x="26" y="9"/>
                    </a:cubicBezTo>
                    <a:close/>
                    <a:moveTo>
                      <a:pt x="8" y="36"/>
                    </a:moveTo>
                    <a:cubicBezTo>
                      <a:pt x="8" y="32"/>
                      <a:pt x="8" y="29"/>
                      <a:pt x="8" y="25"/>
                    </a:cubicBezTo>
                    <a:cubicBezTo>
                      <a:pt x="11" y="27"/>
                      <a:pt x="17" y="26"/>
                      <a:pt x="19" y="29"/>
                    </a:cubicBezTo>
                    <a:cubicBezTo>
                      <a:pt x="18" y="34"/>
                      <a:pt x="15" y="37"/>
                      <a:pt x="8" y="36"/>
                    </a:cubicBezTo>
                    <a:close/>
                    <a:moveTo>
                      <a:pt x="10" y="19"/>
                    </a:moveTo>
                    <a:cubicBezTo>
                      <a:pt x="8" y="15"/>
                      <a:pt x="10" y="14"/>
                      <a:pt x="10" y="8"/>
                    </a:cubicBezTo>
                    <a:cubicBezTo>
                      <a:pt x="14" y="9"/>
                      <a:pt x="17" y="11"/>
                      <a:pt x="20" y="13"/>
                    </a:cubicBezTo>
                    <a:cubicBezTo>
                      <a:pt x="20" y="18"/>
                      <a:pt x="16" y="20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75" name="Freeform 771"/>
              <p:cNvSpPr>
                <a:spLocks noEditPoints="1"/>
              </p:cNvSpPr>
              <p:nvPr/>
            </p:nvSpPr>
            <p:spPr bwMode="auto">
              <a:xfrm>
                <a:off x="9296401" y="5735638"/>
                <a:ext cx="73025" cy="101600"/>
              </a:xfrm>
              <a:custGeom>
                <a:avLst/>
                <a:gdLst>
                  <a:gd name="T0" fmla="*/ 24 w 30"/>
                  <a:gd name="T1" fmla="*/ 41 h 42"/>
                  <a:gd name="T2" fmla="*/ 18 w 30"/>
                  <a:gd name="T3" fmla="*/ 0 h 42"/>
                  <a:gd name="T4" fmla="*/ 11 w 30"/>
                  <a:gd name="T5" fmla="*/ 0 h 42"/>
                  <a:gd name="T6" fmla="*/ 2 w 30"/>
                  <a:gd name="T7" fmla="*/ 31 h 42"/>
                  <a:gd name="T8" fmla="*/ 5 w 30"/>
                  <a:gd name="T9" fmla="*/ 42 h 42"/>
                  <a:gd name="T10" fmla="*/ 9 w 30"/>
                  <a:gd name="T11" fmla="*/ 28 h 42"/>
                  <a:gd name="T12" fmla="*/ 20 w 30"/>
                  <a:gd name="T13" fmla="*/ 25 h 42"/>
                  <a:gd name="T14" fmla="*/ 24 w 30"/>
                  <a:gd name="T15" fmla="*/ 41 h 42"/>
                  <a:gd name="T16" fmla="*/ 11 w 30"/>
                  <a:gd name="T17" fmla="*/ 20 h 42"/>
                  <a:gd name="T18" fmla="*/ 14 w 30"/>
                  <a:gd name="T19" fmla="*/ 10 h 42"/>
                  <a:gd name="T20" fmla="*/ 18 w 30"/>
                  <a:gd name="T21" fmla="*/ 20 h 42"/>
                  <a:gd name="T22" fmla="*/ 11 w 30"/>
                  <a:gd name="T23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42">
                    <a:moveTo>
                      <a:pt x="24" y="41"/>
                    </a:moveTo>
                    <a:cubicBezTo>
                      <a:pt x="30" y="29"/>
                      <a:pt x="21" y="11"/>
                      <a:pt x="18" y="0"/>
                    </a:cubicBezTo>
                    <a:cubicBezTo>
                      <a:pt x="16" y="0"/>
                      <a:pt x="14" y="0"/>
                      <a:pt x="11" y="0"/>
                    </a:cubicBezTo>
                    <a:cubicBezTo>
                      <a:pt x="9" y="8"/>
                      <a:pt x="3" y="20"/>
                      <a:pt x="2" y="31"/>
                    </a:cubicBezTo>
                    <a:cubicBezTo>
                      <a:pt x="2" y="33"/>
                      <a:pt x="0" y="40"/>
                      <a:pt x="5" y="42"/>
                    </a:cubicBezTo>
                    <a:cubicBezTo>
                      <a:pt x="9" y="40"/>
                      <a:pt x="8" y="33"/>
                      <a:pt x="9" y="28"/>
                    </a:cubicBezTo>
                    <a:cubicBezTo>
                      <a:pt x="14" y="29"/>
                      <a:pt x="16" y="27"/>
                      <a:pt x="20" y="25"/>
                    </a:cubicBezTo>
                    <a:cubicBezTo>
                      <a:pt x="23" y="29"/>
                      <a:pt x="19" y="39"/>
                      <a:pt x="24" y="41"/>
                    </a:cubicBezTo>
                    <a:close/>
                    <a:moveTo>
                      <a:pt x="11" y="20"/>
                    </a:moveTo>
                    <a:cubicBezTo>
                      <a:pt x="12" y="16"/>
                      <a:pt x="14" y="14"/>
                      <a:pt x="14" y="10"/>
                    </a:cubicBezTo>
                    <a:cubicBezTo>
                      <a:pt x="17" y="12"/>
                      <a:pt x="17" y="16"/>
                      <a:pt x="18" y="20"/>
                    </a:cubicBezTo>
                    <a:cubicBezTo>
                      <a:pt x="16" y="22"/>
                      <a:pt x="16" y="19"/>
                      <a:pt x="1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76" name="Freeform 784"/>
              <p:cNvSpPr>
                <a:spLocks noEditPoints="1"/>
              </p:cNvSpPr>
              <p:nvPr/>
            </p:nvSpPr>
            <p:spPr bwMode="auto">
              <a:xfrm>
                <a:off x="8556626" y="5335588"/>
                <a:ext cx="728663" cy="739775"/>
              </a:xfrm>
              <a:custGeom>
                <a:avLst/>
                <a:gdLst>
                  <a:gd name="T0" fmla="*/ 289 w 299"/>
                  <a:gd name="T1" fmla="*/ 218 h 304"/>
                  <a:gd name="T2" fmla="*/ 268 w 299"/>
                  <a:gd name="T3" fmla="*/ 160 h 304"/>
                  <a:gd name="T4" fmla="*/ 269 w 299"/>
                  <a:gd name="T5" fmla="*/ 89 h 304"/>
                  <a:gd name="T6" fmla="*/ 264 w 299"/>
                  <a:gd name="T7" fmla="*/ 0 h 304"/>
                  <a:gd name="T8" fmla="*/ 62 w 299"/>
                  <a:gd name="T9" fmla="*/ 14 h 304"/>
                  <a:gd name="T10" fmla="*/ 17 w 299"/>
                  <a:gd name="T11" fmla="*/ 229 h 304"/>
                  <a:gd name="T12" fmla="*/ 0 w 299"/>
                  <a:gd name="T13" fmla="*/ 263 h 304"/>
                  <a:gd name="T14" fmla="*/ 76 w 299"/>
                  <a:gd name="T15" fmla="*/ 299 h 304"/>
                  <a:gd name="T16" fmla="*/ 285 w 299"/>
                  <a:gd name="T17" fmla="*/ 279 h 304"/>
                  <a:gd name="T18" fmla="*/ 226 w 299"/>
                  <a:gd name="T19" fmla="*/ 284 h 304"/>
                  <a:gd name="T20" fmla="*/ 235 w 299"/>
                  <a:gd name="T21" fmla="*/ 264 h 304"/>
                  <a:gd name="T22" fmla="*/ 254 w 299"/>
                  <a:gd name="T23" fmla="*/ 280 h 304"/>
                  <a:gd name="T24" fmla="*/ 244 w 299"/>
                  <a:gd name="T25" fmla="*/ 263 h 304"/>
                  <a:gd name="T26" fmla="*/ 254 w 299"/>
                  <a:gd name="T27" fmla="*/ 280 h 304"/>
                  <a:gd name="T28" fmla="*/ 260 w 299"/>
                  <a:gd name="T29" fmla="*/ 281 h 304"/>
                  <a:gd name="T30" fmla="*/ 267 w 299"/>
                  <a:gd name="T31" fmla="*/ 261 h 304"/>
                  <a:gd name="T32" fmla="*/ 275 w 299"/>
                  <a:gd name="T33" fmla="*/ 274 h 304"/>
                  <a:gd name="T34" fmla="*/ 285 w 299"/>
                  <a:gd name="T35" fmla="*/ 259 h 304"/>
                  <a:gd name="T36" fmla="*/ 69 w 299"/>
                  <a:gd name="T37" fmla="*/ 20 h 304"/>
                  <a:gd name="T38" fmla="*/ 261 w 299"/>
                  <a:gd name="T39" fmla="*/ 76 h 304"/>
                  <a:gd name="T40" fmla="*/ 200 w 299"/>
                  <a:gd name="T41" fmla="*/ 162 h 304"/>
                  <a:gd name="T42" fmla="*/ 69 w 299"/>
                  <a:gd name="T43" fmla="*/ 20 h 304"/>
                  <a:gd name="T44" fmla="*/ 8 w 299"/>
                  <a:gd name="T45" fmla="*/ 266 h 304"/>
                  <a:gd name="T46" fmla="*/ 15 w 299"/>
                  <a:gd name="T47" fmla="*/ 290 h 304"/>
                  <a:gd name="T48" fmla="*/ 21 w 299"/>
                  <a:gd name="T49" fmla="*/ 269 h 304"/>
                  <a:gd name="T50" fmla="*/ 26 w 299"/>
                  <a:gd name="T51" fmla="*/ 290 h 304"/>
                  <a:gd name="T52" fmla="*/ 32 w 299"/>
                  <a:gd name="T53" fmla="*/ 272 h 304"/>
                  <a:gd name="T54" fmla="*/ 40 w 299"/>
                  <a:gd name="T55" fmla="*/ 291 h 304"/>
                  <a:gd name="T56" fmla="*/ 47 w 299"/>
                  <a:gd name="T57" fmla="*/ 273 h 304"/>
                  <a:gd name="T58" fmla="*/ 54 w 299"/>
                  <a:gd name="T59" fmla="*/ 291 h 304"/>
                  <a:gd name="T60" fmla="*/ 70 w 299"/>
                  <a:gd name="T61" fmla="*/ 292 h 304"/>
                  <a:gd name="T62" fmla="*/ 59 w 299"/>
                  <a:gd name="T63" fmla="*/ 273 h 304"/>
                  <a:gd name="T64" fmla="*/ 70 w 299"/>
                  <a:gd name="T65" fmla="*/ 292 h 304"/>
                  <a:gd name="T66" fmla="*/ 56 w 299"/>
                  <a:gd name="T67" fmla="*/ 167 h 304"/>
                  <a:gd name="T68" fmla="*/ 285 w 299"/>
                  <a:gd name="T69" fmla="*/ 226 h 304"/>
                  <a:gd name="T70" fmla="*/ 233 w 299"/>
                  <a:gd name="T71" fmla="*/ 257 h 304"/>
                  <a:gd name="T72" fmla="*/ 10 w 299"/>
                  <a:gd name="T73" fmla="*/ 258 h 304"/>
                  <a:gd name="T74" fmla="*/ 77 w 299"/>
                  <a:gd name="T75" fmla="*/ 292 h 304"/>
                  <a:gd name="T76" fmla="*/ 87 w 299"/>
                  <a:gd name="T77" fmla="*/ 274 h 304"/>
                  <a:gd name="T78" fmla="*/ 105 w 299"/>
                  <a:gd name="T79" fmla="*/ 291 h 304"/>
                  <a:gd name="T80" fmla="*/ 94 w 299"/>
                  <a:gd name="T81" fmla="*/ 273 h 304"/>
                  <a:gd name="T82" fmla="*/ 105 w 299"/>
                  <a:gd name="T83" fmla="*/ 291 h 304"/>
                  <a:gd name="T84" fmla="*/ 112 w 299"/>
                  <a:gd name="T85" fmla="*/ 292 h 304"/>
                  <a:gd name="T86" fmla="*/ 121 w 299"/>
                  <a:gd name="T87" fmla="*/ 275 h 304"/>
                  <a:gd name="T88" fmla="*/ 138 w 299"/>
                  <a:gd name="T89" fmla="*/ 291 h 304"/>
                  <a:gd name="T90" fmla="*/ 127 w 299"/>
                  <a:gd name="T91" fmla="*/ 272 h 304"/>
                  <a:gd name="T92" fmla="*/ 138 w 299"/>
                  <a:gd name="T93" fmla="*/ 291 h 304"/>
                  <a:gd name="T94" fmla="*/ 145 w 299"/>
                  <a:gd name="T95" fmla="*/ 291 h 304"/>
                  <a:gd name="T96" fmla="*/ 154 w 299"/>
                  <a:gd name="T97" fmla="*/ 273 h 304"/>
                  <a:gd name="T98" fmla="*/ 160 w 299"/>
                  <a:gd name="T99" fmla="*/ 292 h 304"/>
                  <a:gd name="T100" fmla="*/ 170 w 299"/>
                  <a:gd name="T101" fmla="*/ 272 h 304"/>
                  <a:gd name="T102" fmla="*/ 160 w 299"/>
                  <a:gd name="T103" fmla="*/ 292 h 304"/>
                  <a:gd name="T104" fmla="*/ 179 w 299"/>
                  <a:gd name="T105" fmla="*/ 291 h 304"/>
                  <a:gd name="T106" fmla="*/ 186 w 299"/>
                  <a:gd name="T107" fmla="*/ 290 h 304"/>
                  <a:gd name="T108" fmla="*/ 192 w 299"/>
                  <a:gd name="T109" fmla="*/ 269 h 304"/>
                  <a:gd name="T110" fmla="*/ 193 w 299"/>
                  <a:gd name="T111" fmla="*/ 288 h 304"/>
                  <a:gd name="T112" fmla="*/ 207 w 299"/>
                  <a:gd name="T113" fmla="*/ 268 h 304"/>
                  <a:gd name="T114" fmla="*/ 221 w 299"/>
                  <a:gd name="T115" fmla="*/ 285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9" h="304">
                    <a:moveTo>
                      <a:pt x="285" y="279"/>
                    </a:moveTo>
                    <a:cubicBezTo>
                      <a:pt x="299" y="264"/>
                      <a:pt x="293" y="235"/>
                      <a:pt x="289" y="218"/>
                    </a:cubicBezTo>
                    <a:cubicBezTo>
                      <a:pt x="287" y="211"/>
                      <a:pt x="287" y="204"/>
                      <a:pt x="285" y="198"/>
                    </a:cubicBezTo>
                    <a:cubicBezTo>
                      <a:pt x="280" y="183"/>
                      <a:pt x="270" y="171"/>
                      <a:pt x="268" y="160"/>
                    </a:cubicBezTo>
                    <a:cubicBezTo>
                      <a:pt x="266" y="150"/>
                      <a:pt x="269" y="139"/>
                      <a:pt x="269" y="129"/>
                    </a:cubicBezTo>
                    <a:cubicBezTo>
                      <a:pt x="269" y="116"/>
                      <a:pt x="270" y="103"/>
                      <a:pt x="269" y="89"/>
                    </a:cubicBezTo>
                    <a:cubicBezTo>
                      <a:pt x="268" y="60"/>
                      <a:pt x="274" y="26"/>
                      <a:pt x="267" y="2"/>
                    </a:cubicBezTo>
                    <a:cubicBezTo>
                      <a:pt x="265" y="2"/>
                      <a:pt x="265" y="1"/>
                      <a:pt x="264" y="0"/>
                    </a:cubicBezTo>
                    <a:cubicBezTo>
                      <a:pt x="231" y="2"/>
                      <a:pt x="195" y="3"/>
                      <a:pt x="160" y="6"/>
                    </a:cubicBezTo>
                    <a:cubicBezTo>
                      <a:pt x="127" y="10"/>
                      <a:pt x="93" y="12"/>
                      <a:pt x="62" y="14"/>
                    </a:cubicBezTo>
                    <a:cubicBezTo>
                      <a:pt x="57" y="63"/>
                      <a:pt x="51" y="113"/>
                      <a:pt x="52" y="162"/>
                    </a:cubicBezTo>
                    <a:cubicBezTo>
                      <a:pt x="39" y="186"/>
                      <a:pt x="28" y="209"/>
                      <a:pt x="17" y="229"/>
                    </a:cubicBezTo>
                    <a:cubicBezTo>
                      <a:pt x="12" y="237"/>
                      <a:pt x="7" y="243"/>
                      <a:pt x="4" y="252"/>
                    </a:cubicBezTo>
                    <a:cubicBezTo>
                      <a:pt x="3" y="256"/>
                      <a:pt x="4" y="260"/>
                      <a:pt x="0" y="263"/>
                    </a:cubicBezTo>
                    <a:cubicBezTo>
                      <a:pt x="3" y="271"/>
                      <a:pt x="2" y="284"/>
                      <a:pt x="4" y="293"/>
                    </a:cubicBezTo>
                    <a:cubicBezTo>
                      <a:pt x="25" y="304"/>
                      <a:pt x="53" y="299"/>
                      <a:pt x="76" y="299"/>
                    </a:cubicBezTo>
                    <a:cubicBezTo>
                      <a:pt x="126" y="299"/>
                      <a:pt x="167" y="300"/>
                      <a:pt x="218" y="293"/>
                    </a:cubicBezTo>
                    <a:cubicBezTo>
                      <a:pt x="239" y="291"/>
                      <a:pt x="274" y="289"/>
                      <a:pt x="285" y="279"/>
                    </a:cubicBezTo>
                    <a:close/>
                    <a:moveTo>
                      <a:pt x="237" y="283"/>
                    </a:moveTo>
                    <a:cubicBezTo>
                      <a:pt x="232" y="282"/>
                      <a:pt x="232" y="285"/>
                      <a:pt x="226" y="284"/>
                    </a:cubicBezTo>
                    <a:cubicBezTo>
                      <a:pt x="226" y="277"/>
                      <a:pt x="230" y="274"/>
                      <a:pt x="226" y="267"/>
                    </a:cubicBezTo>
                    <a:cubicBezTo>
                      <a:pt x="226" y="263"/>
                      <a:pt x="235" y="268"/>
                      <a:pt x="235" y="264"/>
                    </a:cubicBezTo>
                    <a:cubicBezTo>
                      <a:pt x="241" y="266"/>
                      <a:pt x="236" y="277"/>
                      <a:pt x="237" y="283"/>
                    </a:cubicBezTo>
                    <a:close/>
                    <a:moveTo>
                      <a:pt x="254" y="280"/>
                    </a:moveTo>
                    <a:cubicBezTo>
                      <a:pt x="248" y="281"/>
                      <a:pt x="250" y="281"/>
                      <a:pt x="243" y="282"/>
                    </a:cubicBezTo>
                    <a:cubicBezTo>
                      <a:pt x="243" y="273"/>
                      <a:pt x="244" y="269"/>
                      <a:pt x="244" y="263"/>
                    </a:cubicBezTo>
                    <a:cubicBezTo>
                      <a:pt x="247" y="263"/>
                      <a:pt x="250" y="263"/>
                      <a:pt x="253" y="264"/>
                    </a:cubicBezTo>
                    <a:cubicBezTo>
                      <a:pt x="254" y="269"/>
                      <a:pt x="255" y="274"/>
                      <a:pt x="254" y="280"/>
                    </a:cubicBezTo>
                    <a:close/>
                    <a:moveTo>
                      <a:pt x="269" y="278"/>
                    </a:moveTo>
                    <a:cubicBezTo>
                      <a:pt x="265" y="278"/>
                      <a:pt x="265" y="282"/>
                      <a:pt x="260" y="281"/>
                    </a:cubicBezTo>
                    <a:cubicBezTo>
                      <a:pt x="263" y="273"/>
                      <a:pt x="259" y="271"/>
                      <a:pt x="260" y="262"/>
                    </a:cubicBezTo>
                    <a:cubicBezTo>
                      <a:pt x="262" y="262"/>
                      <a:pt x="267" y="264"/>
                      <a:pt x="267" y="261"/>
                    </a:cubicBezTo>
                    <a:cubicBezTo>
                      <a:pt x="270" y="265"/>
                      <a:pt x="270" y="271"/>
                      <a:pt x="269" y="278"/>
                    </a:cubicBezTo>
                    <a:close/>
                    <a:moveTo>
                      <a:pt x="275" y="274"/>
                    </a:moveTo>
                    <a:cubicBezTo>
                      <a:pt x="275" y="269"/>
                      <a:pt x="277" y="267"/>
                      <a:pt x="274" y="263"/>
                    </a:cubicBezTo>
                    <a:cubicBezTo>
                      <a:pt x="276" y="260"/>
                      <a:pt x="283" y="262"/>
                      <a:pt x="285" y="259"/>
                    </a:cubicBezTo>
                    <a:cubicBezTo>
                      <a:pt x="287" y="264"/>
                      <a:pt x="281" y="273"/>
                      <a:pt x="275" y="274"/>
                    </a:cubicBezTo>
                    <a:close/>
                    <a:moveTo>
                      <a:pt x="69" y="20"/>
                    </a:moveTo>
                    <a:cubicBezTo>
                      <a:pt x="127" y="21"/>
                      <a:pt x="192" y="7"/>
                      <a:pt x="261" y="10"/>
                    </a:cubicBezTo>
                    <a:cubicBezTo>
                      <a:pt x="267" y="32"/>
                      <a:pt x="261" y="56"/>
                      <a:pt x="261" y="76"/>
                    </a:cubicBezTo>
                    <a:cubicBezTo>
                      <a:pt x="262" y="100"/>
                      <a:pt x="264" y="126"/>
                      <a:pt x="262" y="157"/>
                    </a:cubicBezTo>
                    <a:cubicBezTo>
                      <a:pt x="244" y="161"/>
                      <a:pt x="222" y="160"/>
                      <a:pt x="200" y="162"/>
                    </a:cubicBezTo>
                    <a:cubicBezTo>
                      <a:pt x="152" y="167"/>
                      <a:pt x="104" y="170"/>
                      <a:pt x="59" y="160"/>
                    </a:cubicBezTo>
                    <a:cubicBezTo>
                      <a:pt x="57" y="117"/>
                      <a:pt x="63" y="67"/>
                      <a:pt x="69" y="20"/>
                    </a:cubicBezTo>
                    <a:close/>
                    <a:moveTo>
                      <a:pt x="15" y="290"/>
                    </a:moveTo>
                    <a:cubicBezTo>
                      <a:pt x="8" y="287"/>
                      <a:pt x="9" y="276"/>
                      <a:pt x="8" y="266"/>
                    </a:cubicBezTo>
                    <a:cubicBezTo>
                      <a:pt x="10" y="267"/>
                      <a:pt x="12" y="268"/>
                      <a:pt x="14" y="268"/>
                    </a:cubicBezTo>
                    <a:cubicBezTo>
                      <a:pt x="14" y="276"/>
                      <a:pt x="16" y="281"/>
                      <a:pt x="15" y="290"/>
                    </a:cubicBezTo>
                    <a:close/>
                    <a:moveTo>
                      <a:pt x="26" y="290"/>
                    </a:moveTo>
                    <a:cubicBezTo>
                      <a:pt x="18" y="290"/>
                      <a:pt x="22" y="277"/>
                      <a:pt x="21" y="269"/>
                    </a:cubicBezTo>
                    <a:cubicBezTo>
                      <a:pt x="25" y="268"/>
                      <a:pt x="24" y="271"/>
                      <a:pt x="28" y="271"/>
                    </a:cubicBezTo>
                    <a:cubicBezTo>
                      <a:pt x="24" y="275"/>
                      <a:pt x="28" y="289"/>
                      <a:pt x="26" y="290"/>
                    </a:cubicBezTo>
                    <a:close/>
                    <a:moveTo>
                      <a:pt x="40" y="291"/>
                    </a:moveTo>
                    <a:cubicBezTo>
                      <a:pt x="29" y="290"/>
                      <a:pt x="34" y="282"/>
                      <a:pt x="32" y="272"/>
                    </a:cubicBezTo>
                    <a:cubicBezTo>
                      <a:pt x="34" y="270"/>
                      <a:pt x="40" y="271"/>
                      <a:pt x="41" y="273"/>
                    </a:cubicBezTo>
                    <a:cubicBezTo>
                      <a:pt x="40" y="281"/>
                      <a:pt x="40" y="282"/>
                      <a:pt x="40" y="291"/>
                    </a:cubicBezTo>
                    <a:close/>
                    <a:moveTo>
                      <a:pt x="47" y="291"/>
                    </a:moveTo>
                    <a:cubicBezTo>
                      <a:pt x="47" y="285"/>
                      <a:pt x="47" y="279"/>
                      <a:pt x="47" y="273"/>
                    </a:cubicBezTo>
                    <a:cubicBezTo>
                      <a:pt x="48" y="273"/>
                      <a:pt x="49" y="273"/>
                      <a:pt x="50" y="273"/>
                    </a:cubicBezTo>
                    <a:cubicBezTo>
                      <a:pt x="55" y="275"/>
                      <a:pt x="51" y="286"/>
                      <a:pt x="54" y="291"/>
                    </a:cubicBezTo>
                    <a:cubicBezTo>
                      <a:pt x="51" y="291"/>
                      <a:pt x="49" y="291"/>
                      <a:pt x="47" y="291"/>
                    </a:cubicBezTo>
                    <a:close/>
                    <a:moveTo>
                      <a:pt x="70" y="292"/>
                    </a:moveTo>
                    <a:cubicBezTo>
                      <a:pt x="67" y="292"/>
                      <a:pt x="63" y="292"/>
                      <a:pt x="59" y="291"/>
                    </a:cubicBezTo>
                    <a:cubicBezTo>
                      <a:pt x="59" y="285"/>
                      <a:pt x="59" y="279"/>
                      <a:pt x="59" y="273"/>
                    </a:cubicBezTo>
                    <a:cubicBezTo>
                      <a:pt x="63" y="273"/>
                      <a:pt x="67" y="273"/>
                      <a:pt x="70" y="274"/>
                    </a:cubicBezTo>
                    <a:cubicBezTo>
                      <a:pt x="70" y="280"/>
                      <a:pt x="70" y="286"/>
                      <a:pt x="70" y="292"/>
                    </a:cubicBezTo>
                    <a:close/>
                    <a:moveTo>
                      <a:pt x="10" y="258"/>
                    </a:moveTo>
                    <a:cubicBezTo>
                      <a:pt x="22" y="224"/>
                      <a:pt x="43" y="200"/>
                      <a:pt x="56" y="167"/>
                    </a:cubicBezTo>
                    <a:cubicBezTo>
                      <a:pt x="125" y="185"/>
                      <a:pt x="191" y="168"/>
                      <a:pt x="264" y="168"/>
                    </a:cubicBezTo>
                    <a:cubicBezTo>
                      <a:pt x="273" y="184"/>
                      <a:pt x="279" y="203"/>
                      <a:pt x="285" y="226"/>
                    </a:cubicBezTo>
                    <a:cubicBezTo>
                      <a:pt x="286" y="232"/>
                      <a:pt x="289" y="243"/>
                      <a:pt x="288" y="246"/>
                    </a:cubicBezTo>
                    <a:cubicBezTo>
                      <a:pt x="283" y="257"/>
                      <a:pt x="246" y="256"/>
                      <a:pt x="233" y="257"/>
                    </a:cubicBezTo>
                    <a:cubicBezTo>
                      <a:pt x="191" y="262"/>
                      <a:pt x="137" y="266"/>
                      <a:pt x="85" y="266"/>
                    </a:cubicBezTo>
                    <a:cubicBezTo>
                      <a:pt x="58" y="265"/>
                      <a:pt x="28" y="265"/>
                      <a:pt x="10" y="258"/>
                    </a:cubicBezTo>
                    <a:close/>
                    <a:moveTo>
                      <a:pt x="87" y="292"/>
                    </a:moveTo>
                    <a:cubicBezTo>
                      <a:pt x="84" y="290"/>
                      <a:pt x="82" y="293"/>
                      <a:pt x="77" y="292"/>
                    </a:cubicBezTo>
                    <a:cubicBezTo>
                      <a:pt x="75" y="283"/>
                      <a:pt x="78" y="282"/>
                      <a:pt x="76" y="274"/>
                    </a:cubicBezTo>
                    <a:cubicBezTo>
                      <a:pt x="81" y="271"/>
                      <a:pt x="82" y="274"/>
                      <a:pt x="87" y="274"/>
                    </a:cubicBezTo>
                    <a:cubicBezTo>
                      <a:pt x="87" y="280"/>
                      <a:pt x="87" y="286"/>
                      <a:pt x="87" y="292"/>
                    </a:cubicBezTo>
                    <a:close/>
                    <a:moveTo>
                      <a:pt x="105" y="291"/>
                    </a:moveTo>
                    <a:cubicBezTo>
                      <a:pt x="101" y="291"/>
                      <a:pt x="96" y="291"/>
                      <a:pt x="92" y="291"/>
                    </a:cubicBezTo>
                    <a:cubicBezTo>
                      <a:pt x="92" y="283"/>
                      <a:pt x="92" y="276"/>
                      <a:pt x="94" y="273"/>
                    </a:cubicBezTo>
                    <a:cubicBezTo>
                      <a:pt x="98" y="276"/>
                      <a:pt x="102" y="271"/>
                      <a:pt x="106" y="275"/>
                    </a:cubicBezTo>
                    <a:cubicBezTo>
                      <a:pt x="105" y="283"/>
                      <a:pt x="105" y="285"/>
                      <a:pt x="105" y="291"/>
                    </a:cubicBezTo>
                    <a:close/>
                    <a:moveTo>
                      <a:pt x="121" y="291"/>
                    </a:moveTo>
                    <a:cubicBezTo>
                      <a:pt x="118" y="291"/>
                      <a:pt x="112" y="289"/>
                      <a:pt x="112" y="292"/>
                    </a:cubicBezTo>
                    <a:cubicBezTo>
                      <a:pt x="109" y="287"/>
                      <a:pt x="113" y="283"/>
                      <a:pt x="112" y="273"/>
                    </a:cubicBezTo>
                    <a:cubicBezTo>
                      <a:pt x="115" y="274"/>
                      <a:pt x="119" y="273"/>
                      <a:pt x="121" y="275"/>
                    </a:cubicBezTo>
                    <a:cubicBezTo>
                      <a:pt x="121" y="280"/>
                      <a:pt x="121" y="285"/>
                      <a:pt x="121" y="291"/>
                    </a:cubicBezTo>
                    <a:close/>
                    <a:moveTo>
                      <a:pt x="138" y="291"/>
                    </a:moveTo>
                    <a:cubicBezTo>
                      <a:pt x="134" y="291"/>
                      <a:pt x="130" y="291"/>
                      <a:pt x="127" y="291"/>
                    </a:cubicBezTo>
                    <a:cubicBezTo>
                      <a:pt x="127" y="285"/>
                      <a:pt x="127" y="279"/>
                      <a:pt x="127" y="272"/>
                    </a:cubicBezTo>
                    <a:cubicBezTo>
                      <a:pt x="130" y="273"/>
                      <a:pt x="134" y="273"/>
                      <a:pt x="138" y="273"/>
                    </a:cubicBezTo>
                    <a:cubicBezTo>
                      <a:pt x="137" y="282"/>
                      <a:pt x="140" y="287"/>
                      <a:pt x="138" y="291"/>
                    </a:cubicBezTo>
                    <a:close/>
                    <a:moveTo>
                      <a:pt x="153" y="291"/>
                    </a:moveTo>
                    <a:cubicBezTo>
                      <a:pt x="150" y="291"/>
                      <a:pt x="147" y="291"/>
                      <a:pt x="145" y="291"/>
                    </a:cubicBezTo>
                    <a:cubicBezTo>
                      <a:pt x="143" y="283"/>
                      <a:pt x="145" y="282"/>
                      <a:pt x="143" y="273"/>
                    </a:cubicBezTo>
                    <a:cubicBezTo>
                      <a:pt x="149" y="274"/>
                      <a:pt x="151" y="270"/>
                      <a:pt x="154" y="273"/>
                    </a:cubicBezTo>
                    <a:cubicBezTo>
                      <a:pt x="152" y="278"/>
                      <a:pt x="153" y="285"/>
                      <a:pt x="153" y="291"/>
                    </a:cubicBezTo>
                    <a:close/>
                    <a:moveTo>
                      <a:pt x="160" y="292"/>
                    </a:moveTo>
                    <a:cubicBezTo>
                      <a:pt x="160" y="285"/>
                      <a:pt x="160" y="279"/>
                      <a:pt x="160" y="272"/>
                    </a:cubicBezTo>
                    <a:cubicBezTo>
                      <a:pt x="163" y="272"/>
                      <a:pt x="166" y="272"/>
                      <a:pt x="170" y="272"/>
                    </a:cubicBezTo>
                    <a:cubicBezTo>
                      <a:pt x="169" y="279"/>
                      <a:pt x="170" y="285"/>
                      <a:pt x="171" y="291"/>
                    </a:cubicBezTo>
                    <a:cubicBezTo>
                      <a:pt x="166" y="290"/>
                      <a:pt x="163" y="291"/>
                      <a:pt x="160" y="292"/>
                    </a:cubicBezTo>
                    <a:close/>
                    <a:moveTo>
                      <a:pt x="186" y="290"/>
                    </a:moveTo>
                    <a:cubicBezTo>
                      <a:pt x="184" y="290"/>
                      <a:pt x="179" y="288"/>
                      <a:pt x="179" y="291"/>
                    </a:cubicBezTo>
                    <a:cubicBezTo>
                      <a:pt x="176" y="287"/>
                      <a:pt x="176" y="279"/>
                      <a:pt x="176" y="271"/>
                    </a:cubicBezTo>
                    <a:cubicBezTo>
                      <a:pt x="189" y="266"/>
                      <a:pt x="186" y="279"/>
                      <a:pt x="186" y="290"/>
                    </a:cubicBezTo>
                    <a:close/>
                    <a:moveTo>
                      <a:pt x="193" y="288"/>
                    </a:moveTo>
                    <a:cubicBezTo>
                      <a:pt x="190" y="284"/>
                      <a:pt x="192" y="275"/>
                      <a:pt x="192" y="269"/>
                    </a:cubicBezTo>
                    <a:cubicBezTo>
                      <a:pt x="204" y="264"/>
                      <a:pt x="202" y="277"/>
                      <a:pt x="203" y="287"/>
                    </a:cubicBezTo>
                    <a:cubicBezTo>
                      <a:pt x="198" y="286"/>
                      <a:pt x="196" y="288"/>
                      <a:pt x="193" y="288"/>
                    </a:cubicBezTo>
                    <a:close/>
                    <a:moveTo>
                      <a:pt x="210" y="286"/>
                    </a:moveTo>
                    <a:cubicBezTo>
                      <a:pt x="209" y="280"/>
                      <a:pt x="208" y="273"/>
                      <a:pt x="207" y="268"/>
                    </a:cubicBezTo>
                    <a:cubicBezTo>
                      <a:pt x="212" y="268"/>
                      <a:pt x="215" y="266"/>
                      <a:pt x="221" y="267"/>
                    </a:cubicBezTo>
                    <a:cubicBezTo>
                      <a:pt x="221" y="273"/>
                      <a:pt x="221" y="279"/>
                      <a:pt x="221" y="285"/>
                    </a:cubicBezTo>
                    <a:cubicBezTo>
                      <a:pt x="216" y="284"/>
                      <a:pt x="213" y="285"/>
                      <a:pt x="210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77" name="Freeform 810"/>
              <p:cNvSpPr>
                <a:spLocks noEditPoints="1"/>
              </p:cNvSpPr>
              <p:nvPr/>
            </p:nvSpPr>
            <p:spPr bwMode="auto">
              <a:xfrm>
                <a:off x="8661400" y="5756275"/>
                <a:ext cx="550863" cy="161925"/>
              </a:xfrm>
              <a:custGeom>
                <a:avLst/>
                <a:gdLst>
                  <a:gd name="T0" fmla="*/ 226 w 226"/>
                  <a:gd name="T1" fmla="*/ 56 h 66"/>
                  <a:gd name="T2" fmla="*/ 194 w 226"/>
                  <a:gd name="T3" fmla="*/ 1 h 66"/>
                  <a:gd name="T4" fmla="*/ 24 w 226"/>
                  <a:gd name="T5" fmla="*/ 0 h 66"/>
                  <a:gd name="T6" fmla="*/ 107 w 226"/>
                  <a:gd name="T7" fmla="*/ 59 h 66"/>
                  <a:gd name="T8" fmla="*/ 40 w 226"/>
                  <a:gd name="T9" fmla="*/ 27 h 66"/>
                  <a:gd name="T10" fmla="*/ 37 w 226"/>
                  <a:gd name="T11" fmla="*/ 35 h 66"/>
                  <a:gd name="T12" fmla="*/ 58 w 226"/>
                  <a:gd name="T13" fmla="*/ 54 h 66"/>
                  <a:gd name="T14" fmla="*/ 85 w 226"/>
                  <a:gd name="T15" fmla="*/ 45 h 66"/>
                  <a:gd name="T16" fmla="*/ 190 w 226"/>
                  <a:gd name="T17" fmla="*/ 53 h 66"/>
                  <a:gd name="T18" fmla="*/ 218 w 226"/>
                  <a:gd name="T19" fmla="*/ 46 h 66"/>
                  <a:gd name="T20" fmla="*/ 213 w 226"/>
                  <a:gd name="T21" fmla="*/ 30 h 66"/>
                  <a:gd name="T22" fmla="*/ 189 w 226"/>
                  <a:gd name="T23" fmla="*/ 38 h 66"/>
                  <a:gd name="T24" fmla="*/ 213 w 226"/>
                  <a:gd name="T25" fmla="*/ 30 h 66"/>
                  <a:gd name="T26" fmla="*/ 185 w 226"/>
                  <a:gd name="T27" fmla="*/ 24 h 66"/>
                  <a:gd name="T28" fmla="*/ 208 w 226"/>
                  <a:gd name="T29" fmla="*/ 24 h 66"/>
                  <a:gd name="T30" fmla="*/ 158 w 226"/>
                  <a:gd name="T31" fmla="*/ 52 h 66"/>
                  <a:gd name="T32" fmla="*/ 181 w 226"/>
                  <a:gd name="T33" fmla="*/ 43 h 66"/>
                  <a:gd name="T34" fmla="*/ 153 w 226"/>
                  <a:gd name="T35" fmla="*/ 11 h 66"/>
                  <a:gd name="T36" fmla="*/ 178 w 226"/>
                  <a:gd name="T37" fmla="*/ 23 h 66"/>
                  <a:gd name="T38" fmla="*/ 153 w 226"/>
                  <a:gd name="T39" fmla="*/ 11 h 66"/>
                  <a:gd name="T40" fmla="*/ 181 w 226"/>
                  <a:gd name="T41" fmla="*/ 35 h 66"/>
                  <a:gd name="T42" fmla="*/ 153 w 226"/>
                  <a:gd name="T43" fmla="*/ 33 h 66"/>
                  <a:gd name="T44" fmla="*/ 150 w 226"/>
                  <a:gd name="T45" fmla="*/ 54 h 66"/>
                  <a:gd name="T46" fmla="*/ 124 w 226"/>
                  <a:gd name="T47" fmla="*/ 44 h 66"/>
                  <a:gd name="T48" fmla="*/ 150 w 226"/>
                  <a:gd name="T49" fmla="*/ 54 h 66"/>
                  <a:gd name="T50" fmla="*/ 122 w 226"/>
                  <a:gd name="T51" fmla="*/ 37 h 66"/>
                  <a:gd name="T52" fmla="*/ 147 w 226"/>
                  <a:gd name="T53" fmla="*/ 34 h 66"/>
                  <a:gd name="T54" fmla="*/ 145 w 226"/>
                  <a:gd name="T55" fmla="*/ 14 h 66"/>
                  <a:gd name="T56" fmla="*/ 124 w 226"/>
                  <a:gd name="T57" fmla="*/ 26 h 66"/>
                  <a:gd name="T58" fmla="*/ 96 w 226"/>
                  <a:gd name="T59" fmla="*/ 16 h 66"/>
                  <a:gd name="T60" fmla="*/ 116 w 226"/>
                  <a:gd name="T61" fmla="*/ 25 h 66"/>
                  <a:gd name="T62" fmla="*/ 96 w 226"/>
                  <a:gd name="T63" fmla="*/ 16 h 66"/>
                  <a:gd name="T64" fmla="*/ 116 w 226"/>
                  <a:gd name="T65" fmla="*/ 34 h 66"/>
                  <a:gd name="T66" fmla="*/ 93 w 226"/>
                  <a:gd name="T67" fmla="*/ 32 h 66"/>
                  <a:gd name="T68" fmla="*/ 116 w 226"/>
                  <a:gd name="T69" fmla="*/ 44 h 66"/>
                  <a:gd name="T70" fmla="*/ 91 w 226"/>
                  <a:gd name="T71" fmla="*/ 53 h 66"/>
                  <a:gd name="T72" fmla="*/ 71 w 226"/>
                  <a:gd name="T73" fmla="*/ 12 h 66"/>
                  <a:gd name="T74" fmla="*/ 88 w 226"/>
                  <a:gd name="T75" fmla="*/ 25 h 66"/>
                  <a:gd name="T76" fmla="*/ 71 w 226"/>
                  <a:gd name="T77" fmla="*/ 12 h 66"/>
                  <a:gd name="T78" fmla="*/ 63 w 226"/>
                  <a:gd name="T79" fmla="*/ 36 h 66"/>
                  <a:gd name="T80" fmla="*/ 45 w 226"/>
                  <a:gd name="T81" fmla="*/ 11 h 66"/>
                  <a:gd name="T82" fmla="*/ 60 w 226"/>
                  <a:gd name="T83" fmla="*/ 23 h 66"/>
                  <a:gd name="T84" fmla="*/ 45 w 226"/>
                  <a:gd name="T85" fmla="*/ 11 h 66"/>
                  <a:gd name="T86" fmla="*/ 40 w 226"/>
                  <a:gd name="T87" fmla="*/ 11 h 66"/>
                  <a:gd name="T88" fmla="*/ 24 w 226"/>
                  <a:gd name="T89" fmla="*/ 19 h 66"/>
                  <a:gd name="T90" fmla="*/ 23 w 226"/>
                  <a:gd name="T91" fmla="*/ 51 h 66"/>
                  <a:gd name="T92" fmla="*/ 11 w 226"/>
                  <a:gd name="T93" fmla="*/ 38 h 66"/>
                  <a:gd name="T94" fmla="*/ 23 w 226"/>
                  <a:gd name="T95" fmla="*/ 51 h 66"/>
                  <a:gd name="T96" fmla="*/ 33 w 226"/>
                  <a:gd name="T97" fmla="*/ 26 h 66"/>
                  <a:gd name="T98" fmla="*/ 16 w 226"/>
                  <a:gd name="T99" fmla="*/ 33 h 66"/>
                  <a:gd name="T100" fmla="*/ 34 w 226"/>
                  <a:gd name="T101" fmla="*/ 40 h 66"/>
                  <a:gd name="T102" fmla="*/ 49 w 226"/>
                  <a:gd name="T103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6" h="66">
                    <a:moveTo>
                      <a:pt x="107" y="59"/>
                    </a:moveTo>
                    <a:cubicBezTo>
                      <a:pt x="149" y="58"/>
                      <a:pt x="188" y="64"/>
                      <a:pt x="226" y="56"/>
                    </a:cubicBezTo>
                    <a:cubicBezTo>
                      <a:pt x="226" y="39"/>
                      <a:pt x="215" y="20"/>
                      <a:pt x="208" y="5"/>
                    </a:cubicBezTo>
                    <a:cubicBezTo>
                      <a:pt x="202" y="2"/>
                      <a:pt x="199" y="1"/>
                      <a:pt x="194" y="1"/>
                    </a:cubicBezTo>
                    <a:cubicBezTo>
                      <a:pt x="166" y="4"/>
                      <a:pt x="119" y="8"/>
                      <a:pt x="80" y="5"/>
                    </a:cubicBezTo>
                    <a:cubicBezTo>
                      <a:pt x="56" y="3"/>
                      <a:pt x="37" y="7"/>
                      <a:pt x="24" y="0"/>
                    </a:cubicBezTo>
                    <a:cubicBezTo>
                      <a:pt x="17" y="19"/>
                      <a:pt x="2" y="30"/>
                      <a:pt x="0" y="55"/>
                    </a:cubicBezTo>
                    <a:cubicBezTo>
                      <a:pt x="32" y="66"/>
                      <a:pt x="70" y="60"/>
                      <a:pt x="107" y="59"/>
                    </a:cubicBezTo>
                    <a:close/>
                    <a:moveTo>
                      <a:pt x="37" y="35"/>
                    </a:moveTo>
                    <a:cubicBezTo>
                      <a:pt x="38" y="32"/>
                      <a:pt x="40" y="31"/>
                      <a:pt x="40" y="27"/>
                    </a:cubicBezTo>
                    <a:cubicBezTo>
                      <a:pt x="44" y="29"/>
                      <a:pt x="49" y="30"/>
                      <a:pt x="56" y="30"/>
                    </a:cubicBezTo>
                    <a:cubicBezTo>
                      <a:pt x="53" y="41"/>
                      <a:pt x="45" y="31"/>
                      <a:pt x="37" y="35"/>
                    </a:cubicBezTo>
                    <a:close/>
                    <a:moveTo>
                      <a:pt x="84" y="55"/>
                    </a:moveTo>
                    <a:cubicBezTo>
                      <a:pt x="80" y="53"/>
                      <a:pt x="68" y="55"/>
                      <a:pt x="58" y="54"/>
                    </a:cubicBezTo>
                    <a:cubicBezTo>
                      <a:pt x="59" y="51"/>
                      <a:pt x="58" y="45"/>
                      <a:pt x="60" y="43"/>
                    </a:cubicBezTo>
                    <a:cubicBezTo>
                      <a:pt x="72" y="43"/>
                      <a:pt x="74" y="44"/>
                      <a:pt x="85" y="45"/>
                    </a:cubicBezTo>
                    <a:cubicBezTo>
                      <a:pt x="85" y="48"/>
                      <a:pt x="83" y="50"/>
                      <a:pt x="84" y="55"/>
                    </a:cubicBezTo>
                    <a:close/>
                    <a:moveTo>
                      <a:pt x="190" y="53"/>
                    </a:moveTo>
                    <a:cubicBezTo>
                      <a:pt x="192" y="52"/>
                      <a:pt x="191" y="48"/>
                      <a:pt x="189" y="46"/>
                    </a:cubicBezTo>
                    <a:cubicBezTo>
                      <a:pt x="194" y="42"/>
                      <a:pt x="215" y="42"/>
                      <a:pt x="218" y="46"/>
                    </a:cubicBezTo>
                    <a:cubicBezTo>
                      <a:pt x="214" y="54"/>
                      <a:pt x="199" y="50"/>
                      <a:pt x="190" y="53"/>
                    </a:cubicBezTo>
                    <a:close/>
                    <a:moveTo>
                      <a:pt x="213" y="30"/>
                    </a:moveTo>
                    <a:cubicBezTo>
                      <a:pt x="212" y="33"/>
                      <a:pt x="213" y="35"/>
                      <a:pt x="215" y="36"/>
                    </a:cubicBezTo>
                    <a:cubicBezTo>
                      <a:pt x="202" y="39"/>
                      <a:pt x="198" y="36"/>
                      <a:pt x="189" y="38"/>
                    </a:cubicBezTo>
                    <a:cubicBezTo>
                      <a:pt x="187" y="37"/>
                      <a:pt x="189" y="32"/>
                      <a:pt x="186" y="32"/>
                    </a:cubicBezTo>
                    <a:cubicBezTo>
                      <a:pt x="194" y="29"/>
                      <a:pt x="200" y="30"/>
                      <a:pt x="213" y="30"/>
                    </a:cubicBezTo>
                    <a:close/>
                    <a:moveTo>
                      <a:pt x="208" y="24"/>
                    </a:moveTo>
                    <a:cubicBezTo>
                      <a:pt x="202" y="22"/>
                      <a:pt x="194" y="25"/>
                      <a:pt x="185" y="24"/>
                    </a:cubicBezTo>
                    <a:cubicBezTo>
                      <a:pt x="185" y="18"/>
                      <a:pt x="182" y="15"/>
                      <a:pt x="182" y="9"/>
                    </a:cubicBezTo>
                    <a:cubicBezTo>
                      <a:pt x="196" y="8"/>
                      <a:pt x="207" y="8"/>
                      <a:pt x="208" y="24"/>
                    </a:cubicBezTo>
                    <a:close/>
                    <a:moveTo>
                      <a:pt x="185" y="52"/>
                    </a:moveTo>
                    <a:cubicBezTo>
                      <a:pt x="179" y="55"/>
                      <a:pt x="167" y="52"/>
                      <a:pt x="158" y="52"/>
                    </a:cubicBezTo>
                    <a:cubicBezTo>
                      <a:pt x="157" y="49"/>
                      <a:pt x="155" y="44"/>
                      <a:pt x="157" y="43"/>
                    </a:cubicBezTo>
                    <a:cubicBezTo>
                      <a:pt x="162" y="44"/>
                      <a:pt x="175" y="46"/>
                      <a:pt x="181" y="43"/>
                    </a:cubicBezTo>
                    <a:cubicBezTo>
                      <a:pt x="185" y="46"/>
                      <a:pt x="177" y="52"/>
                      <a:pt x="185" y="52"/>
                    </a:cubicBezTo>
                    <a:close/>
                    <a:moveTo>
                      <a:pt x="153" y="11"/>
                    </a:moveTo>
                    <a:cubicBezTo>
                      <a:pt x="161" y="13"/>
                      <a:pt x="165" y="10"/>
                      <a:pt x="174" y="11"/>
                    </a:cubicBezTo>
                    <a:cubicBezTo>
                      <a:pt x="176" y="14"/>
                      <a:pt x="177" y="19"/>
                      <a:pt x="178" y="23"/>
                    </a:cubicBezTo>
                    <a:cubicBezTo>
                      <a:pt x="170" y="25"/>
                      <a:pt x="162" y="25"/>
                      <a:pt x="153" y="24"/>
                    </a:cubicBezTo>
                    <a:cubicBezTo>
                      <a:pt x="153" y="20"/>
                      <a:pt x="153" y="16"/>
                      <a:pt x="153" y="11"/>
                    </a:cubicBezTo>
                    <a:close/>
                    <a:moveTo>
                      <a:pt x="181" y="32"/>
                    </a:moveTo>
                    <a:cubicBezTo>
                      <a:pt x="181" y="33"/>
                      <a:pt x="181" y="34"/>
                      <a:pt x="181" y="35"/>
                    </a:cubicBezTo>
                    <a:cubicBezTo>
                      <a:pt x="180" y="41"/>
                      <a:pt x="170" y="36"/>
                      <a:pt x="165" y="37"/>
                    </a:cubicBezTo>
                    <a:cubicBezTo>
                      <a:pt x="159" y="37"/>
                      <a:pt x="154" y="38"/>
                      <a:pt x="153" y="33"/>
                    </a:cubicBezTo>
                    <a:cubicBezTo>
                      <a:pt x="160" y="32"/>
                      <a:pt x="174" y="29"/>
                      <a:pt x="181" y="32"/>
                    </a:cubicBezTo>
                    <a:close/>
                    <a:moveTo>
                      <a:pt x="150" y="54"/>
                    </a:moveTo>
                    <a:cubicBezTo>
                      <a:pt x="138" y="52"/>
                      <a:pt x="135" y="53"/>
                      <a:pt x="122" y="51"/>
                    </a:cubicBezTo>
                    <a:cubicBezTo>
                      <a:pt x="125" y="48"/>
                      <a:pt x="121" y="46"/>
                      <a:pt x="124" y="44"/>
                    </a:cubicBezTo>
                    <a:cubicBezTo>
                      <a:pt x="131" y="44"/>
                      <a:pt x="137" y="43"/>
                      <a:pt x="149" y="44"/>
                    </a:cubicBezTo>
                    <a:cubicBezTo>
                      <a:pt x="150" y="49"/>
                      <a:pt x="149" y="47"/>
                      <a:pt x="150" y="54"/>
                    </a:cubicBezTo>
                    <a:close/>
                    <a:moveTo>
                      <a:pt x="147" y="34"/>
                    </a:moveTo>
                    <a:cubicBezTo>
                      <a:pt x="143" y="41"/>
                      <a:pt x="131" y="35"/>
                      <a:pt x="122" y="37"/>
                    </a:cubicBezTo>
                    <a:cubicBezTo>
                      <a:pt x="122" y="35"/>
                      <a:pt x="122" y="34"/>
                      <a:pt x="122" y="32"/>
                    </a:cubicBezTo>
                    <a:cubicBezTo>
                      <a:pt x="130" y="35"/>
                      <a:pt x="144" y="28"/>
                      <a:pt x="147" y="34"/>
                    </a:cubicBezTo>
                    <a:close/>
                    <a:moveTo>
                      <a:pt x="122" y="16"/>
                    </a:moveTo>
                    <a:cubicBezTo>
                      <a:pt x="128" y="14"/>
                      <a:pt x="136" y="13"/>
                      <a:pt x="145" y="14"/>
                    </a:cubicBezTo>
                    <a:cubicBezTo>
                      <a:pt x="143" y="19"/>
                      <a:pt x="147" y="20"/>
                      <a:pt x="146" y="24"/>
                    </a:cubicBezTo>
                    <a:cubicBezTo>
                      <a:pt x="140" y="27"/>
                      <a:pt x="126" y="23"/>
                      <a:pt x="124" y="26"/>
                    </a:cubicBezTo>
                    <a:cubicBezTo>
                      <a:pt x="121" y="25"/>
                      <a:pt x="123" y="19"/>
                      <a:pt x="122" y="16"/>
                    </a:cubicBezTo>
                    <a:close/>
                    <a:moveTo>
                      <a:pt x="96" y="16"/>
                    </a:moveTo>
                    <a:cubicBezTo>
                      <a:pt x="100" y="15"/>
                      <a:pt x="107" y="14"/>
                      <a:pt x="116" y="15"/>
                    </a:cubicBezTo>
                    <a:cubicBezTo>
                      <a:pt x="117" y="19"/>
                      <a:pt x="111" y="22"/>
                      <a:pt x="116" y="25"/>
                    </a:cubicBezTo>
                    <a:cubicBezTo>
                      <a:pt x="111" y="28"/>
                      <a:pt x="101" y="25"/>
                      <a:pt x="95" y="25"/>
                    </a:cubicBezTo>
                    <a:cubicBezTo>
                      <a:pt x="95" y="19"/>
                      <a:pt x="95" y="21"/>
                      <a:pt x="96" y="16"/>
                    </a:cubicBezTo>
                    <a:close/>
                    <a:moveTo>
                      <a:pt x="93" y="32"/>
                    </a:moveTo>
                    <a:cubicBezTo>
                      <a:pt x="100" y="33"/>
                      <a:pt x="111" y="31"/>
                      <a:pt x="116" y="34"/>
                    </a:cubicBezTo>
                    <a:cubicBezTo>
                      <a:pt x="112" y="40"/>
                      <a:pt x="102" y="38"/>
                      <a:pt x="93" y="38"/>
                    </a:cubicBezTo>
                    <a:cubicBezTo>
                      <a:pt x="93" y="36"/>
                      <a:pt x="93" y="34"/>
                      <a:pt x="93" y="32"/>
                    </a:cubicBezTo>
                    <a:close/>
                    <a:moveTo>
                      <a:pt x="92" y="45"/>
                    </a:moveTo>
                    <a:cubicBezTo>
                      <a:pt x="103" y="46"/>
                      <a:pt x="104" y="44"/>
                      <a:pt x="116" y="44"/>
                    </a:cubicBezTo>
                    <a:cubicBezTo>
                      <a:pt x="116" y="47"/>
                      <a:pt x="116" y="50"/>
                      <a:pt x="116" y="53"/>
                    </a:cubicBezTo>
                    <a:cubicBezTo>
                      <a:pt x="106" y="51"/>
                      <a:pt x="99" y="53"/>
                      <a:pt x="91" y="53"/>
                    </a:cubicBezTo>
                    <a:cubicBezTo>
                      <a:pt x="90" y="49"/>
                      <a:pt x="93" y="49"/>
                      <a:pt x="92" y="45"/>
                    </a:cubicBezTo>
                    <a:close/>
                    <a:moveTo>
                      <a:pt x="71" y="12"/>
                    </a:moveTo>
                    <a:cubicBezTo>
                      <a:pt x="79" y="11"/>
                      <a:pt x="82" y="14"/>
                      <a:pt x="89" y="14"/>
                    </a:cubicBezTo>
                    <a:cubicBezTo>
                      <a:pt x="90" y="18"/>
                      <a:pt x="87" y="20"/>
                      <a:pt x="88" y="25"/>
                    </a:cubicBezTo>
                    <a:cubicBezTo>
                      <a:pt x="79" y="23"/>
                      <a:pt x="76" y="25"/>
                      <a:pt x="69" y="23"/>
                    </a:cubicBezTo>
                    <a:cubicBezTo>
                      <a:pt x="68" y="17"/>
                      <a:pt x="73" y="18"/>
                      <a:pt x="71" y="12"/>
                    </a:cubicBezTo>
                    <a:close/>
                    <a:moveTo>
                      <a:pt x="86" y="34"/>
                    </a:moveTo>
                    <a:cubicBezTo>
                      <a:pt x="85" y="43"/>
                      <a:pt x="70" y="34"/>
                      <a:pt x="63" y="36"/>
                    </a:cubicBezTo>
                    <a:cubicBezTo>
                      <a:pt x="66" y="28"/>
                      <a:pt x="80" y="32"/>
                      <a:pt x="86" y="34"/>
                    </a:cubicBezTo>
                    <a:close/>
                    <a:moveTo>
                      <a:pt x="45" y="11"/>
                    </a:moveTo>
                    <a:cubicBezTo>
                      <a:pt x="51" y="11"/>
                      <a:pt x="57" y="12"/>
                      <a:pt x="63" y="12"/>
                    </a:cubicBezTo>
                    <a:cubicBezTo>
                      <a:pt x="63" y="17"/>
                      <a:pt x="61" y="19"/>
                      <a:pt x="60" y="23"/>
                    </a:cubicBezTo>
                    <a:cubicBezTo>
                      <a:pt x="53" y="24"/>
                      <a:pt x="50" y="21"/>
                      <a:pt x="44" y="21"/>
                    </a:cubicBezTo>
                    <a:cubicBezTo>
                      <a:pt x="44" y="18"/>
                      <a:pt x="46" y="16"/>
                      <a:pt x="45" y="11"/>
                    </a:cubicBezTo>
                    <a:close/>
                    <a:moveTo>
                      <a:pt x="27" y="9"/>
                    </a:moveTo>
                    <a:cubicBezTo>
                      <a:pt x="32" y="10"/>
                      <a:pt x="34" y="12"/>
                      <a:pt x="40" y="11"/>
                    </a:cubicBezTo>
                    <a:cubicBezTo>
                      <a:pt x="39" y="14"/>
                      <a:pt x="37" y="16"/>
                      <a:pt x="37" y="20"/>
                    </a:cubicBezTo>
                    <a:cubicBezTo>
                      <a:pt x="32" y="21"/>
                      <a:pt x="25" y="17"/>
                      <a:pt x="24" y="19"/>
                    </a:cubicBezTo>
                    <a:cubicBezTo>
                      <a:pt x="21" y="17"/>
                      <a:pt x="27" y="13"/>
                      <a:pt x="27" y="9"/>
                    </a:cubicBezTo>
                    <a:close/>
                    <a:moveTo>
                      <a:pt x="23" y="51"/>
                    </a:moveTo>
                    <a:cubicBezTo>
                      <a:pt x="17" y="52"/>
                      <a:pt x="14" y="52"/>
                      <a:pt x="8" y="50"/>
                    </a:cubicBezTo>
                    <a:cubicBezTo>
                      <a:pt x="7" y="44"/>
                      <a:pt x="12" y="44"/>
                      <a:pt x="11" y="38"/>
                    </a:cubicBezTo>
                    <a:cubicBezTo>
                      <a:pt x="16" y="39"/>
                      <a:pt x="20" y="41"/>
                      <a:pt x="26" y="40"/>
                    </a:cubicBezTo>
                    <a:cubicBezTo>
                      <a:pt x="27" y="46"/>
                      <a:pt x="23" y="47"/>
                      <a:pt x="23" y="51"/>
                    </a:cubicBezTo>
                    <a:close/>
                    <a:moveTo>
                      <a:pt x="16" y="33"/>
                    </a:moveTo>
                    <a:cubicBezTo>
                      <a:pt x="14" y="23"/>
                      <a:pt x="23" y="23"/>
                      <a:pt x="33" y="26"/>
                    </a:cubicBezTo>
                    <a:cubicBezTo>
                      <a:pt x="33" y="31"/>
                      <a:pt x="30" y="31"/>
                      <a:pt x="30" y="35"/>
                    </a:cubicBezTo>
                    <a:cubicBezTo>
                      <a:pt x="25" y="35"/>
                      <a:pt x="18" y="31"/>
                      <a:pt x="16" y="33"/>
                    </a:cubicBezTo>
                    <a:close/>
                    <a:moveTo>
                      <a:pt x="30" y="53"/>
                    </a:moveTo>
                    <a:cubicBezTo>
                      <a:pt x="31" y="49"/>
                      <a:pt x="33" y="45"/>
                      <a:pt x="34" y="40"/>
                    </a:cubicBezTo>
                    <a:cubicBezTo>
                      <a:pt x="42" y="39"/>
                      <a:pt x="47" y="44"/>
                      <a:pt x="52" y="41"/>
                    </a:cubicBezTo>
                    <a:cubicBezTo>
                      <a:pt x="53" y="47"/>
                      <a:pt x="50" y="49"/>
                      <a:pt x="49" y="54"/>
                    </a:cubicBezTo>
                    <a:cubicBezTo>
                      <a:pt x="43" y="53"/>
                      <a:pt x="36" y="53"/>
                      <a:pt x="3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78" name="Freeform 814"/>
              <p:cNvSpPr>
                <a:spLocks/>
              </p:cNvSpPr>
              <p:nvPr/>
            </p:nvSpPr>
            <p:spPr bwMode="auto">
              <a:xfrm>
                <a:off x="8556625" y="5795962"/>
                <a:ext cx="41275" cy="76200"/>
              </a:xfrm>
              <a:custGeom>
                <a:avLst/>
                <a:gdLst>
                  <a:gd name="T0" fmla="*/ 17 w 17"/>
                  <a:gd name="T1" fmla="*/ 2 h 31"/>
                  <a:gd name="T2" fmla="*/ 13 w 17"/>
                  <a:gd name="T3" fmla="*/ 0 h 31"/>
                  <a:gd name="T4" fmla="*/ 0 w 17"/>
                  <a:gd name="T5" fmla="*/ 31 h 31"/>
                  <a:gd name="T6" fmla="*/ 17 w 17"/>
                  <a:gd name="T7" fmla="*/ 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31">
                    <a:moveTo>
                      <a:pt x="17" y="2"/>
                    </a:moveTo>
                    <a:cubicBezTo>
                      <a:pt x="15" y="2"/>
                      <a:pt x="15" y="0"/>
                      <a:pt x="13" y="0"/>
                    </a:cubicBezTo>
                    <a:cubicBezTo>
                      <a:pt x="8" y="10"/>
                      <a:pt x="4" y="20"/>
                      <a:pt x="0" y="31"/>
                    </a:cubicBezTo>
                    <a:cubicBezTo>
                      <a:pt x="12" y="28"/>
                      <a:pt x="12" y="12"/>
                      <a:pt x="1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79" name="Freeform 822"/>
              <p:cNvSpPr>
                <a:spLocks noEditPoints="1"/>
              </p:cNvSpPr>
              <p:nvPr/>
            </p:nvSpPr>
            <p:spPr bwMode="auto">
              <a:xfrm>
                <a:off x="8858250" y="5910262"/>
                <a:ext cx="112713" cy="68262"/>
              </a:xfrm>
              <a:custGeom>
                <a:avLst/>
                <a:gdLst>
                  <a:gd name="T0" fmla="*/ 0 w 46"/>
                  <a:gd name="T1" fmla="*/ 17 h 28"/>
                  <a:gd name="T2" fmla="*/ 15 w 46"/>
                  <a:gd name="T3" fmla="*/ 26 h 28"/>
                  <a:gd name="T4" fmla="*/ 46 w 46"/>
                  <a:gd name="T5" fmla="*/ 11 h 28"/>
                  <a:gd name="T6" fmla="*/ 0 w 46"/>
                  <a:gd name="T7" fmla="*/ 17 h 28"/>
                  <a:gd name="T8" fmla="*/ 10 w 46"/>
                  <a:gd name="T9" fmla="*/ 18 h 28"/>
                  <a:gd name="T10" fmla="*/ 39 w 46"/>
                  <a:gd name="T11" fmla="*/ 14 h 28"/>
                  <a:gd name="T12" fmla="*/ 10 w 46"/>
                  <a:gd name="T13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8">
                    <a:moveTo>
                      <a:pt x="0" y="17"/>
                    </a:moveTo>
                    <a:cubicBezTo>
                      <a:pt x="1" y="24"/>
                      <a:pt x="8" y="25"/>
                      <a:pt x="15" y="26"/>
                    </a:cubicBezTo>
                    <a:cubicBezTo>
                      <a:pt x="30" y="28"/>
                      <a:pt x="45" y="23"/>
                      <a:pt x="46" y="11"/>
                    </a:cubicBezTo>
                    <a:cubicBezTo>
                      <a:pt x="35" y="0"/>
                      <a:pt x="3" y="3"/>
                      <a:pt x="0" y="17"/>
                    </a:cubicBezTo>
                    <a:close/>
                    <a:moveTo>
                      <a:pt x="10" y="18"/>
                    </a:moveTo>
                    <a:cubicBezTo>
                      <a:pt x="12" y="7"/>
                      <a:pt x="30" y="11"/>
                      <a:pt x="39" y="14"/>
                    </a:cubicBezTo>
                    <a:cubicBezTo>
                      <a:pt x="33" y="21"/>
                      <a:pt x="20" y="20"/>
                      <a:pt x="1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80" name="Freeform 881"/>
              <p:cNvSpPr>
                <a:spLocks/>
              </p:cNvSpPr>
              <p:nvPr/>
            </p:nvSpPr>
            <p:spPr bwMode="auto">
              <a:xfrm>
                <a:off x="9250363" y="5421312"/>
                <a:ext cx="153988" cy="261937"/>
              </a:xfrm>
              <a:custGeom>
                <a:avLst/>
                <a:gdLst>
                  <a:gd name="T0" fmla="*/ 62 w 63"/>
                  <a:gd name="T1" fmla="*/ 46 h 108"/>
                  <a:gd name="T2" fmla="*/ 33 w 63"/>
                  <a:gd name="T3" fmla="*/ 0 h 108"/>
                  <a:gd name="T4" fmla="*/ 28 w 63"/>
                  <a:gd name="T5" fmla="*/ 65 h 108"/>
                  <a:gd name="T6" fmla="*/ 12 w 63"/>
                  <a:gd name="T7" fmla="*/ 66 h 108"/>
                  <a:gd name="T8" fmla="*/ 8 w 63"/>
                  <a:gd name="T9" fmla="*/ 101 h 108"/>
                  <a:gd name="T10" fmla="*/ 39 w 63"/>
                  <a:gd name="T11" fmla="*/ 82 h 108"/>
                  <a:gd name="T12" fmla="*/ 42 w 63"/>
                  <a:gd name="T13" fmla="*/ 35 h 108"/>
                  <a:gd name="T14" fmla="*/ 62 w 63"/>
                  <a:gd name="T15" fmla="*/ 4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08">
                    <a:moveTo>
                      <a:pt x="62" y="46"/>
                    </a:moveTo>
                    <a:cubicBezTo>
                      <a:pt x="63" y="26"/>
                      <a:pt x="54" y="4"/>
                      <a:pt x="33" y="0"/>
                    </a:cubicBezTo>
                    <a:cubicBezTo>
                      <a:pt x="27" y="21"/>
                      <a:pt x="30" y="50"/>
                      <a:pt x="28" y="65"/>
                    </a:cubicBezTo>
                    <a:cubicBezTo>
                      <a:pt x="22" y="65"/>
                      <a:pt x="16" y="65"/>
                      <a:pt x="12" y="66"/>
                    </a:cubicBezTo>
                    <a:cubicBezTo>
                      <a:pt x="5" y="72"/>
                      <a:pt x="0" y="92"/>
                      <a:pt x="8" y="101"/>
                    </a:cubicBezTo>
                    <a:cubicBezTo>
                      <a:pt x="19" y="108"/>
                      <a:pt x="36" y="90"/>
                      <a:pt x="39" y="82"/>
                    </a:cubicBezTo>
                    <a:cubicBezTo>
                      <a:pt x="43" y="69"/>
                      <a:pt x="36" y="49"/>
                      <a:pt x="42" y="35"/>
                    </a:cubicBezTo>
                    <a:cubicBezTo>
                      <a:pt x="50" y="37"/>
                      <a:pt x="52" y="46"/>
                      <a:pt x="6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  <p:sp>
            <p:nvSpPr>
              <p:cNvPr id="81" name="Freeform 884"/>
              <p:cNvSpPr>
                <a:spLocks noEditPoints="1"/>
              </p:cNvSpPr>
              <p:nvPr/>
            </p:nvSpPr>
            <p:spPr bwMode="auto">
              <a:xfrm>
                <a:off x="8720138" y="5381625"/>
                <a:ext cx="466725" cy="319087"/>
              </a:xfrm>
              <a:custGeom>
                <a:avLst/>
                <a:gdLst>
                  <a:gd name="T0" fmla="*/ 173 w 192"/>
                  <a:gd name="T1" fmla="*/ 127 h 131"/>
                  <a:gd name="T2" fmla="*/ 179 w 192"/>
                  <a:gd name="T3" fmla="*/ 2 h 131"/>
                  <a:gd name="T4" fmla="*/ 3 w 192"/>
                  <a:gd name="T5" fmla="*/ 72 h 131"/>
                  <a:gd name="T6" fmla="*/ 173 w 192"/>
                  <a:gd name="T7" fmla="*/ 98 h 131"/>
                  <a:gd name="T8" fmla="*/ 169 w 192"/>
                  <a:gd name="T9" fmla="*/ 85 h 131"/>
                  <a:gd name="T10" fmla="*/ 165 w 192"/>
                  <a:gd name="T11" fmla="*/ 82 h 131"/>
                  <a:gd name="T12" fmla="*/ 166 w 192"/>
                  <a:gd name="T13" fmla="*/ 81 h 131"/>
                  <a:gd name="T14" fmla="*/ 175 w 192"/>
                  <a:gd name="T15" fmla="*/ 53 h 131"/>
                  <a:gd name="T16" fmla="*/ 114 w 192"/>
                  <a:gd name="T17" fmla="*/ 119 h 131"/>
                  <a:gd name="T18" fmla="*/ 123 w 192"/>
                  <a:gd name="T19" fmla="*/ 115 h 131"/>
                  <a:gd name="T20" fmla="*/ 162 w 192"/>
                  <a:gd name="T21" fmla="*/ 50 h 131"/>
                  <a:gd name="T22" fmla="*/ 152 w 192"/>
                  <a:gd name="T23" fmla="*/ 62 h 131"/>
                  <a:gd name="T24" fmla="*/ 179 w 192"/>
                  <a:gd name="T25" fmla="*/ 15 h 131"/>
                  <a:gd name="T26" fmla="*/ 146 w 192"/>
                  <a:gd name="T27" fmla="*/ 62 h 131"/>
                  <a:gd name="T28" fmla="*/ 179 w 192"/>
                  <a:gd name="T29" fmla="*/ 15 h 131"/>
                  <a:gd name="T30" fmla="*/ 126 w 192"/>
                  <a:gd name="T31" fmla="*/ 73 h 131"/>
                  <a:gd name="T32" fmla="*/ 94 w 192"/>
                  <a:gd name="T33" fmla="*/ 118 h 131"/>
                  <a:gd name="T34" fmla="*/ 147 w 192"/>
                  <a:gd name="T35" fmla="*/ 28 h 131"/>
                  <a:gd name="T36" fmla="*/ 148 w 192"/>
                  <a:gd name="T37" fmla="*/ 17 h 131"/>
                  <a:gd name="T38" fmla="*/ 93 w 192"/>
                  <a:gd name="T39" fmla="*/ 117 h 131"/>
                  <a:gd name="T40" fmla="*/ 105 w 192"/>
                  <a:gd name="T41" fmla="*/ 72 h 131"/>
                  <a:gd name="T42" fmla="*/ 122 w 192"/>
                  <a:gd name="T43" fmla="*/ 12 h 131"/>
                  <a:gd name="T44" fmla="*/ 65 w 192"/>
                  <a:gd name="T45" fmla="*/ 115 h 131"/>
                  <a:gd name="T46" fmla="*/ 92 w 192"/>
                  <a:gd name="T47" fmla="*/ 70 h 131"/>
                  <a:gd name="T48" fmla="*/ 98 w 192"/>
                  <a:gd name="T49" fmla="*/ 70 h 131"/>
                  <a:gd name="T50" fmla="*/ 54 w 192"/>
                  <a:gd name="T51" fmla="*/ 116 h 131"/>
                  <a:gd name="T52" fmla="*/ 115 w 192"/>
                  <a:gd name="T53" fmla="*/ 13 h 131"/>
                  <a:gd name="T54" fmla="*/ 79 w 192"/>
                  <a:gd name="T55" fmla="*/ 52 h 131"/>
                  <a:gd name="T56" fmla="*/ 47 w 192"/>
                  <a:gd name="T57" fmla="*/ 100 h 131"/>
                  <a:gd name="T58" fmla="*/ 76 w 192"/>
                  <a:gd name="T59" fmla="*/ 52 h 131"/>
                  <a:gd name="T60" fmla="*/ 107 w 192"/>
                  <a:gd name="T61" fmla="*/ 13 h 131"/>
                  <a:gd name="T62" fmla="*/ 64 w 192"/>
                  <a:gd name="T63" fmla="*/ 53 h 131"/>
                  <a:gd name="T64" fmla="*/ 34 w 192"/>
                  <a:gd name="T65" fmla="*/ 114 h 131"/>
                  <a:gd name="T66" fmla="*/ 62 w 192"/>
                  <a:gd name="T67" fmla="*/ 43 h 131"/>
                  <a:gd name="T68" fmla="*/ 50 w 192"/>
                  <a:gd name="T69" fmla="*/ 51 h 131"/>
                  <a:gd name="T70" fmla="*/ 40 w 192"/>
                  <a:gd name="T71" fmla="*/ 79 h 131"/>
                  <a:gd name="T72" fmla="*/ 46 w 192"/>
                  <a:gd name="T73" fmla="*/ 48 h 131"/>
                  <a:gd name="T74" fmla="*/ 60 w 192"/>
                  <a:gd name="T75" fmla="*/ 13 h 131"/>
                  <a:gd name="T76" fmla="*/ 31 w 192"/>
                  <a:gd name="T77" fmla="*/ 84 h 131"/>
                  <a:gd name="T78" fmla="*/ 35 w 192"/>
                  <a:gd name="T79" fmla="*/ 55 h 131"/>
                  <a:gd name="T80" fmla="*/ 51 w 192"/>
                  <a:gd name="T81" fmla="*/ 13 h 131"/>
                  <a:gd name="T82" fmla="*/ 38 w 192"/>
                  <a:gd name="T83" fmla="*/ 30 h 131"/>
                  <a:gd name="T84" fmla="*/ 27 w 192"/>
                  <a:gd name="T85" fmla="*/ 14 h 131"/>
                  <a:gd name="T86" fmla="*/ 34 w 192"/>
                  <a:gd name="T87" fmla="*/ 20 h 131"/>
                  <a:gd name="T88" fmla="*/ 14 w 192"/>
                  <a:gd name="T89" fmla="*/ 49 h 131"/>
                  <a:gd name="T90" fmla="*/ 14 w 192"/>
                  <a:gd name="T91" fmla="*/ 63 h 131"/>
                  <a:gd name="T92" fmla="*/ 17 w 192"/>
                  <a:gd name="T93" fmla="*/ 75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2" h="131">
                    <a:moveTo>
                      <a:pt x="35" y="128"/>
                    </a:moveTo>
                    <a:cubicBezTo>
                      <a:pt x="58" y="131"/>
                      <a:pt x="84" y="129"/>
                      <a:pt x="107" y="128"/>
                    </a:cubicBezTo>
                    <a:cubicBezTo>
                      <a:pt x="131" y="128"/>
                      <a:pt x="154" y="131"/>
                      <a:pt x="173" y="127"/>
                    </a:cubicBezTo>
                    <a:cubicBezTo>
                      <a:pt x="184" y="109"/>
                      <a:pt x="187" y="87"/>
                      <a:pt x="187" y="59"/>
                    </a:cubicBezTo>
                    <a:cubicBezTo>
                      <a:pt x="187" y="40"/>
                      <a:pt x="192" y="19"/>
                      <a:pt x="184" y="8"/>
                    </a:cubicBezTo>
                    <a:cubicBezTo>
                      <a:pt x="182" y="5"/>
                      <a:pt x="177" y="6"/>
                      <a:pt x="179" y="2"/>
                    </a:cubicBezTo>
                    <a:cubicBezTo>
                      <a:pt x="133" y="0"/>
                      <a:pt x="98" y="6"/>
                      <a:pt x="43" y="5"/>
                    </a:cubicBezTo>
                    <a:cubicBezTo>
                      <a:pt x="22" y="4"/>
                      <a:pt x="12" y="1"/>
                      <a:pt x="9" y="16"/>
                    </a:cubicBezTo>
                    <a:cubicBezTo>
                      <a:pt x="6" y="30"/>
                      <a:pt x="5" y="55"/>
                      <a:pt x="3" y="72"/>
                    </a:cubicBezTo>
                    <a:cubicBezTo>
                      <a:pt x="3" y="80"/>
                      <a:pt x="0" y="88"/>
                      <a:pt x="0" y="93"/>
                    </a:cubicBezTo>
                    <a:cubicBezTo>
                      <a:pt x="2" y="119"/>
                      <a:pt x="17" y="125"/>
                      <a:pt x="35" y="128"/>
                    </a:cubicBezTo>
                    <a:close/>
                    <a:moveTo>
                      <a:pt x="173" y="98"/>
                    </a:moveTo>
                    <a:cubicBezTo>
                      <a:pt x="168" y="102"/>
                      <a:pt x="160" y="111"/>
                      <a:pt x="162" y="119"/>
                    </a:cubicBezTo>
                    <a:cubicBezTo>
                      <a:pt x="159" y="121"/>
                      <a:pt x="156" y="121"/>
                      <a:pt x="152" y="120"/>
                    </a:cubicBezTo>
                    <a:cubicBezTo>
                      <a:pt x="156" y="106"/>
                      <a:pt x="166" y="99"/>
                      <a:pt x="169" y="85"/>
                    </a:cubicBezTo>
                    <a:cubicBezTo>
                      <a:pt x="160" y="87"/>
                      <a:pt x="147" y="109"/>
                      <a:pt x="150" y="121"/>
                    </a:cubicBezTo>
                    <a:cubicBezTo>
                      <a:pt x="148" y="120"/>
                      <a:pt x="146" y="119"/>
                      <a:pt x="143" y="119"/>
                    </a:cubicBezTo>
                    <a:cubicBezTo>
                      <a:pt x="146" y="103"/>
                      <a:pt x="156" y="93"/>
                      <a:pt x="165" y="82"/>
                    </a:cubicBezTo>
                    <a:cubicBezTo>
                      <a:pt x="162" y="70"/>
                      <a:pt x="174" y="64"/>
                      <a:pt x="177" y="54"/>
                    </a:cubicBezTo>
                    <a:cubicBezTo>
                      <a:pt x="182" y="60"/>
                      <a:pt x="172" y="63"/>
                      <a:pt x="170" y="67"/>
                    </a:cubicBezTo>
                    <a:cubicBezTo>
                      <a:pt x="171" y="74"/>
                      <a:pt x="167" y="76"/>
                      <a:pt x="166" y="81"/>
                    </a:cubicBezTo>
                    <a:cubicBezTo>
                      <a:pt x="173" y="86"/>
                      <a:pt x="173" y="72"/>
                      <a:pt x="179" y="70"/>
                    </a:cubicBezTo>
                    <a:cubicBezTo>
                      <a:pt x="176" y="78"/>
                      <a:pt x="174" y="88"/>
                      <a:pt x="173" y="98"/>
                    </a:cubicBezTo>
                    <a:close/>
                    <a:moveTo>
                      <a:pt x="175" y="53"/>
                    </a:moveTo>
                    <a:cubicBezTo>
                      <a:pt x="167" y="48"/>
                      <a:pt x="165" y="72"/>
                      <a:pt x="157" y="75"/>
                    </a:cubicBezTo>
                    <a:cubicBezTo>
                      <a:pt x="158" y="91"/>
                      <a:pt x="137" y="103"/>
                      <a:pt x="137" y="118"/>
                    </a:cubicBezTo>
                    <a:cubicBezTo>
                      <a:pt x="130" y="122"/>
                      <a:pt x="125" y="118"/>
                      <a:pt x="114" y="119"/>
                    </a:cubicBezTo>
                    <a:cubicBezTo>
                      <a:pt x="117" y="102"/>
                      <a:pt x="128" y="93"/>
                      <a:pt x="134" y="80"/>
                    </a:cubicBezTo>
                    <a:cubicBezTo>
                      <a:pt x="137" y="79"/>
                      <a:pt x="139" y="84"/>
                      <a:pt x="140" y="80"/>
                    </a:cubicBezTo>
                    <a:cubicBezTo>
                      <a:pt x="139" y="90"/>
                      <a:pt x="127" y="102"/>
                      <a:pt x="123" y="115"/>
                    </a:cubicBezTo>
                    <a:cubicBezTo>
                      <a:pt x="131" y="117"/>
                      <a:pt x="133" y="107"/>
                      <a:pt x="136" y="102"/>
                    </a:cubicBezTo>
                    <a:cubicBezTo>
                      <a:pt x="145" y="86"/>
                      <a:pt x="158" y="69"/>
                      <a:pt x="168" y="53"/>
                    </a:cubicBezTo>
                    <a:cubicBezTo>
                      <a:pt x="167" y="50"/>
                      <a:pt x="165" y="49"/>
                      <a:pt x="162" y="50"/>
                    </a:cubicBezTo>
                    <a:cubicBezTo>
                      <a:pt x="169" y="41"/>
                      <a:pt x="173" y="29"/>
                      <a:pt x="182" y="23"/>
                    </a:cubicBezTo>
                    <a:cubicBezTo>
                      <a:pt x="181" y="31"/>
                      <a:pt x="178" y="44"/>
                      <a:pt x="175" y="53"/>
                    </a:cubicBezTo>
                    <a:close/>
                    <a:moveTo>
                      <a:pt x="152" y="62"/>
                    </a:moveTo>
                    <a:cubicBezTo>
                      <a:pt x="155" y="66"/>
                      <a:pt x="148" y="72"/>
                      <a:pt x="146" y="76"/>
                    </a:cubicBezTo>
                    <a:cubicBezTo>
                      <a:pt x="142" y="71"/>
                      <a:pt x="150" y="66"/>
                      <a:pt x="152" y="62"/>
                    </a:cubicBezTo>
                    <a:close/>
                    <a:moveTo>
                      <a:pt x="179" y="15"/>
                    </a:moveTo>
                    <a:cubicBezTo>
                      <a:pt x="172" y="24"/>
                      <a:pt x="166" y="33"/>
                      <a:pt x="161" y="44"/>
                    </a:cubicBezTo>
                    <a:cubicBezTo>
                      <a:pt x="159" y="44"/>
                      <a:pt x="158" y="44"/>
                      <a:pt x="157" y="44"/>
                    </a:cubicBezTo>
                    <a:cubicBezTo>
                      <a:pt x="154" y="49"/>
                      <a:pt x="149" y="56"/>
                      <a:pt x="146" y="62"/>
                    </a:cubicBezTo>
                    <a:cubicBezTo>
                      <a:pt x="142" y="68"/>
                      <a:pt x="139" y="77"/>
                      <a:pt x="133" y="76"/>
                    </a:cubicBezTo>
                    <a:cubicBezTo>
                      <a:pt x="143" y="51"/>
                      <a:pt x="159" y="33"/>
                      <a:pt x="172" y="12"/>
                    </a:cubicBezTo>
                    <a:cubicBezTo>
                      <a:pt x="175" y="12"/>
                      <a:pt x="175" y="15"/>
                      <a:pt x="179" y="15"/>
                    </a:cubicBezTo>
                    <a:close/>
                    <a:moveTo>
                      <a:pt x="158" y="13"/>
                    </a:moveTo>
                    <a:cubicBezTo>
                      <a:pt x="158" y="10"/>
                      <a:pt x="163" y="12"/>
                      <a:pt x="165" y="12"/>
                    </a:cubicBezTo>
                    <a:cubicBezTo>
                      <a:pt x="152" y="32"/>
                      <a:pt x="138" y="52"/>
                      <a:pt x="126" y="73"/>
                    </a:cubicBezTo>
                    <a:cubicBezTo>
                      <a:pt x="126" y="75"/>
                      <a:pt x="125" y="80"/>
                      <a:pt x="129" y="78"/>
                    </a:cubicBezTo>
                    <a:cubicBezTo>
                      <a:pt x="122" y="92"/>
                      <a:pt x="112" y="103"/>
                      <a:pt x="107" y="118"/>
                    </a:cubicBezTo>
                    <a:cubicBezTo>
                      <a:pt x="103" y="118"/>
                      <a:pt x="98" y="118"/>
                      <a:pt x="94" y="118"/>
                    </a:cubicBezTo>
                    <a:cubicBezTo>
                      <a:pt x="104" y="104"/>
                      <a:pt x="112" y="88"/>
                      <a:pt x="123" y="75"/>
                    </a:cubicBezTo>
                    <a:cubicBezTo>
                      <a:pt x="123" y="74"/>
                      <a:pt x="122" y="72"/>
                      <a:pt x="119" y="72"/>
                    </a:cubicBezTo>
                    <a:cubicBezTo>
                      <a:pt x="130" y="60"/>
                      <a:pt x="137" y="42"/>
                      <a:pt x="147" y="28"/>
                    </a:cubicBezTo>
                    <a:cubicBezTo>
                      <a:pt x="150" y="24"/>
                      <a:pt x="160" y="18"/>
                      <a:pt x="158" y="13"/>
                    </a:cubicBezTo>
                    <a:close/>
                    <a:moveTo>
                      <a:pt x="151" y="11"/>
                    </a:moveTo>
                    <a:cubicBezTo>
                      <a:pt x="157" y="13"/>
                      <a:pt x="148" y="17"/>
                      <a:pt x="148" y="17"/>
                    </a:cubicBezTo>
                    <a:cubicBezTo>
                      <a:pt x="137" y="33"/>
                      <a:pt x="124" y="57"/>
                      <a:pt x="112" y="74"/>
                    </a:cubicBezTo>
                    <a:cubicBezTo>
                      <a:pt x="108" y="76"/>
                      <a:pt x="116" y="78"/>
                      <a:pt x="112" y="79"/>
                    </a:cubicBezTo>
                    <a:cubicBezTo>
                      <a:pt x="108" y="93"/>
                      <a:pt x="92" y="102"/>
                      <a:pt x="93" y="117"/>
                    </a:cubicBezTo>
                    <a:cubicBezTo>
                      <a:pt x="89" y="121"/>
                      <a:pt x="84" y="115"/>
                      <a:pt x="80" y="118"/>
                    </a:cubicBezTo>
                    <a:cubicBezTo>
                      <a:pt x="88" y="102"/>
                      <a:pt x="99" y="89"/>
                      <a:pt x="109" y="76"/>
                    </a:cubicBezTo>
                    <a:cubicBezTo>
                      <a:pt x="110" y="73"/>
                      <a:pt x="108" y="72"/>
                      <a:pt x="105" y="72"/>
                    </a:cubicBezTo>
                    <a:cubicBezTo>
                      <a:pt x="112" y="62"/>
                      <a:pt x="117" y="51"/>
                      <a:pt x="127" y="46"/>
                    </a:cubicBezTo>
                    <a:cubicBezTo>
                      <a:pt x="133" y="32"/>
                      <a:pt x="140" y="20"/>
                      <a:pt x="151" y="11"/>
                    </a:cubicBezTo>
                    <a:close/>
                    <a:moveTo>
                      <a:pt x="122" y="12"/>
                    </a:moveTo>
                    <a:cubicBezTo>
                      <a:pt x="124" y="13"/>
                      <a:pt x="125" y="15"/>
                      <a:pt x="123" y="15"/>
                    </a:cubicBezTo>
                    <a:cubicBezTo>
                      <a:pt x="116" y="27"/>
                      <a:pt x="109" y="38"/>
                      <a:pt x="98" y="47"/>
                    </a:cubicBezTo>
                    <a:cubicBezTo>
                      <a:pt x="90" y="72"/>
                      <a:pt x="74" y="89"/>
                      <a:pt x="65" y="115"/>
                    </a:cubicBezTo>
                    <a:cubicBezTo>
                      <a:pt x="71" y="116"/>
                      <a:pt x="71" y="110"/>
                      <a:pt x="74" y="106"/>
                    </a:cubicBezTo>
                    <a:cubicBezTo>
                      <a:pt x="79" y="98"/>
                      <a:pt x="85" y="86"/>
                      <a:pt x="93" y="77"/>
                    </a:cubicBezTo>
                    <a:cubicBezTo>
                      <a:pt x="93" y="74"/>
                      <a:pt x="90" y="74"/>
                      <a:pt x="92" y="70"/>
                    </a:cubicBezTo>
                    <a:cubicBezTo>
                      <a:pt x="105" y="52"/>
                      <a:pt x="121" y="29"/>
                      <a:pt x="132" y="12"/>
                    </a:cubicBezTo>
                    <a:cubicBezTo>
                      <a:pt x="134" y="12"/>
                      <a:pt x="137" y="12"/>
                      <a:pt x="140" y="12"/>
                    </a:cubicBezTo>
                    <a:cubicBezTo>
                      <a:pt x="129" y="34"/>
                      <a:pt x="112" y="51"/>
                      <a:pt x="98" y="70"/>
                    </a:cubicBezTo>
                    <a:cubicBezTo>
                      <a:pt x="99" y="73"/>
                      <a:pt x="97" y="78"/>
                      <a:pt x="100" y="78"/>
                    </a:cubicBezTo>
                    <a:cubicBezTo>
                      <a:pt x="92" y="92"/>
                      <a:pt x="82" y="104"/>
                      <a:pt x="74" y="118"/>
                    </a:cubicBezTo>
                    <a:cubicBezTo>
                      <a:pt x="66" y="118"/>
                      <a:pt x="61" y="116"/>
                      <a:pt x="54" y="116"/>
                    </a:cubicBezTo>
                    <a:cubicBezTo>
                      <a:pt x="61" y="102"/>
                      <a:pt x="68" y="88"/>
                      <a:pt x="79" y="78"/>
                    </a:cubicBezTo>
                    <a:cubicBezTo>
                      <a:pt x="75" y="64"/>
                      <a:pt x="95" y="58"/>
                      <a:pt x="90" y="44"/>
                    </a:cubicBezTo>
                    <a:cubicBezTo>
                      <a:pt x="99" y="34"/>
                      <a:pt x="106" y="22"/>
                      <a:pt x="115" y="13"/>
                    </a:cubicBezTo>
                    <a:cubicBezTo>
                      <a:pt x="117" y="13"/>
                      <a:pt x="122" y="15"/>
                      <a:pt x="122" y="12"/>
                    </a:cubicBezTo>
                    <a:close/>
                    <a:moveTo>
                      <a:pt x="107" y="13"/>
                    </a:moveTo>
                    <a:cubicBezTo>
                      <a:pt x="97" y="26"/>
                      <a:pt x="89" y="40"/>
                      <a:pt x="79" y="52"/>
                    </a:cubicBezTo>
                    <a:cubicBezTo>
                      <a:pt x="81" y="62"/>
                      <a:pt x="74" y="67"/>
                      <a:pt x="69" y="74"/>
                    </a:cubicBezTo>
                    <a:cubicBezTo>
                      <a:pt x="68" y="89"/>
                      <a:pt x="54" y="101"/>
                      <a:pt x="47" y="116"/>
                    </a:cubicBezTo>
                    <a:cubicBezTo>
                      <a:pt x="41" y="112"/>
                      <a:pt x="46" y="104"/>
                      <a:pt x="47" y="100"/>
                    </a:cubicBezTo>
                    <a:cubicBezTo>
                      <a:pt x="49" y="97"/>
                      <a:pt x="54" y="92"/>
                      <a:pt x="57" y="88"/>
                    </a:cubicBezTo>
                    <a:cubicBezTo>
                      <a:pt x="60" y="83"/>
                      <a:pt x="64" y="78"/>
                      <a:pt x="67" y="75"/>
                    </a:cubicBezTo>
                    <a:cubicBezTo>
                      <a:pt x="67" y="64"/>
                      <a:pt x="73" y="59"/>
                      <a:pt x="76" y="52"/>
                    </a:cubicBezTo>
                    <a:cubicBezTo>
                      <a:pt x="77" y="47"/>
                      <a:pt x="75" y="47"/>
                      <a:pt x="75" y="43"/>
                    </a:cubicBezTo>
                    <a:cubicBezTo>
                      <a:pt x="83" y="33"/>
                      <a:pt x="91" y="24"/>
                      <a:pt x="98" y="13"/>
                    </a:cubicBezTo>
                    <a:cubicBezTo>
                      <a:pt x="101" y="16"/>
                      <a:pt x="102" y="12"/>
                      <a:pt x="107" y="13"/>
                    </a:cubicBezTo>
                    <a:close/>
                    <a:moveTo>
                      <a:pt x="89" y="14"/>
                    </a:moveTo>
                    <a:cubicBezTo>
                      <a:pt x="93" y="16"/>
                      <a:pt x="86" y="20"/>
                      <a:pt x="85" y="22"/>
                    </a:cubicBezTo>
                    <a:cubicBezTo>
                      <a:pt x="78" y="31"/>
                      <a:pt x="69" y="43"/>
                      <a:pt x="64" y="53"/>
                    </a:cubicBezTo>
                    <a:cubicBezTo>
                      <a:pt x="65" y="57"/>
                      <a:pt x="66" y="54"/>
                      <a:pt x="69" y="54"/>
                    </a:cubicBezTo>
                    <a:cubicBezTo>
                      <a:pt x="65" y="65"/>
                      <a:pt x="58" y="75"/>
                      <a:pt x="51" y="85"/>
                    </a:cubicBezTo>
                    <a:cubicBezTo>
                      <a:pt x="45" y="94"/>
                      <a:pt x="42" y="107"/>
                      <a:pt x="34" y="114"/>
                    </a:cubicBezTo>
                    <a:cubicBezTo>
                      <a:pt x="36" y="99"/>
                      <a:pt x="45" y="91"/>
                      <a:pt x="51" y="81"/>
                    </a:cubicBezTo>
                    <a:cubicBezTo>
                      <a:pt x="52" y="76"/>
                      <a:pt x="48" y="78"/>
                      <a:pt x="49" y="73"/>
                    </a:cubicBezTo>
                    <a:cubicBezTo>
                      <a:pt x="53" y="63"/>
                      <a:pt x="62" y="57"/>
                      <a:pt x="62" y="43"/>
                    </a:cubicBezTo>
                    <a:cubicBezTo>
                      <a:pt x="73" y="35"/>
                      <a:pt x="78" y="21"/>
                      <a:pt x="89" y="14"/>
                    </a:cubicBezTo>
                    <a:close/>
                    <a:moveTo>
                      <a:pt x="79" y="14"/>
                    </a:moveTo>
                    <a:cubicBezTo>
                      <a:pt x="71" y="28"/>
                      <a:pt x="60" y="39"/>
                      <a:pt x="50" y="51"/>
                    </a:cubicBezTo>
                    <a:cubicBezTo>
                      <a:pt x="57" y="61"/>
                      <a:pt x="37" y="70"/>
                      <a:pt x="43" y="83"/>
                    </a:cubicBezTo>
                    <a:cubicBezTo>
                      <a:pt x="35" y="91"/>
                      <a:pt x="32" y="110"/>
                      <a:pt x="23" y="112"/>
                    </a:cubicBezTo>
                    <a:cubicBezTo>
                      <a:pt x="24" y="102"/>
                      <a:pt x="33" y="88"/>
                      <a:pt x="40" y="79"/>
                    </a:cubicBezTo>
                    <a:cubicBezTo>
                      <a:pt x="41" y="76"/>
                      <a:pt x="39" y="74"/>
                      <a:pt x="36" y="75"/>
                    </a:cubicBezTo>
                    <a:cubicBezTo>
                      <a:pt x="36" y="67"/>
                      <a:pt x="50" y="56"/>
                      <a:pt x="49" y="50"/>
                    </a:cubicBezTo>
                    <a:cubicBezTo>
                      <a:pt x="49" y="50"/>
                      <a:pt x="46" y="48"/>
                      <a:pt x="46" y="48"/>
                    </a:cubicBezTo>
                    <a:cubicBezTo>
                      <a:pt x="52" y="35"/>
                      <a:pt x="64" y="29"/>
                      <a:pt x="71" y="14"/>
                    </a:cubicBezTo>
                    <a:cubicBezTo>
                      <a:pt x="74" y="14"/>
                      <a:pt x="76" y="14"/>
                      <a:pt x="79" y="14"/>
                    </a:cubicBezTo>
                    <a:close/>
                    <a:moveTo>
                      <a:pt x="60" y="13"/>
                    </a:moveTo>
                    <a:cubicBezTo>
                      <a:pt x="61" y="14"/>
                      <a:pt x="62" y="15"/>
                      <a:pt x="64" y="15"/>
                    </a:cubicBezTo>
                    <a:cubicBezTo>
                      <a:pt x="55" y="28"/>
                      <a:pt x="47" y="41"/>
                      <a:pt x="36" y="52"/>
                    </a:cubicBezTo>
                    <a:cubicBezTo>
                      <a:pt x="41" y="65"/>
                      <a:pt x="26" y="71"/>
                      <a:pt x="31" y="84"/>
                    </a:cubicBezTo>
                    <a:cubicBezTo>
                      <a:pt x="24" y="90"/>
                      <a:pt x="22" y="100"/>
                      <a:pt x="16" y="106"/>
                    </a:cubicBezTo>
                    <a:cubicBezTo>
                      <a:pt x="14" y="94"/>
                      <a:pt x="20" y="90"/>
                      <a:pt x="24" y="83"/>
                    </a:cubicBezTo>
                    <a:cubicBezTo>
                      <a:pt x="21" y="71"/>
                      <a:pt x="30" y="63"/>
                      <a:pt x="35" y="55"/>
                    </a:cubicBezTo>
                    <a:cubicBezTo>
                      <a:pt x="36" y="51"/>
                      <a:pt x="31" y="52"/>
                      <a:pt x="32" y="48"/>
                    </a:cubicBezTo>
                    <a:cubicBezTo>
                      <a:pt x="42" y="37"/>
                      <a:pt x="48" y="23"/>
                      <a:pt x="60" y="13"/>
                    </a:cubicBezTo>
                    <a:close/>
                    <a:moveTo>
                      <a:pt x="51" y="13"/>
                    </a:moveTo>
                    <a:cubicBezTo>
                      <a:pt x="47" y="19"/>
                      <a:pt x="42" y="27"/>
                      <a:pt x="38" y="34"/>
                    </a:cubicBezTo>
                    <a:cubicBezTo>
                      <a:pt x="34" y="40"/>
                      <a:pt x="29" y="51"/>
                      <a:pt x="21" y="49"/>
                    </a:cubicBezTo>
                    <a:cubicBezTo>
                      <a:pt x="28" y="44"/>
                      <a:pt x="30" y="34"/>
                      <a:pt x="38" y="30"/>
                    </a:cubicBezTo>
                    <a:cubicBezTo>
                      <a:pt x="41" y="23"/>
                      <a:pt x="43" y="15"/>
                      <a:pt x="51" y="13"/>
                    </a:cubicBezTo>
                    <a:close/>
                    <a:moveTo>
                      <a:pt x="18" y="12"/>
                    </a:moveTo>
                    <a:cubicBezTo>
                      <a:pt x="22" y="12"/>
                      <a:pt x="22" y="15"/>
                      <a:pt x="27" y="14"/>
                    </a:cubicBezTo>
                    <a:cubicBezTo>
                      <a:pt x="25" y="20"/>
                      <a:pt x="20" y="23"/>
                      <a:pt x="18" y="29"/>
                    </a:cubicBezTo>
                    <a:cubicBezTo>
                      <a:pt x="15" y="24"/>
                      <a:pt x="19" y="17"/>
                      <a:pt x="18" y="12"/>
                    </a:cubicBezTo>
                    <a:close/>
                    <a:moveTo>
                      <a:pt x="34" y="20"/>
                    </a:moveTo>
                    <a:cubicBezTo>
                      <a:pt x="35" y="17"/>
                      <a:pt x="30" y="14"/>
                      <a:pt x="34" y="14"/>
                    </a:cubicBezTo>
                    <a:cubicBezTo>
                      <a:pt x="35" y="11"/>
                      <a:pt x="38" y="17"/>
                      <a:pt x="39" y="13"/>
                    </a:cubicBezTo>
                    <a:cubicBezTo>
                      <a:pt x="37" y="25"/>
                      <a:pt x="24" y="39"/>
                      <a:pt x="14" y="49"/>
                    </a:cubicBezTo>
                    <a:cubicBezTo>
                      <a:pt x="18" y="36"/>
                      <a:pt x="23" y="25"/>
                      <a:pt x="34" y="20"/>
                    </a:cubicBezTo>
                    <a:close/>
                    <a:moveTo>
                      <a:pt x="14" y="56"/>
                    </a:moveTo>
                    <a:cubicBezTo>
                      <a:pt x="20" y="56"/>
                      <a:pt x="14" y="61"/>
                      <a:pt x="14" y="63"/>
                    </a:cubicBezTo>
                    <a:cubicBezTo>
                      <a:pt x="10" y="61"/>
                      <a:pt x="16" y="59"/>
                      <a:pt x="14" y="56"/>
                    </a:cubicBezTo>
                    <a:close/>
                    <a:moveTo>
                      <a:pt x="20" y="62"/>
                    </a:moveTo>
                    <a:cubicBezTo>
                      <a:pt x="26" y="63"/>
                      <a:pt x="18" y="72"/>
                      <a:pt x="17" y="75"/>
                    </a:cubicBezTo>
                    <a:cubicBezTo>
                      <a:pt x="16" y="79"/>
                      <a:pt x="18" y="86"/>
                      <a:pt x="14" y="89"/>
                    </a:cubicBezTo>
                    <a:cubicBezTo>
                      <a:pt x="9" y="78"/>
                      <a:pt x="18" y="70"/>
                      <a:pt x="20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2758527" y="2031827"/>
            <a:ext cx="2333431" cy="916360"/>
            <a:chOff x="7159246" y="3187184"/>
            <a:chExt cx="2333431" cy="916360"/>
          </a:xfrm>
        </p:grpSpPr>
        <p:sp>
          <p:nvSpPr>
            <p:cNvPr id="83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84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985940" y="2031827"/>
            <a:ext cx="2333431" cy="916360"/>
            <a:chOff x="7159246" y="3187184"/>
            <a:chExt cx="2333431" cy="916360"/>
          </a:xfrm>
        </p:grpSpPr>
        <p:sp>
          <p:nvSpPr>
            <p:cNvPr id="86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87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43869" y="4312797"/>
            <a:ext cx="2333431" cy="916360"/>
            <a:chOff x="7159246" y="3187184"/>
            <a:chExt cx="2333431" cy="916360"/>
          </a:xfrm>
        </p:grpSpPr>
        <p:sp>
          <p:nvSpPr>
            <p:cNvPr id="89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90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744187" y="4312797"/>
            <a:ext cx="2333431" cy="916360"/>
            <a:chOff x="7159246" y="3187184"/>
            <a:chExt cx="2333431" cy="916360"/>
          </a:xfrm>
        </p:grpSpPr>
        <p:sp>
          <p:nvSpPr>
            <p:cNvPr id="95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96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971600" y="4312797"/>
            <a:ext cx="2333431" cy="916360"/>
            <a:chOff x="7159246" y="3187184"/>
            <a:chExt cx="2333431" cy="916360"/>
          </a:xfrm>
        </p:grpSpPr>
        <p:sp>
          <p:nvSpPr>
            <p:cNvPr id="98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99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99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7"/>
          <p:cNvGrpSpPr/>
          <p:nvPr/>
        </p:nvGrpSpPr>
        <p:grpSpPr>
          <a:xfrm>
            <a:off x="707874" y="1439917"/>
            <a:ext cx="2992541" cy="1082566"/>
            <a:chOff x="953292" y="1439917"/>
            <a:chExt cx="3240335" cy="1082566"/>
          </a:xfrm>
          <a:solidFill>
            <a:srgbClr val="1A94BC"/>
          </a:solidFill>
        </p:grpSpPr>
        <p:sp>
          <p:nvSpPr>
            <p:cNvPr id="3" name="燕尾形 2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F03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983154" y="1754984"/>
              <a:ext cx="1359569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" name="组 8"/>
          <p:cNvGrpSpPr/>
          <p:nvPr/>
        </p:nvGrpSpPr>
        <p:grpSpPr>
          <a:xfrm>
            <a:off x="3302444" y="1439917"/>
            <a:ext cx="2992541" cy="1082566"/>
            <a:chOff x="953292" y="1439917"/>
            <a:chExt cx="3240335" cy="1082566"/>
          </a:xfrm>
          <a:solidFill>
            <a:srgbClr val="1A94BC"/>
          </a:solidFill>
        </p:grpSpPr>
        <p:sp>
          <p:nvSpPr>
            <p:cNvPr id="6" name="燕尾形 5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F03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983154" y="1754984"/>
              <a:ext cx="1359569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8" name="组 11"/>
          <p:cNvGrpSpPr/>
          <p:nvPr/>
        </p:nvGrpSpPr>
        <p:grpSpPr>
          <a:xfrm>
            <a:off x="5897015" y="1439917"/>
            <a:ext cx="2992541" cy="1082566"/>
            <a:chOff x="953292" y="1439917"/>
            <a:chExt cx="3240335" cy="1082566"/>
          </a:xfrm>
          <a:solidFill>
            <a:srgbClr val="1A94BC"/>
          </a:solidFill>
        </p:grpSpPr>
        <p:sp>
          <p:nvSpPr>
            <p:cNvPr id="9" name="燕尾形 8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F03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83154" y="1754984"/>
              <a:ext cx="1359569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1" name="组 14"/>
          <p:cNvGrpSpPr/>
          <p:nvPr/>
        </p:nvGrpSpPr>
        <p:grpSpPr>
          <a:xfrm>
            <a:off x="8491585" y="1439917"/>
            <a:ext cx="2992541" cy="1082566"/>
            <a:chOff x="953292" y="1439917"/>
            <a:chExt cx="3240335" cy="1082566"/>
          </a:xfrm>
          <a:solidFill>
            <a:srgbClr val="1A94BC"/>
          </a:solidFill>
        </p:grpSpPr>
        <p:sp>
          <p:nvSpPr>
            <p:cNvPr id="12" name="燕尾形 11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F0302020204030204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83154" y="1754984"/>
              <a:ext cx="1359569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88276" y="3755372"/>
            <a:ext cx="2514168" cy="1640878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F03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18" name="组 24"/>
          <p:cNvGrpSpPr/>
          <p:nvPr/>
        </p:nvGrpSpPr>
        <p:grpSpPr>
          <a:xfrm>
            <a:off x="2044884" y="2478521"/>
            <a:ext cx="186296" cy="1060062"/>
            <a:chOff x="1933903" y="2559147"/>
            <a:chExt cx="241738" cy="137553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9" name="椭圆 18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anose="020F0302020204030204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20" name="直线连接符 23"/>
            <p:cNvCxnSpPr>
              <a:stCxn id="19" idx="0"/>
            </p:cNvCxnSpPr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grpFill/>
            <a:ln w="12700" cap="flat" cmpd="sng" algn="ctr">
              <a:solidFill>
                <a:srgbClr val="2EA2CF"/>
              </a:solidFill>
              <a:prstDash val="solid"/>
              <a:miter lim="800000"/>
            </a:ln>
            <a:effectLst/>
          </p:spPr>
        </p:cxnSp>
      </p:grpSp>
      <p:grpSp>
        <p:nvGrpSpPr>
          <p:cNvPr id="25" name="组 31"/>
          <p:cNvGrpSpPr/>
          <p:nvPr/>
        </p:nvGrpSpPr>
        <p:grpSpPr>
          <a:xfrm>
            <a:off x="4660421" y="2478521"/>
            <a:ext cx="186296" cy="1060062"/>
            <a:chOff x="1933903" y="2559147"/>
            <a:chExt cx="241738" cy="137553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6" name="椭圆 25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anose="020F0302020204030204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27" name="直线连接符 33"/>
            <p:cNvCxnSpPr/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grpFill/>
            <a:ln w="12700" cap="flat" cmpd="sng" algn="ctr">
              <a:solidFill>
                <a:srgbClr val="30CED4"/>
              </a:solidFill>
              <a:prstDash val="solid"/>
              <a:miter lim="800000"/>
            </a:ln>
            <a:effectLst/>
          </p:spPr>
        </p:cxnSp>
      </p:grpSp>
      <p:grpSp>
        <p:nvGrpSpPr>
          <p:cNvPr id="32" name="组 38"/>
          <p:cNvGrpSpPr/>
          <p:nvPr/>
        </p:nvGrpSpPr>
        <p:grpSpPr>
          <a:xfrm>
            <a:off x="7306099" y="2478521"/>
            <a:ext cx="186296" cy="1060062"/>
            <a:chOff x="1933903" y="2559147"/>
            <a:chExt cx="241738" cy="137553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3" name="椭圆 32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anose="020F0302020204030204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34" name="直线连接符 40"/>
            <p:cNvCxnSpPr/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grpFill/>
            <a:ln w="12700" cap="flat" cmpd="sng" algn="ctr">
              <a:solidFill>
                <a:srgbClr val="41CAA0"/>
              </a:solidFill>
              <a:prstDash val="solid"/>
              <a:miter lim="800000"/>
            </a:ln>
            <a:effectLst/>
          </p:spPr>
        </p:cxnSp>
      </p:grpSp>
      <p:grpSp>
        <p:nvGrpSpPr>
          <p:cNvPr id="39" name="组 45"/>
          <p:cNvGrpSpPr/>
          <p:nvPr/>
        </p:nvGrpSpPr>
        <p:grpSpPr>
          <a:xfrm>
            <a:off x="9934964" y="2478521"/>
            <a:ext cx="186296" cy="1060062"/>
            <a:chOff x="1933903" y="2559147"/>
            <a:chExt cx="241738" cy="137553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0" name="椭圆 39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 panose="020F0302020204030204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41" name="直线连接符 47"/>
            <p:cNvCxnSpPr/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grpFill/>
            <a:ln w="12700" cap="flat" cmpd="sng" algn="ctr">
              <a:solidFill>
                <a:srgbClr val="9BCD72"/>
              </a:solidFill>
              <a:prstDash val="solid"/>
              <a:miter lim="800000"/>
            </a:ln>
            <a:effectLst/>
          </p:spPr>
        </p:cxnSp>
      </p:grpSp>
      <p:sp>
        <p:nvSpPr>
          <p:cNvPr id="42" name="矩形 41"/>
          <p:cNvSpPr/>
          <p:nvPr/>
        </p:nvSpPr>
        <p:spPr>
          <a:xfrm>
            <a:off x="3448958" y="3755372"/>
            <a:ext cx="2514168" cy="1640878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F03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109640" y="3755372"/>
            <a:ext cx="2514168" cy="1640878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F03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770322" y="3755372"/>
            <a:ext cx="2514168" cy="1640878"/>
          </a:xfrm>
          <a:prstGeom prst="rect">
            <a:avLst/>
          </a:prstGeom>
          <a:solidFill>
            <a:srgbClr val="E7E7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F0302020204030204"/>
              <a:ea typeface="微软雅黑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88276" y="4126996"/>
            <a:ext cx="2333431" cy="916360"/>
            <a:chOff x="7159246" y="3187184"/>
            <a:chExt cx="2333431" cy="916360"/>
          </a:xfrm>
        </p:grpSpPr>
        <p:sp>
          <p:nvSpPr>
            <p:cNvPr id="46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7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563583" y="4126996"/>
            <a:ext cx="2333431" cy="916360"/>
            <a:chOff x="7159246" y="3187184"/>
            <a:chExt cx="2333431" cy="916360"/>
          </a:xfrm>
        </p:grpSpPr>
        <p:sp>
          <p:nvSpPr>
            <p:cNvPr id="49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0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338890" y="4126996"/>
            <a:ext cx="2333431" cy="916360"/>
            <a:chOff x="7159246" y="3187184"/>
            <a:chExt cx="2333431" cy="916360"/>
          </a:xfrm>
        </p:grpSpPr>
        <p:sp>
          <p:nvSpPr>
            <p:cNvPr id="52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3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911416" y="4126996"/>
            <a:ext cx="2333431" cy="916360"/>
            <a:chOff x="7159246" y="3187184"/>
            <a:chExt cx="2333431" cy="916360"/>
          </a:xfrm>
        </p:grpSpPr>
        <p:sp>
          <p:nvSpPr>
            <p:cNvPr id="55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6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3740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47209" y="1860132"/>
            <a:ext cx="2490951" cy="3426373"/>
          </a:xfrm>
          <a:prstGeom prst="roundRect">
            <a:avLst>
              <a:gd name="adj" fmla="val 2588"/>
            </a:avLst>
          </a:prstGeom>
          <a:solidFill>
            <a:srgbClr val="1A94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F0302020204030204"/>
              <a:ea typeface="微软雅黑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7209" y="2497586"/>
            <a:ext cx="2490951" cy="4571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F0302020204030204"/>
              <a:ea typeface="微软雅黑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4885" y="2014475"/>
            <a:ext cx="1255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b="1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+mj-ea"/>
              <a:cs typeface="Arial Unicode MS" panose="020B0604020202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96779" y="4735247"/>
            <a:ext cx="2391810" cy="492382"/>
          </a:xfrm>
          <a:prstGeom prst="roundRect">
            <a:avLst>
              <a:gd name="adj" fmla="val 2588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rPr>
              <a:t>Text here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cs typeface="Arial Unicode MS" panose="020B0604020202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492947" y="1860131"/>
            <a:ext cx="2490951" cy="3426373"/>
          </a:xfrm>
          <a:prstGeom prst="roundRect">
            <a:avLst>
              <a:gd name="adj" fmla="val 2588"/>
            </a:avLst>
          </a:prstGeom>
          <a:solidFill>
            <a:srgbClr val="E7E7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F03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92947" y="2497585"/>
            <a:ext cx="2490951" cy="45719"/>
          </a:xfrm>
          <a:prstGeom prst="rect">
            <a:avLst/>
          </a:prstGeom>
          <a:solidFill>
            <a:srgbClr val="1A94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F03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10623" y="2014474"/>
            <a:ext cx="1255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rPr>
              <a:t>Text here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cs typeface="Arial Unicode MS" panose="020B0604020202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542517" y="4735246"/>
            <a:ext cx="2391810" cy="492382"/>
          </a:xfrm>
          <a:prstGeom prst="roundRect">
            <a:avLst>
              <a:gd name="adj" fmla="val 2588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rPr>
              <a:t>Text here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cs typeface="Arial Unicode MS" panose="020B0604020202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238685" y="1857286"/>
            <a:ext cx="2490951" cy="3426373"/>
          </a:xfrm>
          <a:prstGeom prst="roundRect">
            <a:avLst>
              <a:gd name="adj" fmla="val 2588"/>
            </a:avLst>
          </a:prstGeom>
          <a:solidFill>
            <a:srgbClr val="E7E7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F03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38685" y="2494740"/>
            <a:ext cx="2490951" cy="45719"/>
          </a:xfrm>
          <a:prstGeom prst="rect">
            <a:avLst/>
          </a:prstGeom>
          <a:solidFill>
            <a:srgbClr val="1A94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F03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56361" y="2011629"/>
            <a:ext cx="1255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rPr>
              <a:t>Text here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cs typeface="Arial Unicode MS" panose="020B0604020202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288255" y="4732401"/>
            <a:ext cx="2391810" cy="492382"/>
          </a:xfrm>
          <a:prstGeom prst="roundRect">
            <a:avLst>
              <a:gd name="adj" fmla="val 2588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rPr>
              <a:t>Text here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cs typeface="Arial Unicode MS" panose="020B0604020202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8984423" y="1857285"/>
            <a:ext cx="2490951" cy="3426373"/>
          </a:xfrm>
          <a:prstGeom prst="roundRect">
            <a:avLst>
              <a:gd name="adj" fmla="val 2588"/>
            </a:avLst>
          </a:prstGeom>
          <a:solidFill>
            <a:srgbClr val="E7E7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F03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84423" y="2494739"/>
            <a:ext cx="2490951" cy="45719"/>
          </a:xfrm>
          <a:prstGeom prst="rect">
            <a:avLst/>
          </a:prstGeom>
          <a:solidFill>
            <a:srgbClr val="1A94B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entury Gothic" panose="020F0302020204030204"/>
              <a:ea typeface="微软雅黑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602099" y="2011628"/>
            <a:ext cx="1255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rPr>
              <a:t>Text here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cs typeface="Arial Unicode MS" panose="020B0604020202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9033993" y="4732400"/>
            <a:ext cx="2391810" cy="492382"/>
          </a:xfrm>
          <a:prstGeom prst="roundRect">
            <a:avLst>
              <a:gd name="adj" fmla="val 2588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rPr>
              <a:t>Text here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cs typeface="Arial Unicode MS" panose="020B0604020202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25969" y="3180759"/>
            <a:ext cx="2333431" cy="916360"/>
            <a:chOff x="7159246" y="3187184"/>
            <a:chExt cx="2333431" cy="916360"/>
          </a:xfrm>
        </p:grpSpPr>
        <p:sp>
          <p:nvSpPr>
            <p:cNvPr id="28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29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561470" y="3180759"/>
            <a:ext cx="2333431" cy="916360"/>
            <a:chOff x="7159246" y="3187184"/>
            <a:chExt cx="2333431" cy="916360"/>
          </a:xfrm>
        </p:grpSpPr>
        <p:sp>
          <p:nvSpPr>
            <p:cNvPr id="35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6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96971" y="3180759"/>
            <a:ext cx="2333431" cy="916360"/>
            <a:chOff x="7159246" y="3187184"/>
            <a:chExt cx="2333431" cy="916360"/>
          </a:xfrm>
        </p:grpSpPr>
        <p:sp>
          <p:nvSpPr>
            <p:cNvPr id="38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39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032472" y="3180759"/>
            <a:ext cx="2333431" cy="916360"/>
            <a:chOff x="7159246" y="3187184"/>
            <a:chExt cx="2333431" cy="916360"/>
          </a:xfrm>
        </p:grpSpPr>
        <p:sp>
          <p:nvSpPr>
            <p:cNvPr id="41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42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2248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3"/>
          <p:cNvGrpSpPr/>
          <p:nvPr/>
        </p:nvGrpSpPr>
        <p:grpSpPr>
          <a:xfrm>
            <a:off x="7992525" y="2221733"/>
            <a:ext cx="3498496" cy="1140077"/>
            <a:chOff x="8199418" y="2422525"/>
            <a:chExt cx="3365500" cy="1096737"/>
          </a:xfrm>
          <a:solidFill>
            <a:srgbClr val="E7E7E7"/>
          </a:solidFill>
        </p:grpSpPr>
        <p:grpSp>
          <p:nvGrpSpPr>
            <p:cNvPr id="3" name="组 10"/>
            <p:cNvGrpSpPr/>
            <p:nvPr/>
          </p:nvGrpSpPr>
          <p:grpSpPr>
            <a:xfrm>
              <a:off x="8199418" y="2422525"/>
              <a:ext cx="3365500" cy="1096737"/>
              <a:chOff x="769918" y="2422525"/>
              <a:chExt cx="3365500" cy="1096737"/>
            </a:xfrm>
            <a:grpFill/>
          </p:grpSpPr>
          <p:grpSp>
            <p:nvGrpSpPr>
              <p:cNvPr id="5" name="组 8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  <a:grpFill/>
            </p:grpSpPr>
            <p:grpSp>
              <p:nvGrpSpPr>
                <p:cNvPr id="7" name="组 1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grpFill/>
              </p:grpSpPr>
              <p:sp>
                <p:nvSpPr>
                  <p:cNvPr id="12" name="矩形 11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8" name="组 6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  <a:grpFill/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9" name="矩形 8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solidFill>
                  <a:srgbClr val="1A94BC"/>
                </a:solidFill>
                <a:ln w="50800" cap="flat" cmpd="thinThick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anose="020F0302020204030204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>
                <a:off x="3452803" y="2740059"/>
                <a:ext cx="399703" cy="32568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 panose="020F0302020204030204"/>
                    <a:cs typeface="+mn-ea"/>
                    <a:sym typeface="+mn-lt"/>
                  </a:rPr>
                  <a:t>04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 panose="020F0302020204030204"/>
                  <a:cs typeface="+mn-ea"/>
                  <a:sym typeface="+mn-lt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9484064" y="2768347"/>
              <a:ext cx="1094743" cy="32568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4" name="组 17"/>
          <p:cNvGrpSpPr/>
          <p:nvPr/>
        </p:nvGrpSpPr>
        <p:grpSpPr>
          <a:xfrm>
            <a:off x="5465633" y="2221733"/>
            <a:ext cx="3498496" cy="1140077"/>
            <a:chOff x="5768587" y="2422525"/>
            <a:chExt cx="3365500" cy="1096737"/>
          </a:xfrm>
          <a:solidFill>
            <a:srgbClr val="1A94BC"/>
          </a:solidFill>
        </p:grpSpPr>
        <p:grpSp>
          <p:nvGrpSpPr>
            <p:cNvPr id="15" name="组 61"/>
            <p:cNvGrpSpPr/>
            <p:nvPr/>
          </p:nvGrpSpPr>
          <p:grpSpPr>
            <a:xfrm>
              <a:off x="5768587" y="2422525"/>
              <a:ext cx="3365500" cy="1096737"/>
              <a:chOff x="769918" y="2422525"/>
              <a:chExt cx="3365500" cy="1096737"/>
            </a:xfrm>
            <a:grpFill/>
          </p:grpSpPr>
          <p:grpSp>
            <p:nvGrpSpPr>
              <p:cNvPr id="17" name="组 6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  <a:grpFill/>
            </p:grpSpPr>
            <p:grpSp>
              <p:nvGrpSpPr>
                <p:cNvPr id="19" name="组 6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grpFill/>
              </p:grpSpPr>
              <p:sp>
                <p:nvSpPr>
                  <p:cNvPr id="24" name="矩形 23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0" name="组 6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  <a:grpFill/>
              </p:grpSpPr>
              <p:sp>
                <p:nvSpPr>
                  <p:cNvPr id="22" name="矩形 21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矩形 22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1" name="矩形 20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grpFill/>
                <a:ln w="50800" cap="flat" cmpd="thinThick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anose="020F0302020204030204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" name="矩形 17"/>
              <p:cNvSpPr/>
              <p:nvPr/>
            </p:nvSpPr>
            <p:spPr>
              <a:xfrm>
                <a:off x="3452803" y="2740059"/>
                <a:ext cx="399703" cy="32568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 panose="020F0302020204030204"/>
                    <a:cs typeface="+mn-ea"/>
                    <a:sym typeface="+mn-lt"/>
                  </a:rPr>
                  <a:t>03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 panose="020F0302020204030204"/>
                  <a:cs typeface="+mn-ea"/>
                  <a:sym typeface="+mn-lt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7046380" y="2768347"/>
              <a:ext cx="1094743" cy="32568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6" name="组 26"/>
          <p:cNvGrpSpPr/>
          <p:nvPr/>
        </p:nvGrpSpPr>
        <p:grpSpPr>
          <a:xfrm>
            <a:off x="2938743" y="2221730"/>
            <a:ext cx="3498496" cy="1140077"/>
            <a:chOff x="3337757" y="2422522"/>
            <a:chExt cx="3365500" cy="1096737"/>
          </a:xfrm>
          <a:solidFill>
            <a:srgbClr val="E7E7E7"/>
          </a:solidFill>
        </p:grpSpPr>
        <p:grpSp>
          <p:nvGrpSpPr>
            <p:cNvPr id="27" name="组 71"/>
            <p:cNvGrpSpPr/>
            <p:nvPr/>
          </p:nvGrpSpPr>
          <p:grpSpPr>
            <a:xfrm>
              <a:off x="3337757" y="2422522"/>
              <a:ext cx="3365500" cy="1096737"/>
              <a:chOff x="769918" y="2422525"/>
              <a:chExt cx="3365500" cy="1096737"/>
            </a:xfrm>
            <a:grpFill/>
          </p:grpSpPr>
          <p:grpSp>
            <p:nvGrpSpPr>
              <p:cNvPr id="29" name="组 7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  <a:grpFill/>
            </p:grpSpPr>
            <p:grpSp>
              <p:nvGrpSpPr>
                <p:cNvPr id="31" name="组 7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grpFill/>
              </p:grpSpPr>
              <p:sp>
                <p:nvSpPr>
                  <p:cNvPr id="36" name="矩形 35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矩形 36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2" name="组 7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  <a:grpFill/>
              </p:grpSpPr>
              <p:sp>
                <p:nvSpPr>
                  <p:cNvPr id="34" name="矩形 33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矩形 34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3" name="矩形 32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solidFill>
                  <a:srgbClr val="1A94BC"/>
                </a:solidFill>
                <a:ln w="50800" cap="flat" cmpd="thinThick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anose="020F0302020204030204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矩形 29"/>
              <p:cNvSpPr/>
              <p:nvPr/>
            </p:nvSpPr>
            <p:spPr>
              <a:xfrm>
                <a:off x="3452803" y="2740059"/>
                <a:ext cx="399703" cy="32568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 panose="020F0302020204030204"/>
                    <a:cs typeface="+mn-ea"/>
                    <a:sym typeface="+mn-lt"/>
                  </a:rPr>
                  <a:t>02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 panose="020F0302020204030204"/>
                  <a:cs typeface="+mn-ea"/>
                  <a:sym typeface="+mn-lt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4618672" y="2768347"/>
              <a:ext cx="1094743" cy="32568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8" name="组 59"/>
          <p:cNvGrpSpPr/>
          <p:nvPr/>
        </p:nvGrpSpPr>
        <p:grpSpPr>
          <a:xfrm>
            <a:off x="980379" y="2230148"/>
            <a:ext cx="2929970" cy="1140077"/>
            <a:chOff x="1453841" y="2406186"/>
            <a:chExt cx="2818586" cy="1096737"/>
          </a:xfrm>
          <a:solidFill>
            <a:srgbClr val="1A94BC"/>
          </a:solidFill>
        </p:grpSpPr>
        <p:grpSp>
          <p:nvGrpSpPr>
            <p:cNvPr id="39" name="组 81"/>
            <p:cNvGrpSpPr/>
            <p:nvPr/>
          </p:nvGrpSpPr>
          <p:grpSpPr>
            <a:xfrm>
              <a:off x="1453841" y="2406186"/>
              <a:ext cx="2818586" cy="1096737"/>
              <a:chOff x="1316832" y="2422525"/>
              <a:chExt cx="2818586" cy="1096737"/>
            </a:xfrm>
            <a:grpFill/>
          </p:grpSpPr>
          <p:grpSp>
            <p:nvGrpSpPr>
              <p:cNvPr id="41" name="组 82"/>
              <p:cNvGrpSpPr/>
              <p:nvPr/>
            </p:nvGrpSpPr>
            <p:grpSpPr>
              <a:xfrm>
                <a:off x="1316832" y="2422525"/>
                <a:ext cx="2818586" cy="1096737"/>
                <a:chOff x="221317" y="2714625"/>
                <a:chExt cx="3782006" cy="1471612"/>
              </a:xfrm>
              <a:grpFill/>
            </p:grpSpPr>
            <p:grpSp>
              <p:nvGrpSpPr>
                <p:cNvPr id="43" name="组 8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grpFill/>
              </p:grpSpPr>
              <p:sp>
                <p:nvSpPr>
                  <p:cNvPr id="48" name="矩形 47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矩形 4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44" name="组 85"/>
                <p:cNvGrpSpPr/>
                <p:nvPr/>
              </p:nvGrpSpPr>
              <p:grpSpPr>
                <a:xfrm>
                  <a:off x="221317" y="2714625"/>
                  <a:ext cx="3654524" cy="1471612"/>
                  <a:chOff x="221317" y="2714625"/>
                  <a:chExt cx="3654524" cy="1471612"/>
                </a:xfrm>
                <a:grpFill/>
              </p:grpSpPr>
              <p:sp>
                <p:nvSpPr>
                  <p:cNvPr id="46" name="矩形 45"/>
                  <p:cNvSpPr/>
                  <p:nvPr/>
                </p:nvSpPr>
                <p:spPr>
                  <a:xfrm>
                    <a:off x="221317" y="2714625"/>
                    <a:ext cx="3134232" cy="1471612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zh-CN" altLang="en-US" sz="16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entury Gothic" panose="020F0302020204030204"/>
                      <a:ea typeface="微软雅黑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5" name="矩形 44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grpFill/>
                <a:ln w="50800" cap="flat" cmpd="thinThick" algn="ctr">
                  <a:solidFill>
                    <a:srgbClr val="FFFFFF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 panose="020F0302020204030204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" name="矩形 41"/>
              <p:cNvSpPr/>
              <p:nvPr/>
            </p:nvSpPr>
            <p:spPr>
              <a:xfrm>
                <a:off x="3452803" y="2740059"/>
                <a:ext cx="399703" cy="32568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 panose="020F0302020204030204"/>
                    <a:cs typeface="+mn-ea"/>
                    <a:sym typeface="+mn-lt"/>
                  </a:rPr>
                  <a:t>01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 panose="020F0302020204030204"/>
                  <a:cs typeface="+mn-ea"/>
                  <a:sym typeface="+mn-lt"/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2078890" y="2768347"/>
              <a:ext cx="1094742" cy="325684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1600" b="1" dirty="0">
                  <a:solidFill>
                    <a:schemeClr val="bg1"/>
                  </a:solidFill>
                  <a:latin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  <a:latin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8276" y="4126996"/>
            <a:ext cx="2333431" cy="916360"/>
            <a:chOff x="7159246" y="3187184"/>
            <a:chExt cx="2333431" cy="916360"/>
          </a:xfrm>
        </p:grpSpPr>
        <p:sp>
          <p:nvSpPr>
            <p:cNvPr id="51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2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326019" y="4126996"/>
            <a:ext cx="2333431" cy="916360"/>
            <a:chOff x="7159246" y="3187184"/>
            <a:chExt cx="2333431" cy="916360"/>
          </a:xfrm>
        </p:grpSpPr>
        <p:sp>
          <p:nvSpPr>
            <p:cNvPr id="54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5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63762" y="4126996"/>
            <a:ext cx="2333431" cy="916360"/>
            <a:chOff x="7159246" y="3187184"/>
            <a:chExt cx="2333431" cy="916360"/>
          </a:xfrm>
        </p:grpSpPr>
        <p:sp>
          <p:nvSpPr>
            <p:cNvPr id="57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8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401505" y="4126996"/>
            <a:ext cx="2333431" cy="916360"/>
            <a:chOff x="7159246" y="3187184"/>
            <a:chExt cx="2333431" cy="916360"/>
          </a:xfrm>
        </p:grpSpPr>
        <p:sp>
          <p:nvSpPr>
            <p:cNvPr id="60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1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185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56200"/>
            <a:ext cx="12192000" cy="1701800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0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834850" y="4997820"/>
            <a:ext cx="336550" cy="336550"/>
          </a:xfrm>
          <a:prstGeom prst="ellipse">
            <a:avLst/>
          </a:prstGeom>
          <a:solidFill>
            <a:srgbClr val="1A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" name="直线连接符 10"/>
          <p:cNvCxnSpPr/>
          <p:nvPr/>
        </p:nvCxnSpPr>
        <p:spPr>
          <a:xfrm flipV="1">
            <a:off x="2003125" y="2661474"/>
            <a:ext cx="0" cy="2336346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811675" y="1529684"/>
            <a:ext cx="2382900" cy="1233944"/>
          </a:xfrm>
          <a:prstGeom prst="roundRect">
            <a:avLst>
              <a:gd name="adj" fmla="val 5050"/>
            </a:avLst>
          </a:prstGeom>
          <a:solidFill>
            <a:srgbClr val="1A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900971" y="2661474"/>
            <a:ext cx="204308" cy="2043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51104" y="5432183"/>
            <a:ext cx="70403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kern="0" dirty="0" smtClean="0">
                <a:cs typeface="+mn-ea"/>
                <a:sym typeface="+mn-lt"/>
              </a:rPr>
              <a:t>2020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950521" y="4997821"/>
            <a:ext cx="336550" cy="336550"/>
          </a:xfrm>
          <a:prstGeom prst="ellipse">
            <a:avLst/>
          </a:prstGeom>
          <a:solidFill>
            <a:srgbClr val="1A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3" name="直线连接符 49"/>
          <p:cNvCxnSpPr>
            <a:stCxn id="12" idx="0"/>
          </p:cNvCxnSpPr>
          <p:nvPr/>
        </p:nvCxnSpPr>
        <p:spPr>
          <a:xfrm flipV="1">
            <a:off x="8118796" y="4143481"/>
            <a:ext cx="0" cy="854340"/>
          </a:xfrm>
          <a:prstGeom prst="line">
            <a:avLst/>
          </a:prstGeom>
          <a:ln w="12700"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6927346" y="3011691"/>
            <a:ext cx="2382900" cy="1233944"/>
          </a:xfrm>
          <a:prstGeom prst="roundRect">
            <a:avLst>
              <a:gd name="adj" fmla="val 5050"/>
            </a:avLst>
          </a:prstGeom>
          <a:solidFill>
            <a:srgbClr val="1A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016642" y="4143481"/>
            <a:ext cx="204308" cy="2043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66776" y="5432183"/>
            <a:ext cx="70403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2000" b="1" kern="0" dirty="0">
                <a:cs typeface="+mn-ea"/>
                <a:sym typeface="+mn-lt"/>
              </a:rPr>
              <a:t>2020</a:t>
            </a:r>
          </a:p>
        </p:txBody>
      </p:sp>
      <p:sp>
        <p:nvSpPr>
          <p:cNvPr id="21" name="椭圆 20"/>
          <p:cNvSpPr/>
          <p:nvPr/>
        </p:nvSpPr>
        <p:spPr>
          <a:xfrm>
            <a:off x="5911964" y="4997820"/>
            <a:ext cx="336550" cy="336550"/>
          </a:xfrm>
          <a:prstGeom prst="ellipse">
            <a:avLst/>
          </a:prstGeom>
          <a:solidFill>
            <a:srgbClr val="1A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2" name="直线连接符 64"/>
          <p:cNvCxnSpPr/>
          <p:nvPr/>
        </p:nvCxnSpPr>
        <p:spPr>
          <a:xfrm flipV="1">
            <a:off x="6080239" y="2661474"/>
            <a:ext cx="0" cy="2336346"/>
          </a:xfrm>
          <a:prstGeom prst="line">
            <a:avLst/>
          </a:prstGeom>
          <a:ln w="127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4888789" y="1529684"/>
            <a:ext cx="2382900" cy="1233944"/>
          </a:xfrm>
          <a:prstGeom prst="roundRect">
            <a:avLst>
              <a:gd name="adj" fmla="val 5050"/>
            </a:avLst>
          </a:prstGeom>
          <a:solidFill>
            <a:srgbClr val="1A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978085" y="2661474"/>
            <a:ext cx="204308" cy="2043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28219" y="5432183"/>
            <a:ext cx="704039" cy="4601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2000" b="1" kern="0" dirty="0">
                <a:cs typeface="+mn-ea"/>
                <a:sym typeface="+mn-lt"/>
              </a:rPr>
              <a:t>2020</a:t>
            </a:r>
          </a:p>
        </p:txBody>
      </p:sp>
      <p:sp>
        <p:nvSpPr>
          <p:cNvPr id="30" name="椭圆 29"/>
          <p:cNvSpPr/>
          <p:nvPr/>
        </p:nvSpPr>
        <p:spPr>
          <a:xfrm>
            <a:off x="3873407" y="4997821"/>
            <a:ext cx="336550" cy="336550"/>
          </a:xfrm>
          <a:prstGeom prst="ellipse">
            <a:avLst/>
          </a:prstGeom>
          <a:solidFill>
            <a:srgbClr val="1A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1" name="直线连接符 88"/>
          <p:cNvCxnSpPr/>
          <p:nvPr/>
        </p:nvCxnSpPr>
        <p:spPr>
          <a:xfrm flipV="1">
            <a:off x="4041682" y="4143481"/>
            <a:ext cx="0" cy="85434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圆角矩形 32"/>
          <p:cNvSpPr/>
          <p:nvPr/>
        </p:nvSpPr>
        <p:spPr>
          <a:xfrm>
            <a:off x="2850232" y="3011691"/>
            <a:ext cx="2382900" cy="1233944"/>
          </a:xfrm>
          <a:prstGeom prst="roundRect">
            <a:avLst>
              <a:gd name="adj" fmla="val 5050"/>
            </a:avLst>
          </a:prstGeom>
          <a:solidFill>
            <a:srgbClr val="1A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939528" y="4143481"/>
            <a:ext cx="204308" cy="2043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689662" y="5432183"/>
            <a:ext cx="704039" cy="4601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2000" b="1" kern="0" dirty="0">
                <a:cs typeface="+mn-ea"/>
                <a:sym typeface="+mn-lt"/>
              </a:rPr>
              <a:t>2020</a:t>
            </a:r>
          </a:p>
        </p:txBody>
      </p:sp>
      <p:sp>
        <p:nvSpPr>
          <p:cNvPr id="39" name="椭圆 38"/>
          <p:cNvSpPr/>
          <p:nvPr/>
        </p:nvSpPr>
        <p:spPr>
          <a:xfrm>
            <a:off x="9989077" y="4997820"/>
            <a:ext cx="336550" cy="336550"/>
          </a:xfrm>
          <a:prstGeom prst="ellipse">
            <a:avLst/>
          </a:prstGeom>
          <a:solidFill>
            <a:srgbClr val="1A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0" name="直线连接符 98"/>
          <p:cNvCxnSpPr/>
          <p:nvPr/>
        </p:nvCxnSpPr>
        <p:spPr>
          <a:xfrm flipV="1">
            <a:off x="10157352" y="2661474"/>
            <a:ext cx="0" cy="233634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圆角矩形 41"/>
          <p:cNvSpPr/>
          <p:nvPr/>
        </p:nvSpPr>
        <p:spPr>
          <a:xfrm>
            <a:off x="8965902" y="1529684"/>
            <a:ext cx="2382900" cy="1233944"/>
          </a:xfrm>
          <a:prstGeom prst="roundRect">
            <a:avLst>
              <a:gd name="adj" fmla="val 5050"/>
            </a:avLst>
          </a:prstGeom>
          <a:solidFill>
            <a:srgbClr val="1A94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0055198" y="2661474"/>
            <a:ext cx="204308" cy="20430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805332" y="5432183"/>
            <a:ext cx="704039" cy="4601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2000" b="1" kern="0" dirty="0">
                <a:cs typeface="+mn-ea"/>
                <a:sym typeface="+mn-lt"/>
              </a:rPr>
              <a:t>2020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784226" y="1696208"/>
            <a:ext cx="2333431" cy="916360"/>
            <a:chOff x="7159246" y="3187184"/>
            <a:chExt cx="2333431" cy="916360"/>
          </a:xfrm>
        </p:grpSpPr>
        <p:sp>
          <p:nvSpPr>
            <p:cNvPr id="50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1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913522" y="1696208"/>
            <a:ext cx="2333431" cy="916360"/>
            <a:chOff x="7159246" y="3187184"/>
            <a:chExt cx="2333431" cy="916360"/>
          </a:xfrm>
        </p:grpSpPr>
        <p:sp>
          <p:nvSpPr>
            <p:cNvPr id="53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4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042818" y="1696208"/>
            <a:ext cx="2333431" cy="916360"/>
            <a:chOff x="7159246" y="3187184"/>
            <a:chExt cx="2333431" cy="916360"/>
          </a:xfrm>
        </p:grpSpPr>
        <p:sp>
          <p:nvSpPr>
            <p:cNvPr id="56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7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850232" y="3137504"/>
            <a:ext cx="2333431" cy="916360"/>
            <a:chOff x="7159246" y="3187184"/>
            <a:chExt cx="2333431" cy="916360"/>
          </a:xfrm>
        </p:grpSpPr>
        <p:sp>
          <p:nvSpPr>
            <p:cNvPr id="59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0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979528" y="3137504"/>
            <a:ext cx="2333431" cy="916360"/>
            <a:chOff x="7159246" y="3187184"/>
            <a:chExt cx="2333431" cy="916360"/>
          </a:xfrm>
        </p:grpSpPr>
        <p:sp>
          <p:nvSpPr>
            <p:cNvPr id="62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63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69091" y="3187184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defRPr/>
              </a:pPr>
              <a:r>
                <a:rPr lang="en-US" altLang="zh-CN" sz="1600" b="1" dirty="0" smtClean="0">
                  <a:solidFill>
                    <a:schemeClr val="bg1"/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Text here</a:t>
              </a:r>
              <a:endParaRPr lang="zh-CN" altLang="en-US" sz="1600" b="1" dirty="0">
                <a:solidFill>
                  <a:schemeClr val="bg1"/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5790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1284</Words>
  <Application>Microsoft Office PowerPoint</Application>
  <PresentationFormat>宽屏</PresentationFormat>
  <Paragraphs>258</Paragraphs>
  <Slides>21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 Unicode MS</vt:lpstr>
      <vt:lpstr>Century Gothic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YANGs</cp:lastModifiedBy>
  <cp:revision>11</cp:revision>
  <dcterms:created xsi:type="dcterms:W3CDTF">2019-11-11T12:12:35Z</dcterms:created>
  <dcterms:modified xsi:type="dcterms:W3CDTF">2020-09-07T12:47:05Z</dcterms:modified>
</cp:coreProperties>
</file>