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sldIdLst>
    <p:sldId id="256" r:id="rId3"/>
    <p:sldId id="453" r:id="rId4"/>
    <p:sldId id="266" r:id="rId5"/>
    <p:sldId id="456" r:id="rId6"/>
    <p:sldId id="460" r:id="rId7"/>
    <p:sldId id="465" r:id="rId8"/>
    <p:sldId id="455" r:id="rId9"/>
    <p:sldId id="459" r:id="rId10"/>
    <p:sldId id="454" r:id="rId11"/>
    <p:sldId id="463" r:id="rId12"/>
    <p:sldId id="462" r:id="rId13"/>
    <p:sldId id="458" r:id="rId14"/>
    <p:sldId id="466" r:id="rId15"/>
    <p:sldId id="271" r:id="rId16"/>
    <p:sldId id="274" r:id="rId17"/>
    <p:sldId id="46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59BD173-D6DC-4854-BA36-1F7E5C33EEF5}">
          <p14:sldIdLst>
            <p14:sldId id="256"/>
            <p14:sldId id="453"/>
            <p14:sldId id="266"/>
            <p14:sldId id="456"/>
            <p14:sldId id="460"/>
            <p14:sldId id="465"/>
            <p14:sldId id="455"/>
            <p14:sldId id="459"/>
            <p14:sldId id="454"/>
            <p14:sldId id="463"/>
            <p14:sldId id="462"/>
            <p14:sldId id="458"/>
            <p14:sldId id="466"/>
            <p14:sldId id="271"/>
            <p14:sldId id="274"/>
            <p14:sldId id="4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6675" userDrawn="1">
          <p15:clr>
            <a:srgbClr val="A4A3A4"/>
          </p15:clr>
        </p15:guide>
        <p15:guide id="3" pos="10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C8F4"/>
    <a:srgbClr val="E6E6E6"/>
    <a:srgbClr val="4BD9FB"/>
    <a:srgbClr val="0D94FD"/>
    <a:srgbClr val="7C7C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14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684" y="102"/>
      </p:cViewPr>
      <p:guideLst>
        <p:guide orient="horz" pos="2137"/>
        <p:guide pos="6675"/>
        <p:guide pos="109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D94F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D94F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151-4FBD-81F2-81D485404BC1}"/>
              </c:ext>
            </c:extLst>
          </c:dPt>
          <c:dPt>
            <c:idx val="1"/>
            <c:invertIfNegative val="0"/>
            <c:bubble3D val="0"/>
            <c:spPr>
              <a:solidFill>
                <a:srgbClr val="0D94F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151-4FBD-81F2-81D485404BC1}"/>
              </c:ext>
            </c:extLst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151-4FBD-81F2-81D485404B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6C8F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6C8F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151-4FBD-81F2-81D485404BC1}"/>
              </c:ext>
            </c:extLst>
          </c:dPt>
          <c:dPt>
            <c:idx val="1"/>
            <c:invertIfNegative val="0"/>
            <c:bubble3D val="0"/>
            <c:spPr>
              <a:solidFill>
                <a:srgbClr val="06C8F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151-4FBD-81F2-81D485404BC1}"/>
              </c:ext>
            </c:extLst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151-4FBD-81F2-81D485404BC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151-4FBD-81F2-81D485404B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00212992"/>
        <c:axId val="1400185792"/>
      </c:barChart>
      <c:catAx>
        <c:axId val="140021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  <a:cs typeface="+mn-ea"/>
                <a:sym typeface="思源黑体 CN Light" panose="020B0300000000000000" pitchFamily="34" charset="-122"/>
              </a:defRPr>
            </a:pPr>
            <a:endParaRPr lang="zh-CN"/>
          </a:p>
        </c:txPr>
        <c:crossAx val="1400185792"/>
        <c:crosses val="autoZero"/>
        <c:auto val="1"/>
        <c:lblAlgn val="ctr"/>
        <c:lblOffset val="100"/>
        <c:noMultiLvlLbl val="0"/>
      </c:catAx>
      <c:valAx>
        <c:axId val="1400185792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Regular" panose="020B0500000000000000" pitchFamily="34" charset="-122"/>
                <a:cs typeface="+mn-ea"/>
                <a:sym typeface="思源黑体 CN Light" panose="020B0300000000000000" pitchFamily="34" charset="-122"/>
              </a:defRPr>
            </a:pPr>
            <a:endParaRPr lang="zh-CN"/>
          </a:p>
        </c:txPr>
        <c:crossAx val="140021299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Regular" panose="020B0500000000000000" pitchFamily="34" charset="-122"/>
              <a:cs typeface="+mn-ea"/>
              <a:sym typeface="思源黑体 CN Light" panose="020B0300000000000000" pitchFamily="34" charset="-122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思源黑体 CN Light" panose="020B0300000000000000" pitchFamily="34" charset="-122"/>
          <a:ea typeface="思源黑体 CN Regular" panose="020B0500000000000000" pitchFamily="34" charset="-122"/>
          <a:cs typeface="+mn-ea"/>
          <a:sym typeface="思源黑体 CN Light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DB4DA-CB2E-41AA-9576-21F154B7509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12C24-B67E-4157-8B53-6118AAD91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9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680D021-4BF9-4E43-B47E-55A2CF06D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1815-A454-4BF5-9AB0-29B42DAFBEB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1D6FBC1-5B2D-48C0-8701-09584B51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C306893-F52D-42FC-9D94-E433E77AD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95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763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22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422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08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25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763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393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78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全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917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全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43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502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30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660400" y="900332"/>
            <a:ext cx="10858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9749" y="72217"/>
            <a:ext cx="2239151" cy="75777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6455298"/>
            <a:ext cx="12192000" cy="41499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FF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29830" y="6473191"/>
            <a:ext cx="1969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Peking University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3664" y="6525423"/>
            <a:ext cx="54218" cy="264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9279749" y="6506486"/>
            <a:ext cx="3216275" cy="30274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在这里输入学院英文名称</a:t>
            </a:r>
          </a:p>
        </p:txBody>
      </p:sp>
    </p:spTree>
    <p:extLst>
      <p:ext uri="{BB962C8B-B14F-4D97-AF65-F5344CB8AC3E}">
        <p14:creationId xmlns:p14="http://schemas.microsoft.com/office/powerpoint/2010/main" val="1439648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­_视频播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997" y="3053387"/>
            <a:ext cx="696805" cy="499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5962" y="1334628"/>
            <a:ext cx="985875" cy="604508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/>
        </p:nvCxnSpPr>
        <p:spPr>
          <a:xfrm>
            <a:off x="660400" y="900332"/>
            <a:ext cx="10858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9749" y="72217"/>
            <a:ext cx="2239151" cy="75777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6455298"/>
            <a:ext cx="12192000" cy="41499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FF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29830" y="6473191"/>
            <a:ext cx="1969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Peking University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3664" y="6525423"/>
            <a:ext cx="54218" cy="264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9279749" y="6506486"/>
            <a:ext cx="3216275" cy="30274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在这里输入学院英文名称</a:t>
            </a:r>
          </a:p>
        </p:txBody>
      </p:sp>
      <p:sp>
        <p:nvSpPr>
          <p:cNvPr id="8" name="媒体占位符 7"/>
          <p:cNvSpPr>
            <a:spLocks noGrp="1"/>
          </p:cNvSpPr>
          <p:nvPr>
            <p:ph type="media" sz="quarter" idx="11"/>
          </p:nvPr>
        </p:nvSpPr>
        <p:spPr>
          <a:xfrm>
            <a:off x="660400" y="1130300"/>
            <a:ext cx="10858500" cy="36972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660399" y="5031916"/>
            <a:ext cx="10858500" cy="12037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000" b="0" i="0" kern="1200" smtClean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本页适用于宽幅视频，采用上下式排版，需要对视频进行介绍的文字放置于此。</a:t>
            </a:r>
          </a:p>
          <a:p>
            <a:pPr lvl="0"/>
            <a:r>
              <a:rPr lang="zh-CN" altLang="en-US" dirty="0"/>
              <a:t>北京大学创办于</a:t>
            </a:r>
            <a:r>
              <a:rPr lang="en-US" altLang="zh-CN" dirty="0"/>
              <a:t>1898</a:t>
            </a:r>
            <a:r>
              <a:rPr lang="zh-CN" altLang="en-US" dirty="0"/>
              <a:t>年，初名京师大学堂，是中国第一所国立综合性大学，也是当时中国最高教育行政机关。辛亥革命后，于</a:t>
            </a:r>
            <a:r>
              <a:rPr lang="en-US" altLang="zh-CN" dirty="0"/>
              <a:t>1912</a:t>
            </a:r>
            <a:r>
              <a:rPr lang="zh-CN" altLang="en-US" dirty="0"/>
              <a:t>年改为现名。</a:t>
            </a:r>
          </a:p>
        </p:txBody>
      </p:sp>
    </p:spTree>
    <p:extLst>
      <p:ext uri="{BB962C8B-B14F-4D97-AF65-F5344CB8AC3E}">
        <p14:creationId xmlns:p14="http://schemas.microsoft.com/office/powerpoint/2010/main" val="81383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_视频播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997" y="3053387"/>
            <a:ext cx="696805" cy="499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5962" y="1334628"/>
            <a:ext cx="985875" cy="604508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/>
        </p:nvCxnSpPr>
        <p:spPr>
          <a:xfrm>
            <a:off x="660400" y="900332"/>
            <a:ext cx="10858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9749" y="72217"/>
            <a:ext cx="2239151" cy="75777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6455298"/>
            <a:ext cx="12192000" cy="41499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FF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29830" y="6473191"/>
            <a:ext cx="1969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Peking University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3664" y="6525423"/>
            <a:ext cx="54218" cy="264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9279749" y="6506486"/>
            <a:ext cx="3216275" cy="30274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</a:rPr>
              <a:t>在这里输入学院英文名称</a:t>
            </a:r>
          </a:p>
        </p:txBody>
      </p:sp>
      <p:sp>
        <p:nvSpPr>
          <p:cNvPr id="8" name="媒体占位符 7"/>
          <p:cNvSpPr>
            <a:spLocks noGrp="1"/>
          </p:cNvSpPr>
          <p:nvPr>
            <p:ph type="media" sz="quarter" idx="11"/>
          </p:nvPr>
        </p:nvSpPr>
        <p:spPr>
          <a:xfrm>
            <a:off x="660400" y="1130300"/>
            <a:ext cx="5895086" cy="5003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6714638" y="1647825"/>
            <a:ext cx="4804261" cy="35623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800" b="0" i="0" kern="1200" smtClean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本页适用于窄幅视频，采用左右式排版，需要对视频进行介绍的文字放置于此。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北京大学创办于</a:t>
            </a:r>
            <a:r>
              <a:rPr lang="en-US" altLang="zh-CN" sz="2000" dirty="0"/>
              <a:t>1898</a:t>
            </a:r>
            <a:r>
              <a:rPr lang="zh-CN" altLang="en-US" sz="2000" dirty="0"/>
              <a:t>年，初名京师大学堂，是中国第一所国立综合性大学，也是当时中国最高教育行政机关。辛亥革命后，于</a:t>
            </a:r>
            <a:r>
              <a:rPr lang="en-US" altLang="zh-CN" sz="2000" dirty="0"/>
              <a:t>1912</a:t>
            </a:r>
            <a:r>
              <a:rPr lang="zh-CN" altLang="en-US" sz="2000" dirty="0"/>
              <a:t>年改为现名。</a:t>
            </a:r>
          </a:p>
        </p:txBody>
      </p:sp>
    </p:spTree>
    <p:extLst>
      <p:ext uri="{BB962C8B-B14F-4D97-AF65-F5344CB8AC3E}">
        <p14:creationId xmlns:p14="http://schemas.microsoft.com/office/powerpoint/2010/main" val="3124323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1094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763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0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D811FFA-B957-4687-9D0E-E79845741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A1815-A454-4BF5-9AB0-29B42DAFBEB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FCB035B-4A20-44D4-B270-A1EF55D43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89D21C7-CE45-40FD-8C28-3A886266E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63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7129830" y="6443003"/>
            <a:ext cx="4604970" cy="369332"/>
            <a:chOff x="7587030" y="6467567"/>
            <a:chExt cx="4604970" cy="369332"/>
          </a:xfrm>
        </p:grpSpPr>
        <p:sp>
          <p:nvSpPr>
            <p:cNvPr id="15" name="文本框 14"/>
            <p:cNvSpPr txBox="1"/>
            <p:nvPr/>
          </p:nvSpPr>
          <p:spPr>
            <a:xfrm>
              <a:off x="7587030" y="6467567"/>
              <a:ext cx="19694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Peking University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530864" y="6518067"/>
              <a:ext cx="54218" cy="264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585082" y="6467567"/>
              <a:ext cx="2606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College of engineering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8765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ea"/>
          <a:ea typeface="+mj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ea"/>
          <a:ea typeface="+mj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ea"/>
          <a:ea typeface="+mj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ea"/>
          <a:ea typeface="+mj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ea"/>
          <a:ea typeface="+mj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9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>
            <a:extLst>
              <a:ext uri="{FF2B5EF4-FFF2-40B4-BE49-F238E27FC236}">
                <a16:creationId xmlns="" xmlns:a16="http://schemas.microsoft.com/office/drawing/2014/main" id="{410D95CE-1B6D-43B9-8A28-3FC84187F4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4140" y="0"/>
            <a:ext cx="6077861" cy="6858000"/>
          </a:xfrm>
          <a:custGeom>
            <a:avLst/>
            <a:gdLst>
              <a:gd name="connsiteX0" fmla="*/ 0 w 6077861"/>
              <a:gd name="connsiteY0" fmla="*/ 0 h 6858000"/>
              <a:gd name="connsiteX1" fmla="*/ 6077861 w 6077861"/>
              <a:gd name="connsiteY1" fmla="*/ 0 h 6858000"/>
              <a:gd name="connsiteX2" fmla="*/ 6077861 w 6077861"/>
              <a:gd name="connsiteY2" fmla="*/ 6858000 h 6858000"/>
              <a:gd name="connsiteX3" fmla="*/ 0 w 60778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7861" h="6858000">
                <a:moveTo>
                  <a:pt x="0" y="0"/>
                </a:moveTo>
                <a:lnTo>
                  <a:pt x="6077861" y="0"/>
                </a:lnTo>
                <a:lnTo>
                  <a:pt x="607786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PA-矩形 7">
            <a:extLst>
              <a:ext uri="{FF2B5EF4-FFF2-40B4-BE49-F238E27FC236}">
                <a16:creationId xmlns="" xmlns:a16="http://schemas.microsoft.com/office/drawing/2014/main" id="{00E8D0AE-D5DF-4166-9ABB-69CC39ECFC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-7257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87B068A-698B-4B95-9F69-220126B42833}"/>
              </a:ext>
            </a:extLst>
          </p:cNvPr>
          <p:cNvSpPr/>
          <p:nvPr/>
        </p:nvSpPr>
        <p:spPr>
          <a:xfrm>
            <a:off x="6643388" y="1"/>
            <a:ext cx="1117854" cy="6857999"/>
          </a:xfrm>
          <a:custGeom>
            <a:avLst/>
            <a:gdLst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7" fmla="*/ 91440 w 8092416"/>
              <a:gd name="connsiteY7" fmla="*/ 91440 h 6857999"/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0" fmla="*/ 6974562 w 8092416"/>
              <a:gd name="connsiteY0" fmla="*/ 0 h 6857999"/>
              <a:gd name="connsiteX1" fmla="*/ 7098043 w 8092416"/>
              <a:gd name="connsiteY1" fmla="*/ 173644 h 6857999"/>
              <a:gd name="connsiteX2" fmla="*/ 8092416 w 8092416"/>
              <a:gd name="connsiteY2" fmla="*/ 3429000 h 6857999"/>
              <a:gd name="connsiteX3" fmla="*/ 7098043 w 8092416"/>
              <a:gd name="connsiteY3" fmla="*/ 6684357 h 6857999"/>
              <a:gd name="connsiteX4" fmla="*/ 6974563 w 8092416"/>
              <a:gd name="connsiteY4" fmla="*/ 6857999 h 6857999"/>
              <a:gd name="connsiteX5" fmla="*/ 0 w 8092416"/>
              <a:gd name="connsiteY5" fmla="*/ 6857999 h 6857999"/>
              <a:gd name="connsiteX0" fmla="*/ 0 w 1117854"/>
              <a:gd name="connsiteY0" fmla="*/ 0 h 6857999"/>
              <a:gd name="connsiteX1" fmla="*/ 123481 w 1117854"/>
              <a:gd name="connsiteY1" fmla="*/ 173644 h 6857999"/>
              <a:gd name="connsiteX2" fmla="*/ 1117854 w 1117854"/>
              <a:gd name="connsiteY2" fmla="*/ 3429000 h 6857999"/>
              <a:gd name="connsiteX3" fmla="*/ 123481 w 1117854"/>
              <a:gd name="connsiteY3" fmla="*/ 6684357 h 6857999"/>
              <a:gd name="connsiteX4" fmla="*/ 1 w 1117854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854" h="6857999">
                <a:moveTo>
                  <a:pt x="0" y="0"/>
                </a:moveTo>
                <a:lnTo>
                  <a:pt x="123481" y="173644"/>
                </a:lnTo>
                <a:cubicBezTo>
                  <a:pt x="751277" y="1102904"/>
                  <a:pt x="1117854" y="2223143"/>
                  <a:pt x="1117854" y="3429000"/>
                </a:cubicBezTo>
                <a:cubicBezTo>
                  <a:pt x="1117854" y="4634858"/>
                  <a:pt x="751277" y="5755096"/>
                  <a:pt x="123481" y="6684357"/>
                </a:cubicBezTo>
                <a:lnTo>
                  <a:pt x="1" y="6857999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E94BB73-A83E-4EA8-8232-355F65AEA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534656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546F7E1C-426C-4186-A22F-8E751F08AF8D}"/>
              </a:ext>
            </a:extLst>
          </p:cNvPr>
          <p:cNvSpPr/>
          <p:nvPr/>
        </p:nvSpPr>
        <p:spPr>
          <a:xfrm>
            <a:off x="0" y="0"/>
            <a:ext cx="7536857" cy="6858000"/>
          </a:xfrm>
          <a:custGeom>
            <a:avLst/>
            <a:gdLst>
              <a:gd name="connsiteX0" fmla="*/ 0 w 7536857"/>
              <a:gd name="connsiteY0" fmla="*/ 0 h 6858000"/>
              <a:gd name="connsiteX1" fmla="*/ 6351816 w 7536857"/>
              <a:gd name="connsiteY1" fmla="*/ 0 h 6858000"/>
              <a:gd name="connsiteX2" fmla="*/ 6432300 w 7536857"/>
              <a:gd name="connsiteY2" fmla="*/ 102417 h 6858000"/>
              <a:gd name="connsiteX3" fmla="*/ 7536857 w 7536857"/>
              <a:gd name="connsiteY3" fmla="*/ 3429000 h 6858000"/>
              <a:gd name="connsiteX4" fmla="*/ 6432300 w 7536857"/>
              <a:gd name="connsiteY4" fmla="*/ 6755583 h 6858000"/>
              <a:gd name="connsiteX5" fmla="*/ 6351816 w 7536857"/>
              <a:gd name="connsiteY5" fmla="*/ 6858000 h 6858000"/>
              <a:gd name="connsiteX6" fmla="*/ 0 w 753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36857" h="6858000">
                <a:moveTo>
                  <a:pt x="0" y="0"/>
                </a:moveTo>
                <a:lnTo>
                  <a:pt x="6351816" y="0"/>
                </a:lnTo>
                <a:lnTo>
                  <a:pt x="6432300" y="102417"/>
                </a:lnTo>
                <a:cubicBezTo>
                  <a:pt x="7126033" y="1030047"/>
                  <a:pt x="7536857" y="2181547"/>
                  <a:pt x="7536857" y="3429000"/>
                </a:cubicBezTo>
                <a:cubicBezTo>
                  <a:pt x="7536857" y="4676454"/>
                  <a:pt x="7126033" y="5827953"/>
                  <a:pt x="6432300" y="6755583"/>
                </a:cubicBezTo>
                <a:lnTo>
                  <a:pt x="6351816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48000">
                <a:srgbClr val="FFFFFF">
                  <a:alpha val="74000"/>
                </a:srgbClr>
              </a:gs>
              <a:gs pos="28000">
                <a:srgbClr val="FFFFFF">
                  <a:alpha val="72000"/>
                </a:srgbClr>
              </a:gs>
              <a:gs pos="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2C65D528-16D5-4093-B8E8-3FFCA0B695F4}"/>
              </a:ext>
            </a:extLst>
          </p:cNvPr>
          <p:cNvSpPr/>
          <p:nvPr/>
        </p:nvSpPr>
        <p:spPr>
          <a:xfrm flipV="1">
            <a:off x="660400" y="3461427"/>
            <a:ext cx="5364163" cy="130090"/>
          </a:xfrm>
          <a:custGeom>
            <a:avLst/>
            <a:gdLst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262847"/>
              <a:gd name="connsiteX1" fmla="*/ 6415214 w 6415214"/>
              <a:gd name="connsiteY1" fmla="*/ 171407 h 262847"/>
              <a:gd name="connsiteX2" fmla="*/ 6415214 w 6415214"/>
              <a:gd name="connsiteY2" fmla="*/ 100390 h 262847"/>
              <a:gd name="connsiteX3" fmla="*/ 511261 w 6415214"/>
              <a:gd name="connsiteY3" fmla="*/ 100390 h 262847"/>
              <a:gd name="connsiteX4" fmla="*/ 229919 w 6415214"/>
              <a:gd name="connsiteY4" fmla="*/ 0 h 262847"/>
              <a:gd name="connsiteX5" fmla="*/ 229919 w 6415214"/>
              <a:gd name="connsiteY5" fmla="*/ 100390 h 262847"/>
              <a:gd name="connsiteX6" fmla="*/ 0 w 6415214"/>
              <a:gd name="connsiteY6" fmla="*/ 100390 h 262847"/>
              <a:gd name="connsiteX7" fmla="*/ 91440 w 6415214"/>
              <a:gd name="connsiteY7" fmla="*/ 262847 h 262847"/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171407"/>
              <a:gd name="connsiteX1" fmla="*/ 6415214 w 6415214"/>
              <a:gd name="connsiteY1" fmla="*/ 100390 h 171407"/>
              <a:gd name="connsiteX2" fmla="*/ 511261 w 6415214"/>
              <a:gd name="connsiteY2" fmla="*/ 100390 h 171407"/>
              <a:gd name="connsiteX3" fmla="*/ 229919 w 6415214"/>
              <a:gd name="connsiteY3" fmla="*/ 0 h 171407"/>
              <a:gd name="connsiteX4" fmla="*/ 229919 w 6415214"/>
              <a:gd name="connsiteY4" fmla="*/ 100390 h 171407"/>
              <a:gd name="connsiteX5" fmla="*/ 0 w 6415214"/>
              <a:gd name="connsiteY5" fmla="*/ 100390 h 171407"/>
              <a:gd name="connsiteX0" fmla="*/ 6415214 w 6415214"/>
              <a:gd name="connsiteY0" fmla="*/ 100390 h 100390"/>
              <a:gd name="connsiteX1" fmla="*/ 511261 w 6415214"/>
              <a:gd name="connsiteY1" fmla="*/ 100390 h 100390"/>
              <a:gd name="connsiteX2" fmla="*/ 229919 w 6415214"/>
              <a:gd name="connsiteY2" fmla="*/ 0 h 100390"/>
              <a:gd name="connsiteX3" fmla="*/ 229919 w 6415214"/>
              <a:gd name="connsiteY3" fmla="*/ 100390 h 100390"/>
              <a:gd name="connsiteX4" fmla="*/ 0 w 6415214"/>
              <a:gd name="connsiteY4" fmla="*/ 100390 h 100390"/>
              <a:gd name="connsiteX0" fmla="*/ 6415214 w 6415214"/>
              <a:gd name="connsiteY0" fmla="*/ 195640 h 195640"/>
              <a:gd name="connsiteX1" fmla="*/ 511261 w 6415214"/>
              <a:gd name="connsiteY1" fmla="*/ 195640 h 195640"/>
              <a:gd name="connsiteX2" fmla="*/ 227538 w 6415214"/>
              <a:gd name="connsiteY2" fmla="*/ 0 h 195640"/>
              <a:gd name="connsiteX3" fmla="*/ 229919 w 6415214"/>
              <a:gd name="connsiteY3" fmla="*/ 195640 h 195640"/>
              <a:gd name="connsiteX4" fmla="*/ 0 w 6415214"/>
              <a:gd name="connsiteY4" fmla="*/ 195640 h 195640"/>
              <a:gd name="connsiteX0" fmla="*/ 6415214 w 6415214"/>
              <a:gd name="connsiteY0" fmla="*/ 193259 h 193259"/>
              <a:gd name="connsiteX1" fmla="*/ 511261 w 6415214"/>
              <a:gd name="connsiteY1" fmla="*/ 193259 h 193259"/>
              <a:gd name="connsiteX2" fmla="*/ 232301 w 6415214"/>
              <a:gd name="connsiteY2" fmla="*/ 0 h 193259"/>
              <a:gd name="connsiteX3" fmla="*/ 229919 w 6415214"/>
              <a:gd name="connsiteY3" fmla="*/ 193259 h 193259"/>
              <a:gd name="connsiteX4" fmla="*/ 0 w 6415214"/>
              <a:gd name="connsiteY4" fmla="*/ 193259 h 19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5214" h="193259">
                <a:moveTo>
                  <a:pt x="6415214" y="193259"/>
                </a:moveTo>
                <a:lnTo>
                  <a:pt x="511261" y="193259"/>
                </a:lnTo>
                <a:lnTo>
                  <a:pt x="232301" y="0"/>
                </a:lnTo>
                <a:cubicBezTo>
                  <a:pt x="233095" y="65213"/>
                  <a:pt x="229125" y="128046"/>
                  <a:pt x="229919" y="193259"/>
                </a:cubicBezTo>
                <a:lnTo>
                  <a:pt x="0" y="193259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70722398-AE88-4361-842D-2CE86468D8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577817" y="0"/>
            <a:ext cx="6614183" cy="6858000"/>
          </a:xfrm>
          <a:custGeom>
            <a:avLst/>
            <a:gdLst>
              <a:gd name="connsiteX0" fmla="*/ 6614183 w 6614183"/>
              <a:gd name="connsiteY0" fmla="*/ 0 h 6858000"/>
              <a:gd name="connsiteX1" fmla="*/ 0 w 6614183"/>
              <a:gd name="connsiteY1" fmla="*/ 0 h 6858000"/>
              <a:gd name="connsiteX2" fmla="*/ 0 w 6614183"/>
              <a:gd name="connsiteY2" fmla="*/ 6858000 h 6858000"/>
              <a:gd name="connsiteX3" fmla="*/ 6614183 w 66141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183" h="6858000">
                <a:moveTo>
                  <a:pt x="6614183" y="0"/>
                </a:moveTo>
                <a:lnTo>
                  <a:pt x="0" y="0"/>
                </a:lnTo>
                <a:lnTo>
                  <a:pt x="0" y="6858000"/>
                </a:lnTo>
                <a:lnTo>
                  <a:pt x="6614183" y="6858000"/>
                </a:lnTo>
                <a:close/>
              </a:path>
            </a:pathLst>
          </a:custGeom>
        </p:spPr>
      </p:pic>
      <p:sp>
        <p:nvSpPr>
          <p:cNvPr id="33" name="标题 47">
            <a:extLst>
              <a:ext uri="{FF2B5EF4-FFF2-40B4-BE49-F238E27FC236}">
                <a16:creationId xmlns="" xmlns:a16="http://schemas.microsoft.com/office/drawing/2014/main" id="{04ACB9B6-7B41-451A-BFBF-E3DE518C05EC}"/>
              </a:ext>
            </a:extLst>
          </p:cNvPr>
          <p:cNvSpPr txBox="1">
            <a:spLocks/>
          </p:cNvSpPr>
          <p:nvPr/>
        </p:nvSpPr>
        <p:spPr>
          <a:xfrm>
            <a:off x="643118" y="2127670"/>
            <a:ext cx="5540448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spc="100" dirty="0">
                <a:solidFill>
                  <a:schemeClr val="tx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+mn-ea"/>
              </a:defRPr>
            </a:lvl1pPr>
          </a:lstStyle>
          <a:p>
            <a:r>
              <a:rPr lang="zh-CN" altLang="en-US" sz="6000" b="1" i="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单核苷酸多态性</a:t>
            </a:r>
            <a:endParaRPr lang="en-US" altLang="zh-CN" sz="6000" b="1" i="0" dirty="0">
              <a:gradFill flip="none" rotWithShape="1">
                <a:gsLst>
                  <a:gs pos="12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占位符 87">
            <a:extLst>
              <a:ext uri="{FF2B5EF4-FFF2-40B4-BE49-F238E27FC236}">
                <a16:creationId xmlns="" xmlns:a16="http://schemas.microsoft.com/office/drawing/2014/main" id="{4B94E607-296F-4417-9EFC-B8EC6E514C8D}"/>
              </a:ext>
            </a:extLst>
          </p:cNvPr>
          <p:cNvSpPr txBox="1">
            <a:spLocks/>
          </p:cNvSpPr>
          <p:nvPr/>
        </p:nvSpPr>
        <p:spPr>
          <a:xfrm>
            <a:off x="654709" y="1718315"/>
            <a:ext cx="5154585" cy="3416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kern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Wingdings 3" panose="05040102010807070707" pitchFamily="18" charset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  <a:r>
              <a:rPr lang="zh-CN" altLang="en-US" sz="1800" dirty="0"/>
              <a:t>向天歌第一医院</a:t>
            </a:r>
          </a:p>
        </p:txBody>
      </p:sp>
      <p:sp>
        <p:nvSpPr>
          <p:cNvPr id="35" name="文本占位符 53">
            <a:extLst>
              <a:ext uri="{FF2B5EF4-FFF2-40B4-BE49-F238E27FC236}">
                <a16:creationId xmlns="" xmlns:a16="http://schemas.microsoft.com/office/drawing/2014/main" id="{D724F8B8-4EAB-4C31-B814-C8C2165EE830}"/>
              </a:ext>
            </a:extLst>
          </p:cNvPr>
          <p:cNvSpPr txBox="1">
            <a:spLocks/>
          </p:cNvSpPr>
          <p:nvPr/>
        </p:nvSpPr>
        <p:spPr>
          <a:xfrm>
            <a:off x="655637" y="4182424"/>
            <a:ext cx="5471421" cy="417358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400" kern="1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 3" panose="05040102010807070707" pitchFamily="18" charset="2"/>
              </a:rPr>
              <a:t>汇报医师：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冯注龙  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 3" panose="05040102010807070707" pitchFamily="18" charset="2"/>
              </a:rPr>
              <a:t>微信公众号：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 3" panose="05040102010807070707" pitchFamily="18" charset="2"/>
              </a:rPr>
              <a:t>向天歌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FFA1FA8D-3FBE-407F-B59D-65C813314C92}"/>
              </a:ext>
            </a:extLst>
          </p:cNvPr>
          <p:cNvGrpSpPr/>
          <p:nvPr/>
        </p:nvGrpSpPr>
        <p:grpSpPr>
          <a:xfrm>
            <a:off x="654709" y="6172200"/>
            <a:ext cx="565239" cy="101600"/>
            <a:chOff x="658189" y="1028700"/>
            <a:chExt cx="565239" cy="101600"/>
          </a:xfrm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7F82BD6F-92D7-48B5-8D80-ADE2D016EB8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58189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6ED5C7E3-3599-49C1-83D5-337694933FC6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730865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5A363441-84D3-4C01-87C5-0629F34D0A9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03541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AF92322A-9701-4B91-A7A2-2C4ACB1B75CE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76217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B0318F01-E674-4192-927D-710E3EB16C92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48893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A104CD7C-7BF2-47C4-9935-CF897C4ED516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21569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239525B8-2648-4C00-9D24-704A8419CAF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94245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252E877F-4BD6-431F-80B7-8E6A7DF4C01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166921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3AA1D8C1-B79C-4BFF-B89E-ABC4722E16A9}"/>
              </a:ext>
            </a:extLst>
          </p:cNvPr>
          <p:cNvGrpSpPr/>
          <p:nvPr/>
        </p:nvGrpSpPr>
        <p:grpSpPr>
          <a:xfrm>
            <a:off x="654709" y="708035"/>
            <a:ext cx="857718" cy="395136"/>
            <a:chOff x="5527763" y="1541256"/>
            <a:chExt cx="1260236" cy="580568"/>
          </a:xfrm>
          <a:solidFill>
            <a:srgbClr val="0D94FD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350BE09B-EABE-4109-A8E0-CE0308609F0D}"/>
                </a:ext>
              </a:extLst>
            </p:cNvPr>
            <p:cNvSpPr/>
            <p:nvPr/>
          </p:nvSpPr>
          <p:spPr>
            <a:xfrm>
              <a:off x="5909459" y="1684532"/>
              <a:ext cx="874" cy="4320"/>
            </a:xfrm>
            <a:custGeom>
              <a:avLst/>
              <a:gdLst>
                <a:gd name="connsiteX0" fmla="*/ 875 w 874"/>
                <a:gd name="connsiteY0" fmla="*/ 4320 h 4320"/>
                <a:gd name="connsiteX1" fmla="*/ 875 w 874"/>
                <a:gd name="connsiteY1" fmla="*/ 4320 h 4320"/>
                <a:gd name="connsiteX2" fmla="*/ 875 w 874"/>
                <a:gd name="connsiteY2" fmla="*/ 4320 h 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4" h="4320">
                  <a:moveTo>
                    <a:pt x="875" y="4320"/>
                  </a:moveTo>
                  <a:cubicBezTo>
                    <a:pt x="709" y="1783"/>
                    <a:pt x="-1008" y="-3981"/>
                    <a:pt x="875" y="4320"/>
                  </a:cubicBezTo>
                  <a:lnTo>
                    <a:pt x="875" y="432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0E649D8C-67DA-44EF-A540-8C5E782D4CD3}"/>
                </a:ext>
              </a:extLst>
            </p:cNvPr>
            <p:cNvSpPr/>
            <p:nvPr/>
          </p:nvSpPr>
          <p:spPr>
            <a:xfrm>
              <a:off x="5873382" y="1800719"/>
              <a:ext cx="66" cy="182"/>
            </a:xfrm>
            <a:custGeom>
              <a:avLst/>
              <a:gdLst>
                <a:gd name="connsiteX0" fmla="*/ 66 w 66"/>
                <a:gd name="connsiteY0" fmla="*/ 183 h 182"/>
                <a:gd name="connsiteX1" fmla="*/ 66 w 66"/>
                <a:gd name="connsiteY1" fmla="*/ 183 h 182"/>
                <a:gd name="connsiteX2" fmla="*/ 66 w 66"/>
                <a:gd name="connsiteY2" fmla="*/ 183 h 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" h="182">
                  <a:moveTo>
                    <a:pt x="66" y="183"/>
                  </a:moveTo>
                  <a:cubicBezTo>
                    <a:pt x="66" y="0"/>
                    <a:pt x="-83" y="-116"/>
                    <a:pt x="66" y="183"/>
                  </a:cubicBezTo>
                  <a:cubicBezTo>
                    <a:pt x="66" y="125"/>
                    <a:pt x="66" y="183"/>
                    <a:pt x="66" y="183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60A81938-E2B1-4646-A7AA-EAAED4C681F7}"/>
                </a:ext>
              </a:extLst>
            </p:cNvPr>
            <p:cNvSpPr/>
            <p:nvPr/>
          </p:nvSpPr>
          <p:spPr>
            <a:xfrm>
              <a:off x="6546185" y="2066621"/>
              <a:ext cx="132" cy="157"/>
            </a:xfrm>
            <a:custGeom>
              <a:avLst/>
              <a:gdLst>
                <a:gd name="connsiteX0" fmla="*/ 75 w 132"/>
                <a:gd name="connsiteY0" fmla="*/ 0 h 157"/>
                <a:gd name="connsiteX1" fmla="*/ 0 w 132"/>
                <a:gd name="connsiteY1" fmla="*/ 158 h 157"/>
                <a:gd name="connsiteX2" fmla="*/ 133 w 132"/>
                <a:gd name="connsiteY2" fmla="*/ 75 h 157"/>
                <a:gd name="connsiteX3" fmla="*/ 75 w 132"/>
                <a:gd name="connsiteY3" fmla="*/ 0 h 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" h="157">
                  <a:moveTo>
                    <a:pt x="75" y="0"/>
                  </a:moveTo>
                  <a:cubicBezTo>
                    <a:pt x="58" y="58"/>
                    <a:pt x="17" y="100"/>
                    <a:pt x="0" y="158"/>
                  </a:cubicBezTo>
                  <a:cubicBezTo>
                    <a:pt x="58" y="133"/>
                    <a:pt x="100" y="91"/>
                    <a:pt x="133" y="75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FF800A8D-6A69-431E-8802-9CB3EB5422D4}"/>
                </a:ext>
              </a:extLst>
            </p:cNvPr>
            <p:cNvSpPr/>
            <p:nvPr/>
          </p:nvSpPr>
          <p:spPr>
            <a:xfrm>
              <a:off x="5527763" y="1605006"/>
              <a:ext cx="372459" cy="350834"/>
            </a:xfrm>
            <a:custGeom>
              <a:avLst/>
              <a:gdLst>
                <a:gd name="connsiteX0" fmla="*/ 324448 w 372459"/>
                <a:gd name="connsiteY0" fmla="*/ 254276 h 350834"/>
                <a:gd name="connsiteX1" fmla="*/ 329241 w 372459"/>
                <a:gd name="connsiteY1" fmla="*/ 245054 h 350834"/>
                <a:gd name="connsiteX2" fmla="*/ 332699 w 372459"/>
                <a:gd name="connsiteY2" fmla="*/ 232383 h 350834"/>
                <a:gd name="connsiteX3" fmla="*/ 336174 w 372459"/>
                <a:gd name="connsiteY3" fmla="*/ 220516 h 350834"/>
                <a:gd name="connsiteX4" fmla="*/ 338728 w 372459"/>
                <a:gd name="connsiteY4" fmla="*/ 209927 h 350834"/>
                <a:gd name="connsiteX5" fmla="*/ 347808 w 372459"/>
                <a:gd name="connsiteY5" fmla="*/ 176060 h 350834"/>
                <a:gd name="connsiteX6" fmla="*/ 349409 w 372459"/>
                <a:gd name="connsiteY6" fmla="*/ 161125 h 350834"/>
                <a:gd name="connsiteX7" fmla="*/ 351217 w 372459"/>
                <a:gd name="connsiteY7" fmla="*/ 153720 h 350834"/>
                <a:gd name="connsiteX8" fmla="*/ 354152 w 372459"/>
                <a:gd name="connsiteY8" fmla="*/ 148470 h 350834"/>
                <a:gd name="connsiteX9" fmla="*/ 353008 w 372459"/>
                <a:gd name="connsiteY9" fmla="*/ 145543 h 350834"/>
                <a:gd name="connsiteX10" fmla="*/ 363498 w 372459"/>
                <a:gd name="connsiteY10" fmla="*/ 146887 h 350834"/>
                <a:gd name="connsiteX11" fmla="*/ 365073 w 372459"/>
                <a:gd name="connsiteY11" fmla="*/ 141190 h 350834"/>
                <a:gd name="connsiteX12" fmla="*/ 369095 w 372459"/>
                <a:gd name="connsiteY12" fmla="*/ 133776 h 350834"/>
                <a:gd name="connsiteX13" fmla="*/ 372255 w 372459"/>
                <a:gd name="connsiteY13" fmla="*/ 117299 h 350834"/>
                <a:gd name="connsiteX14" fmla="*/ 364551 w 372459"/>
                <a:gd name="connsiteY14" fmla="*/ 104661 h 350834"/>
                <a:gd name="connsiteX15" fmla="*/ 350479 w 372459"/>
                <a:gd name="connsiteY15" fmla="*/ 93151 h 350834"/>
                <a:gd name="connsiteX16" fmla="*/ 337036 w 372459"/>
                <a:gd name="connsiteY16" fmla="*/ 84593 h 350834"/>
                <a:gd name="connsiteX17" fmla="*/ 301345 w 372459"/>
                <a:gd name="connsiteY17" fmla="*/ 83274 h 350834"/>
                <a:gd name="connsiteX18" fmla="*/ 265239 w 372459"/>
                <a:gd name="connsiteY18" fmla="*/ 81591 h 350834"/>
                <a:gd name="connsiteX19" fmla="*/ 227781 w 372459"/>
                <a:gd name="connsiteY19" fmla="*/ 91691 h 350834"/>
                <a:gd name="connsiteX20" fmla="*/ 189810 w 372459"/>
                <a:gd name="connsiteY20" fmla="*/ 91409 h 350834"/>
                <a:gd name="connsiteX21" fmla="*/ 173440 w 372459"/>
                <a:gd name="connsiteY21" fmla="*/ 84269 h 350834"/>
                <a:gd name="connsiteX22" fmla="*/ 159989 w 372459"/>
                <a:gd name="connsiteY22" fmla="*/ 80737 h 350834"/>
                <a:gd name="connsiteX23" fmla="*/ 175273 w 372459"/>
                <a:gd name="connsiteY23" fmla="*/ 63530 h 350834"/>
                <a:gd name="connsiteX24" fmla="*/ 181160 w 372459"/>
                <a:gd name="connsiteY24" fmla="*/ 51256 h 350834"/>
                <a:gd name="connsiteX25" fmla="*/ 184776 w 372459"/>
                <a:gd name="connsiteY25" fmla="*/ 35094 h 350834"/>
                <a:gd name="connsiteX26" fmla="*/ 164177 w 372459"/>
                <a:gd name="connsiteY26" fmla="*/ 18269 h 350834"/>
                <a:gd name="connsiteX27" fmla="*/ 131363 w 372459"/>
                <a:gd name="connsiteY27" fmla="*/ 8326 h 350834"/>
                <a:gd name="connsiteX28" fmla="*/ 119281 w 372459"/>
                <a:gd name="connsiteY28" fmla="*/ 3433 h 350834"/>
                <a:gd name="connsiteX29" fmla="*/ 109065 w 372459"/>
                <a:gd name="connsiteY29" fmla="*/ 0 h 350834"/>
                <a:gd name="connsiteX30" fmla="*/ 115840 w 372459"/>
                <a:gd name="connsiteY30" fmla="*/ 19529 h 350834"/>
                <a:gd name="connsiteX31" fmla="*/ 133014 w 372459"/>
                <a:gd name="connsiteY31" fmla="*/ 38486 h 350834"/>
                <a:gd name="connsiteX32" fmla="*/ 123850 w 372459"/>
                <a:gd name="connsiteY32" fmla="*/ 78962 h 350834"/>
                <a:gd name="connsiteX33" fmla="*/ 59019 w 372459"/>
                <a:gd name="connsiteY33" fmla="*/ 134232 h 350834"/>
                <a:gd name="connsiteX34" fmla="*/ 46729 w 372459"/>
                <a:gd name="connsiteY34" fmla="*/ 132341 h 350834"/>
                <a:gd name="connsiteX35" fmla="*/ 41032 w 372459"/>
                <a:gd name="connsiteY35" fmla="*/ 135443 h 350834"/>
                <a:gd name="connsiteX36" fmla="*/ 28295 w 372459"/>
                <a:gd name="connsiteY36" fmla="*/ 135766 h 350834"/>
                <a:gd name="connsiteX37" fmla="*/ 15176 w 372459"/>
                <a:gd name="connsiteY37" fmla="*/ 134920 h 350834"/>
                <a:gd name="connsiteX38" fmla="*/ 7563 w 372459"/>
                <a:gd name="connsiteY38" fmla="*/ 139398 h 350834"/>
                <a:gd name="connsiteX39" fmla="*/ 1601 w 372459"/>
                <a:gd name="connsiteY39" fmla="*/ 146721 h 350834"/>
                <a:gd name="connsiteX40" fmla="*/ 17 w 372459"/>
                <a:gd name="connsiteY40" fmla="*/ 158015 h 350834"/>
                <a:gd name="connsiteX41" fmla="*/ 15773 w 372459"/>
                <a:gd name="connsiteY41" fmla="*/ 176226 h 350834"/>
                <a:gd name="connsiteX42" fmla="*/ 28693 w 372459"/>
                <a:gd name="connsiteY42" fmla="*/ 186218 h 350834"/>
                <a:gd name="connsiteX43" fmla="*/ 38113 w 372459"/>
                <a:gd name="connsiteY43" fmla="*/ 205308 h 350834"/>
                <a:gd name="connsiteX44" fmla="*/ 42790 w 372459"/>
                <a:gd name="connsiteY44" fmla="*/ 235924 h 350834"/>
                <a:gd name="connsiteX45" fmla="*/ 44142 w 372459"/>
                <a:gd name="connsiteY45" fmla="*/ 251033 h 350834"/>
                <a:gd name="connsiteX46" fmla="*/ 41704 w 372459"/>
                <a:gd name="connsiteY46" fmla="*/ 264749 h 350834"/>
                <a:gd name="connsiteX47" fmla="*/ 44557 w 372459"/>
                <a:gd name="connsiteY47" fmla="*/ 281251 h 350834"/>
                <a:gd name="connsiteX48" fmla="*/ 54549 w 372459"/>
                <a:gd name="connsiteY48" fmla="*/ 285713 h 350834"/>
                <a:gd name="connsiteX49" fmla="*/ 62684 w 372459"/>
                <a:gd name="connsiteY49" fmla="*/ 292256 h 350834"/>
                <a:gd name="connsiteX50" fmla="*/ 67452 w 372459"/>
                <a:gd name="connsiteY50" fmla="*/ 297853 h 350834"/>
                <a:gd name="connsiteX51" fmla="*/ 80397 w 372459"/>
                <a:gd name="connsiteY51" fmla="*/ 298732 h 350834"/>
                <a:gd name="connsiteX52" fmla="*/ 87802 w 372459"/>
                <a:gd name="connsiteY52" fmla="*/ 295357 h 350834"/>
                <a:gd name="connsiteX53" fmla="*/ 93889 w 372459"/>
                <a:gd name="connsiteY53" fmla="*/ 294337 h 350834"/>
                <a:gd name="connsiteX54" fmla="*/ 100507 w 372459"/>
                <a:gd name="connsiteY54" fmla="*/ 299130 h 350834"/>
                <a:gd name="connsiteX55" fmla="*/ 101104 w 372459"/>
                <a:gd name="connsiteY55" fmla="*/ 292761 h 350834"/>
                <a:gd name="connsiteX56" fmla="*/ 111146 w 372459"/>
                <a:gd name="connsiteY56" fmla="*/ 291327 h 350834"/>
                <a:gd name="connsiteX57" fmla="*/ 108119 w 372459"/>
                <a:gd name="connsiteY57" fmla="*/ 282537 h 350834"/>
                <a:gd name="connsiteX58" fmla="*/ 107796 w 372459"/>
                <a:gd name="connsiteY58" fmla="*/ 278249 h 350834"/>
                <a:gd name="connsiteX59" fmla="*/ 105350 w 372459"/>
                <a:gd name="connsiteY59" fmla="*/ 275521 h 350834"/>
                <a:gd name="connsiteX60" fmla="*/ 102862 w 372459"/>
                <a:gd name="connsiteY60" fmla="*/ 271201 h 350834"/>
                <a:gd name="connsiteX61" fmla="*/ 100432 w 372459"/>
                <a:gd name="connsiteY61" fmla="*/ 265728 h 350834"/>
                <a:gd name="connsiteX62" fmla="*/ 94038 w 372459"/>
                <a:gd name="connsiteY62" fmla="*/ 236355 h 350834"/>
                <a:gd name="connsiteX63" fmla="*/ 88623 w 372459"/>
                <a:gd name="connsiteY63" fmla="*/ 203707 h 350834"/>
                <a:gd name="connsiteX64" fmla="*/ 89129 w 372459"/>
                <a:gd name="connsiteY64" fmla="*/ 186591 h 350834"/>
                <a:gd name="connsiteX65" fmla="*/ 89486 w 372459"/>
                <a:gd name="connsiteY65" fmla="*/ 182478 h 350834"/>
                <a:gd name="connsiteX66" fmla="*/ 88715 w 372459"/>
                <a:gd name="connsiteY66" fmla="*/ 174451 h 350834"/>
                <a:gd name="connsiteX67" fmla="*/ 92413 w 372459"/>
                <a:gd name="connsiteY67" fmla="*/ 168273 h 350834"/>
                <a:gd name="connsiteX68" fmla="*/ 93367 w 372459"/>
                <a:gd name="connsiteY68" fmla="*/ 161963 h 350834"/>
                <a:gd name="connsiteX69" fmla="*/ 101444 w 372459"/>
                <a:gd name="connsiteY69" fmla="*/ 147492 h 350834"/>
                <a:gd name="connsiteX70" fmla="*/ 123900 w 372459"/>
                <a:gd name="connsiteY70" fmla="*/ 126628 h 350834"/>
                <a:gd name="connsiteX71" fmla="*/ 129937 w 372459"/>
                <a:gd name="connsiteY71" fmla="*/ 120350 h 350834"/>
                <a:gd name="connsiteX72" fmla="*/ 132491 w 372459"/>
                <a:gd name="connsiteY72" fmla="*/ 114960 h 350834"/>
                <a:gd name="connsiteX73" fmla="*/ 135485 w 372459"/>
                <a:gd name="connsiteY73" fmla="*/ 114230 h 350834"/>
                <a:gd name="connsiteX74" fmla="*/ 137293 w 372459"/>
                <a:gd name="connsiteY74" fmla="*/ 111054 h 350834"/>
                <a:gd name="connsiteX75" fmla="*/ 141389 w 372459"/>
                <a:gd name="connsiteY75" fmla="*/ 106021 h 350834"/>
                <a:gd name="connsiteX76" fmla="*/ 146124 w 372459"/>
                <a:gd name="connsiteY76" fmla="*/ 100896 h 350834"/>
                <a:gd name="connsiteX77" fmla="*/ 154889 w 372459"/>
                <a:gd name="connsiteY77" fmla="*/ 103608 h 350834"/>
                <a:gd name="connsiteX78" fmla="*/ 175546 w 372459"/>
                <a:gd name="connsiteY78" fmla="*/ 111187 h 350834"/>
                <a:gd name="connsiteX79" fmla="*/ 220675 w 372459"/>
                <a:gd name="connsiteY79" fmla="*/ 106626 h 350834"/>
                <a:gd name="connsiteX80" fmla="*/ 258058 w 372459"/>
                <a:gd name="connsiteY80" fmla="*/ 95166 h 350834"/>
                <a:gd name="connsiteX81" fmla="*/ 298310 w 372459"/>
                <a:gd name="connsiteY81" fmla="*/ 100689 h 350834"/>
                <a:gd name="connsiteX82" fmla="*/ 314696 w 372459"/>
                <a:gd name="connsiteY82" fmla="*/ 103292 h 350834"/>
                <a:gd name="connsiteX83" fmla="*/ 319514 w 372459"/>
                <a:gd name="connsiteY83" fmla="*/ 123070 h 350834"/>
                <a:gd name="connsiteX84" fmla="*/ 315301 w 372459"/>
                <a:gd name="connsiteY84" fmla="*/ 163754 h 350834"/>
                <a:gd name="connsiteX85" fmla="*/ 288964 w 372459"/>
                <a:gd name="connsiteY85" fmla="*/ 244150 h 350834"/>
                <a:gd name="connsiteX86" fmla="*/ 281310 w 372459"/>
                <a:gd name="connsiteY86" fmla="*/ 258273 h 350834"/>
                <a:gd name="connsiteX87" fmla="*/ 276492 w 372459"/>
                <a:gd name="connsiteY87" fmla="*/ 269609 h 350834"/>
                <a:gd name="connsiteX88" fmla="*/ 266184 w 372459"/>
                <a:gd name="connsiteY88" fmla="*/ 282985 h 350834"/>
                <a:gd name="connsiteX89" fmla="*/ 254343 w 372459"/>
                <a:gd name="connsiteY89" fmla="*/ 289328 h 350834"/>
                <a:gd name="connsiteX90" fmla="*/ 252244 w 372459"/>
                <a:gd name="connsiteY90" fmla="*/ 293226 h 350834"/>
                <a:gd name="connsiteX91" fmla="*/ 245469 w 372459"/>
                <a:gd name="connsiteY91" fmla="*/ 292264 h 350834"/>
                <a:gd name="connsiteX92" fmla="*/ 224133 w 372459"/>
                <a:gd name="connsiteY92" fmla="*/ 281508 h 350834"/>
                <a:gd name="connsiteX93" fmla="*/ 205325 w 372459"/>
                <a:gd name="connsiteY93" fmla="*/ 267851 h 350834"/>
                <a:gd name="connsiteX94" fmla="*/ 190423 w 372459"/>
                <a:gd name="connsiteY94" fmla="*/ 255793 h 350834"/>
                <a:gd name="connsiteX95" fmla="*/ 182156 w 372459"/>
                <a:gd name="connsiteY95" fmla="*/ 239846 h 350834"/>
                <a:gd name="connsiteX96" fmla="*/ 190747 w 372459"/>
                <a:gd name="connsiteY96" fmla="*/ 226653 h 350834"/>
                <a:gd name="connsiteX97" fmla="*/ 207108 w 372459"/>
                <a:gd name="connsiteY97" fmla="*/ 220757 h 350834"/>
                <a:gd name="connsiteX98" fmla="*/ 224547 w 372459"/>
                <a:gd name="connsiteY98" fmla="*/ 212987 h 350834"/>
                <a:gd name="connsiteX99" fmla="*/ 217673 w 372459"/>
                <a:gd name="connsiteY99" fmla="*/ 203691 h 350834"/>
                <a:gd name="connsiteX100" fmla="*/ 207738 w 372459"/>
                <a:gd name="connsiteY100" fmla="*/ 197753 h 350834"/>
                <a:gd name="connsiteX101" fmla="*/ 222308 w 372459"/>
                <a:gd name="connsiteY101" fmla="*/ 183133 h 350834"/>
                <a:gd name="connsiteX102" fmla="*/ 237650 w 372459"/>
                <a:gd name="connsiteY102" fmla="*/ 162875 h 350834"/>
                <a:gd name="connsiteX103" fmla="*/ 251581 w 372459"/>
                <a:gd name="connsiteY103" fmla="*/ 145618 h 350834"/>
                <a:gd name="connsiteX104" fmla="*/ 234026 w 372459"/>
                <a:gd name="connsiteY104" fmla="*/ 132234 h 350834"/>
                <a:gd name="connsiteX105" fmla="*/ 218825 w 372459"/>
                <a:gd name="connsiteY105" fmla="*/ 130766 h 350834"/>
                <a:gd name="connsiteX106" fmla="*/ 208742 w 372459"/>
                <a:gd name="connsiteY106" fmla="*/ 134630 h 350834"/>
                <a:gd name="connsiteX107" fmla="*/ 200723 w 372459"/>
                <a:gd name="connsiteY107" fmla="*/ 135443 h 350834"/>
                <a:gd name="connsiteX108" fmla="*/ 189561 w 372459"/>
                <a:gd name="connsiteY108" fmla="*/ 132657 h 350834"/>
                <a:gd name="connsiteX109" fmla="*/ 181094 w 372459"/>
                <a:gd name="connsiteY109" fmla="*/ 138685 h 350834"/>
                <a:gd name="connsiteX110" fmla="*/ 171417 w 372459"/>
                <a:gd name="connsiteY110" fmla="*/ 143487 h 350834"/>
                <a:gd name="connsiteX111" fmla="*/ 143255 w 372459"/>
                <a:gd name="connsiteY111" fmla="*/ 151348 h 350834"/>
                <a:gd name="connsiteX112" fmla="*/ 130302 w 372459"/>
                <a:gd name="connsiteY112" fmla="*/ 158007 h 350834"/>
                <a:gd name="connsiteX113" fmla="*/ 121835 w 372459"/>
                <a:gd name="connsiteY113" fmla="*/ 154906 h 350834"/>
                <a:gd name="connsiteX114" fmla="*/ 107788 w 372459"/>
                <a:gd name="connsiteY114" fmla="*/ 159956 h 350834"/>
                <a:gd name="connsiteX115" fmla="*/ 103475 w 372459"/>
                <a:gd name="connsiteY115" fmla="*/ 167237 h 350834"/>
                <a:gd name="connsiteX116" fmla="*/ 115591 w 372459"/>
                <a:gd name="connsiteY116" fmla="*/ 193060 h 350834"/>
                <a:gd name="connsiteX117" fmla="*/ 118767 w 372459"/>
                <a:gd name="connsiteY117" fmla="*/ 199744 h 350834"/>
                <a:gd name="connsiteX118" fmla="*/ 121918 w 372459"/>
                <a:gd name="connsiteY118" fmla="*/ 207223 h 350834"/>
                <a:gd name="connsiteX119" fmla="*/ 126836 w 372459"/>
                <a:gd name="connsiteY119" fmla="*/ 222283 h 350834"/>
                <a:gd name="connsiteX120" fmla="*/ 141455 w 372459"/>
                <a:gd name="connsiteY120" fmla="*/ 239183 h 350834"/>
                <a:gd name="connsiteX121" fmla="*/ 151042 w 372459"/>
                <a:gd name="connsiteY121" fmla="*/ 247567 h 350834"/>
                <a:gd name="connsiteX122" fmla="*/ 163323 w 372459"/>
                <a:gd name="connsiteY122" fmla="*/ 250668 h 350834"/>
                <a:gd name="connsiteX123" fmla="*/ 179469 w 372459"/>
                <a:gd name="connsiteY123" fmla="*/ 264699 h 350834"/>
                <a:gd name="connsiteX124" fmla="*/ 201817 w 372459"/>
                <a:gd name="connsiteY124" fmla="*/ 290862 h 350834"/>
                <a:gd name="connsiteX125" fmla="*/ 223502 w 372459"/>
                <a:gd name="connsiteY125" fmla="*/ 311453 h 350834"/>
                <a:gd name="connsiteX126" fmla="*/ 233254 w 372459"/>
                <a:gd name="connsiteY126" fmla="*/ 319820 h 350834"/>
                <a:gd name="connsiteX127" fmla="*/ 238885 w 372459"/>
                <a:gd name="connsiteY127" fmla="*/ 327084 h 350834"/>
                <a:gd name="connsiteX128" fmla="*/ 248869 w 372459"/>
                <a:gd name="connsiteY128" fmla="*/ 336546 h 350834"/>
                <a:gd name="connsiteX129" fmla="*/ 254268 w 372459"/>
                <a:gd name="connsiteY129" fmla="*/ 347285 h 350834"/>
                <a:gd name="connsiteX130" fmla="*/ 258033 w 372459"/>
                <a:gd name="connsiteY130" fmla="*/ 350834 h 350834"/>
                <a:gd name="connsiteX131" fmla="*/ 264028 w 372459"/>
                <a:gd name="connsiteY131" fmla="*/ 347634 h 350834"/>
                <a:gd name="connsiteX132" fmla="*/ 263481 w 372459"/>
                <a:gd name="connsiteY132" fmla="*/ 345594 h 350834"/>
                <a:gd name="connsiteX133" fmla="*/ 264667 w 372459"/>
                <a:gd name="connsiteY133" fmla="*/ 341091 h 350834"/>
                <a:gd name="connsiteX134" fmla="*/ 264700 w 372459"/>
                <a:gd name="connsiteY134" fmla="*/ 334083 h 350834"/>
                <a:gd name="connsiteX135" fmla="*/ 272677 w 372459"/>
                <a:gd name="connsiteY135" fmla="*/ 325584 h 350834"/>
                <a:gd name="connsiteX136" fmla="*/ 286169 w 372459"/>
                <a:gd name="connsiteY136" fmla="*/ 316453 h 350834"/>
                <a:gd name="connsiteX137" fmla="*/ 289918 w 372459"/>
                <a:gd name="connsiteY137" fmla="*/ 308144 h 350834"/>
                <a:gd name="connsiteX138" fmla="*/ 295524 w 372459"/>
                <a:gd name="connsiteY138" fmla="*/ 298135 h 350834"/>
                <a:gd name="connsiteX139" fmla="*/ 306602 w 372459"/>
                <a:gd name="connsiteY139" fmla="*/ 278026 h 350834"/>
                <a:gd name="connsiteX140" fmla="*/ 313013 w 372459"/>
                <a:gd name="connsiteY140" fmla="*/ 267701 h 350834"/>
                <a:gd name="connsiteX141" fmla="*/ 317316 w 372459"/>
                <a:gd name="connsiteY141" fmla="*/ 261905 h 350834"/>
                <a:gd name="connsiteX142" fmla="*/ 324448 w 372459"/>
                <a:gd name="connsiteY142" fmla="*/ 254276 h 350834"/>
                <a:gd name="connsiteX143" fmla="*/ 324448 w 372459"/>
                <a:gd name="connsiteY143" fmla="*/ 254276 h 350834"/>
                <a:gd name="connsiteX144" fmla="*/ 177694 w 372459"/>
                <a:gd name="connsiteY144" fmla="*/ 177536 h 350834"/>
                <a:gd name="connsiteX145" fmla="*/ 175422 w 372459"/>
                <a:gd name="connsiteY145" fmla="*/ 182163 h 350834"/>
                <a:gd name="connsiteX146" fmla="*/ 169111 w 372459"/>
                <a:gd name="connsiteY146" fmla="*/ 186774 h 350834"/>
                <a:gd name="connsiteX147" fmla="*/ 157361 w 372459"/>
                <a:gd name="connsiteY147" fmla="*/ 189519 h 350834"/>
                <a:gd name="connsiteX148" fmla="*/ 147857 w 372459"/>
                <a:gd name="connsiteY148" fmla="*/ 175728 h 350834"/>
                <a:gd name="connsiteX149" fmla="*/ 137840 w 372459"/>
                <a:gd name="connsiteY149" fmla="*/ 162278 h 350834"/>
                <a:gd name="connsiteX150" fmla="*/ 148347 w 372459"/>
                <a:gd name="connsiteY150" fmla="*/ 166698 h 350834"/>
                <a:gd name="connsiteX151" fmla="*/ 157709 w 372459"/>
                <a:gd name="connsiteY151" fmla="*/ 162427 h 350834"/>
                <a:gd name="connsiteX152" fmla="*/ 191957 w 372459"/>
                <a:gd name="connsiteY152" fmla="*/ 158538 h 350834"/>
                <a:gd name="connsiteX153" fmla="*/ 177694 w 372459"/>
                <a:gd name="connsiteY153" fmla="*/ 177536 h 350834"/>
                <a:gd name="connsiteX154" fmla="*/ 177694 w 372459"/>
                <a:gd name="connsiteY154" fmla="*/ 177536 h 35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372459" h="350834">
                  <a:moveTo>
                    <a:pt x="324448" y="254276"/>
                  </a:moveTo>
                  <a:cubicBezTo>
                    <a:pt x="324971" y="250279"/>
                    <a:pt x="327442" y="248363"/>
                    <a:pt x="329241" y="245054"/>
                  </a:cubicBezTo>
                  <a:cubicBezTo>
                    <a:pt x="331248" y="241372"/>
                    <a:pt x="331978" y="236413"/>
                    <a:pt x="332699" y="232383"/>
                  </a:cubicBezTo>
                  <a:cubicBezTo>
                    <a:pt x="333504" y="227872"/>
                    <a:pt x="333918" y="224480"/>
                    <a:pt x="336174" y="220516"/>
                  </a:cubicBezTo>
                  <a:cubicBezTo>
                    <a:pt x="338736" y="216022"/>
                    <a:pt x="342484" y="214023"/>
                    <a:pt x="338728" y="209927"/>
                  </a:cubicBezTo>
                  <a:cubicBezTo>
                    <a:pt x="347676" y="202065"/>
                    <a:pt x="347103" y="187263"/>
                    <a:pt x="347808" y="176060"/>
                  </a:cubicBezTo>
                  <a:cubicBezTo>
                    <a:pt x="348132" y="170902"/>
                    <a:pt x="348588" y="166117"/>
                    <a:pt x="349409" y="161125"/>
                  </a:cubicBezTo>
                  <a:cubicBezTo>
                    <a:pt x="349915" y="158082"/>
                    <a:pt x="350172" y="156564"/>
                    <a:pt x="351217" y="153720"/>
                  </a:cubicBezTo>
                  <a:cubicBezTo>
                    <a:pt x="352195" y="151970"/>
                    <a:pt x="353174" y="150220"/>
                    <a:pt x="354152" y="148470"/>
                  </a:cubicBezTo>
                  <a:cubicBezTo>
                    <a:pt x="352245" y="147467"/>
                    <a:pt x="351863" y="146497"/>
                    <a:pt x="353008" y="145543"/>
                  </a:cubicBezTo>
                  <a:cubicBezTo>
                    <a:pt x="354716" y="148985"/>
                    <a:pt x="361284" y="149242"/>
                    <a:pt x="363498" y="146887"/>
                  </a:cubicBezTo>
                  <a:cubicBezTo>
                    <a:pt x="363888" y="146472"/>
                    <a:pt x="364684" y="142052"/>
                    <a:pt x="365073" y="141190"/>
                  </a:cubicBezTo>
                  <a:cubicBezTo>
                    <a:pt x="366259" y="138586"/>
                    <a:pt x="368133" y="136645"/>
                    <a:pt x="369095" y="133776"/>
                  </a:cubicBezTo>
                  <a:cubicBezTo>
                    <a:pt x="370646" y="129174"/>
                    <a:pt x="373200" y="122075"/>
                    <a:pt x="372255" y="117299"/>
                  </a:cubicBezTo>
                  <a:cubicBezTo>
                    <a:pt x="371368" y="112846"/>
                    <a:pt x="366914" y="108484"/>
                    <a:pt x="364551" y="104661"/>
                  </a:cubicBezTo>
                  <a:cubicBezTo>
                    <a:pt x="361068" y="99030"/>
                    <a:pt x="356084" y="96617"/>
                    <a:pt x="350479" y="93151"/>
                  </a:cubicBezTo>
                  <a:cubicBezTo>
                    <a:pt x="346125" y="90456"/>
                    <a:pt x="341680" y="86616"/>
                    <a:pt x="337036" y="84593"/>
                  </a:cubicBezTo>
                  <a:cubicBezTo>
                    <a:pt x="325526" y="79584"/>
                    <a:pt x="313245" y="83374"/>
                    <a:pt x="301345" y="83274"/>
                  </a:cubicBezTo>
                  <a:cubicBezTo>
                    <a:pt x="288997" y="83175"/>
                    <a:pt x="277860" y="79402"/>
                    <a:pt x="265239" y="81591"/>
                  </a:cubicBezTo>
                  <a:cubicBezTo>
                    <a:pt x="252560" y="83788"/>
                    <a:pt x="240154" y="88225"/>
                    <a:pt x="227781" y="91691"/>
                  </a:cubicBezTo>
                  <a:cubicBezTo>
                    <a:pt x="215367" y="95174"/>
                    <a:pt x="202149" y="95398"/>
                    <a:pt x="189810" y="91409"/>
                  </a:cubicBezTo>
                  <a:cubicBezTo>
                    <a:pt x="183806" y="89469"/>
                    <a:pt x="178921" y="87246"/>
                    <a:pt x="173440" y="84269"/>
                  </a:cubicBezTo>
                  <a:cubicBezTo>
                    <a:pt x="168979" y="81848"/>
                    <a:pt x="164774" y="81898"/>
                    <a:pt x="159989" y="80737"/>
                  </a:cubicBezTo>
                  <a:cubicBezTo>
                    <a:pt x="162602" y="76333"/>
                    <a:pt x="170546" y="62700"/>
                    <a:pt x="175273" y="63530"/>
                  </a:cubicBezTo>
                  <a:cubicBezTo>
                    <a:pt x="174775" y="59043"/>
                    <a:pt x="179361" y="54996"/>
                    <a:pt x="181160" y="51256"/>
                  </a:cubicBezTo>
                  <a:cubicBezTo>
                    <a:pt x="183457" y="46480"/>
                    <a:pt x="184934" y="40460"/>
                    <a:pt x="184776" y="35094"/>
                  </a:cubicBezTo>
                  <a:cubicBezTo>
                    <a:pt x="184394" y="22489"/>
                    <a:pt x="174468" y="20930"/>
                    <a:pt x="164177" y="18269"/>
                  </a:cubicBezTo>
                  <a:cubicBezTo>
                    <a:pt x="153007" y="15374"/>
                    <a:pt x="142177" y="12373"/>
                    <a:pt x="131363" y="8326"/>
                  </a:cubicBezTo>
                  <a:cubicBezTo>
                    <a:pt x="127532" y="6891"/>
                    <a:pt x="123303" y="4337"/>
                    <a:pt x="119281" y="3433"/>
                  </a:cubicBezTo>
                  <a:cubicBezTo>
                    <a:pt x="114795" y="2430"/>
                    <a:pt x="113302" y="3209"/>
                    <a:pt x="109065" y="0"/>
                  </a:cubicBezTo>
                  <a:cubicBezTo>
                    <a:pt x="110350" y="6443"/>
                    <a:pt x="112232" y="14213"/>
                    <a:pt x="115840" y="19529"/>
                  </a:cubicBezTo>
                  <a:cubicBezTo>
                    <a:pt x="120873" y="26959"/>
                    <a:pt x="127209" y="31951"/>
                    <a:pt x="133014" y="38486"/>
                  </a:cubicBezTo>
                  <a:cubicBezTo>
                    <a:pt x="141356" y="47873"/>
                    <a:pt x="130318" y="70172"/>
                    <a:pt x="123850" y="78962"/>
                  </a:cubicBezTo>
                  <a:cubicBezTo>
                    <a:pt x="106071" y="103110"/>
                    <a:pt x="93931" y="134000"/>
                    <a:pt x="59019" y="134232"/>
                  </a:cubicBezTo>
                  <a:cubicBezTo>
                    <a:pt x="54997" y="134257"/>
                    <a:pt x="50295" y="132043"/>
                    <a:pt x="46729" y="132341"/>
                  </a:cubicBezTo>
                  <a:cubicBezTo>
                    <a:pt x="43329" y="132623"/>
                    <a:pt x="43843" y="134531"/>
                    <a:pt x="41032" y="135443"/>
                  </a:cubicBezTo>
                  <a:cubicBezTo>
                    <a:pt x="34663" y="137516"/>
                    <a:pt x="34879" y="137217"/>
                    <a:pt x="28295" y="135766"/>
                  </a:cubicBezTo>
                  <a:cubicBezTo>
                    <a:pt x="24596" y="134954"/>
                    <a:pt x="18932" y="133063"/>
                    <a:pt x="15176" y="134920"/>
                  </a:cubicBezTo>
                  <a:cubicBezTo>
                    <a:pt x="11967" y="136513"/>
                    <a:pt x="11312" y="138072"/>
                    <a:pt x="7563" y="139398"/>
                  </a:cubicBezTo>
                  <a:cubicBezTo>
                    <a:pt x="1626" y="141496"/>
                    <a:pt x="946" y="140045"/>
                    <a:pt x="1601" y="146721"/>
                  </a:cubicBezTo>
                  <a:cubicBezTo>
                    <a:pt x="2016" y="150933"/>
                    <a:pt x="-215" y="154018"/>
                    <a:pt x="17" y="158015"/>
                  </a:cubicBezTo>
                  <a:cubicBezTo>
                    <a:pt x="506" y="166407"/>
                    <a:pt x="9653" y="172129"/>
                    <a:pt x="15773" y="176226"/>
                  </a:cubicBezTo>
                  <a:cubicBezTo>
                    <a:pt x="23410" y="181342"/>
                    <a:pt x="22075" y="179734"/>
                    <a:pt x="28693" y="186218"/>
                  </a:cubicBezTo>
                  <a:cubicBezTo>
                    <a:pt x="34083" y="191501"/>
                    <a:pt x="36786" y="197961"/>
                    <a:pt x="38113" y="205308"/>
                  </a:cubicBezTo>
                  <a:cubicBezTo>
                    <a:pt x="39913" y="215242"/>
                    <a:pt x="41978" y="225890"/>
                    <a:pt x="42790" y="235924"/>
                  </a:cubicBezTo>
                  <a:cubicBezTo>
                    <a:pt x="43163" y="240551"/>
                    <a:pt x="44648" y="246422"/>
                    <a:pt x="44142" y="251033"/>
                  </a:cubicBezTo>
                  <a:cubicBezTo>
                    <a:pt x="43578" y="256183"/>
                    <a:pt x="41024" y="259351"/>
                    <a:pt x="41704" y="264749"/>
                  </a:cubicBezTo>
                  <a:cubicBezTo>
                    <a:pt x="42094" y="267842"/>
                    <a:pt x="42732" y="279162"/>
                    <a:pt x="44557" y="281251"/>
                  </a:cubicBezTo>
                  <a:cubicBezTo>
                    <a:pt x="46729" y="283739"/>
                    <a:pt x="51837" y="283598"/>
                    <a:pt x="54549" y="285713"/>
                  </a:cubicBezTo>
                  <a:cubicBezTo>
                    <a:pt x="56232" y="287023"/>
                    <a:pt x="61656" y="290962"/>
                    <a:pt x="62684" y="292256"/>
                  </a:cubicBezTo>
                  <a:cubicBezTo>
                    <a:pt x="65238" y="295490"/>
                    <a:pt x="62676" y="296054"/>
                    <a:pt x="67452" y="297853"/>
                  </a:cubicBezTo>
                  <a:cubicBezTo>
                    <a:pt x="72022" y="299570"/>
                    <a:pt x="76027" y="298508"/>
                    <a:pt x="80397" y="298732"/>
                  </a:cubicBezTo>
                  <a:cubicBezTo>
                    <a:pt x="85456" y="298989"/>
                    <a:pt x="86144" y="301792"/>
                    <a:pt x="87802" y="295357"/>
                  </a:cubicBezTo>
                  <a:cubicBezTo>
                    <a:pt x="90813" y="296286"/>
                    <a:pt x="91907" y="294105"/>
                    <a:pt x="93889" y="294337"/>
                  </a:cubicBezTo>
                  <a:cubicBezTo>
                    <a:pt x="96675" y="294660"/>
                    <a:pt x="98475" y="297190"/>
                    <a:pt x="100507" y="299130"/>
                  </a:cubicBezTo>
                  <a:cubicBezTo>
                    <a:pt x="102190" y="296327"/>
                    <a:pt x="97306" y="296120"/>
                    <a:pt x="101104" y="292761"/>
                  </a:cubicBezTo>
                  <a:cubicBezTo>
                    <a:pt x="102829" y="291236"/>
                    <a:pt x="108791" y="291576"/>
                    <a:pt x="111146" y="291327"/>
                  </a:cubicBezTo>
                  <a:cubicBezTo>
                    <a:pt x="110292" y="288275"/>
                    <a:pt x="109164" y="285489"/>
                    <a:pt x="108119" y="282537"/>
                  </a:cubicBezTo>
                  <a:cubicBezTo>
                    <a:pt x="108136" y="281094"/>
                    <a:pt x="108036" y="279667"/>
                    <a:pt x="107796" y="278249"/>
                  </a:cubicBezTo>
                  <a:cubicBezTo>
                    <a:pt x="106900" y="277412"/>
                    <a:pt x="106088" y="276500"/>
                    <a:pt x="105350" y="275521"/>
                  </a:cubicBezTo>
                  <a:cubicBezTo>
                    <a:pt x="104537" y="274675"/>
                    <a:pt x="105756" y="277876"/>
                    <a:pt x="102862" y="271201"/>
                  </a:cubicBezTo>
                  <a:cubicBezTo>
                    <a:pt x="101809" y="269998"/>
                    <a:pt x="101253" y="267718"/>
                    <a:pt x="100432" y="265728"/>
                  </a:cubicBezTo>
                  <a:cubicBezTo>
                    <a:pt x="96692" y="255909"/>
                    <a:pt x="95780" y="246481"/>
                    <a:pt x="94038" y="236355"/>
                  </a:cubicBezTo>
                  <a:cubicBezTo>
                    <a:pt x="92189" y="225625"/>
                    <a:pt x="88424" y="214654"/>
                    <a:pt x="88623" y="203707"/>
                  </a:cubicBezTo>
                  <a:cubicBezTo>
                    <a:pt x="88723" y="197986"/>
                    <a:pt x="88797" y="192222"/>
                    <a:pt x="89129" y="186591"/>
                  </a:cubicBezTo>
                  <a:cubicBezTo>
                    <a:pt x="89196" y="185455"/>
                    <a:pt x="89486" y="183639"/>
                    <a:pt x="89486" y="182478"/>
                  </a:cubicBezTo>
                  <a:cubicBezTo>
                    <a:pt x="89494" y="180156"/>
                    <a:pt x="88449" y="176566"/>
                    <a:pt x="88715" y="174451"/>
                  </a:cubicBezTo>
                  <a:cubicBezTo>
                    <a:pt x="89021" y="171963"/>
                    <a:pt x="91700" y="170496"/>
                    <a:pt x="92413" y="168273"/>
                  </a:cubicBezTo>
                  <a:cubicBezTo>
                    <a:pt x="93110" y="166101"/>
                    <a:pt x="92803" y="164185"/>
                    <a:pt x="93367" y="161963"/>
                  </a:cubicBezTo>
                  <a:cubicBezTo>
                    <a:pt x="94635" y="157012"/>
                    <a:pt x="97637" y="150892"/>
                    <a:pt x="101444" y="147492"/>
                  </a:cubicBezTo>
                  <a:cubicBezTo>
                    <a:pt x="109023" y="140709"/>
                    <a:pt x="116263" y="133469"/>
                    <a:pt x="123900" y="126628"/>
                  </a:cubicBezTo>
                  <a:cubicBezTo>
                    <a:pt x="126048" y="124704"/>
                    <a:pt x="128569" y="122929"/>
                    <a:pt x="129937" y="120350"/>
                  </a:cubicBezTo>
                  <a:cubicBezTo>
                    <a:pt x="131289" y="117796"/>
                    <a:pt x="130874" y="116527"/>
                    <a:pt x="132491" y="114960"/>
                  </a:cubicBezTo>
                  <a:cubicBezTo>
                    <a:pt x="132781" y="114686"/>
                    <a:pt x="134830" y="114861"/>
                    <a:pt x="135485" y="114230"/>
                  </a:cubicBezTo>
                  <a:cubicBezTo>
                    <a:pt x="136795" y="112970"/>
                    <a:pt x="136414" y="112265"/>
                    <a:pt x="137293" y="111054"/>
                  </a:cubicBezTo>
                  <a:cubicBezTo>
                    <a:pt x="138727" y="109081"/>
                    <a:pt x="139673" y="107845"/>
                    <a:pt x="141389" y="106021"/>
                  </a:cubicBezTo>
                  <a:cubicBezTo>
                    <a:pt x="142417" y="104934"/>
                    <a:pt x="144839" y="101352"/>
                    <a:pt x="146124" y="100896"/>
                  </a:cubicBezTo>
                  <a:cubicBezTo>
                    <a:pt x="148355" y="100108"/>
                    <a:pt x="152493" y="102646"/>
                    <a:pt x="154889" y="103608"/>
                  </a:cubicBezTo>
                  <a:cubicBezTo>
                    <a:pt x="161664" y="106336"/>
                    <a:pt x="168224" y="110192"/>
                    <a:pt x="175546" y="111187"/>
                  </a:cubicBezTo>
                  <a:cubicBezTo>
                    <a:pt x="189768" y="113119"/>
                    <a:pt x="206702" y="109288"/>
                    <a:pt x="220675" y="106626"/>
                  </a:cubicBezTo>
                  <a:cubicBezTo>
                    <a:pt x="233578" y="104163"/>
                    <a:pt x="245188" y="97794"/>
                    <a:pt x="258058" y="95166"/>
                  </a:cubicBezTo>
                  <a:cubicBezTo>
                    <a:pt x="271757" y="92371"/>
                    <a:pt x="284652" y="100631"/>
                    <a:pt x="298310" y="100689"/>
                  </a:cubicBezTo>
                  <a:cubicBezTo>
                    <a:pt x="304952" y="100713"/>
                    <a:pt x="310931" y="96758"/>
                    <a:pt x="314696" y="103292"/>
                  </a:cubicBezTo>
                  <a:cubicBezTo>
                    <a:pt x="317897" y="108840"/>
                    <a:pt x="318859" y="116818"/>
                    <a:pt x="319514" y="123070"/>
                  </a:cubicBezTo>
                  <a:cubicBezTo>
                    <a:pt x="320940" y="136654"/>
                    <a:pt x="317847" y="150469"/>
                    <a:pt x="315301" y="163754"/>
                  </a:cubicBezTo>
                  <a:cubicBezTo>
                    <a:pt x="310077" y="191053"/>
                    <a:pt x="302017" y="219472"/>
                    <a:pt x="288964" y="244150"/>
                  </a:cubicBezTo>
                  <a:cubicBezTo>
                    <a:pt x="286460" y="248877"/>
                    <a:pt x="283018" y="253173"/>
                    <a:pt x="281310" y="258273"/>
                  </a:cubicBezTo>
                  <a:cubicBezTo>
                    <a:pt x="279917" y="262444"/>
                    <a:pt x="279842" y="266109"/>
                    <a:pt x="276492" y="269609"/>
                  </a:cubicBezTo>
                  <a:cubicBezTo>
                    <a:pt x="272454" y="273829"/>
                    <a:pt x="269866" y="278482"/>
                    <a:pt x="266184" y="282985"/>
                  </a:cubicBezTo>
                  <a:cubicBezTo>
                    <a:pt x="262560" y="287429"/>
                    <a:pt x="258215" y="285986"/>
                    <a:pt x="254343" y="289328"/>
                  </a:cubicBezTo>
                  <a:cubicBezTo>
                    <a:pt x="252236" y="291144"/>
                    <a:pt x="254865" y="292065"/>
                    <a:pt x="252244" y="293226"/>
                  </a:cubicBezTo>
                  <a:cubicBezTo>
                    <a:pt x="251714" y="293458"/>
                    <a:pt x="246141" y="292421"/>
                    <a:pt x="245469" y="292264"/>
                  </a:cubicBezTo>
                  <a:cubicBezTo>
                    <a:pt x="238238" y="290572"/>
                    <a:pt x="230468" y="285240"/>
                    <a:pt x="224133" y="281508"/>
                  </a:cubicBezTo>
                  <a:cubicBezTo>
                    <a:pt x="217440" y="277561"/>
                    <a:pt x="211437" y="272627"/>
                    <a:pt x="205325" y="267851"/>
                  </a:cubicBezTo>
                  <a:cubicBezTo>
                    <a:pt x="200582" y="264144"/>
                    <a:pt x="193981" y="260462"/>
                    <a:pt x="190423" y="255793"/>
                  </a:cubicBezTo>
                  <a:cubicBezTo>
                    <a:pt x="187214" y="251580"/>
                    <a:pt x="181359" y="245228"/>
                    <a:pt x="182156" y="239846"/>
                  </a:cubicBezTo>
                  <a:cubicBezTo>
                    <a:pt x="183151" y="233055"/>
                    <a:pt x="184262" y="228784"/>
                    <a:pt x="190747" y="226653"/>
                  </a:cubicBezTo>
                  <a:cubicBezTo>
                    <a:pt x="196377" y="224804"/>
                    <a:pt x="201908" y="223759"/>
                    <a:pt x="207108" y="220757"/>
                  </a:cubicBezTo>
                  <a:cubicBezTo>
                    <a:pt x="212880" y="217423"/>
                    <a:pt x="218693" y="215964"/>
                    <a:pt x="224547" y="212987"/>
                  </a:cubicBezTo>
                  <a:cubicBezTo>
                    <a:pt x="222043" y="209993"/>
                    <a:pt x="220210" y="206062"/>
                    <a:pt x="217673" y="203691"/>
                  </a:cubicBezTo>
                  <a:cubicBezTo>
                    <a:pt x="215085" y="201269"/>
                    <a:pt x="210773" y="199503"/>
                    <a:pt x="207738" y="197753"/>
                  </a:cubicBezTo>
                  <a:cubicBezTo>
                    <a:pt x="213369" y="194552"/>
                    <a:pt x="217598" y="187578"/>
                    <a:pt x="222308" y="183133"/>
                  </a:cubicBezTo>
                  <a:cubicBezTo>
                    <a:pt x="228602" y="177204"/>
                    <a:pt x="232201" y="169252"/>
                    <a:pt x="237650" y="162875"/>
                  </a:cubicBezTo>
                  <a:cubicBezTo>
                    <a:pt x="241705" y="158123"/>
                    <a:pt x="251299" y="151978"/>
                    <a:pt x="251581" y="145618"/>
                  </a:cubicBezTo>
                  <a:cubicBezTo>
                    <a:pt x="251963" y="136969"/>
                    <a:pt x="241058" y="132706"/>
                    <a:pt x="234026" y="132234"/>
                  </a:cubicBezTo>
                  <a:cubicBezTo>
                    <a:pt x="230501" y="132001"/>
                    <a:pt x="222059" y="130094"/>
                    <a:pt x="218825" y="130766"/>
                  </a:cubicBezTo>
                  <a:cubicBezTo>
                    <a:pt x="215036" y="131562"/>
                    <a:pt x="213087" y="134489"/>
                    <a:pt x="208742" y="134630"/>
                  </a:cubicBezTo>
                  <a:cubicBezTo>
                    <a:pt x="206718" y="134696"/>
                    <a:pt x="202481" y="135542"/>
                    <a:pt x="200723" y="135443"/>
                  </a:cubicBezTo>
                  <a:cubicBezTo>
                    <a:pt x="196933" y="135235"/>
                    <a:pt x="193450" y="132524"/>
                    <a:pt x="189561" y="132657"/>
                  </a:cubicBezTo>
                  <a:cubicBezTo>
                    <a:pt x="184444" y="132839"/>
                    <a:pt x="184353" y="135235"/>
                    <a:pt x="181094" y="138685"/>
                  </a:cubicBezTo>
                  <a:cubicBezTo>
                    <a:pt x="178208" y="141745"/>
                    <a:pt x="175356" y="142541"/>
                    <a:pt x="171417" y="143487"/>
                  </a:cubicBezTo>
                  <a:cubicBezTo>
                    <a:pt x="162004" y="145742"/>
                    <a:pt x="152194" y="147616"/>
                    <a:pt x="143255" y="151348"/>
                  </a:cubicBezTo>
                  <a:cubicBezTo>
                    <a:pt x="139565" y="152890"/>
                    <a:pt x="134233" y="157584"/>
                    <a:pt x="130302" y="158007"/>
                  </a:cubicBezTo>
                  <a:cubicBezTo>
                    <a:pt x="126753" y="158388"/>
                    <a:pt x="124986" y="155187"/>
                    <a:pt x="121835" y="154906"/>
                  </a:cubicBezTo>
                  <a:cubicBezTo>
                    <a:pt x="117788" y="154532"/>
                    <a:pt x="111312" y="158131"/>
                    <a:pt x="107788" y="159956"/>
                  </a:cubicBezTo>
                  <a:cubicBezTo>
                    <a:pt x="103467" y="162195"/>
                    <a:pt x="102812" y="162253"/>
                    <a:pt x="103475" y="167237"/>
                  </a:cubicBezTo>
                  <a:cubicBezTo>
                    <a:pt x="104545" y="175314"/>
                    <a:pt x="111843" y="185878"/>
                    <a:pt x="115591" y="193060"/>
                  </a:cubicBezTo>
                  <a:cubicBezTo>
                    <a:pt x="116851" y="195473"/>
                    <a:pt x="117871" y="196708"/>
                    <a:pt x="118767" y="199744"/>
                  </a:cubicBezTo>
                  <a:cubicBezTo>
                    <a:pt x="119538" y="202372"/>
                    <a:pt x="120882" y="204702"/>
                    <a:pt x="121918" y="207223"/>
                  </a:cubicBezTo>
                  <a:cubicBezTo>
                    <a:pt x="123908" y="212075"/>
                    <a:pt x="124738" y="217456"/>
                    <a:pt x="126836" y="222283"/>
                  </a:cubicBezTo>
                  <a:cubicBezTo>
                    <a:pt x="129639" y="228726"/>
                    <a:pt x="136563" y="234174"/>
                    <a:pt x="141455" y="239183"/>
                  </a:cubicBezTo>
                  <a:cubicBezTo>
                    <a:pt x="144623" y="242425"/>
                    <a:pt x="147045" y="245320"/>
                    <a:pt x="151042" y="247567"/>
                  </a:cubicBezTo>
                  <a:cubicBezTo>
                    <a:pt x="155238" y="249922"/>
                    <a:pt x="159135" y="249308"/>
                    <a:pt x="163323" y="250668"/>
                  </a:cubicBezTo>
                  <a:cubicBezTo>
                    <a:pt x="170952" y="253148"/>
                    <a:pt x="174568" y="258314"/>
                    <a:pt x="179469" y="264699"/>
                  </a:cubicBezTo>
                  <a:cubicBezTo>
                    <a:pt x="186484" y="273854"/>
                    <a:pt x="193964" y="282429"/>
                    <a:pt x="201817" y="290862"/>
                  </a:cubicBezTo>
                  <a:cubicBezTo>
                    <a:pt x="208675" y="298235"/>
                    <a:pt x="216711" y="304288"/>
                    <a:pt x="223502" y="311453"/>
                  </a:cubicBezTo>
                  <a:cubicBezTo>
                    <a:pt x="226595" y="314720"/>
                    <a:pt x="230029" y="316992"/>
                    <a:pt x="233254" y="319820"/>
                  </a:cubicBezTo>
                  <a:cubicBezTo>
                    <a:pt x="235560" y="321844"/>
                    <a:pt x="236704" y="324945"/>
                    <a:pt x="238885" y="327084"/>
                  </a:cubicBezTo>
                  <a:cubicBezTo>
                    <a:pt x="242152" y="330310"/>
                    <a:pt x="246523" y="332193"/>
                    <a:pt x="248869" y="336546"/>
                  </a:cubicBezTo>
                  <a:cubicBezTo>
                    <a:pt x="250752" y="340046"/>
                    <a:pt x="251573" y="343943"/>
                    <a:pt x="254268" y="347285"/>
                  </a:cubicBezTo>
                  <a:cubicBezTo>
                    <a:pt x="254948" y="348123"/>
                    <a:pt x="256640" y="350561"/>
                    <a:pt x="258033" y="350834"/>
                  </a:cubicBezTo>
                  <a:cubicBezTo>
                    <a:pt x="260031" y="349765"/>
                    <a:pt x="262030" y="348695"/>
                    <a:pt x="264028" y="347634"/>
                  </a:cubicBezTo>
                  <a:cubicBezTo>
                    <a:pt x="263846" y="346954"/>
                    <a:pt x="263663" y="346274"/>
                    <a:pt x="263481" y="345594"/>
                  </a:cubicBezTo>
                  <a:cubicBezTo>
                    <a:pt x="263655" y="345179"/>
                    <a:pt x="264468" y="341920"/>
                    <a:pt x="264667" y="341091"/>
                  </a:cubicBezTo>
                  <a:cubicBezTo>
                    <a:pt x="265521" y="337533"/>
                    <a:pt x="266209" y="338155"/>
                    <a:pt x="264700" y="334083"/>
                  </a:cubicBezTo>
                  <a:cubicBezTo>
                    <a:pt x="271716" y="333785"/>
                    <a:pt x="270306" y="330385"/>
                    <a:pt x="272677" y="325584"/>
                  </a:cubicBezTo>
                  <a:cubicBezTo>
                    <a:pt x="275638" y="319571"/>
                    <a:pt x="282148" y="321006"/>
                    <a:pt x="286169" y="316453"/>
                  </a:cubicBezTo>
                  <a:cubicBezTo>
                    <a:pt x="282886" y="313020"/>
                    <a:pt x="287496" y="311320"/>
                    <a:pt x="289918" y="308144"/>
                  </a:cubicBezTo>
                  <a:cubicBezTo>
                    <a:pt x="292314" y="305001"/>
                    <a:pt x="293608" y="301543"/>
                    <a:pt x="295524" y="298135"/>
                  </a:cubicBezTo>
                  <a:cubicBezTo>
                    <a:pt x="299330" y="291352"/>
                    <a:pt x="302663" y="284767"/>
                    <a:pt x="306602" y="278026"/>
                  </a:cubicBezTo>
                  <a:cubicBezTo>
                    <a:pt x="308949" y="274012"/>
                    <a:pt x="310002" y="270910"/>
                    <a:pt x="313013" y="267701"/>
                  </a:cubicBezTo>
                  <a:cubicBezTo>
                    <a:pt x="314771" y="265827"/>
                    <a:pt x="315782" y="263663"/>
                    <a:pt x="317316" y="261905"/>
                  </a:cubicBezTo>
                  <a:cubicBezTo>
                    <a:pt x="319730" y="259185"/>
                    <a:pt x="323884" y="258472"/>
                    <a:pt x="324448" y="254276"/>
                  </a:cubicBezTo>
                  <a:cubicBezTo>
                    <a:pt x="324830" y="251357"/>
                    <a:pt x="324116" y="256738"/>
                    <a:pt x="324448" y="254276"/>
                  </a:cubicBezTo>
                  <a:close/>
                  <a:moveTo>
                    <a:pt x="177694" y="177536"/>
                  </a:moveTo>
                  <a:cubicBezTo>
                    <a:pt x="175745" y="178332"/>
                    <a:pt x="176541" y="180861"/>
                    <a:pt x="175422" y="182163"/>
                  </a:cubicBezTo>
                  <a:cubicBezTo>
                    <a:pt x="174153" y="183631"/>
                    <a:pt x="170679" y="185721"/>
                    <a:pt x="169111" y="186774"/>
                  </a:cubicBezTo>
                  <a:cubicBezTo>
                    <a:pt x="165123" y="189452"/>
                    <a:pt x="161689" y="192488"/>
                    <a:pt x="157361" y="189519"/>
                  </a:cubicBezTo>
                  <a:cubicBezTo>
                    <a:pt x="153214" y="186674"/>
                    <a:pt x="151307" y="179485"/>
                    <a:pt x="147857" y="175728"/>
                  </a:cubicBezTo>
                  <a:cubicBezTo>
                    <a:pt x="143081" y="170529"/>
                    <a:pt x="137840" y="169973"/>
                    <a:pt x="137840" y="162278"/>
                  </a:cubicBezTo>
                  <a:cubicBezTo>
                    <a:pt x="141331" y="163770"/>
                    <a:pt x="144690" y="166167"/>
                    <a:pt x="148347" y="166698"/>
                  </a:cubicBezTo>
                  <a:cubicBezTo>
                    <a:pt x="153513" y="167452"/>
                    <a:pt x="154060" y="165371"/>
                    <a:pt x="157709" y="162427"/>
                  </a:cubicBezTo>
                  <a:cubicBezTo>
                    <a:pt x="166317" y="155453"/>
                    <a:pt x="181467" y="158538"/>
                    <a:pt x="191957" y="158538"/>
                  </a:cubicBezTo>
                  <a:cubicBezTo>
                    <a:pt x="189876" y="164467"/>
                    <a:pt x="183963" y="174982"/>
                    <a:pt x="177694" y="177536"/>
                  </a:cubicBezTo>
                  <a:cubicBezTo>
                    <a:pt x="176915" y="177851"/>
                    <a:pt x="180696" y="176309"/>
                    <a:pt x="177694" y="177536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05F4A472-0EC2-459C-8D09-F3321560F708}"/>
                </a:ext>
              </a:extLst>
            </p:cNvPr>
            <p:cNvSpPr/>
            <p:nvPr/>
          </p:nvSpPr>
          <p:spPr>
            <a:xfrm>
              <a:off x="5948414" y="1618366"/>
              <a:ext cx="350411" cy="313816"/>
            </a:xfrm>
            <a:custGeom>
              <a:avLst/>
              <a:gdLst>
                <a:gd name="connsiteX0" fmla="*/ 349292 w 350411"/>
                <a:gd name="connsiteY0" fmla="*/ 308376 h 313816"/>
                <a:gd name="connsiteX1" fmla="*/ 346232 w 350411"/>
                <a:gd name="connsiteY1" fmla="*/ 307895 h 313816"/>
                <a:gd name="connsiteX2" fmla="*/ 335460 w 350411"/>
                <a:gd name="connsiteY2" fmla="*/ 304263 h 313816"/>
                <a:gd name="connsiteX3" fmla="*/ 335418 w 350411"/>
                <a:gd name="connsiteY3" fmla="*/ 304222 h 313816"/>
                <a:gd name="connsiteX4" fmla="*/ 335410 w 350411"/>
                <a:gd name="connsiteY4" fmla="*/ 303799 h 313816"/>
                <a:gd name="connsiteX5" fmla="*/ 335228 w 350411"/>
                <a:gd name="connsiteY5" fmla="*/ 303218 h 313816"/>
                <a:gd name="connsiteX6" fmla="*/ 335219 w 350411"/>
                <a:gd name="connsiteY6" fmla="*/ 303218 h 313816"/>
                <a:gd name="connsiteX7" fmla="*/ 328519 w 350411"/>
                <a:gd name="connsiteY7" fmla="*/ 300067 h 313816"/>
                <a:gd name="connsiteX8" fmla="*/ 324912 w 350411"/>
                <a:gd name="connsiteY8" fmla="*/ 298732 h 313816"/>
                <a:gd name="connsiteX9" fmla="*/ 325923 w 350411"/>
                <a:gd name="connsiteY9" fmla="*/ 297787 h 313816"/>
                <a:gd name="connsiteX10" fmla="*/ 329647 w 350411"/>
                <a:gd name="connsiteY10" fmla="*/ 295249 h 313816"/>
                <a:gd name="connsiteX11" fmla="*/ 335841 w 350411"/>
                <a:gd name="connsiteY11" fmla="*/ 295166 h 313816"/>
                <a:gd name="connsiteX12" fmla="*/ 342550 w 350411"/>
                <a:gd name="connsiteY12" fmla="*/ 295092 h 313816"/>
                <a:gd name="connsiteX13" fmla="*/ 344897 w 350411"/>
                <a:gd name="connsiteY13" fmla="*/ 294445 h 313816"/>
                <a:gd name="connsiteX14" fmla="*/ 342741 w 350411"/>
                <a:gd name="connsiteY14" fmla="*/ 293300 h 313816"/>
                <a:gd name="connsiteX15" fmla="*/ 334365 w 350411"/>
                <a:gd name="connsiteY15" fmla="*/ 290456 h 313816"/>
                <a:gd name="connsiteX16" fmla="*/ 328552 w 350411"/>
                <a:gd name="connsiteY16" fmla="*/ 288748 h 313816"/>
                <a:gd name="connsiteX17" fmla="*/ 323693 w 350411"/>
                <a:gd name="connsiteY17" fmla="*/ 286501 h 313816"/>
                <a:gd name="connsiteX18" fmla="*/ 317083 w 350411"/>
                <a:gd name="connsiteY18" fmla="*/ 283606 h 313816"/>
                <a:gd name="connsiteX19" fmla="*/ 293773 w 350411"/>
                <a:gd name="connsiteY19" fmla="*/ 277818 h 313816"/>
                <a:gd name="connsiteX20" fmla="*/ 285812 w 350411"/>
                <a:gd name="connsiteY20" fmla="*/ 276060 h 313816"/>
                <a:gd name="connsiteX21" fmla="*/ 197297 w 350411"/>
                <a:gd name="connsiteY21" fmla="*/ 223402 h 313816"/>
                <a:gd name="connsiteX22" fmla="*/ 189004 w 350411"/>
                <a:gd name="connsiteY22" fmla="*/ 216843 h 313816"/>
                <a:gd name="connsiteX23" fmla="*/ 147674 w 350411"/>
                <a:gd name="connsiteY23" fmla="*/ 181657 h 313816"/>
                <a:gd name="connsiteX24" fmla="*/ 173290 w 350411"/>
                <a:gd name="connsiteY24" fmla="*/ 164085 h 313816"/>
                <a:gd name="connsiteX25" fmla="*/ 179219 w 350411"/>
                <a:gd name="connsiteY25" fmla="*/ 160420 h 313816"/>
                <a:gd name="connsiteX26" fmla="*/ 216270 w 350411"/>
                <a:gd name="connsiteY26" fmla="*/ 138776 h 313816"/>
                <a:gd name="connsiteX27" fmla="*/ 235866 w 350411"/>
                <a:gd name="connsiteY27" fmla="*/ 127747 h 313816"/>
                <a:gd name="connsiteX28" fmla="*/ 239954 w 350411"/>
                <a:gd name="connsiteY28" fmla="*/ 125334 h 313816"/>
                <a:gd name="connsiteX29" fmla="*/ 246895 w 350411"/>
                <a:gd name="connsiteY29" fmla="*/ 121138 h 313816"/>
                <a:gd name="connsiteX30" fmla="*/ 248388 w 350411"/>
                <a:gd name="connsiteY30" fmla="*/ 120193 h 313816"/>
                <a:gd name="connsiteX31" fmla="*/ 250511 w 350411"/>
                <a:gd name="connsiteY31" fmla="*/ 115765 h 313816"/>
                <a:gd name="connsiteX32" fmla="*/ 249880 w 350411"/>
                <a:gd name="connsiteY32" fmla="*/ 113965 h 313816"/>
                <a:gd name="connsiteX33" fmla="*/ 249515 w 350411"/>
                <a:gd name="connsiteY33" fmla="*/ 112754 h 313816"/>
                <a:gd name="connsiteX34" fmla="*/ 247177 w 350411"/>
                <a:gd name="connsiteY34" fmla="*/ 109993 h 313816"/>
                <a:gd name="connsiteX35" fmla="*/ 244648 w 350411"/>
                <a:gd name="connsiteY35" fmla="*/ 109454 h 313816"/>
                <a:gd name="connsiteX36" fmla="*/ 239009 w 350411"/>
                <a:gd name="connsiteY36" fmla="*/ 108873 h 313816"/>
                <a:gd name="connsiteX37" fmla="*/ 235385 w 350411"/>
                <a:gd name="connsiteY37" fmla="*/ 108674 h 313816"/>
                <a:gd name="connsiteX38" fmla="*/ 233204 w 350411"/>
                <a:gd name="connsiteY38" fmla="*/ 108376 h 313816"/>
                <a:gd name="connsiteX39" fmla="*/ 231711 w 350411"/>
                <a:gd name="connsiteY39" fmla="*/ 108193 h 313816"/>
                <a:gd name="connsiteX40" fmla="*/ 232963 w 350411"/>
                <a:gd name="connsiteY40" fmla="*/ 105482 h 313816"/>
                <a:gd name="connsiteX41" fmla="*/ 236504 w 350411"/>
                <a:gd name="connsiteY41" fmla="*/ 102331 h 313816"/>
                <a:gd name="connsiteX42" fmla="*/ 239714 w 350411"/>
                <a:gd name="connsiteY42" fmla="*/ 99743 h 313816"/>
                <a:gd name="connsiteX43" fmla="*/ 240601 w 350411"/>
                <a:gd name="connsiteY43" fmla="*/ 98765 h 313816"/>
                <a:gd name="connsiteX44" fmla="*/ 239407 w 350411"/>
                <a:gd name="connsiteY44" fmla="*/ 98201 h 313816"/>
                <a:gd name="connsiteX45" fmla="*/ 231197 w 350411"/>
                <a:gd name="connsiteY45" fmla="*/ 98574 h 313816"/>
                <a:gd name="connsiteX46" fmla="*/ 228170 w 350411"/>
                <a:gd name="connsiteY46" fmla="*/ 99362 h 313816"/>
                <a:gd name="connsiteX47" fmla="*/ 215350 w 350411"/>
                <a:gd name="connsiteY47" fmla="*/ 100854 h 313816"/>
                <a:gd name="connsiteX48" fmla="*/ 208326 w 350411"/>
                <a:gd name="connsiteY48" fmla="*/ 101576 h 313816"/>
                <a:gd name="connsiteX49" fmla="*/ 204628 w 350411"/>
                <a:gd name="connsiteY49" fmla="*/ 102355 h 313816"/>
                <a:gd name="connsiteX50" fmla="*/ 199834 w 350411"/>
                <a:gd name="connsiteY50" fmla="*/ 103185 h 313816"/>
                <a:gd name="connsiteX51" fmla="*/ 197023 w 350411"/>
                <a:gd name="connsiteY51" fmla="*/ 102629 h 313816"/>
                <a:gd name="connsiteX52" fmla="*/ 192993 w 350411"/>
                <a:gd name="connsiteY52" fmla="*/ 102024 h 313816"/>
                <a:gd name="connsiteX53" fmla="*/ 188739 w 350411"/>
                <a:gd name="connsiteY53" fmla="*/ 102339 h 313816"/>
                <a:gd name="connsiteX54" fmla="*/ 178390 w 350411"/>
                <a:gd name="connsiteY54" fmla="*/ 101767 h 313816"/>
                <a:gd name="connsiteX55" fmla="*/ 177461 w 350411"/>
                <a:gd name="connsiteY55" fmla="*/ 100971 h 313816"/>
                <a:gd name="connsiteX56" fmla="*/ 176889 w 350411"/>
                <a:gd name="connsiteY56" fmla="*/ 102057 h 313816"/>
                <a:gd name="connsiteX57" fmla="*/ 176366 w 350411"/>
                <a:gd name="connsiteY57" fmla="*/ 102961 h 313816"/>
                <a:gd name="connsiteX58" fmla="*/ 176342 w 350411"/>
                <a:gd name="connsiteY58" fmla="*/ 102919 h 313816"/>
                <a:gd name="connsiteX59" fmla="*/ 171847 w 350411"/>
                <a:gd name="connsiteY59" fmla="*/ 101717 h 313816"/>
                <a:gd name="connsiteX60" fmla="*/ 169658 w 350411"/>
                <a:gd name="connsiteY60" fmla="*/ 106759 h 313816"/>
                <a:gd name="connsiteX61" fmla="*/ 169376 w 350411"/>
                <a:gd name="connsiteY61" fmla="*/ 107795 h 313816"/>
                <a:gd name="connsiteX62" fmla="*/ 167178 w 350411"/>
                <a:gd name="connsiteY62" fmla="*/ 112348 h 313816"/>
                <a:gd name="connsiteX63" fmla="*/ 166689 w 350411"/>
                <a:gd name="connsiteY63" fmla="*/ 112066 h 313816"/>
                <a:gd name="connsiteX64" fmla="*/ 164417 w 350411"/>
                <a:gd name="connsiteY64" fmla="*/ 111693 h 313816"/>
                <a:gd name="connsiteX65" fmla="*/ 162095 w 350411"/>
                <a:gd name="connsiteY65" fmla="*/ 113318 h 313816"/>
                <a:gd name="connsiteX66" fmla="*/ 158521 w 350411"/>
                <a:gd name="connsiteY66" fmla="*/ 115416 h 313816"/>
                <a:gd name="connsiteX67" fmla="*/ 146140 w 350411"/>
                <a:gd name="connsiteY67" fmla="*/ 113600 h 313816"/>
                <a:gd name="connsiteX68" fmla="*/ 145634 w 350411"/>
                <a:gd name="connsiteY68" fmla="*/ 113343 h 313816"/>
                <a:gd name="connsiteX69" fmla="*/ 150585 w 350411"/>
                <a:gd name="connsiteY69" fmla="*/ 97712 h 313816"/>
                <a:gd name="connsiteX70" fmla="*/ 149971 w 350411"/>
                <a:gd name="connsiteY70" fmla="*/ 95348 h 313816"/>
                <a:gd name="connsiteX71" fmla="*/ 150253 w 350411"/>
                <a:gd name="connsiteY71" fmla="*/ 94909 h 313816"/>
                <a:gd name="connsiteX72" fmla="*/ 151737 w 350411"/>
                <a:gd name="connsiteY72" fmla="*/ 93524 h 313816"/>
                <a:gd name="connsiteX73" fmla="*/ 154408 w 350411"/>
                <a:gd name="connsiteY73" fmla="*/ 90489 h 313816"/>
                <a:gd name="connsiteX74" fmla="*/ 154955 w 350411"/>
                <a:gd name="connsiteY74" fmla="*/ 81500 h 313816"/>
                <a:gd name="connsiteX75" fmla="*/ 154789 w 350411"/>
                <a:gd name="connsiteY75" fmla="*/ 78705 h 313816"/>
                <a:gd name="connsiteX76" fmla="*/ 154300 w 350411"/>
                <a:gd name="connsiteY76" fmla="*/ 74915 h 313816"/>
                <a:gd name="connsiteX77" fmla="*/ 153819 w 350411"/>
                <a:gd name="connsiteY77" fmla="*/ 70205 h 313816"/>
                <a:gd name="connsiteX78" fmla="*/ 153910 w 350411"/>
                <a:gd name="connsiteY78" fmla="*/ 70769 h 313816"/>
                <a:gd name="connsiteX79" fmla="*/ 155113 w 350411"/>
                <a:gd name="connsiteY79" fmla="*/ 70147 h 313816"/>
                <a:gd name="connsiteX80" fmla="*/ 157169 w 350411"/>
                <a:gd name="connsiteY80" fmla="*/ 66896 h 313816"/>
                <a:gd name="connsiteX81" fmla="*/ 158753 w 350411"/>
                <a:gd name="connsiteY81" fmla="*/ 63986 h 313816"/>
                <a:gd name="connsiteX82" fmla="*/ 161299 w 350411"/>
                <a:gd name="connsiteY82" fmla="*/ 62194 h 313816"/>
                <a:gd name="connsiteX83" fmla="*/ 165205 w 350411"/>
                <a:gd name="connsiteY83" fmla="*/ 58977 h 313816"/>
                <a:gd name="connsiteX84" fmla="*/ 166755 w 350411"/>
                <a:gd name="connsiteY84" fmla="*/ 56439 h 313816"/>
                <a:gd name="connsiteX85" fmla="*/ 169492 w 350411"/>
                <a:gd name="connsiteY85" fmla="*/ 53819 h 313816"/>
                <a:gd name="connsiteX86" fmla="*/ 174617 w 350411"/>
                <a:gd name="connsiteY86" fmla="*/ 53106 h 313816"/>
                <a:gd name="connsiteX87" fmla="*/ 176400 w 350411"/>
                <a:gd name="connsiteY87" fmla="*/ 50999 h 313816"/>
                <a:gd name="connsiteX88" fmla="*/ 176516 w 350411"/>
                <a:gd name="connsiteY88" fmla="*/ 53155 h 313816"/>
                <a:gd name="connsiteX89" fmla="*/ 176532 w 350411"/>
                <a:gd name="connsiteY89" fmla="*/ 54026 h 313816"/>
                <a:gd name="connsiteX90" fmla="*/ 176400 w 350411"/>
                <a:gd name="connsiteY90" fmla="*/ 54142 h 313816"/>
                <a:gd name="connsiteX91" fmla="*/ 176698 w 350411"/>
                <a:gd name="connsiteY91" fmla="*/ 54540 h 313816"/>
                <a:gd name="connsiteX92" fmla="*/ 176897 w 350411"/>
                <a:gd name="connsiteY92" fmla="*/ 54814 h 313816"/>
                <a:gd name="connsiteX93" fmla="*/ 176914 w 350411"/>
                <a:gd name="connsiteY93" fmla="*/ 54839 h 313816"/>
                <a:gd name="connsiteX94" fmla="*/ 181657 w 350411"/>
                <a:gd name="connsiteY94" fmla="*/ 54283 h 313816"/>
                <a:gd name="connsiteX95" fmla="*/ 184651 w 350411"/>
                <a:gd name="connsiteY95" fmla="*/ 51008 h 313816"/>
                <a:gd name="connsiteX96" fmla="*/ 185439 w 350411"/>
                <a:gd name="connsiteY96" fmla="*/ 49946 h 313816"/>
                <a:gd name="connsiteX97" fmla="*/ 189684 w 350411"/>
                <a:gd name="connsiteY97" fmla="*/ 45866 h 313816"/>
                <a:gd name="connsiteX98" fmla="*/ 191359 w 350411"/>
                <a:gd name="connsiteY98" fmla="*/ 44481 h 313816"/>
                <a:gd name="connsiteX99" fmla="*/ 193134 w 350411"/>
                <a:gd name="connsiteY99" fmla="*/ 42790 h 313816"/>
                <a:gd name="connsiteX100" fmla="*/ 197960 w 350411"/>
                <a:gd name="connsiteY100" fmla="*/ 38967 h 313816"/>
                <a:gd name="connsiteX101" fmla="*/ 203856 w 350411"/>
                <a:gd name="connsiteY101" fmla="*/ 39182 h 313816"/>
                <a:gd name="connsiteX102" fmla="*/ 209985 w 350411"/>
                <a:gd name="connsiteY102" fmla="*/ 39597 h 313816"/>
                <a:gd name="connsiteX103" fmla="*/ 217904 w 350411"/>
                <a:gd name="connsiteY103" fmla="*/ 37184 h 313816"/>
                <a:gd name="connsiteX104" fmla="*/ 219413 w 350411"/>
                <a:gd name="connsiteY104" fmla="*/ 36471 h 313816"/>
                <a:gd name="connsiteX105" fmla="*/ 225351 w 350411"/>
                <a:gd name="connsiteY105" fmla="*/ 35119 h 313816"/>
                <a:gd name="connsiteX106" fmla="*/ 233834 w 350411"/>
                <a:gd name="connsiteY106" fmla="*/ 32341 h 313816"/>
                <a:gd name="connsiteX107" fmla="*/ 235766 w 350411"/>
                <a:gd name="connsiteY107" fmla="*/ 28195 h 313816"/>
                <a:gd name="connsiteX108" fmla="*/ 230899 w 350411"/>
                <a:gd name="connsiteY108" fmla="*/ 22481 h 313816"/>
                <a:gd name="connsiteX109" fmla="*/ 225550 w 350411"/>
                <a:gd name="connsiteY109" fmla="*/ 19645 h 313816"/>
                <a:gd name="connsiteX110" fmla="*/ 223684 w 350411"/>
                <a:gd name="connsiteY110" fmla="*/ 20383 h 313816"/>
                <a:gd name="connsiteX111" fmla="*/ 222589 w 350411"/>
                <a:gd name="connsiteY111" fmla="*/ 20748 h 313816"/>
                <a:gd name="connsiteX112" fmla="*/ 223145 w 350411"/>
                <a:gd name="connsiteY112" fmla="*/ 16237 h 313816"/>
                <a:gd name="connsiteX113" fmla="*/ 223518 w 350411"/>
                <a:gd name="connsiteY113" fmla="*/ 8774 h 313816"/>
                <a:gd name="connsiteX114" fmla="*/ 215043 w 350411"/>
                <a:gd name="connsiteY114" fmla="*/ 6460 h 313816"/>
                <a:gd name="connsiteX115" fmla="*/ 212074 w 350411"/>
                <a:gd name="connsiteY115" fmla="*/ 6568 h 313816"/>
                <a:gd name="connsiteX116" fmla="*/ 205681 w 350411"/>
                <a:gd name="connsiteY116" fmla="*/ 4868 h 313816"/>
                <a:gd name="connsiteX117" fmla="*/ 198931 w 350411"/>
                <a:gd name="connsiteY117" fmla="*/ 3068 h 313816"/>
                <a:gd name="connsiteX118" fmla="*/ 195240 w 350411"/>
                <a:gd name="connsiteY118" fmla="*/ 2695 h 313816"/>
                <a:gd name="connsiteX119" fmla="*/ 171548 w 350411"/>
                <a:gd name="connsiteY119" fmla="*/ 1841 h 313816"/>
                <a:gd name="connsiteX120" fmla="*/ 163753 w 350411"/>
                <a:gd name="connsiteY120" fmla="*/ 1161 h 313816"/>
                <a:gd name="connsiteX121" fmla="*/ 161937 w 350411"/>
                <a:gd name="connsiteY121" fmla="*/ 2073 h 313816"/>
                <a:gd name="connsiteX122" fmla="*/ 160635 w 350411"/>
                <a:gd name="connsiteY122" fmla="*/ 2803 h 313816"/>
                <a:gd name="connsiteX123" fmla="*/ 161108 w 350411"/>
                <a:gd name="connsiteY123" fmla="*/ 1708 h 313816"/>
                <a:gd name="connsiteX124" fmla="*/ 161929 w 350411"/>
                <a:gd name="connsiteY124" fmla="*/ 0 h 313816"/>
                <a:gd name="connsiteX125" fmla="*/ 160063 w 350411"/>
                <a:gd name="connsiteY125" fmla="*/ 323 h 313816"/>
                <a:gd name="connsiteX126" fmla="*/ 158131 w 350411"/>
                <a:gd name="connsiteY126" fmla="*/ 1368 h 313816"/>
                <a:gd name="connsiteX127" fmla="*/ 157352 w 350411"/>
                <a:gd name="connsiteY127" fmla="*/ 1899 h 313816"/>
                <a:gd name="connsiteX128" fmla="*/ 156506 w 350411"/>
                <a:gd name="connsiteY128" fmla="*/ 1916 h 313816"/>
                <a:gd name="connsiteX129" fmla="*/ 151464 w 350411"/>
                <a:gd name="connsiteY129" fmla="*/ 2305 h 313816"/>
                <a:gd name="connsiteX130" fmla="*/ 146845 w 350411"/>
                <a:gd name="connsiteY130" fmla="*/ 5257 h 313816"/>
                <a:gd name="connsiteX131" fmla="*/ 145302 w 350411"/>
                <a:gd name="connsiteY131" fmla="*/ 6941 h 313816"/>
                <a:gd name="connsiteX132" fmla="*/ 122987 w 350411"/>
                <a:gd name="connsiteY132" fmla="*/ 16229 h 313816"/>
                <a:gd name="connsiteX133" fmla="*/ 119164 w 350411"/>
                <a:gd name="connsiteY133" fmla="*/ 17083 h 313816"/>
                <a:gd name="connsiteX134" fmla="*/ 92736 w 350411"/>
                <a:gd name="connsiteY134" fmla="*/ 14437 h 313816"/>
                <a:gd name="connsiteX135" fmla="*/ 91525 w 350411"/>
                <a:gd name="connsiteY135" fmla="*/ 13873 h 313816"/>
                <a:gd name="connsiteX136" fmla="*/ 79708 w 350411"/>
                <a:gd name="connsiteY136" fmla="*/ 13086 h 313816"/>
                <a:gd name="connsiteX137" fmla="*/ 77544 w 350411"/>
                <a:gd name="connsiteY137" fmla="*/ 20549 h 313816"/>
                <a:gd name="connsiteX138" fmla="*/ 77146 w 350411"/>
                <a:gd name="connsiteY138" fmla="*/ 25168 h 313816"/>
                <a:gd name="connsiteX139" fmla="*/ 76515 w 350411"/>
                <a:gd name="connsiteY139" fmla="*/ 26105 h 313816"/>
                <a:gd name="connsiteX140" fmla="*/ 81400 w 350411"/>
                <a:gd name="connsiteY140" fmla="*/ 28444 h 313816"/>
                <a:gd name="connsiteX141" fmla="*/ 80977 w 350411"/>
                <a:gd name="connsiteY141" fmla="*/ 31819 h 313816"/>
                <a:gd name="connsiteX142" fmla="*/ 85786 w 350411"/>
                <a:gd name="connsiteY142" fmla="*/ 35633 h 313816"/>
                <a:gd name="connsiteX143" fmla="*/ 88531 w 350411"/>
                <a:gd name="connsiteY143" fmla="*/ 37002 h 313816"/>
                <a:gd name="connsiteX144" fmla="*/ 102969 w 350411"/>
                <a:gd name="connsiteY144" fmla="*/ 46944 h 313816"/>
                <a:gd name="connsiteX145" fmla="*/ 107621 w 350411"/>
                <a:gd name="connsiteY145" fmla="*/ 50941 h 313816"/>
                <a:gd name="connsiteX146" fmla="*/ 124787 w 350411"/>
                <a:gd name="connsiteY146" fmla="*/ 62252 h 313816"/>
                <a:gd name="connsiteX147" fmla="*/ 124430 w 350411"/>
                <a:gd name="connsiteY147" fmla="*/ 63049 h 313816"/>
                <a:gd name="connsiteX148" fmla="*/ 120897 w 350411"/>
                <a:gd name="connsiteY148" fmla="*/ 68538 h 313816"/>
                <a:gd name="connsiteX149" fmla="*/ 118418 w 350411"/>
                <a:gd name="connsiteY149" fmla="*/ 68182 h 313816"/>
                <a:gd name="connsiteX150" fmla="*/ 115640 w 350411"/>
                <a:gd name="connsiteY150" fmla="*/ 66880 h 313816"/>
                <a:gd name="connsiteX151" fmla="*/ 114213 w 350411"/>
                <a:gd name="connsiteY151" fmla="*/ 66581 h 313816"/>
                <a:gd name="connsiteX152" fmla="*/ 108890 w 350411"/>
                <a:gd name="connsiteY152" fmla="*/ 68878 h 313816"/>
                <a:gd name="connsiteX153" fmla="*/ 108185 w 350411"/>
                <a:gd name="connsiteY153" fmla="*/ 78481 h 313816"/>
                <a:gd name="connsiteX154" fmla="*/ 108185 w 350411"/>
                <a:gd name="connsiteY154" fmla="*/ 78730 h 313816"/>
                <a:gd name="connsiteX155" fmla="*/ 107646 w 350411"/>
                <a:gd name="connsiteY155" fmla="*/ 82229 h 313816"/>
                <a:gd name="connsiteX156" fmla="*/ 106991 w 350411"/>
                <a:gd name="connsiteY156" fmla="*/ 88250 h 313816"/>
                <a:gd name="connsiteX157" fmla="*/ 103790 w 350411"/>
                <a:gd name="connsiteY157" fmla="*/ 91699 h 313816"/>
                <a:gd name="connsiteX158" fmla="*/ 98847 w 350411"/>
                <a:gd name="connsiteY158" fmla="*/ 99121 h 313816"/>
                <a:gd name="connsiteX159" fmla="*/ 98740 w 350411"/>
                <a:gd name="connsiteY159" fmla="*/ 99677 h 313816"/>
                <a:gd name="connsiteX160" fmla="*/ 97064 w 350411"/>
                <a:gd name="connsiteY160" fmla="*/ 100158 h 313816"/>
                <a:gd name="connsiteX161" fmla="*/ 96235 w 350411"/>
                <a:gd name="connsiteY161" fmla="*/ 101941 h 313816"/>
                <a:gd name="connsiteX162" fmla="*/ 94867 w 350411"/>
                <a:gd name="connsiteY162" fmla="*/ 105548 h 313816"/>
                <a:gd name="connsiteX163" fmla="*/ 90787 w 350411"/>
                <a:gd name="connsiteY163" fmla="*/ 110117 h 313816"/>
                <a:gd name="connsiteX164" fmla="*/ 88598 w 350411"/>
                <a:gd name="connsiteY164" fmla="*/ 112497 h 313816"/>
                <a:gd name="connsiteX165" fmla="*/ 87943 w 350411"/>
                <a:gd name="connsiteY165" fmla="*/ 111900 h 313816"/>
                <a:gd name="connsiteX166" fmla="*/ 85214 w 350411"/>
                <a:gd name="connsiteY166" fmla="*/ 114272 h 313816"/>
                <a:gd name="connsiteX167" fmla="*/ 84783 w 350411"/>
                <a:gd name="connsiteY167" fmla="*/ 114272 h 313816"/>
                <a:gd name="connsiteX168" fmla="*/ 82793 w 350411"/>
                <a:gd name="connsiteY168" fmla="*/ 116411 h 313816"/>
                <a:gd name="connsiteX169" fmla="*/ 82834 w 350411"/>
                <a:gd name="connsiteY169" fmla="*/ 117896 h 313816"/>
                <a:gd name="connsiteX170" fmla="*/ 81947 w 350411"/>
                <a:gd name="connsiteY170" fmla="*/ 119529 h 313816"/>
                <a:gd name="connsiteX171" fmla="*/ 80139 w 350411"/>
                <a:gd name="connsiteY171" fmla="*/ 122108 h 313816"/>
                <a:gd name="connsiteX172" fmla="*/ 74998 w 350411"/>
                <a:gd name="connsiteY172" fmla="*/ 130716 h 313816"/>
                <a:gd name="connsiteX173" fmla="*/ 72203 w 350411"/>
                <a:gd name="connsiteY173" fmla="*/ 132532 h 313816"/>
                <a:gd name="connsiteX174" fmla="*/ 71805 w 350411"/>
                <a:gd name="connsiteY174" fmla="*/ 133096 h 313816"/>
                <a:gd name="connsiteX175" fmla="*/ 69997 w 350411"/>
                <a:gd name="connsiteY175" fmla="*/ 135061 h 313816"/>
                <a:gd name="connsiteX176" fmla="*/ 66788 w 350411"/>
                <a:gd name="connsiteY176" fmla="*/ 138503 h 313816"/>
                <a:gd name="connsiteX177" fmla="*/ 62642 w 350411"/>
                <a:gd name="connsiteY177" fmla="*/ 142566 h 313816"/>
                <a:gd name="connsiteX178" fmla="*/ 54598 w 350411"/>
                <a:gd name="connsiteY178" fmla="*/ 149789 h 313816"/>
                <a:gd name="connsiteX179" fmla="*/ 52475 w 350411"/>
                <a:gd name="connsiteY179" fmla="*/ 151149 h 313816"/>
                <a:gd name="connsiteX180" fmla="*/ 47632 w 350411"/>
                <a:gd name="connsiteY180" fmla="*/ 154905 h 313816"/>
                <a:gd name="connsiteX181" fmla="*/ 45302 w 350411"/>
                <a:gd name="connsiteY181" fmla="*/ 161067 h 313816"/>
                <a:gd name="connsiteX182" fmla="*/ 45302 w 350411"/>
                <a:gd name="connsiteY182" fmla="*/ 163662 h 313816"/>
                <a:gd name="connsiteX183" fmla="*/ 45186 w 350411"/>
                <a:gd name="connsiteY183" fmla="*/ 165114 h 313816"/>
                <a:gd name="connsiteX184" fmla="*/ 45203 w 350411"/>
                <a:gd name="connsiteY184" fmla="*/ 178854 h 313816"/>
                <a:gd name="connsiteX185" fmla="*/ 58056 w 350411"/>
                <a:gd name="connsiteY185" fmla="*/ 198450 h 313816"/>
                <a:gd name="connsiteX186" fmla="*/ 63421 w 350411"/>
                <a:gd name="connsiteY186" fmla="*/ 203542 h 313816"/>
                <a:gd name="connsiteX187" fmla="*/ 63239 w 350411"/>
                <a:gd name="connsiteY187" fmla="*/ 203807 h 313816"/>
                <a:gd name="connsiteX188" fmla="*/ 64831 w 350411"/>
                <a:gd name="connsiteY188" fmla="*/ 204960 h 313816"/>
                <a:gd name="connsiteX189" fmla="*/ 64906 w 350411"/>
                <a:gd name="connsiteY189" fmla="*/ 204877 h 313816"/>
                <a:gd name="connsiteX190" fmla="*/ 65470 w 350411"/>
                <a:gd name="connsiteY190" fmla="*/ 205200 h 313816"/>
                <a:gd name="connsiteX191" fmla="*/ 67203 w 350411"/>
                <a:gd name="connsiteY191" fmla="*/ 206751 h 313816"/>
                <a:gd name="connsiteX192" fmla="*/ 69276 w 350411"/>
                <a:gd name="connsiteY192" fmla="*/ 206004 h 313816"/>
                <a:gd name="connsiteX193" fmla="*/ 69782 w 350411"/>
                <a:gd name="connsiteY193" fmla="*/ 205714 h 313816"/>
                <a:gd name="connsiteX194" fmla="*/ 70512 w 350411"/>
                <a:gd name="connsiteY194" fmla="*/ 206751 h 313816"/>
                <a:gd name="connsiteX195" fmla="*/ 70719 w 350411"/>
                <a:gd name="connsiteY195" fmla="*/ 207223 h 313816"/>
                <a:gd name="connsiteX196" fmla="*/ 71233 w 350411"/>
                <a:gd name="connsiteY196" fmla="*/ 207315 h 313816"/>
                <a:gd name="connsiteX197" fmla="*/ 73563 w 350411"/>
                <a:gd name="connsiteY197" fmla="*/ 207895 h 313816"/>
                <a:gd name="connsiteX198" fmla="*/ 79526 w 350411"/>
                <a:gd name="connsiteY198" fmla="*/ 208069 h 313816"/>
                <a:gd name="connsiteX199" fmla="*/ 80944 w 350411"/>
                <a:gd name="connsiteY199" fmla="*/ 206734 h 313816"/>
                <a:gd name="connsiteX200" fmla="*/ 81217 w 350411"/>
                <a:gd name="connsiteY200" fmla="*/ 207588 h 313816"/>
                <a:gd name="connsiteX201" fmla="*/ 81914 w 350411"/>
                <a:gd name="connsiteY201" fmla="*/ 209819 h 313816"/>
                <a:gd name="connsiteX202" fmla="*/ 83008 w 350411"/>
                <a:gd name="connsiteY202" fmla="*/ 207754 h 313816"/>
                <a:gd name="connsiteX203" fmla="*/ 84601 w 350411"/>
                <a:gd name="connsiteY203" fmla="*/ 205971 h 313816"/>
                <a:gd name="connsiteX204" fmla="*/ 87113 w 350411"/>
                <a:gd name="connsiteY204" fmla="*/ 207273 h 313816"/>
                <a:gd name="connsiteX205" fmla="*/ 90414 w 350411"/>
                <a:gd name="connsiteY205" fmla="*/ 209180 h 313816"/>
                <a:gd name="connsiteX206" fmla="*/ 76267 w 350411"/>
                <a:gd name="connsiteY206" fmla="*/ 241099 h 313816"/>
                <a:gd name="connsiteX207" fmla="*/ 74359 w 350411"/>
                <a:gd name="connsiteY207" fmla="*/ 244316 h 313816"/>
                <a:gd name="connsiteX208" fmla="*/ 56514 w 350411"/>
                <a:gd name="connsiteY208" fmla="*/ 267875 h 313816"/>
                <a:gd name="connsiteX209" fmla="*/ 31055 w 350411"/>
                <a:gd name="connsiteY209" fmla="*/ 278706 h 313816"/>
                <a:gd name="connsiteX210" fmla="*/ 4569 w 350411"/>
                <a:gd name="connsiteY210" fmla="*/ 267253 h 313816"/>
                <a:gd name="connsiteX211" fmla="*/ 3615 w 350411"/>
                <a:gd name="connsiteY211" fmla="*/ 265893 h 313816"/>
                <a:gd name="connsiteX212" fmla="*/ 2894 w 350411"/>
                <a:gd name="connsiteY212" fmla="*/ 267386 h 313816"/>
                <a:gd name="connsiteX213" fmla="*/ 505 w 350411"/>
                <a:gd name="connsiteY213" fmla="*/ 281384 h 313816"/>
                <a:gd name="connsiteX214" fmla="*/ 580 w 350411"/>
                <a:gd name="connsiteY214" fmla="*/ 282611 h 313816"/>
                <a:gd name="connsiteX215" fmla="*/ 1882 w 350411"/>
                <a:gd name="connsiteY215" fmla="*/ 286915 h 313816"/>
                <a:gd name="connsiteX216" fmla="*/ 6319 w 350411"/>
                <a:gd name="connsiteY216" fmla="*/ 291377 h 313816"/>
                <a:gd name="connsiteX217" fmla="*/ 6949 w 350411"/>
                <a:gd name="connsiteY217" fmla="*/ 291907 h 313816"/>
                <a:gd name="connsiteX218" fmla="*/ 5713 w 350411"/>
                <a:gd name="connsiteY218" fmla="*/ 293433 h 313816"/>
                <a:gd name="connsiteX219" fmla="*/ 7770 w 350411"/>
                <a:gd name="connsiteY219" fmla="*/ 296958 h 313816"/>
                <a:gd name="connsiteX220" fmla="*/ 9868 w 350411"/>
                <a:gd name="connsiteY220" fmla="*/ 301195 h 313816"/>
                <a:gd name="connsiteX221" fmla="*/ 9420 w 350411"/>
                <a:gd name="connsiteY221" fmla="*/ 302066 h 313816"/>
                <a:gd name="connsiteX222" fmla="*/ 10291 w 350411"/>
                <a:gd name="connsiteY222" fmla="*/ 302514 h 313816"/>
                <a:gd name="connsiteX223" fmla="*/ 17356 w 350411"/>
                <a:gd name="connsiteY223" fmla="*/ 305308 h 313816"/>
                <a:gd name="connsiteX224" fmla="*/ 20532 w 350411"/>
                <a:gd name="connsiteY224" fmla="*/ 305217 h 313816"/>
                <a:gd name="connsiteX225" fmla="*/ 21884 w 350411"/>
                <a:gd name="connsiteY225" fmla="*/ 305117 h 313816"/>
                <a:gd name="connsiteX226" fmla="*/ 25035 w 350411"/>
                <a:gd name="connsiteY226" fmla="*/ 306079 h 313816"/>
                <a:gd name="connsiteX227" fmla="*/ 31570 w 350411"/>
                <a:gd name="connsiteY227" fmla="*/ 306950 h 313816"/>
                <a:gd name="connsiteX228" fmla="*/ 32938 w 350411"/>
                <a:gd name="connsiteY228" fmla="*/ 306834 h 313816"/>
                <a:gd name="connsiteX229" fmla="*/ 51223 w 350411"/>
                <a:gd name="connsiteY229" fmla="*/ 307298 h 313816"/>
                <a:gd name="connsiteX230" fmla="*/ 53586 w 350411"/>
                <a:gd name="connsiteY230" fmla="*/ 307829 h 313816"/>
                <a:gd name="connsiteX231" fmla="*/ 52890 w 350411"/>
                <a:gd name="connsiteY231" fmla="*/ 306776 h 313816"/>
                <a:gd name="connsiteX232" fmla="*/ 53354 w 350411"/>
                <a:gd name="connsiteY232" fmla="*/ 306195 h 313816"/>
                <a:gd name="connsiteX233" fmla="*/ 58263 w 350411"/>
                <a:gd name="connsiteY233" fmla="*/ 303492 h 313816"/>
                <a:gd name="connsiteX234" fmla="*/ 61738 w 350411"/>
                <a:gd name="connsiteY234" fmla="*/ 301817 h 313816"/>
                <a:gd name="connsiteX235" fmla="*/ 68115 w 350411"/>
                <a:gd name="connsiteY235" fmla="*/ 296360 h 313816"/>
                <a:gd name="connsiteX236" fmla="*/ 69591 w 350411"/>
                <a:gd name="connsiteY236" fmla="*/ 294801 h 313816"/>
                <a:gd name="connsiteX237" fmla="*/ 72220 w 350411"/>
                <a:gd name="connsiteY237" fmla="*/ 292828 h 313816"/>
                <a:gd name="connsiteX238" fmla="*/ 74741 w 350411"/>
                <a:gd name="connsiteY238" fmla="*/ 291012 h 313816"/>
                <a:gd name="connsiteX239" fmla="*/ 81101 w 350411"/>
                <a:gd name="connsiteY239" fmla="*/ 285232 h 313816"/>
                <a:gd name="connsiteX240" fmla="*/ 80745 w 350411"/>
                <a:gd name="connsiteY240" fmla="*/ 286310 h 313816"/>
                <a:gd name="connsiteX241" fmla="*/ 80338 w 350411"/>
                <a:gd name="connsiteY241" fmla="*/ 289420 h 313816"/>
                <a:gd name="connsiteX242" fmla="*/ 80521 w 350411"/>
                <a:gd name="connsiteY242" fmla="*/ 290042 h 313816"/>
                <a:gd name="connsiteX243" fmla="*/ 81176 w 350411"/>
                <a:gd name="connsiteY243" fmla="*/ 290108 h 313816"/>
                <a:gd name="connsiteX244" fmla="*/ 88705 w 350411"/>
                <a:gd name="connsiteY244" fmla="*/ 286484 h 313816"/>
                <a:gd name="connsiteX245" fmla="*/ 89493 w 350411"/>
                <a:gd name="connsiteY245" fmla="*/ 284162 h 313816"/>
                <a:gd name="connsiteX246" fmla="*/ 88498 w 350411"/>
                <a:gd name="connsiteY246" fmla="*/ 283059 h 313816"/>
                <a:gd name="connsiteX247" fmla="*/ 88921 w 350411"/>
                <a:gd name="connsiteY247" fmla="*/ 282122 h 313816"/>
                <a:gd name="connsiteX248" fmla="*/ 89311 w 350411"/>
                <a:gd name="connsiteY248" fmla="*/ 281824 h 313816"/>
                <a:gd name="connsiteX249" fmla="*/ 91906 w 350411"/>
                <a:gd name="connsiteY249" fmla="*/ 282031 h 313816"/>
                <a:gd name="connsiteX250" fmla="*/ 93034 w 350411"/>
                <a:gd name="connsiteY250" fmla="*/ 279684 h 313816"/>
                <a:gd name="connsiteX251" fmla="*/ 94046 w 350411"/>
                <a:gd name="connsiteY251" fmla="*/ 277039 h 313816"/>
                <a:gd name="connsiteX252" fmla="*/ 94071 w 350411"/>
                <a:gd name="connsiteY252" fmla="*/ 276823 h 313816"/>
                <a:gd name="connsiteX253" fmla="*/ 94900 w 350411"/>
                <a:gd name="connsiteY253" fmla="*/ 277296 h 313816"/>
                <a:gd name="connsiteX254" fmla="*/ 95854 w 350411"/>
                <a:gd name="connsiteY254" fmla="*/ 277909 h 313816"/>
                <a:gd name="connsiteX255" fmla="*/ 96318 w 350411"/>
                <a:gd name="connsiteY255" fmla="*/ 276873 h 313816"/>
                <a:gd name="connsiteX256" fmla="*/ 101526 w 350411"/>
                <a:gd name="connsiteY256" fmla="*/ 267859 h 313816"/>
                <a:gd name="connsiteX257" fmla="*/ 102256 w 350411"/>
                <a:gd name="connsiteY257" fmla="*/ 267179 h 313816"/>
                <a:gd name="connsiteX258" fmla="*/ 104660 w 350411"/>
                <a:gd name="connsiteY258" fmla="*/ 263538 h 313816"/>
                <a:gd name="connsiteX259" fmla="*/ 104718 w 350411"/>
                <a:gd name="connsiteY259" fmla="*/ 262925 h 313816"/>
                <a:gd name="connsiteX260" fmla="*/ 102430 w 350411"/>
                <a:gd name="connsiteY260" fmla="*/ 261498 h 313816"/>
                <a:gd name="connsiteX261" fmla="*/ 102994 w 350411"/>
                <a:gd name="connsiteY261" fmla="*/ 259633 h 313816"/>
                <a:gd name="connsiteX262" fmla="*/ 106991 w 350411"/>
                <a:gd name="connsiteY262" fmla="*/ 258977 h 313816"/>
                <a:gd name="connsiteX263" fmla="*/ 110424 w 350411"/>
                <a:gd name="connsiteY263" fmla="*/ 252103 h 313816"/>
                <a:gd name="connsiteX264" fmla="*/ 109205 w 350411"/>
                <a:gd name="connsiteY264" fmla="*/ 249864 h 313816"/>
                <a:gd name="connsiteX265" fmla="*/ 111369 w 350411"/>
                <a:gd name="connsiteY265" fmla="*/ 249433 h 313816"/>
                <a:gd name="connsiteX266" fmla="*/ 112356 w 350411"/>
                <a:gd name="connsiteY266" fmla="*/ 249632 h 313816"/>
                <a:gd name="connsiteX267" fmla="*/ 112522 w 350411"/>
                <a:gd name="connsiteY267" fmla="*/ 248628 h 313816"/>
                <a:gd name="connsiteX268" fmla="*/ 113666 w 350411"/>
                <a:gd name="connsiteY268" fmla="*/ 245626 h 313816"/>
                <a:gd name="connsiteX269" fmla="*/ 115117 w 350411"/>
                <a:gd name="connsiteY269" fmla="*/ 241522 h 313816"/>
                <a:gd name="connsiteX270" fmla="*/ 114761 w 350411"/>
                <a:gd name="connsiteY270" fmla="*/ 237773 h 313816"/>
                <a:gd name="connsiteX271" fmla="*/ 114670 w 350411"/>
                <a:gd name="connsiteY271" fmla="*/ 237367 h 313816"/>
                <a:gd name="connsiteX272" fmla="*/ 116776 w 350411"/>
                <a:gd name="connsiteY272" fmla="*/ 237077 h 313816"/>
                <a:gd name="connsiteX273" fmla="*/ 117613 w 350411"/>
                <a:gd name="connsiteY273" fmla="*/ 231993 h 313816"/>
                <a:gd name="connsiteX274" fmla="*/ 118484 w 350411"/>
                <a:gd name="connsiteY274" fmla="*/ 231355 h 313816"/>
                <a:gd name="connsiteX275" fmla="*/ 118625 w 350411"/>
                <a:gd name="connsiteY275" fmla="*/ 230700 h 313816"/>
                <a:gd name="connsiteX276" fmla="*/ 118733 w 350411"/>
                <a:gd name="connsiteY276" fmla="*/ 230758 h 313816"/>
                <a:gd name="connsiteX277" fmla="*/ 119985 w 350411"/>
                <a:gd name="connsiteY277" fmla="*/ 231388 h 313816"/>
                <a:gd name="connsiteX278" fmla="*/ 120143 w 350411"/>
                <a:gd name="connsiteY278" fmla="*/ 229995 h 313816"/>
                <a:gd name="connsiteX279" fmla="*/ 120640 w 350411"/>
                <a:gd name="connsiteY279" fmla="*/ 226752 h 313816"/>
                <a:gd name="connsiteX280" fmla="*/ 121105 w 350411"/>
                <a:gd name="connsiteY280" fmla="*/ 225641 h 313816"/>
                <a:gd name="connsiteX281" fmla="*/ 120848 w 350411"/>
                <a:gd name="connsiteY281" fmla="*/ 225674 h 313816"/>
                <a:gd name="connsiteX282" fmla="*/ 126652 w 350411"/>
                <a:gd name="connsiteY282" fmla="*/ 207298 h 313816"/>
                <a:gd name="connsiteX283" fmla="*/ 128941 w 350411"/>
                <a:gd name="connsiteY283" fmla="*/ 200987 h 313816"/>
                <a:gd name="connsiteX284" fmla="*/ 153189 w 350411"/>
                <a:gd name="connsiteY284" fmla="*/ 219919 h 313816"/>
                <a:gd name="connsiteX285" fmla="*/ 164243 w 350411"/>
                <a:gd name="connsiteY285" fmla="*/ 229870 h 313816"/>
                <a:gd name="connsiteX286" fmla="*/ 233992 w 350411"/>
                <a:gd name="connsiteY286" fmla="*/ 287728 h 313816"/>
                <a:gd name="connsiteX287" fmla="*/ 241729 w 350411"/>
                <a:gd name="connsiteY287" fmla="*/ 296427 h 313816"/>
                <a:gd name="connsiteX288" fmla="*/ 251398 w 350411"/>
                <a:gd name="connsiteY288" fmla="*/ 301261 h 313816"/>
                <a:gd name="connsiteX289" fmla="*/ 252368 w 350411"/>
                <a:gd name="connsiteY289" fmla="*/ 295465 h 313816"/>
                <a:gd name="connsiteX290" fmla="*/ 285248 w 350411"/>
                <a:gd name="connsiteY290" fmla="*/ 300366 h 313816"/>
                <a:gd name="connsiteX291" fmla="*/ 297057 w 350411"/>
                <a:gd name="connsiteY291" fmla="*/ 304014 h 313816"/>
                <a:gd name="connsiteX292" fmla="*/ 312755 w 350411"/>
                <a:gd name="connsiteY292" fmla="*/ 307771 h 313816"/>
                <a:gd name="connsiteX293" fmla="*/ 326637 w 350411"/>
                <a:gd name="connsiteY293" fmla="*/ 311071 h 313816"/>
                <a:gd name="connsiteX294" fmla="*/ 328055 w 350411"/>
                <a:gd name="connsiteY294" fmla="*/ 311436 h 313816"/>
                <a:gd name="connsiteX295" fmla="*/ 341994 w 350411"/>
                <a:gd name="connsiteY295" fmla="*/ 313816 h 313816"/>
                <a:gd name="connsiteX296" fmla="*/ 350138 w 350411"/>
                <a:gd name="connsiteY296" fmla="*/ 309571 h 313816"/>
                <a:gd name="connsiteX297" fmla="*/ 350411 w 350411"/>
                <a:gd name="connsiteY297" fmla="*/ 308542 h 313816"/>
                <a:gd name="connsiteX298" fmla="*/ 349292 w 350411"/>
                <a:gd name="connsiteY298" fmla="*/ 308376 h 313816"/>
                <a:gd name="connsiteX299" fmla="*/ 148628 w 350411"/>
                <a:gd name="connsiteY299" fmla="*/ 95016 h 313816"/>
                <a:gd name="connsiteX300" fmla="*/ 147177 w 350411"/>
                <a:gd name="connsiteY300" fmla="*/ 97065 h 313816"/>
                <a:gd name="connsiteX301" fmla="*/ 146530 w 350411"/>
                <a:gd name="connsiteY301" fmla="*/ 98309 h 313816"/>
                <a:gd name="connsiteX302" fmla="*/ 143818 w 350411"/>
                <a:gd name="connsiteY302" fmla="*/ 106352 h 313816"/>
                <a:gd name="connsiteX303" fmla="*/ 142491 w 350411"/>
                <a:gd name="connsiteY303" fmla="*/ 110980 h 313816"/>
                <a:gd name="connsiteX304" fmla="*/ 146024 w 350411"/>
                <a:gd name="connsiteY304" fmla="*/ 88183 h 313816"/>
                <a:gd name="connsiteX305" fmla="*/ 148089 w 350411"/>
                <a:gd name="connsiteY305" fmla="*/ 83846 h 313816"/>
                <a:gd name="connsiteX306" fmla="*/ 148180 w 350411"/>
                <a:gd name="connsiteY306" fmla="*/ 89104 h 313816"/>
                <a:gd name="connsiteX307" fmla="*/ 148628 w 350411"/>
                <a:gd name="connsiteY307" fmla="*/ 95016 h 313816"/>
                <a:gd name="connsiteX308" fmla="*/ 139481 w 350411"/>
                <a:gd name="connsiteY308" fmla="*/ 134846 h 313816"/>
                <a:gd name="connsiteX309" fmla="*/ 142085 w 350411"/>
                <a:gd name="connsiteY309" fmla="*/ 132126 h 313816"/>
                <a:gd name="connsiteX310" fmla="*/ 143130 w 350411"/>
                <a:gd name="connsiteY310" fmla="*/ 130484 h 313816"/>
                <a:gd name="connsiteX311" fmla="*/ 143586 w 350411"/>
                <a:gd name="connsiteY311" fmla="*/ 130102 h 313816"/>
                <a:gd name="connsiteX312" fmla="*/ 143445 w 350411"/>
                <a:gd name="connsiteY312" fmla="*/ 129522 h 313816"/>
                <a:gd name="connsiteX313" fmla="*/ 143296 w 350411"/>
                <a:gd name="connsiteY313" fmla="*/ 128394 h 313816"/>
                <a:gd name="connsiteX314" fmla="*/ 144017 w 350411"/>
                <a:gd name="connsiteY314" fmla="*/ 128560 h 313816"/>
                <a:gd name="connsiteX315" fmla="*/ 148926 w 350411"/>
                <a:gd name="connsiteY315" fmla="*/ 128917 h 313816"/>
                <a:gd name="connsiteX316" fmla="*/ 152476 w 350411"/>
                <a:gd name="connsiteY316" fmla="*/ 128585 h 313816"/>
                <a:gd name="connsiteX317" fmla="*/ 159002 w 350411"/>
                <a:gd name="connsiteY317" fmla="*/ 128568 h 313816"/>
                <a:gd name="connsiteX318" fmla="*/ 159756 w 350411"/>
                <a:gd name="connsiteY318" fmla="*/ 129373 h 313816"/>
                <a:gd name="connsiteX319" fmla="*/ 155685 w 350411"/>
                <a:gd name="connsiteY319" fmla="*/ 132914 h 313816"/>
                <a:gd name="connsiteX320" fmla="*/ 153695 w 350411"/>
                <a:gd name="connsiteY320" fmla="*/ 134249 h 313816"/>
                <a:gd name="connsiteX321" fmla="*/ 151066 w 350411"/>
                <a:gd name="connsiteY321" fmla="*/ 136314 h 313816"/>
                <a:gd name="connsiteX322" fmla="*/ 140493 w 350411"/>
                <a:gd name="connsiteY322" fmla="*/ 143354 h 313816"/>
                <a:gd name="connsiteX323" fmla="*/ 140128 w 350411"/>
                <a:gd name="connsiteY323" fmla="*/ 142997 h 313816"/>
                <a:gd name="connsiteX324" fmla="*/ 139481 w 350411"/>
                <a:gd name="connsiteY324" fmla="*/ 134846 h 313816"/>
                <a:gd name="connsiteX325" fmla="*/ 137682 w 350411"/>
                <a:gd name="connsiteY325" fmla="*/ 133560 h 313816"/>
                <a:gd name="connsiteX326" fmla="*/ 137441 w 350411"/>
                <a:gd name="connsiteY326" fmla="*/ 134481 h 313816"/>
                <a:gd name="connsiteX327" fmla="*/ 136529 w 350411"/>
                <a:gd name="connsiteY327" fmla="*/ 138718 h 313816"/>
                <a:gd name="connsiteX328" fmla="*/ 131835 w 350411"/>
                <a:gd name="connsiteY328" fmla="*/ 148611 h 313816"/>
                <a:gd name="connsiteX329" fmla="*/ 131985 w 350411"/>
                <a:gd name="connsiteY329" fmla="*/ 147036 h 313816"/>
                <a:gd name="connsiteX330" fmla="*/ 135882 w 350411"/>
                <a:gd name="connsiteY330" fmla="*/ 128593 h 313816"/>
                <a:gd name="connsiteX331" fmla="*/ 137856 w 350411"/>
                <a:gd name="connsiteY331" fmla="*/ 125533 h 313816"/>
                <a:gd name="connsiteX332" fmla="*/ 137682 w 350411"/>
                <a:gd name="connsiteY332" fmla="*/ 133560 h 313816"/>
                <a:gd name="connsiteX333" fmla="*/ 111236 w 350411"/>
                <a:gd name="connsiteY333" fmla="*/ 124049 h 313816"/>
                <a:gd name="connsiteX334" fmla="*/ 110847 w 350411"/>
                <a:gd name="connsiteY334" fmla="*/ 125815 h 313816"/>
                <a:gd name="connsiteX335" fmla="*/ 110739 w 350411"/>
                <a:gd name="connsiteY335" fmla="*/ 126396 h 313816"/>
                <a:gd name="connsiteX336" fmla="*/ 110556 w 350411"/>
                <a:gd name="connsiteY336" fmla="*/ 127432 h 313816"/>
                <a:gd name="connsiteX337" fmla="*/ 110507 w 350411"/>
                <a:gd name="connsiteY337" fmla="*/ 124364 h 313816"/>
                <a:gd name="connsiteX338" fmla="*/ 110457 w 350411"/>
                <a:gd name="connsiteY338" fmla="*/ 121296 h 313816"/>
                <a:gd name="connsiteX339" fmla="*/ 110474 w 350411"/>
                <a:gd name="connsiteY339" fmla="*/ 121296 h 313816"/>
                <a:gd name="connsiteX340" fmla="*/ 109860 w 350411"/>
                <a:gd name="connsiteY340" fmla="*/ 128718 h 313816"/>
                <a:gd name="connsiteX341" fmla="*/ 105432 w 350411"/>
                <a:gd name="connsiteY341" fmla="*/ 148213 h 313816"/>
                <a:gd name="connsiteX342" fmla="*/ 101775 w 350411"/>
                <a:gd name="connsiteY342" fmla="*/ 154242 h 313816"/>
                <a:gd name="connsiteX343" fmla="*/ 95887 w 350411"/>
                <a:gd name="connsiteY343" fmla="*/ 164177 h 313816"/>
                <a:gd name="connsiteX344" fmla="*/ 93656 w 350411"/>
                <a:gd name="connsiteY344" fmla="*/ 163862 h 313816"/>
                <a:gd name="connsiteX345" fmla="*/ 85645 w 350411"/>
                <a:gd name="connsiteY345" fmla="*/ 163994 h 313816"/>
                <a:gd name="connsiteX346" fmla="*/ 83324 w 350411"/>
                <a:gd name="connsiteY346" fmla="*/ 173124 h 313816"/>
                <a:gd name="connsiteX347" fmla="*/ 67087 w 350411"/>
                <a:gd name="connsiteY347" fmla="*/ 174111 h 313816"/>
                <a:gd name="connsiteX348" fmla="*/ 73057 w 350411"/>
                <a:gd name="connsiteY348" fmla="*/ 165553 h 313816"/>
                <a:gd name="connsiteX349" fmla="*/ 78207 w 350411"/>
                <a:gd name="connsiteY349" fmla="*/ 158024 h 313816"/>
                <a:gd name="connsiteX350" fmla="*/ 83771 w 350411"/>
                <a:gd name="connsiteY350" fmla="*/ 151298 h 313816"/>
                <a:gd name="connsiteX351" fmla="*/ 88399 w 350411"/>
                <a:gd name="connsiteY351" fmla="*/ 145759 h 313816"/>
                <a:gd name="connsiteX352" fmla="*/ 93059 w 350411"/>
                <a:gd name="connsiteY352" fmla="*/ 139067 h 313816"/>
                <a:gd name="connsiteX353" fmla="*/ 98615 w 350411"/>
                <a:gd name="connsiteY353" fmla="*/ 131496 h 313816"/>
                <a:gd name="connsiteX354" fmla="*/ 100498 w 350411"/>
                <a:gd name="connsiteY354" fmla="*/ 129298 h 313816"/>
                <a:gd name="connsiteX355" fmla="*/ 105017 w 350411"/>
                <a:gd name="connsiteY355" fmla="*/ 124389 h 313816"/>
                <a:gd name="connsiteX356" fmla="*/ 105647 w 350411"/>
                <a:gd name="connsiteY356" fmla="*/ 125177 h 313816"/>
                <a:gd name="connsiteX357" fmla="*/ 106327 w 350411"/>
                <a:gd name="connsiteY357" fmla="*/ 123817 h 313816"/>
                <a:gd name="connsiteX358" fmla="*/ 107745 w 350411"/>
                <a:gd name="connsiteY358" fmla="*/ 120690 h 313816"/>
                <a:gd name="connsiteX359" fmla="*/ 109719 w 350411"/>
                <a:gd name="connsiteY359" fmla="*/ 117091 h 313816"/>
                <a:gd name="connsiteX360" fmla="*/ 109777 w 350411"/>
                <a:gd name="connsiteY360" fmla="*/ 117116 h 313816"/>
                <a:gd name="connsiteX361" fmla="*/ 111236 w 350411"/>
                <a:gd name="connsiteY361" fmla="*/ 124049 h 31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</a:cxnLst>
              <a:rect l="l" t="t" r="r" b="b"/>
              <a:pathLst>
                <a:path w="350411" h="313816">
                  <a:moveTo>
                    <a:pt x="349292" y="308376"/>
                  </a:moveTo>
                  <a:cubicBezTo>
                    <a:pt x="348305" y="308194"/>
                    <a:pt x="347269" y="308045"/>
                    <a:pt x="346232" y="307895"/>
                  </a:cubicBezTo>
                  <a:cubicBezTo>
                    <a:pt x="342343" y="307332"/>
                    <a:pt x="338321" y="306759"/>
                    <a:pt x="335460" y="304263"/>
                  </a:cubicBezTo>
                  <a:lnTo>
                    <a:pt x="335418" y="304222"/>
                  </a:lnTo>
                  <a:cubicBezTo>
                    <a:pt x="335410" y="304214"/>
                    <a:pt x="335410" y="303799"/>
                    <a:pt x="335410" y="303799"/>
                  </a:cubicBezTo>
                  <a:lnTo>
                    <a:pt x="335228" y="303218"/>
                  </a:lnTo>
                  <a:lnTo>
                    <a:pt x="335219" y="303218"/>
                  </a:lnTo>
                  <a:cubicBezTo>
                    <a:pt x="333163" y="300888"/>
                    <a:pt x="330799" y="300955"/>
                    <a:pt x="328519" y="300067"/>
                  </a:cubicBezTo>
                  <a:cubicBezTo>
                    <a:pt x="327259" y="299586"/>
                    <a:pt x="326056" y="299329"/>
                    <a:pt x="324912" y="298732"/>
                  </a:cubicBezTo>
                  <a:cubicBezTo>
                    <a:pt x="325285" y="298367"/>
                    <a:pt x="325608" y="298118"/>
                    <a:pt x="325923" y="297787"/>
                  </a:cubicBezTo>
                  <a:cubicBezTo>
                    <a:pt x="327035" y="296593"/>
                    <a:pt x="327764" y="295863"/>
                    <a:pt x="329647" y="295249"/>
                  </a:cubicBezTo>
                  <a:cubicBezTo>
                    <a:pt x="331587" y="294627"/>
                    <a:pt x="333652" y="294901"/>
                    <a:pt x="335841" y="295166"/>
                  </a:cubicBezTo>
                  <a:cubicBezTo>
                    <a:pt x="338031" y="295432"/>
                    <a:pt x="340311" y="295714"/>
                    <a:pt x="342550" y="295092"/>
                  </a:cubicBezTo>
                  <a:lnTo>
                    <a:pt x="344897" y="294445"/>
                  </a:lnTo>
                  <a:lnTo>
                    <a:pt x="342741" y="293300"/>
                  </a:lnTo>
                  <a:cubicBezTo>
                    <a:pt x="340013" y="291849"/>
                    <a:pt x="337135" y="291136"/>
                    <a:pt x="334365" y="290456"/>
                  </a:cubicBezTo>
                  <a:cubicBezTo>
                    <a:pt x="332433" y="289983"/>
                    <a:pt x="330435" y="289486"/>
                    <a:pt x="328552" y="288748"/>
                  </a:cubicBezTo>
                  <a:cubicBezTo>
                    <a:pt x="326885" y="288093"/>
                    <a:pt x="325260" y="287288"/>
                    <a:pt x="323693" y="286501"/>
                  </a:cubicBezTo>
                  <a:cubicBezTo>
                    <a:pt x="321603" y="285456"/>
                    <a:pt x="319439" y="284378"/>
                    <a:pt x="317083" y="283606"/>
                  </a:cubicBezTo>
                  <a:cubicBezTo>
                    <a:pt x="309479" y="281119"/>
                    <a:pt x="301493" y="279444"/>
                    <a:pt x="293773" y="277818"/>
                  </a:cubicBezTo>
                  <a:cubicBezTo>
                    <a:pt x="291103" y="277254"/>
                    <a:pt x="288441" y="276690"/>
                    <a:pt x="285812" y="276060"/>
                  </a:cubicBezTo>
                  <a:cubicBezTo>
                    <a:pt x="250361" y="269385"/>
                    <a:pt x="221362" y="249084"/>
                    <a:pt x="197297" y="223402"/>
                  </a:cubicBezTo>
                  <a:cubicBezTo>
                    <a:pt x="194569" y="221147"/>
                    <a:pt x="191824" y="218933"/>
                    <a:pt x="189004" y="216843"/>
                  </a:cubicBezTo>
                  <a:cubicBezTo>
                    <a:pt x="175504" y="206850"/>
                    <a:pt x="161606" y="195008"/>
                    <a:pt x="147674" y="181657"/>
                  </a:cubicBezTo>
                  <a:cubicBezTo>
                    <a:pt x="155403" y="175098"/>
                    <a:pt x="164491" y="169500"/>
                    <a:pt x="173290" y="164085"/>
                  </a:cubicBezTo>
                  <a:cubicBezTo>
                    <a:pt x="175288" y="162858"/>
                    <a:pt x="177270" y="161639"/>
                    <a:pt x="179219" y="160420"/>
                  </a:cubicBezTo>
                  <a:cubicBezTo>
                    <a:pt x="190754" y="153189"/>
                    <a:pt x="203218" y="145568"/>
                    <a:pt x="216270" y="138776"/>
                  </a:cubicBezTo>
                  <a:cubicBezTo>
                    <a:pt x="222929" y="135310"/>
                    <a:pt x="229340" y="131703"/>
                    <a:pt x="235866" y="127747"/>
                  </a:cubicBezTo>
                  <a:cubicBezTo>
                    <a:pt x="237209" y="126935"/>
                    <a:pt x="238578" y="126130"/>
                    <a:pt x="239954" y="125334"/>
                  </a:cubicBezTo>
                  <a:cubicBezTo>
                    <a:pt x="242259" y="123982"/>
                    <a:pt x="244639" y="122598"/>
                    <a:pt x="246895" y="121138"/>
                  </a:cubicBezTo>
                  <a:cubicBezTo>
                    <a:pt x="247475" y="120765"/>
                    <a:pt x="247973" y="120458"/>
                    <a:pt x="248388" y="120193"/>
                  </a:cubicBezTo>
                  <a:cubicBezTo>
                    <a:pt x="250925" y="118609"/>
                    <a:pt x="251431" y="118194"/>
                    <a:pt x="250511" y="115765"/>
                  </a:cubicBezTo>
                  <a:cubicBezTo>
                    <a:pt x="250336" y="115308"/>
                    <a:pt x="250112" y="114728"/>
                    <a:pt x="249880" y="113965"/>
                  </a:cubicBezTo>
                  <a:lnTo>
                    <a:pt x="249515" y="112754"/>
                  </a:lnTo>
                  <a:cubicBezTo>
                    <a:pt x="248893" y="110698"/>
                    <a:pt x="248711" y="110076"/>
                    <a:pt x="247177" y="109993"/>
                  </a:cubicBezTo>
                  <a:cubicBezTo>
                    <a:pt x="246704" y="109968"/>
                    <a:pt x="245974" y="109927"/>
                    <a:pt x="244648" y="109454"/>
                  </a:cubicBezTo>
                  <a:cubicBezTo>
                    <a:pt x="242657" y="108741"/>
                    <a:pt x="240742" y="108807"/>
                    <a:pt x="239009" y="108873"/>
                  </a:cubicBezTo>
                  <a:cubicBezTo>
                    <a:pt x="237723" y="108915"/>
                    <a:pt x="236496" y="108956"/>
                    <a:pt x="235385" y="108674"/>
                  </a:cubicBezTo>
                  <a:cubicBezTo>
                    <a:pt x="234630" y="108492"/>
                    <a:pt x="233867" y="108426"/>
                    <a:pt x="233204" y="108376"/>
                  </a:cubicBezTo>
                  <a:cubicBezTo>
                    <a:pt x="232665" y="108334"/>
                    <a:pt x="231852" y="108268"/>
                    <a:pt x="231711" y="108193"/>
                  </a:cubicBezTo>
                  <a:cubicBezTo>
                    <a:pt x="231695" y="108135"/>
                    <a:pt x="231620" y="107588"/>
                    <a:pt x="232963" y="105482"/>
                  </a:cubicBezTo>
                  <a:cubicBezTo>
                    <a:pt x="233768" y="104221"/>
                    <a:pt x="235095" y="103301"/>
                    <a:pt x="236504" y="102331"/>
                  </a:cubicBezTo>
                  <a:cubicBezTo>
                    <a:pt x="237624" y="101559"/>
                    <a:pt x="238785" y="100755"/>
                    <a:pt x="239714" y="99743"/>
                  </a:cubicBezTo>
                  <a:lnTo>
                    <a:pt x="240601" y="98765"/>
                  </a:lnTo>
                  <a:lnTo>
                    <a:pt x="239407" y="98201"/>
                  </a:lnTo>
                  <a:cubicBezTo>
                    <a:pt x="236670" y="96907"/>
                    <a:pt x="233760" y="97794"/>
                    <a:pt x="231197" y="98574"/>
                  </a:cubicBezTo>
                  <a:cubicBezTo>
                    <a:pt x="230127" y="98906"/>
                    <a:pt x="229124" y="99204"/>
                    <a:pt x="228170" y="99362"/>
                  </a:cubicBezTo>
                  <a:cubicBezTo>
                    <a:pt x="223966" y="100033"/>
                    <a:pt x="219579" y="100456"/>
                    <a:pt x="215350" y="100854"/>
                  </a:cubicBezTo>
                  <a:cubicBezTo>
                    <a:pt x="212995" y="101087"/>
                    <a:pt x="210656" y="101311"/>
                    <a:pt x="208326" y="101576"/>
                  </a:cubicBezTo>
                  <a:cubicBezTo>
                    <a:pt x="207281" y="101692"/>
                    <a:pt x="205988" y="102015"/>
                    <a:pt x="204628" y="102355"/>
                  </a:cubicBezTo>
                  <a:cubicBezTo>
                    <a:pt x="202861" y="102795"/>
                    <a:pt x="200871" y="103342"/>
                    <a:pt x="199834" y="103185"/>
                  </a:cubicBezTo>
                  <a:cubicBezTo>
                    <a:pt x="198773" y="103077"/>
                    <a:pt x="197877" y="102845"/>
                    <a:pt x="197023" y="102629"/>
                  </a:cubicBezTo>
                  <a:cubicBezTo>
                    <a:pt x="195829" y="102331"/>
                    <a:pt x="194536" y="102032"/>
                    <a:pt x="192993" y="102024"/>
                  </a:cubicBezTo>
                  <a:cubicBezTo>
                    <a:pt x="191816" y="102032"/>
                    <a:pt x="190323" y="102181"/>
                    <a:pt x="188739" y="102339"/>
                  </a:cubicBezTo>
                  <a:cubicBezTo>
                    <a:pt x="185090" y="102695"/>
                    <a:pt x="180057" y="103201"/>
                    <a:pt x="178390" y="101767"/>
                  </a:cubicBezTo>
                  <a:lnTo>
                    <a:pt x="177461" y="100971"/>
                  </a:lnTo>
                  <a:lnTo>
                    <a:pt x="176889" y="102057"/>
                  </a:lnTo>
                  <a:cubicBezTo>
                    <a:pt x="176657" y="102496"/>
                    <a:pt x="176491" y="102778"/>
                    <a:pt x="176366" y="102961"/>
                  </a:cubicBezTo>
                  <a:cubicBezTo>
                    <a:pt x="176358" y="102944"/>
                    <a:pt x="176350" y="102936"/>
                    <a:pt x="176342" y="102919"/>
                  </a:cubicBezTo>
                  <a:cubicBezTo>
                    <a:pt x="175736" y="102165"/>
                    <a:pt x="174476" y="100622"/>
                    <a:pt x="171847" y="101717"/>
                  </a:cubicBezTo>
                  <a:cubicBezTo>
                    <a:pt x="171092" y="102032"/>
                    <a:pt x="170669" y="103027"/>
                    <a:pt x="169658" y="106759"/>
                  </a:cubicBezTo>
                  <a:cubicBezTo>
                    <a:pt x="169542" y="107190"/>
                    <a:pt x="169442" y="107563"/>
                    <a:pt x="169376" y="107795"/>
                  </a:cubicBezTo>
                  <a:cubicBezTo>
                    <a:pt x="169077" y="108251"/>
                    <a:pt x="167576" y="110623"/>
                    <a:pt x="167178" y="112348"/>
                  </a:cubicBezTo>
                  <a:cubicBezTo>
                    <a:pt x="167046" y="112290"/>
                    <a:pt x="166896" y="112190"/>
                    <a:pt x="166689" y="112066"/>
                  </a:cubicBezTo>
                  <a:cubicBezTo>
                    <a:pt x="166142" y="111726"/>
                    <a:pt x="165329" y="111212"/>
                    <a:pt x="164417" y="111693"/>
                  </a:cubicBezTo>
                  <a:cubicBezTo>
                    <a:pt x="163496" y="112190"/>
                    <a:pt x="162792" y="112763"/>
                    <a:pt x="162095" y="113318"/>
                  </a:cubicBezTo>
                  <a:cubicBezTo>
                    <a:pt x="161092" y="114131"/>
                    <a:pt x="160138" y="114902"/>
                    <a:pt x="158521" y="115416"/>
                  </a:cubicBezTo>
                  <a:cubicBezTo>
                    <a:pt x="153172" y="117124"/>
                    <a:pt x="150825" y="115947"/>
                    <a:pt x="146140" y="113600"/>
                  </a:cubicBezTo>
                  <a:lnTo>
                    <a:pt x="145634" y="113343"/>
                  </a:lnTo>
                  <a:cubicBezTo>
                    <a:pt x="148487" y="109678"/>
                    <a:pt x="151082" y="101161"/>
                    <a:pt x="150585" y="97712"/>
                  </a:cubicBezTo>
                  <a:cubicBezTo>
                    <a:pt x="150419" y="96575"/>
                    <a:pt x="150311" y="95788"/>
                    <a:pt x="149971" y="95348"/>
                  </a:cubicBezTo>
                  <a:lnTo>
                    <a:pt x="150253" y="94909"/>
                  </a:lnTo>
                  <a:cubicBezTo>
                    <a:pt x="150883" y="93905"/>
                    <a:pt x="151265" y="93739"/>
                    <a:pt x="151737" y="93524"/>
                  </a:cubicBezTo>
                  <a:cubicBezTo>
                    <a:pt x="152650" y="93109"/>
                    <a:pt x="153429" y="92628"/>
                    <a:pt x="154408" y="90489"/>
                  </a:cubicBezTo>
                  <a:cubicBezTo>
                    <a:pt x="155477" y="88175"/>
                    <a:pt x="155195" y="84626"/>
                    <a:pt x="154955" y="81500"/>
                  </a:cubicBezTo>
                  <a:cubicBezTo>
                    <a:pt x="154880" y="80463"/>
                    <a:pt x="154806" y="79501"/>
                    <a:pt x="154789" y="78705"/>
                  </a:cubicBezTo>
                  <a:cubicBezTo>
                    <a:pt x="154773" y="77668"/>
                    <a:pt x="154549" y="76325"/>
                    <a:pt x="154300" y="74915"/>
                  </a:cubicBezTo>
                  <a:cubicBezTo>
                    <a:pt x="154001" y="73207"/>
                    <a:pt x="153670" y="71291"/>
                    <a:pt x="153819" y="70205"/>
                  </a:cubicBezTo>
                  <a:lnTo>
                    <a:pt x="153910" y="70769"/>
                  </a:lnTo>
                  <a:lnTo>
                    <a:pt x="155113" y="70147"/>
                  </a:lnTo>
                  <a:cubicBezTo>
                    <a:pt x="155834" y="69774"/>
                    <a:pt x="156340" y="68721"/>
                    <a:pt x="157169" y="66896"/>
                  </a:cubicBezTo>
                  <a:cubicBezTo>
                    <a:pt x="157675" y="65793"/>
                    <a:pt x="158305" y="64417"/>
                    <a:pt x="158753" y="63986"/>
                  </a:cubicBezTo>
                  <a:cubicBezTo>
                    <a:pt x="159524" y="63256"/>
                    <a:pt x="160387" y="62733"/>
                    <a:pt x="161299" y="62194"/>
                  </a:cubicBezTo>
                  <a:cubicBezTo>
                    <a:pt x="162651" y="61382"/>
                    <a:pt x="164052" y="60552"/>
                    <a:pt x="165205" y="58977"/>
                  </a:cubicBezTo>
                  <a:cubicBezTo>
                    <a:pt x="165951" y="57965"/>
                    <a:pt x="166399" y="57111"/>
                    <a:pt x="166755" y="56439"/>
                  </a:cubicBezTo>
                  <a:cubicBezTo>
                    <a:pt x="167435" y="55154"/>
                    <a:pt x="167767" y="54515"/>
                    <a:pt x="169492" y="53819"/>
                  </a:cubicBezTo>
                  <a:cubicBezTo>
                    <a:pt x="171242" y="54822"/>
                    <a:pt x="173049" y="54574"/>
                    <a:pt x="174617" y="53106"/>
                  </a:cubicBezTo>
                  <a:cubicBezTo>
                    <a:pt x="175297" y="52467"/>
                    <a:pt x="175885" y="51762"/>
                    <a:pt x="176400" y="50999"/>
                  </a:cubicBezTo>
                  <a:cubicBezTo>
                    <a:pt x="176582" y="51970"/>
                    <a:pt x="176549" y="52666"/>
                    <a:pt x="176516" y="53155"/>
                  </a:cubicBezTo>
                  <a:cubicBezTo>
                    <a:pt x="176499" y="53421"/>
                    <a:pt x="176491" y="53719"/>
                    <a:pt x="176532" y="54026"/>
                  </a:cubicBezTo>
                  <a:lnTo>
                    <a:pt x="176400" y="54142"/>
                  </a:lnTo>
                  <a:lnTo>
                    <a:pt x="176698" y="54540"/>
                  </a:lnTo>
                  <a:cubicBezTo>
                    <a:pt x="176748" y="54632"/>
                    <a:pt x="176814" y="54723"/>
                    <a:pt x="176897" y="54814"/>
                  </a:cubicBezTo>
                  <a:lnTo>
                    <a:pt x="176914" y="54839"/>
                  </a:lnTo>
                  <a:cubicBezTo>
                    <a:pt x="177710" y="55950"/>
                    <a:pt x="181616" y="54308"/>
                    <a:pt x="181657" y="54283"/>
                  </a:cubicBezTo>
                  <a:cubicBezTo>
                    <a:pt x="182752" y="53661"/>
                    <a:pt x="183763" y="52252"/>
                    <a:pt x="184651" y="51008"/>
                  </a:cubicBezTo>
                  <a:cubicBezTo>
                    <a:pt x="184941" y="50601"/>
                    <a:pt x="185206" y="50228"/>
                    <a:pt x="185439" y="49946"/>
                  </a:cubicBezTo>
                  <a:cubicBezTo>
                    <a:pt x="186981" y="48047"/>
                    <a:pt x="188233" y="47036"/>
                    <a:pt x="189684" y="45866"/>
                  </a:cubicBezTo>
                  <a:cubicBezTo>
                    <a:pt x="190215" y="45435"/>
                    <a:pt x="190762" y="44996"/>
                    <a:pt x="191359" y="44481"/>
                  </a:cubicBezTo>
                  <a:cubicBezTo>
                    <a:pt x="191857" y="44050"/>
                    <a:pt x="192471" y="43453"/>
                    <a:pt x="193134" y="42790"/>
                  </a:cubicBezTo>
                  <a:cubicBezTo>
                    <a:pt x="194660" y="41280"/>
                    <a:pt x="196750" y="39216"/>
                    <a:pt x="197960" y="38967"/>
                  </a:cubicBezTo>
                  <a:cubicBezTo>
                    <a:pt x="199851" y="38577"/>
                    <a:pt x="201808" y="38876"/>
                    <a:pt x="203856" y="39182"/>
                  </a:cubicBezTo>
                  <a:cubicBezTo>
                    <a:pt x="205780" y="39481"/>
                    <a:pt x="207787" y="39763"/>
                    <a:pt x="209985" y="39597"/>
                  </a:cubicBezTo>
                  <a:cubicBezTo>
                    <a:pt x="213385" y="39332"/>
                    <a:pt x="215375" y="38386"/>
                    <a:pt x="217904" y="37184"/>
                  </a:cubicBezTo>
                  <a:lnTo>
                    <a:pt x="219413" y="36471"/>
                  </a:lnTo>
                  <a:cubicBezTo>
                    <a:pt x="220939" y="35774"/>
                    <a:pt x="223178" y="35443"/>
                    <a:pt x="225351" y="35119"/>
                  </a:cubicBezTo>
                  <a:cubicBezTo>
                    <a:pt x="228601" y="34638"/>
                    <a:pt x="231968" y="34141"/>
                    <a:pt x="233834" y="32341"/>
                  </a:cubicBezTo>
                  <a:cubicBezTo>
                    <a:pt x="235236" y="30989"/>
                    <a:pt x="235882" y="29596"/>
                    <a:pt x="235766" y="28195"/>
                  </a:cubicBezTo>
                  <a:cubicBezTo>
                    <a:pt x="235567" y="25840"/>
                    <a:pt x="233254" y="24082"/>
                    <a:pt x="230899" y="22481"/>
                  </a:cubicBezTo>
                  <a:cubicBezTo>
                    <a:pt x="230086" y="21926"/>
                    <a:pt x="226835" y="19960"/>
                    <a:pt x="225550" y="19645"/>
                  </a:cubicBezTo>
                  <a:cubicBezTo>
                    <a:pt x="224779" y="19446"/>
                    <a:pt x="224165" y="19960"/>
                    <a:pt x="223684" y="20383"/>
                  </a:cubicBezTo>
                  <a:cubicBezTo>
                    <a:pt x="222938" y="21038"/>
                    <a:pt x="222863" y="20980"/>
                    <a:pt x="222589" y="20748"/>
                  </a:cubicBezTo>
                  <a:cubicBezTo>
                    <a:pt x="221553" y="19852"/>
                    <a:pt x="221959" y="18683"/>
                    <a:pt x="223145" y="16237"/>
                  </a:cubicBezTo>
                  <a:cubicBezTo>
                    <a:pt x="224240" y="13981"/>
                    <a:pt x="225600" y="11170"/>
                    <a:pt x="223518" y="8774"/>
                  </a:cubicBezTo>
                  <a:cubicBezTo>
                    <a:pt x="221113" y="6004"/>
                    <a:pt x="217887" y="6253"/>
                    <a:pt x="215043" y="6460"/>
                  </a:cubicBezTo>
                  <a:cubicBezTo>
                    <a:pt x="213998" y="6543"/>
                    <a:pt x="213011" y="6601"/>
                    <a:pt x="212074" y="6568"/>
                  </a:cubicBezTo>
                  <a:cubicBezTo>
                    <a:pt x="209802" y="6435"/>
                    <a:pt x="207795" y="5680"/>
                    <a:pt x="205681" y="4868"/>
                  </a:cubicBezTo>
                  <a:cubicBezTo>
                    <a:pt x="203574" y="4063"/>
                    <a:pt x="201402" y="3234"/>
                    <a:pt x="198931" y="3068"/>
                  </a:cubicBezTo>
                  <a:cubicBezTo>
                    <a:pt x="198309" y="3027"/>
                    <a:pt x="196982" y="2886"/>
                    <a:pt x="195240" y="2695"/>
                  </a:cubicBezTo>
                  <a:cubicBezTo>
                    <a:pt x="180795" y="1128"/>
                    <a:pt x="174053" y="854"/>
                    <a:pt x="171548" y="1841"/>
                  </a:cubicBezTo>
                  <a:cubicBezTo>
                    <a:pt x="169351" y="-406"/>
                    <a:pt x="166614" y="357"/>
                    <a:pt x="163753" y="1161"/>
                  </a:cubicBezTo>
                  <a:cubicBezTo>
                    <a:pt x="163264" y="1294"/>
                    <a:pt x="162651" y="1659"/>
                    <a:pt x="161937" y="2073"/>
                  </a:cubicBezTo>
                  <a:cubicBezTo>
                    <a:pt x="161589" y="2280"/>
                    <a:pt x="161067" y="2579"/>
                    <a:pt x="160635" y="2803"/>
                  </a:cubicBezTo>
                  <a:cubicBezTo>
                    <a:pt x="160727" y="2538"/>
                    <a:pt x="160876" y="2181"/>
                    <a:pt x="161108" y="1708"/>
                  </a:cubicBezTo>
                  <a:lnTo>
                    <a:pt x="161929" y="0"/>
                  </a:lnTo>
                  <a:lnTo>
                    <a:pt x="160063" y="323"/>
                  </a:lnTo>
                  <a:cubicBezTo>
                    <a:pt x="159300" y="456"/>
                    <a:pt x="158678" y="945"/>
                    <a:pt x="158131" y="1368"/>
                  </a:cubicBezTo>
                  <a:cubicBezTo>
                    <a:pt x="157874" y="1567"/>
                    <a:pt x="157484" y="1866"/>
                    <a:pt x="157352" y="1899"/>
                  </a:cubicBezTo>
                  <a:lnTo>
                    <a:pt x="156506" y="1916"/>
                  </a:lnTo>
                  <a:cubicBezTo>
                    <a:pt x="154391" y="1957"/>
                    <a:pt x="152409" y="2015"/>
                    <a:pt x="151464" y="2305"/>
                  </a:cubicBezTo>
                  <a:cubicBezTo>
                    <a:pt x="148769" y="3118"/>
                    <a:pt x="148031" y="3873"/>
                    <a:pt x="146845" y="5257"/>
                  </a:cubicBezTo>
                  <a:cubicBezTo>
                    <a:pt x="146447" y="5722"/>
                    <a:pt x="145982" y="6269"/>
                    <a:pt x="145302" y="6941"/>
                  </a:cubicBezTo>
                  <a:cubicBezTo>
                    <a:pt x="139539" y="12596"/>
                    <a:pt x="131122" y="14446"/>
                    <a:pt x="122987" y="16229"/>
                  </a:cubicBezTo>
                  <a:cubicBezTo>
                    <a:pt x="121702" y="16511"/>
                    <a:pt x="120433" y="16792"/>
                    <a:pt x="119164" y="17083"/>
                  </a:cubicBezTo>
                  <a:cubicBezTo>
                    <a:pt x="109926" y="19239"/>
                    <a:pt x="101518" y="18401"/>
                    <a:pt x="92736" y="14437"/>
                  </a:cubicBezTo>
                  <a:lnTo>
                    <a:pt x="91525" y="13873"/>
                  </a:lnTo>
                  <a:cubicBezTo>
                    <a:pt x="87967" y="12190"/>
                    <a:pt x="83547" y="10109"/>
                    <a:pt x="79708" y="13086"/>
                  </a:cubicBezTo>
                  <a:cubicBezTo>
                    <a:pt x="76723" y="15399"/>
                    <a:pt x="77179" y="18252"/>
                    <a:pt x="77544" y="20549"/>
                  </a:cubicBezTo>
                  <a:cubicBezTo>
                    <a:pt x="77826" y="22299"/>
                    <a:pt x="78066" y="23808"/>
                    <a:pt x="77146" y="25168"/>
                  </a:cubicBezTo>
                  <a:lnTo>
                    <a:pt x="76515" y="26105"/>
                  </a:lnTo>
                  <a:lnTo>
                    <a:pt x="81400" y="28444"/>
                  </a:lnTo>
                  <a:cubicBezTo>
                    <a:pt x="80803" y="29729"/>
                    <a:pt x="80670" y="30840"/>
                    <a:pt x="80977" y="31819"/>
                  </a:cubicBezTo>
                  <a:cubicBezTo>
                    <a:pt x="81566" y="33693"/>
                    <a:pt x="83614" y="34630"/>
                    <a:pt x="85786" y="35633"/>
                  </a:cubicBezTo>
                  <a:cubicBezTo>
                    <a:pt x="86674" y="36040"/>
                    <a:pt x="87619" y="36471"/>
                    <a:pt x="88531" y="37002"/>
                  </a:cubicBezTo>
                  <a:cubicBezTo>
                    <a:pt x="93565" y="39896"/>
                    <a:pt x="98557" y="43329"/>
                    <a:pt x="102969" y="46944"/>
                  </a:cubicBezTo>
                  <a:cubicBezTo>
                    <a:pt x="104528" y="48213"/>
                    <a:pt x="106070" y="49581"/>
                    <a:pt x="107621" y="50941"/>
                  </a:cubicBezTo>
                  <a:cubicBezTo>
                    <a:pt x="112804" y="55519"/>
                    <a:pt x="118161" y="60246"/>
                    <a:pt x="124787" y="62252"/>
                  </a:cubicBezTo>
                  <a:cubicBezTo>
                    <a:pt x="124670" y="62501"/>
                    <a:pt x="124554" y="62767"/>
                    <a:pt x="124430" y="63049"/>
                  </a:cubicBezTo>
                  <a:cubicBezTo>
                    <a:pt x="123592" y="64923"/>
                    <a:pt x="122199" y="68066"/>
                    <a:pt x="120897" y="68538"/>
                  </a:cubicBezTo>
                  <a:cubicBezTo>
                    <a:pt x="119562" y="69027"/>
                    <a:pt x="119197" y="68770"/>
                    <a:pt x="118418" y="68182"/>
                  </a:cubicBezTo>
                  <a:cubicBezTo>
                    <a:pt x="117788" y="67701"/>
                    <a:pt x="117008" y="67104"/>
                    <a:pt x="115640" y="66880"/>
                  </a:cubicBezTo>
                  <a:cubicBezTo>
                    <a:pt x="115117" y="66797"/>
                    <a:pt x="114653" y="66681"/>
                    <a:pt x="114213" y="66581"/>
                  </a:cubicBezTo>
                  <a:cubicBezTo>
                    <a:pt x="112215" y="66084"/>
                    <a:pt x="111162" y="65636"/>
                    <a:pt x="108890" y="68878"/>
                  </a:cubicBezTo>
                  <a:cubicBezTo>
                    <a:pt x="107132" y="71383"/>
                    <a:pt x="108185" y="75653"/>
                    <a:pt x="108185" y="78481"/>
                  </a:cubicBezTo>
                  <a:lnTo>
                    <a:pt x="108185" y="78730"/>
                  </a:lnTo>
                  <a:cubicBezTo>
                    <a:pt x="108185" y="79899"/>
                    <a:pt x="107513" y="81085"/>
                    <a:pt x="107646" y="82229"/>
                  </a:cubicBezTo>
                  <a:cubicBezTo>
                    <a:pt x="107911" y="84543"/>
                    <a:pt x="107745" y="86732"/>
                    <a:pt x="106991" y="88250"/>
                  </a:cubicBezTo>
                  <a:cubicBezTo>
                    <a:pt x="106435" y="89377"/>
                    <a:pt x="105042" y="90505"/>
                    <a:pt x="103790" y="91699"/>
                  </a:cubicBezTo>
                  <a:cubicBezTo>
                    <a:pt x="101692" y="93706"/>
                    <a:pt x="99212" y="95970"/>
                    <a:pt x="98847" y="99121"/>
                  </a:cubicBezTo>
                  <a:lnTo>
                    <a:pt x="98740" y="99677"/>
                  </a:lnTo>
                  <a:cubicBezTo>
                    <a:pt x="98142" y="99702"/>
                    <a:pt x="97537" y="99818"/>
                    <a:pt x="97064" y="100158"/>
                  </a:cubicBezTo>
                  <a:cubicBezTo>
                    <a:pt x="96741" y="100390"/>
                    <a:pt x="96666" y="100564"/>
                    <a:pt x="96235" y="101941"/>
                  </a:cubicBezTo>
                  <a:cubicBezTo>
                    <a:pt x="95920" y="102952"/>
                    <a:pt x="95248" y="105067"/>
                    <a:pt x="94867" y="105548"/>
                  </a:cubicBezTo>
                  <a:cubicBezTo>
                    <a:pt x="93739" y="106974"/>
                    <a:pt x="92164" y="108649"/>
                    <a:pt x="90787" y="110117"/>
                  </a:cubicBezTo>
                  <a:cubicBezTo>
                    <a:pt x="89983" y="110971"/>
                    <a:pt x="89220" y="111784"/>
                    <a:pt x="88598" y="112497"/>
                  </a:cubicBezTo>
                  <a:cubicBezTo>
                    <a:pt x="88432" y="112688"/>
                    <a:pt x="88200" y="111635"/>
                    <a:pt x="87943" y="111900"/>
                  </a:cubicBezTo>
                  <a:cubicBezTo>
                    <a:pt x="86956" y="112904"/>
                    <a:pt x="85670" y="114272"/>
                    <a:pt x="85214" y="114272"/>
                  </a:cubicBezTo>
                  <a:cubicBezTo>
                    <a:pt x="85065" y="114272"/>
                    <a:pt x="84916" y="114272"/>
                    <a:pt x="84783" y="114272"/>
                  </a:cubicBezTo>
                  <a:cubicBezTo>
                    <a:pt x="83896" y="114272"/>
                    <a:pt x="83067" y="115599"/>
                    <a:pt x="82793" y="116411"/>
                  </a:cubicBezTo>
                  <a:cubicBezTo>
                    <a:pt x="82693" y="116718"/>
                    <a:pt x="82702" y="117622"/>
                    <a:pt x="82834" y="117896"/>
                  </a:cubicBezTo>
                  <a:lnTo>
                    <a:pt x="81947" y="119529"/>
                  </a:lnTo>
                  <a:cubicBezTo>
                    <a:pt x="81516" y="120176"/>
                    <a:pt x="80869" y="121171"/>
                    <a:pt x="80139" y="122108"/>
                  </a:cubicBezTo>
                  <a:cubicBezTo>
                    <a:pt x="77469" y="125558"/>
                    <a:pt x="75354" y="128535"/>
                    <a:pt x="74998" y="130716"/>
                  </a:cubicBezTo>
                  <a:cubicBezTo>
                    <a:pt x="73364" y="130849"/>
                    <a:pt x="72717" y="131695"/>
                    <a:pt x="72203" y="132532"/>
                  </a:cubicBezTo>
                  <a:cubicBezTo>
                    <a:pt x="72062" y="132756"/>
                    <a:pt x="71946" y="132980"/>
                    <a:pt x="71805" y="133096"/>
                  </a:cubicBezTo>
                  <a:cubicBezTo>
                    <a:pt x="71523" y="133336"/>
                    <a:pt x="70959" y="133975"/>
                    <a:pt x="69997" y="135061"/>
                  </a:cubicBezTo>
                  <a:cubicBezTo>
                    <a:pt x="68919" y="136272"/>
                    <a:pt x="67584" y="137773"/>
                    <a:pt x="66788" y="138503"/>
                  </a:cubicBezTo>
                  <a:cubicBezTo>
                    <a:pt x="65354" y="139830"/>
                    <a:pt x="63994" y="141198"/>
                    <a:pt x="62642" y="142566"/>
                  </a:cubicBezTo>
                  <a:cubicBezTo>
                    <a:pt x="60038" y="145203"/>
                    <a:pt x="57575" y="147699"/>
                    <a:pt x="54598" y="149789"/>
                  </a:cubicBezTo>
                  <a:cubicBezTo>
                    <a:pt x="53901" y="150278"/>
                    <a:pt x="53180" y="150718"/>
                    <a:pt x="52475" y="151149"/>
                  </a:cubicBezTo>
                  <a:cubicBezTo>
                    <a:pt x="50800" y="152177"/>
                    <a:pt x="49075" y="153230"/>
                    <a:pt x="47632" y="154905"/>
                  </a:cubicBezTo>
                  <a:cubicBezTo>
                    <a:pt x="45227" y="157692"/>
                    <a:pt x="45178" y="158936"/>
                    <a:pt x="45302" y="161067"/>
                  </a:cubicBezTo>
                  <a:cubicBezTo>
                    <a:pt x="45344" y="161780"/>
                    <a:pt x="45385" y="162593"/>
                    <a:pt x="45302" y="163662"/>
                  </a:cubicBezTo>
                  <a:lnTo>
                    <a:pt x="45186" y="165114"/>
                  </a:lnTo>
                  <a:cubicBezTo>
                    <a:pt x="44821" y="169567"/>
                    <a:pt x="44440" y="174177"/>
                    <a:pt x="45203" y="178854"/>
                  </a:cubicBezTo>
                  <a:cubicBezTo>
                    <a:pt x="46720" y="188175"/>
                    <a:pt x="52226" y="193168"/>
                    <a:pt x="58056" y="198450"/>
                  </a:cubicBezTo>
                  <a:cubicBezTo>
                    <a:pt x="59831" y="200059"/>
                    <a:pt x="61663" y="201717"/>
                    <a:pt x="63421" y="203542"/>
                  </a:cubicBezTo>
                  <a:lnTo>
                    <a:pt x="63239" y="203807"/>
                  </a:lnTo>
                  <a:lnTo>
                    <a:pt x="64831" y="204960"/>
                  </a:lnTo>
                  <a:lnTo>
                    <a:pt x="64906" y="204877"/>
                  </a:lnTo>
                  <a:cubicBezTo>
                    <a:pt x="65063" y="204968"/>
                    <a:pt x="65246" y="205076"/>
                    <a:pt x="65470" y="205200"/>
                  </a:cubicBezTo>
                  <a:cubicBezTo>
                    <a:pt x="65934" y="206104"/>
                    <a:pt x="66498" y="206602"/>
                    <a:pt x="67203" y="206751"/>
                  </a:cubicBezTo>
                  <a:cubicBezTo>
                    <a:pt x="67883" y="206883"/>
                    <a:pt x="68596" y="206635"/>
                    <a:pt x="69276" y="206004"/>
                  </a:cubicBezTo>
                  <a:cubicBezTo>
                    <a:pt x="69574" y="205739"/>
                    <a:pt x="69765" y="205640"/>
                    <a:pt x="69782" y="205714"/>
                  </a:cubicBezTo>
                  <a:cubicBezTo>
                    <a:pt x="69790" y="205714"/>
                    <a:pt x="70097" y="205789"/>
                    <a:pt x="70512" y="206751"/>
                  </a:cubicBezTo>
                  <a:lnTo>
                    <a:pt x="70719" y="207223"/>
                  </a:lnTo>
                  <a:lnTo>
                    <a:pt x="71233" y="207315"/>
                  </a:lnTo>
                  <a:cubicBezTo>
                    <a:pt x="72012" y="207456"/>
                    <a:pt x="72800" y="207680"/>
                    <a:pt x="73563" y="207895"/>
                  </a:cubicBezTo>
                  <a:cubicBezTo>
                    <a:pt x="75611" y="208476"/>
                    <a:pt x="77743" y="209073"/>
                    <a:pt x="79526" y="208069"/>
                  </a:cubicBezTo>
                  <a:cubicBezTo>
                    <a:pt x="80073" y="207754"/>
                    <a:pt x="80546" y="207315"/>
                    <a:pt x="80944" y="206734"/>
                  </a:cubicBezTo>
                  <a:cubicBezTo>
                    <a:pt x="81035" y="207016"/>
                    <a:pt x="81126" y="207306"/>
                    <a:pt x="81217" y="207588"/>
                  </a:cubicBezTo>
                  <a:lnTo>
                    <a:pt x="81914" y="209819"/>
                  </a:lnTo>
                  <a:lnTo>
                    <a:pt x="83008" y="207754"/>
                  </a:lnTo>
                  <a:cubicBezTo>
                    <a:pt x="83564" y="206693"/>
                    <a:pt x="84120" y="206079"/>
                    <a:pt x="84601" y="205971"/>
                  </a:cubicBezTo>
                  <a:cubicBezTo>
                    <a:pt x="85247" y="205839"/>
                    <a:pt x="86151" y="206535"/>
                    <a:pt x="87113" y="207273"/>
                  </a:cubicBezTo>
                  <a:cubicBezTo>
                    <a:pt x="88084" y="208020"/>
                    <a:pt x="89153" y="208840"/>
                    <a:pt x="90414" y="209180"/>
                  </a:cubicBezTo>
                  <a:cubicBezTo>
                    <a:pt x="87263" y="221769"/>
                    <a:pt x="81507" y="232358"/>
                    <a:pt x="76267" y="241099"/>
                  </a:cubicBezTo>
                  <a:lnTo>
                    <a:pt x="74359" y="244316"/>
                  </a:lnTo>
                  <a:cubicBezTo>
                    <a:pt x="69160" y="253090"/>
                    <a:pt x="64251" y="261382"/>
                    <a:pt x="56514" y="267875"/>
                  </a:cubicBezTo>
                  <a:cubicBezTo>
                    <a:pt x="49573" y="273697"/>
                    <a:pt x="40774" y="277437"/>
                    <a:pt x="31055" y="278706"/>
                  </a:cubicBezTo>
                  <a:cubicBezTo>
                    <a:pt x="18699" y="280314"/>
                    <a:pt x="11526" y="277213"/>
                    <a:pt x="4569" y="267253"/>
                  </a:cubicBezTo>
                  <a:lnTo>
                    <a:pt x="3615" y="265893"/>
                  </a:lnTo>
                  <a:lnTo>
                    <a:pt x="2894" y="267386"/>
                  </a:lnTo>
                  <a:cubicBezTo>
                    <a:pt x="489" y="272329"/>
                    <a:pt x="-199" y="276384"/>
                    <a:pt x="505" y="281384"/>
                  </a:cubicBezTo>
                  <a:cubicBezTo>
                    <a:pt x="638" y="282263"/>
                    <a:pt x="564" y="282586"/>
                    <a:pt x="580" y="282611"/>
                  </a:cubicBezTo>
                  <a:cubicBezTo>
                    <a:pt x="-481" y="283341"/>
                    <a:pt x="-108" y="283905"/>
                    <a:pt x="1882" y="286915"/>
                  </a:cubicBezTo>
                  <a:cubicBezTo>
                    <a:pt x="3002" y="288599"/>
                    <a:pt x="4685" y="290008"/>
                    <a:pt x="6319" y="291377"/>
                  </a:cubicBezTo>
                  <a:cubicBezTo>
                    <a:pt x="6534" y="291559"/>
                    <a:pt x="6742" y="291733"/>
                    <a:pt x="6949" y="291907"/>
                  </a:cubicBezTo>
                  <a:cubicBezTo>
                    <a:pt x="6360" y="292272"/>
                    <a:pt x="5854" y="292761"/>
                    <a:pt x="5713" y="293433"/>
                  </a:cubicBezTo>
                  <a:cubicBezTo>
                    <a:pt x="5431" y="294752"/>
                    <a:pt x="6567" y="295821"/>
                    <a:pt x="7770" y="296958"/>
                  </a:cubicBezTo>
                  <a:cubicBezTo>
                    <a:pt x="9511" y="298599"/>
                    <a:pt x="10598" y="299785"/>
                    <a:pt x="9868" y="301195"/>
                  </a:cubicBezTo>
                  <a:lnTo>
                    <a:pt x="9420" y="302066"/>
                  </a:lnTo>
                  <a:lnTo>
                    <a:pt x="10291" y="302514"/>
                  </a:lnTo>
                  <a:cubicBezTo>
                    <a:pt x="13442" y="304139"/>
                    <a:pt x="15822" y="305084"/>
                    <a:pt x="17356" y="305308"/>
                  </a:cubicBezTo>
                  <a:cubicBezTo>
                    <a:pt x="18185" y="305424"/>
                    <a:pt x="19429" y="305316"/>
                    <a:pt x="20532" y="305217"/>
                  </a:cubicBezTo>
                  <a:cubicBezTo>
                    <a:pt x="21162" y="305159"/>
                    <a:pt x="21660" y="305068"/>
                    <a:pt x="21884" y="305117"/>
                  </a:cubicBezTo>
                  <a:cubicBezTo>
                    <a:pt x="23219" y="305449"/>
                    <a:pt x="24197" y="305789"/>
                    <a:pt x="25035" y="306079"/>
                  </a:cubicBezTo>
                  <a:cubicBezTo>
                    <a:pt x="26967" y="306751"/>
                    <a:pt x="28385" y="307249"/>
                    <a:pt x="31570" y="306950"/>
                  </a:cubicBezTo>
                  <a:lnTo>
                    <a:pt x="32938" y="306834"/>
                  </a:lnTo>
                  <a:cubicBezTo>
                    <a:pt x="39953" y="306212"/>
                    <a:pt x="44597" y="305797"/>
                    <a:pt x="51223" y="307298"/>
                  </a:cubicBezTo>
                  <a:lnTo>
                    <a:pt x="53586" y="307829"/>
                  </a:lnTo>
                  <a:lnTo>
                    <a:pt x="52890" y="306776"/>
                  </a:lnTo>
                  <a:lnTo>
                    <a:pt x="53354" y="306195"/>
                  </a:lnTo>
                  <a:cubicBezTo>
                    <a:pt x="54042" y="305333"/>
                    <a:pt x="56381" y="304313"/>
                    <a:pt x="58263" y="303492"/>
                  </a:cubicBezTo>
                  <a:cubicBezTo>
                    <a:pt x="59598" y="302912"/>
                    <a:pt x="60851" y="302364"/>
                    <a:pt x="61738" y="301817"/>
                  </a:cubicBezTo>
                  <a:cubicBezTo>
                    <a:pt x="64715" y="299976"/>
                    <a:pt x="66216" y="298376"/>
                    <a:pt x="68115" y="296360"/>
                  </a:cubicBezTo>
                  <a:cubicBezTo>
                    <a:pt x="68571" y="295871"/>
                    <a:pt x="69060" y="295357"/>
                    <a:pt x="69591" y="294801"/>
                  </a:cubicBezTo>
                  <a:cubicBezTo>
                    <a:pt x="70122" y="294262"/>
                    <a:pt x="71142" y="293566"/>
                    <a:pt x="72220" y="292828"/>
                  </a:cubicBezTo>
                  <a:cubicBezTo>
                    <a:pt x="73091" y="292239"/>
                    <a:pt x="73986" y="291617"/>
                    <a:pt x="74741" y="291012"/>
                  </a:cubicBezTo>
                  <a:cubicBezTo>
                    <a:pt x="77187" y="289063"/>
                    <a:pt x="78953" y="287454"/>
                    <a:pt x="81101" y="285232"/>
                  </a:cubicBezTo>
                  <a:cubicBezTo>
                    <a:pt x="81068" y="285522"/>
                    <a:pt x="80935" y="285854"/>
                    <a:pt x="80745" y="286310"/>
                  </a:cubicBezTo>
                  <a:cubicBezTo>
                    <a:pt x="80396" y="287139"/>
                    <a:pt x="79965" y="288167"/>
                    <a:pt x="80338" y="289420"/>
                  </a:cubicBezTo>
                  <a:lnTo>
                    <a:pt x="80521" y="290042"/>
                  </a:lnTo>
                  <a:lnTo>
                    <a:pt x="81176" y="290108"/>
                  </a:lnTo>
                  <a:cubicBezTo>
                    <a:pt x="83116" y="290290"/>
                    <a:pt x="87744" y="287894"/>
                    <a:pt x="88705" y="286484"/>
                  </a:cubicBezTo>
                  <a:cubicBezTo>
                    <a:pt x="89385" y="285497"/>
                    <a:pt x="89618" y="284801"/>
                    <a:pt x="89493" y="284162"/>
                  </a:cubicBezTo>
                  <a:cubicBezTo>
                    <a:pt x="89361" y="283490"/>
                    <a:pt x="88846" y="283167"/>
                    <a:pt x="88498" y="283059"/>
                  </a:cubicBezTo>
                  <a:cubicBezTo>
                    <a:pt x="88498" y="283051"/>
                    <a:pt x="88506" y="282835"/>
                    <a:pt x="88921" y="282122"/>
                  </a:cubicBezTo>
                  <a:cubicBezTo>
                    <a:pt x="89029" y="281882"/>
                    <a:pt x="89120" y="281774"/>
                    <a:pt x="89311" y="281824"/>
                  </a:cubicBezTo>
                  <a:cubicBezTo>
                    <a:pt x="90339" y="282363"/>
                    <a:pt x="91210" y="282445"/>
                    <a:pt x="91906" y="282031"/>
                  </a:cubicBezTo>
                  <a:cubicBezTo>
                    <a:pt x="92810" y="281500"/>
                    <a:pt x="93001" y="280389"/>
                    <a:pt x="93034" y="279684"/>
                  </a:cubicBezTo>
                  <a:cubicBezTo>
                    <a:pt x="93847" y="278871"/>
                    <a:pt x="93963" y="277793"/>
                    <a:pt x="94046" y="277039"/>
                  </a:cubicBezTo>
                  <a:cubicBezTo>
                    <a:pt x="94054" y="276972"/>
                    <a:pt x="94062" y="276898"/>
                    <a:pt x="94071" y="276823"/>
                  </a:cubicBezTo>
                  <a:cubicBezTo>
                    <a:pt x="94253" y="276906"/>
                    <a:pt x="94519" y="277055"/>
                    <a:pt x="94900" y="277296"/>
                  </a:cubicBezTo>
                  <a:lnTo>
                    <a:pt x="95854" y="277909"/>
                  </a:lnTo>
                  <a:lnTo>
                    <a:pt x="96318" y="276873"/>
                  </a:lnTo>
                  <a:cubicBezTo>
                    <a:pt x="97728" y="273722"/>
                    <a:pt x="100008" y="269949"/>
                    <a:pt x="101526" y="267859"/>
                  </a:cubicBezTo>
                  <a:cubicBezTo>
                    <a:pt x="101650" y="267693"/>
                    <a:pt x="101957" y="267428"/>
                    <a:pt x="102256" y="267179"/>
                  </a:cubicBezTo>
                  <a:cubicBezTo>
                    <a:pt x="103193" y="266391"/>
                    <a:pt x="104470" y="265305"/>
                    <a:pt x="104660" y="263538"/>
                  </a:cubicBezTo>
                  <a:lnTo>
                    <a:pt x="104718" y="262925"/>
                  </a:lnTo>
                  <a:lnTo>
                    <a:pt x="102430" y="261498"/>
                  </a:lnTo>
                  <a:cubicBezTo>
                    <a:pt x="102620" y="260876"/>
                    <a:pt x="102803" y="260255"/>
                    <a:pt x="102994" y="259633"/>
                  </a:cubicBezTo>
                  <a:cubicBezTo>
                    <a:pt x="104320" y="260047"/>
                    <a:pt x="105705" y="259815"/>
                    <a:pt x="106991" y="258977"/>
                  </a:cubicBezTo>
                  <a:cubicBezTo>
                    <a:pt x="109188" y="257543"/>
                    <a:pt x="110722" y="254458"/>
                    <a:pt x="110424" y="252103"/>
                  </a:cubicBezTo>
                  <a:cubicBezTo>
                    <a:pt x="110299" y="251133"/>
                    <a:pt x="109876" y="250361"/>
                    <a:pt x="109205" y="249864"/>
                  </a:cubicBezTo>
                  <a:cubicBezTo>
                    <a:pt x="109520" y="249358"/>
                    <a:pt x="110117" y="249176"/>
                    <a:pt x="111369" y="249433"/>
                  </a:cubicBezTo>
                  <a:lnTo>
                    <a:pt x="112356" y="249632"/>
                  </a:lnTo>
                  <a:lnTo>
                    <a:pt x="112522" y="248628"/>
                  </a:lnTo>
                  <a:cubicBezTo>
                    <a:pt x="112721" y="247459"/>
                    <a:pt x="113177" y="246563"/>
                    <a:pt x="113666" y="245626"/>
                  </a:cubicBezTo>
                  <a:cubicBezTo>
                    <a:pt x="114230" y="244523"/>
                    <a:pt x="114869" y="243280"/>
                    <a:pt x="115117" y="241522"/>
                  </a:cubicBezTo>
                  <a:cubicBezTo>
                    <a:pt x="115316" y="240079"/>
                    <a:pt x="115059" y="239009"/>
                    <a:pt x="114761" y="237773"/>
                  </a:cubicBezTo>
                  <a:cubicBezTo>
                    <a:pt x="114736" y="237641"/>
                    <a:pt x="114703" y="237500"/>
                    <a:pt x="114670" y="237367"/>
                  </a:cubicBezTo>
                  <a:cubicBezTo>
                    <a:pt x="115598" y="237666"/>
                    <a:pt x="116303" y="237425"/>
                    <a:pt x="116776" y="237077"/>
                  </a:cubicBezTo>
                  <a:cubicBezTo>
                    <a:pt x="117995" y="236156"/>
                    <a:pt x="118152" y="233934"/>
                    <a:pt x="117613" y="231993"/>
                  </a:cubicBezTo>
                  <a:cubicBezTo>
                    <a:pt x="117978" y="231902"/>
                    <a:pt x="118293" y="231711"/>
                    <a:pt x="118484" y="231355"/>
                  </a:cubicBezTo>
                  <a:cubicBezTo>
                    <a:pt x="118609" y="231123"/>
                    <a:pt x="118650" y="230907"/>
                    <a:pt x="118625" y="230700"/>
                  </a:cubicBezTo>
                  <a:cubicBezTo>
                    <a:pt x="118667" y="230716"/>
                    <a:pt x="118700" y="230741"/>
                    <a:pt x="118733" y="230758"/>
                  </a:cubicBezTo>
                  <a:lnTo>
                    <a:pt x="119985" y="231388"/>
                  </a:lnTo>
                  <a:lnTo>
                    <a:pt x="120143" y="229995"/>
                  </a:lnTo>
                  <a:cubicBezTo>
                    <a:pt x="120267" y="228925"/>
                    <a:pt x="120433" y="227839"/>
                    <a:pt x="120640" y="226752"/>
                  </a:cubicBezTo>
                  <a:lnTo>
                    <a:pt x="121105" y="225641"/>
                  </a:lnTo>
                  <a:lnTo>
                    <a:pt x="120848" y="225674"/>
                  </a:lnTo>
                  <a:cubicBezTo>
                    <a:pt x="122100" y="219637"/>
                    <a:pt x="124405" y="213385"/>
                    <a:pt x="126652" y="207298"/>
                  </a:cubicBezTo>
                  <a:cubicBezTo>
                    <a:pt x="127432" y="205192"/>
                    <a:pt x="128211" y="203077"/>
                    <a:pt x="128941" y="200987"/>
                  </a:cubicBezTo>
                  <a:cubicBezTo>
                    <a:pt x="137482" y="207066"/>
                    <a:pt x="145576" y="213385"/>
                    <a:pt x="153189" y="219919"/>
                  </a:cubicBezTo>
                  <a:cubicBezTo>
                    <a:pt x="156995" y="223187"/>
                    <a:pt x="160685" y="226512"/>
                    <a:pt x="164243" y="229870"/>
                  </a:cubicBezTo>
                  <a:cubicBezTo>
                    <a:pt x="186633" y="249068"/>
                    <a:pt x="205963" y="273232"/>
                    <a:pt x="233992" y="287728"/>
                  </a:cubicBezTo>
                  <a:cubicBezTo>
                    <a:pt x="236894" y="288698"/>
                    <a:pt x="238826" y="293524"/>
                    <a:pt x="241729" y="296427"/>
                  </a:cubicBezTo>
                  <a:cubicBezTo>
                    <a:pt x="244631" y="298359"/>
                    <a:pt x="247525" y="301261"/>
                    <a:pt x="251398" y="301261"/>
                  </a:cubicBezTo>
                  <a:cubicBezTo>
                    <a:pt x="250428" y="299329"/>
                    <a:pt x="251398" y="295465"/>
                    <a:pt x="252368" y="295465"/>
                  </a:cubicBezTo>
                  <a:cubicBezTo>
                    <a:pt x="262999" y="289668"/>
                    <a:pt x="274601" y="296435"/>
                    <a:pt x="285248" y="300366"/>
                  </a:cubicBezTo>
                  <a:cubicBezTo>
                    <a:pt x="289088" y="301742"/>
                    <a:pt x="293126" y="303019"/>
                    <a:pt x="297057" y="304014"/>
                  </a:cubicBezTo>
                  <a:cubicBezTo>
                    <a:pt x="302256" y="305333"/>
                    <a:pt x="307497" y="306552"/>
                    <a:pt x="312755" y="307771"/>
                  </a:cubicBezTo>
                  <a:cubicBezTo>
                    <a:pt x="317382" y="308849"/>
                    <a:pt x="322018" y="309927"/>
                    <a:pt x="326637" y="311071"/>
                  </a:cubicBezTo>
                  <a:lnTo>
                    <a:pt x="328055" y="311436"/>
                  </a:lnTo>
                  <a:cubicBezTo>
                    <a:pt x="331612" y="312357"/>
                    <a:pt x="337268" y="313816"/>
                    <a:pt x="341994" y="313816"/>
                  </a:cubicBezTo>
                  <a:cubicBezTo>
                    <a:pt x="345950" y="313816"/>
                    <a:pt x="349259" y="312788"/>
                    <a:pt x="350138" y="309571"/>
                  </a:cubicBezTo>
                  <a:lnTo>
                    <a:pt x="350411" y="308542"/>
                  </a:lnTo>
                  <a:lnTo>
                    <a:pt x="349292" y="308376"/>
                  </a:lnTo>
                  <a:close/>
                  <a:moveTo>
                    <a:pt x="148628" y="95016"/>
                  </a:moveTo>
                  <a:cubicBezTo>
                    <a:pt x="148122" y="95232"/>
                    <a:pt x="147765" y="95920"/>
                    <a:pt x="147177" y="97065"/>
                  </a:cubicBezTo>
                  <a:lnTo>
                    <a:pt x="146530" y="98309"/>
                  </a:lnTo>
                  <a:cubicBezTo>
                    <a:pt x="145336" y="100548"/>
                    <a:pt x="144564" y="103500"/>
                    <a:pt x="143818" y="106352"/>
                  </a:cubicBezTo>
                  <a:cubicBezTo>
                    <a:pt x="143387" y="108003"/>
                    <a:pt x="142972" y="109578"/>
                    <a:pt x="142491" y="110980"/>
                  </a:cubicBezTo>
                  <a:cubicBezTo>
                    <a:pt x="136852" y="106817"/>
                    <a:pt x="142126" y="96111"/>
                    <a:pt x="146024" y="88183"/>
                  </a:cubicBezTo>
                  <a:cubicBezTo>
                    <a:pt x="146828" y="86566"/>
                    <a:pt x="147541" y="85107"/>
                    <a:pt x="148089" y="83846"/>
                  </a:cubicBezTo>
                  <a:cubicBezTo>
                    <a:pt x="149250" y="85140"/>
                    <a:pt x="148893" y="86774"/>
                    <a:pt x="148180" y="89104"/>
                  </a:cubicBezTo>
                  <a:cubicBezTo>
                    <a:pt x="147583" y="91127"/>
                    <a:pt x="146895" y="93416"/>
                    <a:pt x="148628" y="95016"/>
                  </a:cubicBezTo>
                  <a:close/>
                  <a:moveTo>
                    <a:pt x="139481" y="134846"/>
                  </a:moveTo>
                  <a:cubicBezTo>
                    <a:pt x="141222" y="134149"/>
                    <a:pt x="141679" y="133229"/>
                    <a:pt x="142085" y="132126"/>
                  </a:cubicBezTo>
                  <a:cubicBezTo>
                    <a:pt x="142292" y="131545"/>
                    <a:pt x="142475" y="131048"/>
                    <a:pt x="143130" y="130484"/>
                  </a:cubicBezTo>
                  <a:lnTo>
                    <a:pt x="143586" y="130102"/>
                  </a:lnTo>
                  <a:lnTo>
                    <a:pt x="143445" y="129522"/>
                  </a:lnTo>
                  <a:cubicBezTo>
                    <a:pt x="143271" y="128767"/>
                    <a:pt x="143321" y="128452"/>
                    <a:pt x="143296" y="128394"/>
                  </a:cubicBezTo>
                  <a:cubicBezTo>
                    <a:pt x="143379" y="128369"/>
                    <a:pt x="143594" y="128402"/>
                    <a:pt x="144017" y="128560"/>
                  </a:cubicBezTo>
                  <a:lnTo>
                    <a:pt x="148926" y="128917"/>
                  </a:lnTo>
                  <a:cubicBezTo>
                    <a:pt x="149963" y="128925"/>
                    <a:pt x="151132" y="128767"/>
                    <a:pt x="152476" y="128585"/>
                  </a:cubicBezTo>
                  <a:cubicBezTo>
                    <a:pt x="154739" y="128286"/>
                    <a:pt x="157841" y="127863"/>
                    <a:pt x="159002" y="128568"/>
                  </a:cubicBezTo>
                  <a:cubicBezTo>
                    <a:pt x="159474" y="128850"/>
                    <a:pt x="159748" y="129149"/>
                    <a:pt x="159756" y="129373"/>
                  </a:cubicBezTo>
                  <a:cubicBezTo>
                    <a:pt x="159773" y="130293"/>
                    <a:pt x="157211" y="131935"/>
                    <a:pt x="155685" y="132914"/>
                  </a:cubicBezTo>
                  <a:cubicBezTo>
                    <a:pt x="154955" y="133378"/>
                    <a:pt x="154250" y="133834"/>
                    <a:pt x="153695" y="134249"/>
                  </a:cubicBezTo>
                  <a:cubicBezTo>
                    <a:pt x="152956" y="134796"/>
                    <a:pt x="152061" y="135517"/>
                    <a:pt x="151066" y="136314"/>
                  </a:cubicBezTo>
                  <a:cubicBezTo>
                    <a:pt x="148080" y="138718"/>
                    <a:pt x="143818" y="142152"/>
                    <a:pt x="140493" y="143354"/>
                  </a:cubicBezTo>
                  <a:cubicBezTo>
                    <a:pt x="140393" y="143213"/>
                    <a:pt x="140277" y="143089"/>
                    <a:pt x="140128" y="142997"/>
                  </a:cubicBezTo>
                  <a:cubicBezTo>
                    <a:pt x="140800" y="139904"/>
                    <a:pt x="140791" y="138154"/>
                    <a:pt x="139481" y="134846"/>
                  </a:cubicBezTo>
                  <a:close/>
                  <a:moveTo>
                    <a:pt x="137682" y="133560"/>
                  </a:moveTo>
                  <a:lnTo>
                    <a:pt x="137441" y="134481"/>
                  </a:lnTo>
                  <a:cubicBezTo>
                    <a:pt x="137060" y="135924"/>
                    <a:pt x="136786" y="137350"/>
                    <a:pt x="136529" y="138718"/>
                  </a:cubicBezTo>
                  <a:cubicBezTo>
                    <a:pt x="135724" y="142873"/>
                    <a:pt x="135078" y="146273"/>
                    <a:pt x="131835" y="148611"/>
                  </a:cubicBezTo>
                  <a:cubicBezTo>
                    <a:pt x="131885" y="148089"/>
                    <a:pt x="131926" y="147567"/>
                    <a:pt x="131985" y="147036"/>
                  </a:cubicBezTo>
                  <a:cubicBezTo>
                    <a:pt x="132573" y="140725"/>
                    <a:pt x="133237" y="133569"/>
                    <a:pt x="135882" y="128593"/>
                  </a:cubicBezTo>
                  <a:cubicBezTo>
                    <a:pt x="136894" y="126694"/>
                    <a:pt x="137516" y="125881"/>
                    <a:pt x="137856" y="125533"/>
                  </a:cubicBezTo>
                  <a:cubicBezTo>
                    <a:pt x="138229" y="127001"/>
                    <a:pt x="137872" y="131363"/>
                    <a:pt x="137682" y="133560"/>
                  </a:cubicBezTo>
                  <a:close/>
                  <a:moveTo>
                    <a:pt x="111236" y="124049"/>
                  </a:moveTo>
                  <a:cubicBezTo>
                    <a:pt x="111095" y="124638"/>
                    <a:pt x="110963" y="125226"/>
                    <a:pt x="110847" y="125815"/>
                  </a:cubicBezTo>
                  <a:lnTo>
                    <a:pt x="110739" y="126396"/>
                  </a:lnTo>
                  <a:cubicBezTo>
                    <a:pt x="110681" y="126686"/>
                    <a:pt x="110623" y="127026"/>
                    <a:pt x="110556" y="127432"/>
                  </a:cubicBezTo>
                  <a:cubicBezTo>
                    <a:pt x="110540" y="127523"/>
                    <a:pt x="110523" y="124264"/>
                    <a:pt x="110507" y="124364"/>
                  </a:cubicBezTo>
                  <a:lnTo>
                    <a:pt x="110457" y="121296"/>
                  </a:lnTo>
                  <a:lnTo>
                    <a:pt x="110474" y="121296"/>
                  </a:lnTo>
                  <a:cubicBezTo>
                    <a:pt x="110258" y="121296"/>
                    <a:pt x="110067" y="127341"/>
                    <a:pt x="109860" y="128718"/>
                  </a:cubicBezTo>
                  <a:cubicBezTo>
                    <a:pt x="108956" y="134912"/>
                    <a:pt x="108035" y="142997"/>
                    <a:pt x="105432" y="148213"/>
                  </a:cubicBezTo>
                  <a:cubicBezTo>
                    <a:pt x="104826" y="149424"/>
                    <a:pt x="103342" y="152194"/>
                    <a:pt x="101775" y="154242"/>
                  </a:cubicBezTo>
                  <a:cubicBezTo>
                    <a:pt x="98582" y="158413"/>
                    <a:pt x="96310" y="161946"/>
                    <a:pt x="95887" y="164177"/>
                  </a:cubicBezTo>
                  <a:cubicBezTo>
                    <a:pt x="95174" y="164036"/>
                    <a:pt x="94427" y="164061"/>
                    <a:pt x="93656" y="163862"/>
                  </a:cubicBezTo>
                  <a:cubicBezTo>
                    <a:pt x="90994" y="163173"/>
                    <a:pt x="87992" y="162502"/>
                    <a:pt x="85645" y="163994"/>
                  </a:cubicBezTo>
                  <a:cubicBezTo>
                    <a:pt x="81839" y="166382"/>
                    <a:pt x="82627" y="170769"/>
                    <a:pt x="83324" y="173124"/>
                  </a:cubicBezTo>
                  <a:cubicBezTo>
                    <a:pt x="77096" y="174468"/>
                    <a:pt x="73066" y="175322"/>
                    <a:pt x="67087" y="174111"/>
                  </a:cubicBezTo>
                  <a:cubicBezTo>
                    <a:pt x="69301" y="171433"/>
                    <a:pt x="71208" y="168456"/>
                    <a:pt x="73057" y="165553"/>
                  </a:cubicBezTo>
                  <a:cubicBezTo>
                    <a:pt x="74683" y="163007"/>
                    <a:pt x="76366" y="160379"/>
                    <a:pt x="78207" y="158024"/>
                  </a:cubicBezTo>
                  <a:cubicBezTo>
                    <a:pt x="80114" y="155594"/>
                    <a:pt x="81889" y="153504"/>
                    <a:pt x="83771" y="151298"/>
                  </a:cubicBezTo>
                  <a:cubicBezTo>
                    <a:pt x="85281" y="149524"/>
                    <a:pt x="86798" y="147741"/>
                    <a:pt x="88399" y="145759"/>
                  </a:cubicBezTo>
                  <a:cubicBezTo>
                    <a:pt x="90157" y="143578"/>
                    <a:pt x="91633" y="141289"/>
                    <a:pt x="93059" y="139067"/>
                  </a:cubicBezTo>
                  <a:cubicBezTo>
                    <a:pt x="94850" y="136280"/>
                    <a:pt x="96542" y="133652"/>
                    <a:pt x="98615" y="131496"/>
                  </a:cubicBezTo>
                  <a:cubicBezTo>
                    <a:pt x="99055" y="131039"/>
                    <a:pt x="99726" y="130227"/>
                    <a:pt x="100498" y="129298"/>
                  </a:cubicBezTo>
                  <a:cubicBezTo>
                    <a:pt x="101667" y="127897"/>
                    <a:pt x="103972" y="125119"/>
                    <a:pt x="105017" y="124389"/>
                  </a:cubicBezTo>
                  <a:lnTo>
                    <a:pt x="105647" y="125177"/>
                  </a:lnTo>
                  <a:lnTo>
                    <a:pt x="106327" y="123817"/>
                  </a:lnTo>
                  <a:cubicBezTo>
                    <a:pt x="106924" y="122622"/>
                    <a:pt x="107364" y="121594"/>
                    <a:pt x="107745" y="120690"/>
                  </a:cubicBezTo>
                  <a:cubicBezTo>
                    <a:pt x="108400" y="119140"/>
                    <a:pt x="108873" y="118045"/>
                    <a:pt x="109719" y="117091"/>
                  </a:cubicBezTo>
                  <a:lnTo>
                    <a:pt x="109777" y="117116"/>
                  </a:lnTo>
                  <a:cubicBezTo>
                    <a:pt x="112464" y="118144"/>
                    <a:pt x="112099" y="120309"/>
                    <a:pt x="111236" y="124049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4D136A09-5962-4E7F-882B-17928E8675F1}"/>
                </a:ext>
              </a:extLst>
            </p:cNvPr>
            <p:cNvSpPr/>
            <p:nvPr/>
          </p:nvSpPr>
          <p:spPr>
            <a:xfrm>
              <a:off x="6580624" y="1846982"/>
              <a:ext cx="84800" cy="99147"/>
            </a:xfrm>
            <a:custGeom>
              <a:avLst/>
              <a:gdLst>
                <a:gd name="connsiteX0" fmla="*/ 81201 w 84800"/>
                <a:gd name="connsiteY0" fmla="*/ 87273 h 99147"/>
                <a:gd name="connsiteX1" fmla="*/ 80961 w 84800"/>
                <a:gd name="connsiteY1" fmla="*/ 82679 h 99147"/>
                <a:gd name="connsiteX2" fmla="*/ 82495 w 84800"/>
                <a:gd name="connsiteY2" fmla="*/ 76443 h 99147"/>
                <a:gd name="connsiteX3" fmla="*/ 83374 w 84800"/>
                <a:gd name="connsiteY3" fmla="*/ 71459 h 99147"/>
                <a:gd name="connsiteX4" fmla="*/ 81997 w 84800"/>
                <a:gd name="connsiteY4" fmla="*/ 62279 h 99147"/>
                <a:gd name="connsiteX5" fmla="*/ 82569 w 84800"/>
                <a:gd name="connsiteY5" fmla="*/ 55703 h 99147"/>
                <a:gd name="connsiteX6" fmla="*/ 75653 w 84800"/>
                <a:gd name="connsiteY6" fmla="*/ 40694 h 99147"/>
                <a:gd name="connsiteX7" fmla="*/ 37698 w 84800"/>
                <a:gd name="connsiteY7" fmla="*/ 4472 h 99147"/>
                <a:gd name="connsiteX8" fmla="*/ 0 w 84800"/>
                <a:gd name="connsiteY8" fmla="*/ 16073 h 99147"/>
                <a:gd name="connsiteX9" fmla="*/ 18368 w 84800"/>
                <a:gd name="connsiteY9" fmla="*/ 30569 h 99147"/>
                <a:gd name="connsiteX10" fmla="*/ 14504 w 84800"/>
                <a:gd name="connsiteY10" fmla="*/ 33471 h 99147"/>
                <a:gd name="connsiteX11" fmla="*/ 26105 w 84800"/>
                <a:gd name="connsiteY11" fmla="*/ 40238 h 99147"/>
                <a:gd name="connsiteX12" fmla="*/ 35774 w 84800"/>
                <a:gd name="connsiteY12" fmla="*/ 64402 h 99147"/>
                <a:gd name="connsiteX13" fmla="*/ 32872 w 84800"/>
                <a:gd name="connsiteY13" fmla="*/ 64402 h 99147"/>
                <a:gd name="connsiteX14" fmla="*/ 42723 w 84800"/>
                <a:gd name="connsiteY14" fmla="*/ 79105 h 99147"/>
                <a:gd name="connsiteX15" fmla="*/ 46405 w 84800"/>
                <a:gd name="connsiteY15" fmla="*/ 94363 h 99147"/>
                <a:gd name="connsiteX16" fmla="*/ 59367 w 84800"/>
                <a:gd name="connsiteY16" fmla="*/ 98443 h 99147"/>
                <a:gd name="connsiteX17" fmla="*/ 61995 w 84800"/>
                <a:gd name="connsiteY17" fmla="*/ 97365 h 99147"/>
                <a:gd name="connsiteX18" fmla="*/ 66706 w 84800"/>
                <a:gd name="connsiteY18" fmla="*/ 92348 h 99147"/>
                <a:gd name="connsiteX19" fmla="*/ 68804 w 84800"/>
                <a:gd name="connsiteY19" fmla="*/ 91179 h 99147"/>
                <a:gd name="connsiteX20" fmla="*/ 80189 w 84800"/>
                <a:gd name="connsiteY20" fmla="*/ 94853 h 99147"/>
                <a:gd name="connsiteX21" fmla="*/ 82014 w 84800"/>
                <a:gd name="connsiteY21" fmla="*/ 92655 h 99147"/>
                <a:gd name="connsiteX22" fmla="*/ 84800 w 84800"/>
                <a:gd name="connsiteY22" fmla="*/ 80855 h 99147"/>
                <a:gd name="connsiteX23" fmla="*/ 81981 w 84800"/>
                <a:gd name="connsiteY23" fmla="*/ 85524 h 99147"/>
                <a:gd name="connsiteX24" fmla="*/ 81201 w 84800"/>
                <a:gd name="connsiteY24" fmla="*/ 87273 h 99147"/>
                <a:gd name="connsiteX25" fmla="*/ 81201 w 84800"/>
                <a:gd name="connsiteY25" fmla="*/ 87273 h 99147"/>
                <a:gd name="connsiteX26" fmla="*/ 81168 w 84800"/>
                <a:gd name="connsiteY26" fmla="*/ 79047 h 99147"/>
                <a:gd name="connsiteX27" fmla="*/ 81782 w 84800"/>
                <a:gd name="connsiteY27" fmla="*/ 81137 h 99147"/>
                <a:gd name="connsiteX28" fmla="*/ 81168 w 84800"/>
                <a:gd name="connsiteY28" fmla="*/ 79047 h 9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800" h="99147">
                  <a:moveTo>
                    <a:pt x="81201" y="87273"/>
                  </a:moveTo>
                  <a:cubicBezTo>
                    <a:pt x="80554" y="86336"/>
                    <a:pt x="80612" y="84644"/>
                    <a:pt x="80961" y="82679"/>
                  </a:cubicBezTo>
                  <a:cubicBezTo>
                    <a:pt x="81309" y="80714"/>
                    <a:pt x="81956" y="78475"/>
                    <a:pt x="82495" y="76443"/>
                  </a:cubicBezTo>
                  <a:cubicBezTo>
                    <a:pt x="83034" y="74411"/>
                    <a:pt x="83457" y="72587"/>
                    <a:pt x="83374" y="71459"/>
                  </a:cubicBezTo>
                  <a:cubicBezTo>
                    <a:pt x="83150" y="68457"/>
                    <a:pt x="81442" y="66019"/>
                    <a:pt x="81997" y="62279"/>
                  </a:cubicBezTo>
                  <a:cubicBezTo>
                    <a:pt x="82420" y="59468"/>
                    <a:pt x="83050" y="58946"/>
                    <a:pt x="82569" y="55703"/>
                  </a:cubicBezTo>
                  <a:cubicBezTo>
                    <a:pt x="81674" y="49733"/>
                    <a:pt x="79144" y="44956"/>
                    <a:pt x="75653" y="40694"/>
                  </a:cubicBezTo>
                  <a:cubicBezTo>
                    <a:pt x="61863" y="28636"/>
                    <a:pt x="52202" y="16065"/>
                    <a:pt x="37698" y="4472"/>
                  </a:cubicBezTo>
                  <a:cubicBezTo>
                    <a:pt x="24165" y="-7130"/>
                    <a:pt x="10631" y="6404"/>
                    <a:pt x="0" y="16073"/>
                  </a:cubicBezTo>
                  <a:cubicBezTo>
                    <a:pt x="6767" y="19937"/>
                    <a:pt x="14495" y="22840"/>
                    <a:pt x="18368" y="30569"/>
                  </a:cubicBezTo>
                  <a:cubicBezTo>
                    <a:pt x="18368" y="31539"/>
                    <a:pt x="16436" y="32501"/>
                    <a:pt x="14504" y="33471"/>
                  </a:cubicBezTo>
                  <a:cubicBezTo>
                    <a:pt x="21271" y="33471"/>
                    <a:pt x="21271" y="46034"/>
                    <a:pt x="26105" y="40238"/>
                  </a:cubicBezTo>
                  <a:cubicBezTo>
                    <a:pt x="26105" y="49907"/>
                    <a:pt x="33842" y="55703"/>
                    <a:pt x="35774" y="64402"/>
                  </a:cubicBezTo>
                  <a:cubicBezTo>
                    <a:pt x="36744" y="66334"/>
                    <a:pt x="33842" y="64402"/>
                    <a:pt x="32872" y="64402"/>
                  </a:cubicBezTo>
                  <a:cubicBezTo>
                    <a:pt x="39639" y="67305"/>
                    <a:pt x="39639" y="73101"/>
                    <a:pt x="42723" y="79105"/>
                  </a:cubicBezTo>
                  <a:cubicBezTo>
                    <a:pt x="50270" y="80838"/>
                    <a:pt x="50270" y="89537"/>
                    <a:pt x="46405" y="94363"/>
                  </a:cubicBezTo>
                  <a:cubicBezTo>
                    <a:pt x="50270" y="95334"/>
                    <a:pt x="53172" y="101130"/>
                    <a:pt x="59367" y="98443"/>
                  </a:cubicBezTo>
                  <a:cubicBezTo>
                    <a:pt x="60271" y="98211"/>
                    <a:pt x="61150" y="97863"/>
                    <a:pt x="61995" y="97365"/>
                  </a:cubicBezTo>
                  <a:cubicBezTo>
                    <a:pt x="63687" y="96370"/>
                    <a:pt x="65254" y="94786"/>
                    <a:pt x="66706" y="92348"/>
                  </a:cubicBezTo>
                  <a:cubicBezTo>
                    <a:pt x="67377" y="91859"/>
                    <a:pt x="68074" y="91461"/>
                    <a:pt x="68804" y="91179"/>
                  </a:cubicBezTo>
                  <a:cubicBezTo>
                    <a:pt x="71714" y="90051"/>
                    <a:pt x="75181" y="90789"/>
                    <a:pt x="80189" y="94853"/>
                  </a:cubicBezTo>
                  <a:cubicBezTo>
                    <a:pt x="80927" y="94231"/>
                    <a:pt x="81524" y="93484"/>
                    <a:pt x="82014" y="92655"/>
                  </a:cubicBezTo>
                  <a:cubicBezTo>
                    <a:pt x="83979" y="89346"/>
                    <a:pt x="84244" y="84686"/>
                    <a:pt x="84800" y="80855"/>
                  </a:cubicBezTo>
                  <a:cubicBezTo>
                    <a:pt x="82744" y="81875"/>
                    <a:pt x="82553" y="83724"/>
                    <a:pt x="81981" y="85524"/>
                  </a:cubicBezTo>
                  <a:cubicBezTo>
                    <a:pt x="81782" y="86129"/>
                    <a:pt x="81549" y="86718"/>
                    <a:pt x="81201" y="87273"/>
                  </a:cubicBezTo>
                  <a:cubicBezTo>
                    <a:pt x="80247" y="85905"/>
                    <a:pt x="82495" y="85250"/>
                    <a:pt x="81201" y="87273"/>
                  </a:cubicBezTo>
                  <a:close/>
                  <a:moveTo>
                    <a:pt x="81168" y="79047"/>
                  </a:moveTo>
                  <a:cubicBezTo>
                    <a:pt x="81375" y="79744"/>
                    <a:pt x="81574" y="80440"/>
                    <a:pt x="81782" y="81137"/>
                  </a:cubicBezTo>
                  <a:cubicBezTo>
                    <a:pt x="79982" y="81220"/>
                    <a:pt x="80720" y="80026"/>
                    <a:pt x="81168" y="79047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05CA9EDF-3BC6-4F66-9FB4-DBA39884899C}"/>
                </a:ext>
              </a:extLst>
            </p:cNvPr>
            <p:cNvSpPr/>
            <p:nvPr/>
          </p:nvSpPr>
          <p:spPr>
            <a:xfrm>
              <a:off x="6305055" y="1602136"/>
              <a:ext cx="342508" cy="354323"/>
            </a:xfrm>
            <a:custGeom>
              <a:avLst/>
              <a:gdLst>
                <a:gd name="connsiteX0" fmla="*/ 243261 w 342508"/>
                <a:gd name="connsiteY0" fmla="*/ 239806 h 354323"/>
                <a:gd name="connsiteX1" fmla="*/ 290438 w 342508"/>
                <a:gd name="connsiteY1" fmla="*/ 176973 h 354323"/>
                <a:gd name="connsiteX2" fmla="*/ 300256 w 342508"/>
                <a:gd name="connsiteY2" fmla="*/ 167138 h 354323"/>
                <a:gd name="connsiteX3" fmla="*/ 309237 w 342508"/>
                <a:gd name="connsiteY3" fmla="*/ 156872 h 354323"/>
                <a:gd name="connsiteX4" fmla="*/ 311617 w 342508"/>
                <a:gd name="connsiteY4" fmla="*/ 152510 h 354323"/>
                <a:gd name="connsiteX5" fmla="*/ 314752 w 342508"/>
                <a:gd name="connsiteY5" fmla="*/ 149616 h 354323"/>
                <a:gd name="connsiteX6" fmla="*/ 315722 w 342508"/>
                <a:gd name="connsiteY6" fmla="*/ 146746 h 354323"/>
                <a:gd name="connsiteX7" fmla="*/ 321900 w 342508"/>
                <a:gd name="connsiteY7" fmla="*/ 137915 h 354323"/>
                <a:gd name="connsiteX8" fmla="*/ 338518 w 342508"/>
                <a:gd name="connsiteY8" fmla="*/ 114165 h 354323"/>
                <a:gd name="connsiteX9" fmla="*/ 334546 w 342508"/>
                <a:gd name="connsiteY9" fmla="*/ 92272 h 354323"/>
                <a:gd name="connsiteX10" fmla="*/ 320258 w 342508"/>
                <a:gd name="connsiteY10" fmla="*/ 88997 h 354323"/>
                <a:gd name="connsiteX11" fmla="*/ 301774 w 342508"/>
                <a:gd name="connsiteY11" fmla="*/ 88690 h 354323"/>
                <a:gd name="connsiteX12" fmla="*/ 290753 w 342508"/>
                <a:gd name="connsiteY12" fmla="*/ 97115 h 354323"/>
                <a:gd name="connsiteX13" fmla="*/ 277203 w 342508"/>
                <a:gd name="connsiteY13" fmla="*/ 104089 h 354323"/>
                <a:gd name="connsiteX14" fmla="*/ 289634 w 342508"/>
                <a:gd name="connsiteY14" fmla="*/ 76981 h 354323"/>
                <a:gd name="connsiteX15" fmla="*/ 288448 w 342508"/>
                <a:gd name="connsiteY15" fmla="*/ 70330 h 354323"/>
                <a:gd name="connsiteX16" fmla="*/ 290728 w 342508"/>
                <a:gd name="connsiteY16" fmla="*/ 68332 h 354323"/>
                <a:gd name="connsiteX17" fmla="*/ 290737 w 342508"/>
                <a:gd name="connsiteY17" fmla="*/ 65147 h 354323"/>
                <a:gd name="connsiteX18" fmla="*/ 294692 w 342508"/>
                <a:gd name="connsiteY18" fmla="*/ 53853 h 354323"/>
                <a:gd name="connsiteX19" fmla="*/ 296807 w 342508"/>
                <a:gd name="connsiteY19" fmla="*/ 62494 h 354323"/>
                <a:gd name="connsiteX20" fmla="*/ 301633 w 342508"/>
                <a:gd name="connsiteY20" fmla="*/ 42484 h 354323"/>
                <a:gd name="connsiteX21" fmla="*/ 296973 w 342508"/>
                <a:gd name="connsiteY21" fmla="*/ 47600 h 354323"/>
                <a:gd name="connsiteX22" fmla="*/ 296500 w 342508"/>
                <a:gd name="connsiteY22" fmla="*/ 52476 h 354323"/>
                <a:gd name="connsiteX23" fmla="*/ 298357 w 342508"/>
                <a:gd name="connsiteY23" fmla="*/ 38793 h 354323"/>
                <a:gd name="connsiteX24" fmla="*/ 302197 w 342508"/>
                <a:gd name="connsiteY24" fmla="*/ 39996 h 354323"/>
                <a:gd name="connsiteX25" fmla="*/ 303656 w 342508"/>
                <a:gd name="connsiteY25" fmla="*/ 35120 h 354323"/>
                <a:gd name="connsiteX26" fmla="*/ 298548 w 342508"/>
                <a:gd name="connsiteY26" fmla="*/ 22581 h 354323"/>
                <a:gd name="connsiteX27" fmla="*/ 289667 w 342508"/>
                <a:gd name="connsiteY27" fmla="*/ 10217 h 354323"/>
                <a:gd name="connsiteX28" fmla="*/ 277336 w 342508"/>
                <a:gd name="connsiteY28" fmla="*/ 4197 h 354323"/>
                <a:gd name="connsiteX29" fmla="*/ 266456 w 342508"/>
                <a:gd name="connsiteY29" fmla="*/ 556 h 354323"/>
                <a:gd name="connsiteX30" fmla="*/ 261314 w 342508"/>
                <a:gd name="connsiteY30" fmla="*/ 10300 h 354323"/>
                <a:gd name="connsiteX31" fmla="*/ 264631 w 342508"/>
                <a:gd name="connsiteY31" fmla="*/ 17282 h 354323"/>
                <a:gd name="connsiteX32" fmla="*/ 265096 w 342508"/>
                <a:gd name="connsiteY32" fmla="*/ 21197 h 354323"/>
                <a:gd name="connsiteX33" fmla="*/ 269607 w 342508"/>
                <a:gd name="connsiteY33" fmla="*/ 22822 h 354323"/>
                <a:gd name="connsiteX34" fmla="*/ 269798 w 342508"/>
                <a:gd name="connsiteY34" fmla="*/ 32906 h 354323"/>
                <a:gd name="connsiteX35" fmla="*/ 233675 w 342508"/>
                <a:gd name="connsiteY35" fmla="*/ 113302 h 354323"/>
                <a:gd name="connsiteX36" fmla="*/ 223260 w 342508"/>
                <a:gd name="connsiteY36" fmla="*/ 123378 h 354323"/>
                <a:gd name="connsiteX37" fmla="*/ 218790 w 342508"/>
                <a:gd name="connsiteY37" fmla="*/ 125949 h 354323"/>
                <a:gd name="connsiteX38" fmla="*/ 212090 w 342508"/>
                <a:gd name="connsiteY38" fmla="*/ 127002 h 354323"/>
                <a:gd name="connsiteX39" fmla="*/ 195902 w 342508"/>
                <a:gd name="connsiteY39" fmla="*/ 124821 h 354323"/>
                <a:gd name="connsiteX40" fmla="*/ 178306 w 342508"/>
                <a:gd name="connsiteY40" fmla="*/ 122756 h 354323"/>
                <a:gd name="connsiteX41" fmla="*/ 171738 w 342508"/>
                <a:gd name="connsiteY41" fmla="*/ 124290 h 354323"/>
                <a:gd name="connsiteX42" fmla="*/ 176680 w 342508"/>
                <a:gd name="connsiteY42" fmla="*/ 118062 h 354323"/>
                <a:gd name="connsiteX43" fmla="*/ 188729 w 342508"/>
                <a:gd name="connsiteY43" fmla="*/ 100316 h 354323"/>
                <a:gd name="connsiteX44" fmla="*/ 182145 w 342508"/>
                <a:gd name="connsiteY44" fmla="*/ 86542 h 354323"/>
                <a:gd name="connsiteX45" fmla="*/ 168495 w 342508"/>
                <a:gd name="connsiteY45" fmla="*/ 82222 h 354323"/>
                <a:gd name="connsiteX46" fmla="*/ 188986 w 342508"/>
                <a:gd name="connsiteY46" fmla="*/ 56888 h 354323"/>
                <a:gd name="connsiteX47" fmla="*/ 176058 w 342508"/>
                <a:gd name="connsiteY47" fmla="*/ 68978 h 354323"/>
                <a:gd name="connsiteX48" fmla="*/ 158967 w 342508"/>
                <a:gd name="connsiteY48" fmla="*/ 80223 h 354323"/>
                <a:gd name="connsiteX49" fmla="*/ 175105 w 342508"/>
                <a:gd name="connsiteY49" fmla="*/ 60114 h 354323"/>
                <a:gd name="connsiteX50" fmla="*/ 186714 w 342508"/>
                <a:gd name="connsiteY50" fmla="*/ 50677 h 354323"/>
                <a:gd name="connsiteX51" fmla="*/ 189517 w 342508"/>
                <a:gd name="connsiteY51" fmla="*/ 48496 h 354323"/>
                <a:gd name="connsiteX52" fmla="*/ 189874 w 342508"/>
                <a:gd name="connsiteY52" fmla="*/ 45685 h 354323"/>
                <a:gd name="connsiteX53" fmla="*/ 193680 w 342508"/>
                <a:gd name="connsiteY53" fmla="*/ 46257 h 354323"/>
                <a:gd name="connsiteX54" fmla="*/ 189542 w 342508"/>
                <a:gd name="connsiteY54" fmla="*/ 55926 h 354323"/>
                <a:gd name="connsiteX55" fmla="*/ 198805 w 342508"/>
                <a:gd name="connsiteY55" fmla="*/ 47360 h 354323"/>
                <a:gd name="connsiteX56" fmla="*/ 206252 w 342508"/>
                <a:gd name="connsiteY56" fmla="*/ 44150 h 354323"/>
                <a:gd name="connsiteX57" fmla="*/ 223094 w 342508"/>
                <a:gd name="connsiteY57" fmla="*/ 36107 h 354323"/>
                <a:gd name="connsiteX58" fmla="*/ 227539 w 342508"/>
                <a:gd name="connsiteY58" fmla="*/ 30211 h 354323"/>
                <a:gd name="connsiteX59" fmla="*/ 223276 w 342508"/>
                <a:gd name="connsiteY59" fmla="*/ 25053 h 354323"/>
                <a:gd name="connsiteX60" fmla="*/ 221717 w 342508"/>
                <a:gd name="connsiteY60" fmla="*/ 14322 h 354323"/>
                <a:gd name="connsiteX61" fmla="*/ 211501 w 342508"/>
                <a:gd name="connsiteY61" fmla="*/ 13385 h 354323"/>
                <a:gd name="connsiteX62" fmla="*/ 200273 w 342508"/>
                <a:gd name="connsiteY62" fmla="*/ 11055 h 354323"/>
                <a:gd name="connsiteX63" fmla="*/ 165212 w 342508"/>
                <a:gd name="connsiteY63" fmla="*/ 8600 h 354323"/>
                <a:gd name="connsiteX64" fmla="*/ 153585 w 342508"/>
                <a:gd name="connsiteY64" fmla="*/ 7232 h 354323"/>
                <a:gd name="connsiteX65" fmla="*/ 144530 w 342508"/>
                <a:gd name="connsiteY65" fmla="*/ 9968 h 354323"/>
                <a:gd name="connsiteX66" fmla="*/ 87502 w 342508"/>
                <a:gd name="connsiteY66" fmla="*/ 18667 h 354323"/>
                <a:gd name="connsiteX67" fmla="*/ 82667 w 342508"/>
                <a:gd name="connsiteY67" fmla="*/ 22532 h 354323"/>
                <a:gd name="connsiteX68" fmla="*/ 132928 w 342508"/>
                <a:gd name="connsiteY68" fmla="*/ 41862 h 354323"/>
                <a:gd name="connsiteX69" fmla="*/ 138725 w 342508"/>
                <a:gd name="connsiteY69" fmla="*/ 44764 h 354323"/>
                <a:gd name="connsiteX70" fmla="*/ 101027 w 342508"/>
                <a:gd name="connsiteY70" fmla="*/ 83432 h 354323"/>
                <a:gd name="connsiteX71" fmla="*/ 103465 w 342508"/>
                <a:gd name="connsiteY71" fmla="*/ 90672 h 354323"/>
                <a:gd name="connsiteX72" fmla="*/ 100902 w 342508"/>
                <a:gd name="connsiteY72" fmla="*/ 106693 h 354323"/>
                <a:gd name="connsiteX73" fmla="*/ 103805 w 342508"/>
                <a:gd name="connsiteY73" fmla="*/ 118303 h 354323"/>
                <a:gd name="connsiteX74" fmla="*/ 109651 w 342508"/>
                <a:gd name="connsiteY74" fmla="*/ 124804 h 354323"/>
                <a:gd name="connsiteX75" fmla="*/ 116551 w 342508"/>
                <a:gd name="connsiteY75" fmla="*/ 132972 h 354323"/>
                <a:gd name="connsiteX76" fmla="*/ 89882 w 342508"/>
                <a:gd name="connsiteY76" fmla="*/ 154284 h 354323"/>
                <a:gd name="connsiteX77" fmla="*/ 60650 w 342508"/>
                <a:gd name="connsiteY77" fmla="*/ 171624 h 354323"/>
                <a:gd name="connsiteX78" fmla="*/ 28409 w 342508"/>
                <a:gd name="connsiteY78" fmla="*/ 189818 h 354323"/>
                <a:gd name="connsiteX79" fmla="*/ 14245 w 342508"/>
                <a:gd name="connsiteY79" fmla="*/ 194769 h 354323"/>
                <a:gd name="connsiteX80" fmla="*/ 8581 w 342508"/>
                <a:gd name="connsiteY80" fmla="*/ 195565 h 354323"/>
                <a:gd name="connsiteX81" fmla="*/ 2975 w 342508"/>
                <a:gd name="connsiteY81" fmla="*/ 193757 h 354323"/>
                <a:gd name="connsiteX82" fmla="*/ 3962 w 342508"/>
                <a:gd name="connsiteY82" fmla="*/ 202315 h 354323"/>
                <a:gd name="connsiteX83" fmla="*/ 1657 w 342508"/>
                <a:gd name="connsiteY83" fmla="*/ 209737 h 354323"/>
                <a:gd name="connsiteX84" fmla="*/ 3796 w 342508"/>
                <a:gd name="connsiteY84" fmla="*/ 226173 h 354323"/>
                <a:gd name="connsiteX85" fmla="*/ 7943 w 342508"/>
                <a:gd name="connsiteY85" fmla="*/ 233653 h 354323"/>
                <a:gd name="connsiteX86" fmla="*/ 19220 w 342508"/>
                <a:gd name="connsiteY86" fmla="*/ 230858 h 354323"/>
                <a:gd name="connsiteX87" fmla="*/ 45334 w 342508"/>
                <a:gd name="connsiteY87" fmla="*/ 216902 h 354323"/>
                <a:gd name="connsiteX88" fmla="*/ 86017 w 342508"/>
                <a:gd name="connsiteY88" fmla="*/ 192679 h 354323"/>
                <a:gd name="connsiteX89" fmla="*/ 109079 w 342508"/>
                <a:gd name="connsiteY89" fmla="*/ 179535 h 354323"/>
                <a:gd name="connsiteX90" fmla="*/ 123674 w 342508"/>
                <a:gd name="connsiteY90" fmla="*/ 171135 h 354323"/>
                <a:gd name="connsiteX91" fmla="*/ 138999 w 342508"/>
                <a:gd name="connsiteY91" fmla="*/ 164642 h 354323"/>
                <a:gd name="connsiteX92" fmla="*/ 117513 w 342508"/>
                <a:gd name="connsiteY92" fmla="*/ 197414 h 354323"/>
                <a:gd name="connsiteX93" fmla="*/ 103921 w 342508"/>
                <a:gd name="connsiteY93" fmla="*/ 199877 h 354323"/>
                <a:gd name="connsiteX94" fmla="*/ 57250 w 342508"/>
                <a:gd name="connsiteY94" fmla="*/ 228752 h 354323"/>
                <a:gd name="connsiteX95" fmla="*/ 61214 w 342508"/>
                <a:gd name="connsiteY95" fmla="*/ 282173 h 354323"/>
                <a:gd name="connsiteX96" fmla="*/ 62060 w 342508"/>
                <a:gd name="connsiteY96" fmla="*/ 289039 h 354323"/>
                <a:gd name="connsiteX97" fmla="*/ 70593 w 342508"/>
                <a:gd name="connsiteY97" fmla="*/ 297887 h 354323"/>
                <a:gd name="connsiteX98" fmla="*/ 81473 w 342508"/>
                <a:gd name="connsiteY98" fmla="*/ 290623 h 354323"/>
                <a:gd name="connsiteX99" fmla="*/ 92610 w 342508"/>
                <a:gd name="connsiteY99" fmla="*/ 281932 h 354323"/>
                <a:gd name="connsiteX100" fmla="*/ 101425 w 342508"/>
                <a:gd name="connsiteY100" fmla="*/ 275273 h 354323"/>
                <a:gd name="connsiteX101" fmla="*/ 141619 w 342508"/>
                <a:gd name="connsiteY101" fmla="*/ 223602 h 354323"/>
                <a:gd name="connsiteX102" fmla="*/ 154182 w 342508"/>
                <a:gd name="connsiteY102" fmla="*/ 222632 h 354323"/>
                <a:gd name="connsiteX103" fmla="*/ 122281 w 342508"/>
                <a:gd name="connsiteY103" fmla="*/ 298028 h 354323"/>
                <a:gd name="connsiteX104" fmla="*/ 114278 w 342508"/>
                <a:gd name="connsiteY104" fmla="*/ 301246 h 354323"/>
                <a:gd name="connsiteX105" fmla="*/ 110829 w 342508"/>
                <a:gd name="connsiteY105" fmla="*/ 307855 h 354323"/>
                <a:gd name="connsiteX106" fmla="*/ 107445 w 342508"/>
                <a:gd name="connsiteY106" fmla="*/ 310906 h 354323"/>
                <a:gd name="connsiteX107" fmla="*/ 101176 w 342508"/>
                <a:gd name="connsiteY107" fmla="*/ 325427 h 354323"/>
                <a:gd name="connsiteX108" fmla="*/ 100322 w 342508"/>
                <a:gd name="connsiteY108" fmla="*/ 333487 h 354323"/>
                <a:gd name="connsiteX109" fmla="*/ 102196 w 342508"/>
                <a:gd name="connsiteY109" fmla="*/ 337260 h 354323"/>
                <a:gd name="connsiteX110" fmla="*/ 100231 w 342508"/>
                <a:gd name="connsiteY110" fmla="*/ 344516 h 354323"/>
                <a:gd name="connsiteX111" fmla="*/ 102030 w 342508"/>
                <a:gd name="connsiteY111" fmla="*/ 353572 h 354323"/>
                <a:gd name="connsiteX112" fmla="*/ 106757 w 342508"/>
                <a:gd name="connsiteY112" fmla="*/ 352883 h 354323"/>
                <a:gd name="connsiteX113" fmla="*/ 110514 w 342508"/>
                <a:gd name="connsiteY113" fmla="*/ 354194 h 354323"/>
                <a:gd name="connsiteX114" fmla="*/ 120622 w 342508"/>
                <a:gd name="connsiteY114" fmla="*/ 342941 h 354323"/>
                <a:gd name="connsiteX115" fmla="*/ 111301 w 342508"/>
                <a:gd name="connsiteY115" fmla="*/ 349309 h 354323"/>
                <a:gd name="connsiteX116" fmla="*/ 121070 w 342508"/>
                <a:gd name="connsiteY116" fmla="*/ 337766 h 354323"/>
                <a:gd name="connsiteX117" fmla="*/ 131088 w 342508"/>
                <a:gd name="connsiteY117" fmla="*/ 326264 h 354323"/>
                <a:gd name="connsiteX118" fmla="*/ 162881 w 342508"/>
                <a:gd name="connsiteY118" fmla="*/ 288359 h 354323"/>
                <a:gd name="connsiteX119" fmla="*/ 176307 w 342508"/>
                <a:gd name="connsiteY119" fmla="*/ 287314 h 354323"/>
                <a:gd name="connsiteX120" fmla="*/ 243261 w 342508"/>
                <a:gd name="connsiteY120" fmla="*/ 239806 h 354323"/>
                <a:gd name="connsiteX121" fmla="*/ 243261 w 342508"/>
                <a:gd name="connsiteY121" fmla="*/ 239806 h 354323"/>
                <a:gd name="connsiteX122" fmla="*/ 285919 w 342508"/>
                <a:gd name="connsiteY122" fmla="*/ 77453 h 354323"/>
                <a:gd name="connsiteX123" fmla="*/ 287793 w 342508"/>
                <a:gd name="connsiteY123" fmla="*/ 77868 h 354323"/>
                <a:gd name="connsiteX124" fmla="*/ 284857 w 342508"/>
                <a:gd name="connsiteY124" fmla="*/ 79518 h 354323"/>
                <a:gd name="connsiteX125" fmla="*/ 285919 w 342508"/>
                <a:gd name="connsiteY125" fmla="*/ 77453 h 354323"/>
                <a:gd name="connsiteX126" fmla="*/ 285919 w 342508"/>
                <a:gd name="connsiteY126" fmla="*/ 77453 h 354323"/>
                <a:gd name="connsiteX127" fmla="*/ 283995 w 342508"/>
                <a:gd name="connsiteY127" fmla="*/ 85273 h 354323"/>
                <a:gd name="connsiteX128" fmla="*/ 283207 w 342508"/>
                <a:gd name="connsiteY128" fmla="*/ 86957 h 354323"/>
                <a:gd name="connsiteX129" fmla="*/ 283995 w 342508"/>
                <a:gd name="connsiteY129" fmla="*/ 85273 h 354323"/>
                <a:gd name="connsiteX130" fmla="*/ 283995 w 342508"/>
                <a:gd name="connsiteY130" fmla="*/ 85273 h 354323"/>
                <a:gd name="connsiteX131" fmla="*/ 111343 w 342508"/>
                <a:gd name="connsiteY131" fmla="*/ 220393 h 354323"/>
                <a:gd name="connsiteX132" fmla="*/ 101616 w 342508"/>
                <a:gd name="connsiteY132" fmla="*/ 235518 h 354323"/>
                <a:gd name="connsiteX133" fmla="*/ 90172 w 342508"/>
                <a:gd name="connsiteY133" fmla="*/ 249558 h 354323"/>
                <a:gd name="connsiteX134" fmla="*/ 77526 w 342508"/>
                <a:gd name="connsiteY134" fmla="*/ 256407 h 354323"/>
                <a:gd name="connsiteX135" fmla="*/ 68918 w 342508"/>
                <a:gd name="connsiteY135" fmla="*/ 247020 h 354323"/>
                <a:gd name="connsiteX136" fmla="*/ 93008 w 342508"/>
                <a:gd name="connsiteY136" fmla="*/ 218544 h 354323"/>
                <a:gd name="connsiteX137" fmla="*/ 103846 w 342508"/>
                <a:gd name="connsiteY137" fmla="*/ 216346 h 354323"/>
                <a:gd name="connsiteX138" fmla="*/ 113433 w 342508"/>
                <a:gd name="connsiteY138" fmla="*/ 216006 h 354323"/>
                <a:gd name="connsiteX139" fmla="*/ 111343 w 342508"/>
                <a:gd name="connsiteY139" fmla="*/ 220393 h 354323"/>
                <a:gd name="connsiteX140" fmla="*/ 111343 w 342508"/>
                <a:gd name="connsiteY140" fmla="*/ 220393 h 354323"/>
                <a:gd name="connsiteX141" fmla="*/ 163395 w 342508"/>
                <a:gd name="connsiteY141" fmla="*/ 131853 h 354323"/>
                <a:gd name="connsiteX142" fmla="*/ 161505 w 342508"/>
                <a:gd name="connsiteY142" fmla="*/ 134374 h 354323"/>
                <a:gd name="connsiteX143" fmla="*/ 163395 w 342508"/>
                <a:gd name="connsiteY143" fmla="*/ 131853 h 354323"/>
                <a:gd name="connsiteX144" fmla="*/ 163395 w 342508"/>
                <a:gd name="connsiteY144" fmla="*/ 131853 h 354323"/>
                <a:gd name="connsiteX145" fmla="*/ 214362 w 342508"/>
                <a:gd name="connsiteY145" fmla="*/ 232326 h 354323"/>
                <a:gd name="connsiteX146" fmla="*/ 188995 w 342508"/>
                <a:gd name="connsiteY146" fmla="*/ 265173 h 354323"/>
                <a:gd name="connsiteX147" fmla="*/ 194791 w 342508"/>
                <a:gd name="connsiteY147" fmla="*/ 249707 h 354323"/>
                <a:gd name="connsiteX148" fmla="*/ 172559 w 342508"/>
                <a:gd name="connsiteY148" fmla="*/ 266143 h 354323"/>
                <a:gd name="connsiteX149" fmla="*/ 168761 w 342508"/>
                <a:gd name="connsiteY149" fmla="*/ 213585 h 354323"/>
                <a:gd name="connsiteX150" fmla="*/ 160966 w 342508"/>
                <a:gd name="connsiteY150" fmla="*/ 202862 h 354323"/>
                <a:gd name="connsiteX151" fmla="*/ 150326 w 342508"/>
                <a:gd name="connsiteY151" fmla="*/ 194611 h 354323"/>
                <a:gd name="connsiteX152" fmla="*/ 155161 w 342508"/>
                <a:gd name="connsiteY152" fmla="*/ 179145 h 354323"/>
                <a:gd name="connsiteX153" fmla="*/ 199626 w 342508"/>
                <a:gd name="connsiteY153" fmla="*/ 157883 h 354323"/>
                <a:gd name="connsiteX154" fmla="*/ 204460 w 342508"/>
                <a:gd name="connsiteY154" fmla="*/ 163680 h 354323"/>
                <a:gd name="connsiteX155" fmla="*/ 203490 w 342508"/>
                <a:gd name="connsiteY155" fmla="*/ 174195 h 354323"/>
                <a:gd name="connsiteX156" fmla="*/ 205422 w 342508"/>
                <a:gd name="connsiteY156" fmla="*/ 183980 h 354323"/>
                <a:gd name="connsiteX157" fmla="*/ 212189 w 342508"/>
                <a:gd name="connsiteY157" fmla="*/ 210077 h 354323"/>
                <a:gd name="connsiteX158" fmla="*/ 214362 w 342508"/>
                <a:gd name="connsiteY158" fmla="*/ 232326 h 354323"/>
                <a:gd name="connsiteX159" fmla="*/ 214362 w 342508"/>
                <a:gd name="connsiteY159" fmla="*/ 232326 h 354323"/>
                <a:gd name="connsiteX160" fmla="*/ 277618 w 342508"/>
                <a:gd name="connsiteY160" fmla="*/ 93143 h 354323"/>
                <a:gd name="connsiteX161" fmla="*/ 280429 w 342508"/>
                <a:gd name="connsiteY161" fmla="*/ 92380 h 354323"/>
                <a:gd name="connsiteX162" fmla="*/ 276515 w 342508"/>
                <a:gd name="connsiteY162" fmla="*/ 97737 h 354323"/>
                <a:gd name="connsiteX163" fmla="*/ 277618 w 342508"/>
                <a:gd name="connsiteY163" fmla="*/ 93143 h 354323"/>
                <a:gd name="connsiteX164" fmla="*/ 277618 w 342508"/>
                <a:gd name="connsiteY164" fmla="*/ 93143 h 354323"/>
                <a:gd name="connsiteX165" fmla="*/ 276274 w 342508"/>
                <a:gd name="connsiteY165" fmla="*/ 98226 h 354323"/>
                <a:gd name="connsiteX166" fmla="*/ 275420 w 342508"/>
                <a:gd name="connsiteY166" fmla="*/ 103451 h 354323"/>
                <a:gd name="connsiteX167" fmla="*/ 272360 w 342508"/>
                <a:gd name="connsiteY167" fmla="*/ 104479 h 354323"/>
                <a:gd name="connsiteX168" fmla="*/ 276274 w 342508"/>
                <a:gd name="connsiteY168" fmla="*/ 98226 h 354323"/>
                <a:gd name="connsiteX169" fmla="*/ 276274 w 342508"/>
                <a:gd name="connsiteY169" fmla="*/ 98226 h 354323"/>
                <a:gd name="connsiteX170" fmla="*/ 272277 w 342508"/>
                <a:gd name="connsiteY170" fmla="*/ 105665 h 354323"/>
                <a:gd name="connsiteX171" fmla="*/ 270187 w 342508"/>
                <a:gd name="connsiteY171" fmla="*/ 107265 h 354323"/>
                <a:gd name="connsiteX172" fmla="*/ 272277 w 342508"/>
                <a:gd name="connsiteY172" fmla="*/ 105665 h 354323"/>
                <a:gd name="connsiteX173" fmla="*/ 272277 w 342508"/>
                <a:gd name="connsiteY173" fmla="*/ 105665 h 354323"/>
                <a:gd name="connsiteX174" fmla="*/ 243792 w 342508"/>
                <a:gd name="connsiteY174" fmla="*/ 166872 h 354323"/>
                <a:gd name="connsiteX175" fmla="*/ 238684 w 342508"/>
                <a:gd name="connsiteY175" fmla="*/ 165338 h 354323"/>
                <a:gd name="connsiteX176" fmla="*/ 242507 w 342508"/>
                <a:gd name="connsiteY176" fmla="*/ 159193 h 354323"/>
                <a:gd name="connsiteX177" fmla="*/ 254315 w 342508"/>
                <a:gd name="connsiteY177" fmla="*/ 145328 h 354323"/>
                <a:gd name="connsiteX178" fmla="*/ 269408 w 342508"/>
                <a:gd name="connsiteY178" fmla="*/ 132956 h 354323"/>
                <a:gd name="connsiteX179" fmla="*/ 289484 w 342508"/>
                <a:gd name="connsiteY179" fmla="*/ 121512 h 354323"/>
                <a:gd name="connsiteX180" fmla="*/ 305879 w 342508"/>
                <a:gd name="connsiteY180" fmla="*/ 112672 h 354323"/>
                <a:gd name="connsiteX181" fmla="*/ 267053 w 342508"/>
                <a:gd name="connsiteY181" fmla="*/ 169335 h 354323"/>
                <a:gd name="connsiteX182" fmla="*/ 257168 w 342508"/>
                <a:gd name="connsiteY182" fmla="*/ 178781 h 354323"/>
                <a:gd name="connsiteX183" fmla="*/ 243792 w 342508"/>
                <a:gd name="connsiteY183" fmla="*/ 166872 h 354323"/>
                <a:gd name="connsiteX184" fmla="*/ 243792 w 342508"/>
                <a:gd name="connsiteY184" fmla="*/ 166872 h 3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342508" h="354323">
                  <a:moveTo>
                    <a:pt x="243261" y="239806"/>
                  </a:moveTo>
                  <a:cubicBezTo>
                    <a:pt x="248925" y="212009"/>
                    <a:pt x="272120" y="196543"/>
                    <a:pt x="290438" y="176973"/>
                  </a:cubicBezTo>
                  <a:cubicBezTo>
                    <a:pt x="293473" y="173631"/>
                    <a:pt x="296939" y="170422"/>
                    <a:pt x="300256" y="167138"/>
                  </a:cubicBezTo>
                  <a:cubicBezTo>
                    <a:pt x="303573" y="163854"/>
                    <a:pt x="306758" y="160504"/>
                    <a:pt x="309237" y="156872"/>
                  </a:cubicBezTo>
                  <a:cubicBezTo>
                    <a:pt x="310340" y="155263"/>
                    <a:pt x="310539" y="154036"/>
                    <a:pt x="311617" y="152510"/>
                  </a:cubicBezTo>
                  <a:cubicBezTo>
                    <a:pt x="313267" y="152070"/>
                    <a:pt x="314321" y="151100"/>
                    <a:pt x="314752" y="149616"/>
                  </a:cubicBezTo>
                  <a:cubicBezTo>
                    <a:pt x="315258" y="148728"/>
                    <a:pt x="315581" y="147766"/>
                    <a:pt x="315722" y="146746"/>
                  </a:cubicBezTo>
                  <a:cubicBezTo>
                    <a:pt x="317837" y="143827"/>
                    <a:pt x="319819" y="140751"/>
                    <a:pt x="321900" y="137915"/>
                  </a:cubicBezTo>
                  <a:cubicBezTo>
                    <a:pt x="327514" y="130252"/>
                    <a:pt x="334447" y="122889"/>
                    <a:pt x="338518" y="114165"/>
                  </a:cubicBezTo>
                  <a:cubicBezTo>
                    <a:pt x="342814" y="104960"/>
                    <a:pt x="346181" y="95407"/>
                    <a:pt x="334546" y="92272"/>
                  </a:cubicBezTo>
                  <a:cubicBezTo>
                    <a:pt x="329969" y="91037"/>
                    <a:pt x="324919" y="89395"/>
                    <a:pt x="320258" y="88997"/>
                  </a:cubicBezTo>
                  <a:cubicBezTo>
                    <a:pt x="314669" y="88524"/>
                    <a:pt x="307007" y="87504"/>
                    <a:pt x="301774" y="88690"/>
                  </a:cubicBezTo>
                  <a:cubicBezTo>
                    <a:pt x="295969" y="90000"/>
                    <a:pt x="294866" y="93400"/>
                    <a:pt x="290753" y="97115"/>
                  </a:cubicBezTo>
                  <a:cubicBezTo>
                    <a:pt x="289484" y="98260"/>
                    <a:pt x="278248" y="104935"/>
                    <a:pt x="277203" y="104089"/>
                  </a:cubicBezTo>
                  <a:cubicBezTo>
                    <a:pt x="278024" y="104753"/>
                    <a:pt x="287560" y="78979"/>
                    <a:pt x="289634" y="76981"/>
                  </a:cubicBezTo>
                  <a:cubicBezTo>
                    <a:pt x="284550" y="75015"/>
                    <a:pt x="286938" y="74062"/>
                    <a:pt x="288448" y="70330"/>
                  </a:cubicBezTo>
                  <a:cubicBezTo>
                    <a:pt x="287420" y="70372"/>
                    <a:pt x="288182" y="69708"/>
                    <a:pt x="290728" y="68332"/>
                  </a:cubicBezTo>
                  <a:cubicBezTo>
                    <a:pt x="289932" y="67262"/>
                    <a:pt x="289940" y="66200"/>
                    <a:pt x="290737" y="65147"/>
                  </a:cubicBezTo>
                  <a:cubicBezTo>
                    <a:pt x="291757" y="62477"/>
                    <a:pt x="294783" y="56216"/>
                    <a:pt x="294692" y="53853"/>
                  </a:cubicBezTo>
                  <a:cubicBezTo>
                    <a:pt x="298814" y="57054"/>
                    <a:pt x="293216" y="60304"/>
                    <a:pt x="296807" y="62494"/>
                  </a:cubicBezTo>
                  <a:cubicBezTo>
                    <a:pt x="298084" y="56747"/>
                    <a:pt x="301932" y="48380"/>
                    <a:pt x="301633" y="42484"/>
                  </a:cubicBezTo>
                  <a:cubicBezTo>
                    <a:pt x="300041" y="44068"/>
                    <a:pt x="297578" y="45220"/>
                    <a:pt x="296973" y="47600"/>
                  </a:cubicBezTo>
                  <a:cubicBezTo>
                    <a:pt x="301202" y="46647"/>
                    <a:pt x="297893" y="50619"/>
                    <a:pt x="296500" y="52476"/>
                  </a:cubicBezTo>
                  <a:cubicBezTo>
                    <a:pt x="294742" y="49516"/>
                    <a:pt x="294692" y="40170"/>
                    <a:pt x="298357" y="38793"/>
                  </a:cubicBezTo>
                  <a:cubicBezTo>
                    <a:pt x="298084" y="42044"/>
                    <a:pt x="300041" y="42326"/>
                    <a:pt x="302197" y="39996"/>
                  </a:cubicBezTo>
                  <a:cubicBezTo>
                    <a:pt x="302512" y="39656"/>
                    <a:pt x="303565" y="35692"/>
                    <a:pt x="303656" y="35120"/>
                  </a:cubicBezTo>
                  <a:cubicBezTo>
                    <a:pt x="304569" y="29622"/>
                    <a:pt x="303880" y="27051"/>
                    <a:pt x="298548" y="22581"/>
                  </a:cubicBezTo>
                  <a:cubicBezTo>
                    <a:pt x="294078" y="18841"/>
                    <a:pt x="293440" y="14446"/>
                    <a:pt x="289667" y="10217"/>
                  </a:cubicBezTo>
                  <a:cubicBezTo>
                    <a:pt x="286200" y="6320"/>
                    <a:pt x="281515" y="6635"/>
                    <a:pt x="277336" y="4197"/>
                  </a:cubicBezTo>
                  <a:cubicBezTo>
                    <a:pt x="272567" y="1419"/>
                    <a:pt x="271688" y="-1169"/>
                    <a:pt x="266456" y="556"/>
                  </a:cubicBezTo>
                  <a:cubicBezTo>
                    <a:pt x="261804" y="2090"/>
                    <a:pt x="259813" y="4844"/>
                    <a:pt x="261314" y="10300"/>
                  </a:cubicBezTo>
                  <a:cubicBezTo>
                    <a:pt x="261994" y="12755"/>
                    <a:pt x="263595" y="14977"/>
                    <a:pt x="264631" y="17282"/>
                  </a:cubicBezTo>
                  <a:cubicBezTo>
                    <a:pt x="265311" y="18808"/>
                    <a:pt x="263694" y="19546"/>
                    <a:pt x="265096" y="21197"/>
                  </a:cubicBezTo>
                  <a:cubicBezTo>
                    <a:pt x="265693" y="21893"/>
                    <a:pt x="268322" y="21031"/>
                    <a:pt x="269607" y="22822"/>
                  </a:cubicBezTo>
                  <a:cubicBezTo>
                    <a:pt x="271141" y="24970"/>
                    <a:pt x="270005" y="30683"/>
                    <a:pt x="269798" y="32906"/>
                  </a:cubicBezTo>
                  <a:cubicBezTo>
                    <a:pt x="267219" y="60993"/>
                    <a:pt x="249133" y="90556"/>
                    <a:pt x="233675" y="113302"/>
                  </a:cubicBezTo>
                  <a:cubicBezTo>
                    <a:pt x="230657" y="117747"/>
                    <a:pt x="227646" y="120210"/>
                    <a:pt x="223260" y="123378"/>
                  </a:cubicBezTo>
                  <a:cubicBezTo>
                    <a:pt x="221842" y="124398"/>
                    <a:pt x="220341" y="125094"/>
                    <a:pt x="218790" y="125949"/>
                  </a:cubicBezTo>
                  <a:cubicBezTo>
                    <a:pt x="214826" y="128138"/>
                    <a:pt x="216692" y="127491"/>
                    <a:pt x="212090" y="127002"/>
                  </a:cubicBezTo>
                  <a:cubicBezTo>
                    <a:pt x="206492" y="126413"/>
                    <a:pt x="201425" y="126554"/>
                    <a:pt x="195902" y="124821"/>
                  </a:cubicBezTo>
                  <a:cubicBezTo>
                    <a:pt x="190321" y="123079"/>
                    <a:pt x="184193" y="121097"/>
                    <a:pt x="178306" y="122756"/>
                  </a:cubicBezTo>
                  <a:cubicBezTo>
                    <a:pt x="176730" y="123204"/>
                    <a:pt x="173670" y="127159"/>
                    <a:pt x="171738" y="124290"/>
                  </a:cubicBezTo>
                  <a:cubicBezTo>
                    <a:pt x="170884" y="123021"/>
                    <a:pt x="176274" y="118518"/>
                    <a:pt x="176680" y="118062"/>
                  </a:cubicBezTo>
                  <a:cubicBezTo>
                    <a:pt x="180860" y="113344"/>
                    <a:pt x="187635" y="106643"/>
                    <a:pt x="188729" y="100316"/>
                  </a:cubicBezTo>
                  <a:cubicBezTo>
                    <a:pt x="189409" y="96394"/>
                    <a:pt x="186001" y="88814"/>
                    <a:pt x="182145" y="86542"/>
                  </a:cubicBezTo>
                  <a:cubicBezTo>
                    <a:pt x="178596" y="84452"/>
                    <a:pt x="170967" y="85746"/>
                    <a:pt x="168495" y="82222"/>
                  </a:cubicBezTo>
                  <a:cubicBezTo>
                    <a:pt x="175519" y="73855"/>
                    <a:pt x="182178" y="65413"/>
                    <a:pt x="188986" y="56888"/>
                  </a:cubicBezTo>
                  <a:cubicBezTo>
                    <a:pt x="186341" y="56166"/>
                    <a:pt x="177526" y="66922"/>
                    <a:pt x="176058" y="68978"/>
                  </a:cubicBezTo>
                  <a:cubicBezTo>
                    <a:pt x="172202" y="74385"/>
                    <a:pt x="167210" y="84909"/>
                    <a:pt x="158967" y="80223"/>
                  </a:cubicBezTo>
                  <a:cubicBezTo>
                    <a:pt x="164872" y="73954"/>
                    <a:pt x="170743" y="67577"/>
                    <a:pt x="175105" y="60114"/>
                  </a:cubicBezTo>
                  <a:cubicBezTo>
                    <a:pt x="176166" y="58298"/>
                    <a:pt x="186192" y="46381"/>
                    <a:pt x="186714" y="50677"/>
                  </a:cubicBezTo>
                  <a:cubicBezTo>
                    <a:pt x="187096" y="49259"/>
                    <a:pt x="188033" y="48537"/>
                    <a:pt x="189517" y="48496"/>
                  </a:cubicBezTo>
                  <a:cubicBezTo>
                    <a:pt x="189185" y="47484"/>
                    <a:pt x="189310" y="46547"/>
                    <a:pt x="189874" y="45685"/>
                  </a:cubicBezTo>
                  <a:cubicBezTo>
                    <a:pt x="191731" y="44789"/>
                    <a:pt x="192627" y="44109"/>
                    <a:pt x="193680" y="46257"/>
                  </a:cubicBezTo>
                  <a:cubicBezTo>
                    <a:pt x="195164" y="49300"/>
                    <a:pt x="189285" y="53173"/>
                    <a:pt x="189542" y="55926"/>
                  </a:cubicBezTo>
                  <a:cubicBezTo>
                    <a:pt x="192917" y="53322"/>
                    <a:pt x="195662" y="50270"/>
                    <a:pt x="198805" y="47360"/>
                  </a:cubicBezTo>
                  <a:cubicBezTo>
                    <a:pt x="200414" y="45875"/>
                    <a:pt x="208433" y="37450"/>
                    <a:pt x="206252" y="44150"/>
                  </a:cubicBezTo>
                  <a:cubicBezTo>
                    <a:pt x="211816" y="41306"/>
                    <a:pt x="217646" y="39233"/>
                    <a:pt x="223094" y="36107"/>
                  </a:cubicBezTo>
                  <a:cubicBezTo>
                    <a:pt x="226510" y="34150"/>
                    <a:pt x="228227" y="34199"/>
                    <a:pt x="227539" y="30211"/>
                  </a:cubicBezTo>
                  <a:cubicBezTo>
                    <a:pt x="227116" y="27797"/>
                    <a:pt x="223542" y="26346"/>
                    <a:pt x="223276" y="25053"/>
                  </a:cubicBezTo>
                  <a:cubicBezTo>
                    <a:pt x="222331" y="20392"/>
                    <a:pt x="228567" y="17083"/>
                    <a:pt x="221717" y="14322"/>
                  </a:cubicBezTo>
                  <a:cubicBezTo>
                    <a:pt x="218840" y="13161"/>
                    <a:pt x="214586" y="13891"/>
                    <a:pt x="211501" y="13385"/>
                  </a:cubicBezTo>
                  <a:cubicBezTo>
                    <a:pt x="207719" y="12763"/>
                    <a:pt x="204087" y="11577"/>
                    <a:pt x="200273" y="11055"/>
                  </a:cubicBezTo>
                  <a:cubicBezTo>
                    <a:pt x="188696" y="9479"/>
                    <a:pt x="176697" y="8940"/>
                    <a:pt x="165212" y="8600"/>
                  </a:cubicBezTo>
                  <a:cubicBezTo>
                    <a:pt x="160982" y="8476"/>
                    <a:pt x="157566" y="7323"/>
                    <a:pt x="153585" y="7232"/>
                  </a:cubicBezTo>
                  <a:cubicBezTo>
                    <a:pt x="150335" y="8036"/>
                    <a:pt x="146462" y="8036"/>
                    <a:pt x="144530" y="9968"/>
                  </a:cubicBezTo>
                  <a:cubicBezTo>
                    <a:pt x="129064" y="29298"/>
                    <a:pt x="106832" y="16735"/>
                    <a:pt x="87502" y="18667"/>
                  </a:cubicBezTo>
                  <a:cubicBezTo>
                    <a:pt x="85570" y="18667"/>
                    <a:pt x="83637" y="20600"/>
                    <a:pt x="82667" y="22532"/>
                  </a:cubicBezTo>
                  <a:cubicBezTo>
                    <a:pt x="97163" y="34133"/>
                    <a:pt x="115531" y="41862"/>
                    <a:pt x="132928" y="41862"/>
                  </a:cubicBezTo>
                  <a:cubicBezTo>
                    <a:pt x="135831" y="41862"/>
                    <a:pt x="138725" y="43794"/>
                    <a:pt x="138725" y="44764"/>
                  </a:cubicBezTo>
                  <a:cubicBezTo>
                    <a:pt x="135823" y="63132"/>
                    <a:pt x="119395" y="79560"/>
                    <a:pt x="101027" y="83432"/>
                  </a:cubicBezTo>
                  <a:cubicBezTo>
                    <a:pt x="102959" y="86335"/>
                    <a:pt x="100057" y="88267"/>
                    <a:pt x="103465" y="90672"/>
                  </a:cubicBezTo>
                  <a:cubicBezTo>
                    <a:pt x="101781" y="90846"/>
                    <a:pt x="101010" y="104645"/>
                    <a:pt x="100902" y="106693"/>
                  </a:cubicBezTo>
                  <a:cubicBezTo>
                    <a:pt x="100629" y="112166"/>
                    <a:pt x="101002" y="114057"/>
                    <a:pt x="103805" y="118303"/>
                  </a:cubicBezTo>
                  <a:cubicBezTo>
                    <a:pt x="105488" y="120849"/>
                    <a:pt x="107935" y="122383"/>
                    <a:pt x="109651" y="124804"/>
                  </a:cubicBezTo>
                  <a:cubicBezTo>
                    <a:pt x="112313" y="128569"/>
                    <a:pt x="109311" y="135518"/>
                    <a:pt x="116551" y="132972"/>
                  </a:cubicBezTo>
                  <a:cubicBezTo>
                    <a:pt x="113872" y="142368"/>
                    <a:pt x="97693" y="149533"/>
                    <a:pt x="89882" y="154284"/>
                  </a:cubicBezTo>
                  <a:cubicBezTo>
                    <a:pt x="79964" y="160321"/>
                    <a:pt x="70668" y="166168"/>
                    <a:pt x="60650" y="171624"/>
                  </a:cubicBezTo>
                  <a:cubicBezTo>
                    <a:pt x="49795" y="177537"/>
                    <a:pt x="39048" y="183665"/>
                    <a:pt x="28409" y="189818"/>
                  </a:cubicBezTo>
                  <a:cubicBezTo>
                    <a:pt x="23881" y="192438"/>
                    <a:pt x="19428" y="193923"/>
                    <a:pt x="14245" y="194769"/>
                  </a:cubicBezTo>
                  <a:cubicBezTo>
                    <a:pt x="13167" y="194943"/>
                    <a:pt x="9866" y="195673"/>
                    <a:pt x="8581" y="195565"/>
                  </a:cubicBezTo>
                  <a:cubicBezTo>
                    <a:pt x="5687" y="195333"/>
                    <a:pt x="6923" y="192397"/>
                    <a:pt x="2975" y="193757"/>
                  </a:cubicBezTo>
                  <a:cubicBezTo>
                    <a:pt x="6201" y="197182"/>
                    <a:pt x="4667" y="199189"/>
                    <a:pt x="3962" y="202315"/>
                  </a:cubicBezTo>
                  <a:cubicBezTo>
                    <a:pt x="3506" y="204338"/>
                    <a:pt x="2420" y="207365"/>
                    <a:pt x="1657" y="209737"/>
                  </a:cubicBezTo>
                  <a:cubicBezTo>
                    <a:pt x="-756" y="217225"/>
                    <a:pt x="-922" y="220069"/>
                    <a:pt x="3796" y="226173"/>
                  </a:cubicBezTo>
                  <a:cubicBezTo>
                    <a:pt x="4916" y="227616"/>
                    <a:pt x="6732" y="232931"/>
                    <a:pt x="7943" y="233653"/>
                  </a:cubicBezTo>
                  <a:cubicBezTo>
                    <a:pt x="10729" y="235319"/>
                    <a:pt x="16592" y="232036"/>
                    <a:pt x="19220" y="230858"/>
                  </a:cubicBezTo>
                  <a:cubicBezTo>
                    <a:pt x="28085" y="226886"/>
                    <a:pt x="36751" y="221504"/>
                    <a:pt x="45334" y="216902"/>
                  </a:cubicBezTo>
                  <a:cubicBezTo>
                    <a:pt x="59100" y="209521"/>
                    <a:pt x="72741" y="201021"/>
                    <a:pt x="86017" y="192679"/>
                  </a:cubicBezTo>
                  <a:cubicBezTo>
                    <a:pt x="93530" y="187960"/>
                    <a:pt x="101259" y="183723"/>
                    <a:pt x="109079" y="179535"/>
                  </a:cubicBezTo>
                  <a:cubicBezTo>
                    <a:pt x="113739" y="177039"/>
                    <a:pt x="118649" y="173929"/>
                    <a:pt x="123674" y="171135"/>
                  </a:cubicBezTo>
                  <a:cubicBezTo>
                    <a:pt x="128699" y="168340"/>
                    <a:pt x="133849" y="165861"/>
                    <a:pt x="138999" y="164642"/>
                  </a:cubicBezTo>
                  <a:cubicBezTo>
                    <a:pt x="131942" y="175273"/>
                    <a:pt x="130971" y="192671"/>
                    <a:pt x="117513" y="197414"/>
                  </a:cubicBezTo>
                  <a:cubicBezTo>
                    <a:pt x="113242" y="198475"/>
                    <a:pt x="108432" y="198766"/>
                    <a:pt x="103921" y="199877"/>
                  </a:cubicBezTo>
                  <a:cubicBezTo>
                    <a:pt x="86871" y="204098"/>
                    <a:pt x="63843" y="209845"/>
                    <a:pt x="57250" y="228752"/>
                  </a:cubicBezTo>
                  <a:cubicBezTo>
                    <a:pt x="51081" y="246448"/>
                    <a:pt x="59398" y="264501"/>
                    <a:pt x="61214" y="282173"/>
                  </a:cubicBezTo>
                  <a:cubicBezTo>
                    <a:pt x="61562" y="285556"/>
                    <a:pt x="60053" y="284984"/>
                    <a:pt x="62060" y="289039"/>
                  </a:cubicBezTo>
                  <a:cubicBezTo>
                    <a:pt x="63909" y="292762"/>
                    <a:pt x="66239" y="298053"/>
                    <a:pt x="70593" y="297887"/>
                  </a:cubicBezTo>
                  <a:cubicBezTo>
                    <a:pt x="74275" y="297746"/>
                    <a:pt x="78662" y="292630"/>
                    <a:pt x="81473" y="290623"/>
                  </a:cubicBezTo>
                  <a:cubicBezTo>
                    <a:pt x="85545" y="287712"/>
                    <a:pt x="88961" y="285000"/>
                    <a:pt x="92610" y="281932"/>
                  </a:cubicBezTo>
                  <a:cubicBezTo>
                    <a:pt x="95413" y="279577"/>
                    <a:pt x="98431" y="277454"/>
                    <a:pt x="101425" y="275273"/>
                  </a:cubicBezTo>
                  <a:cubicBezTo>
                    <a:pt x="120349" y="263232"/>
                    <a:pt x="128086" y="241000"/>
                    <a:pt x="141619" y="223602"/>
                  </a:cubicBezTo>
                  <a:cubicBezTo>
                    <a:pt x="143551" y="219738"/>
                    <a:pt x="152250" y="218767"/>
                    <a:pt x="154182" y="222632"/>
                  </a:cubicBezTo>
                  <a:cubicBezTo>
                    <a:pt x="166746" y="249699"/>
                    <a:pt x="139687" y="276766"/>
                    <a:pt x="122281" y="298028"/>
                  </a:cubicBezTo>
                  <a:cubicBezTo>
                    <a:pt x="119378" y="301892"/>
                    <a:pt x="117446" y="295126"/>
                    <a:pt x="114278" y="301246"/>
                  </a:cubicBezTo>
                  <a:cubicBezTo>
                    <a:pt x="112869" y="303335"/>
                    <a:pt x="112429" y="305773"/>
                    <a:pt x="110829" y="307855"/>
                  </a:cubicBezTo>
                  <a:cubicBezTo>
                    <a:pt x="109917" y="309032"/>
                    <a:pt x="108349" y="309596"/>
                    <a:pt x="107445" y="310906"/>
                  </a:cubicBezTo>
                  <a:cubicBezTo>
                    <a:pt x="105132" y="314265"/>
                    <a:pt x="102296" y="321488"/>
                    <a:pt x="101176" y="325427"/>
                  </a:cubicBezTo>
                  <a:cubicBezTo>
                    <a:pt x="100521" y="327732"/>
                    <a:pt x="99974" y="330950"/>
                    <a:pt x="100322" y="333487"/>
                  </a:cubicBezTo>
                  <a:cubicBezTo>
                    <a:pt x="100504" y="334806"/>
                    <a:pt x="102155" y="336083"/>
                    <a:pt x="102196" y="337260"/>
                  </a:cubicBezTo>
                  <a:cubicBezTo>
                    <a:pt x="102287" y="340113"/>
                    <a:pt x="100737" y="341829"/>
                    <a:pt x="100231" y="344516"/>
                  </a:cubicBezTo>
                  <a:cubicBezTo>
                    <a:pt x="99567" y="348065"/>
                    <a:pt x="99136" y="352245"/>
                    <a:pt x="102030" y="353572"/>
                  </a:cubicBezTo>
                  <a:cubicBezTo>
                    <a:pt x="103191" y="354102"/>
                    <a:pt x="106110" y="352817"/>
                    <a:pt x="106757" y="352883"/>
                  </a:cubicBezTo>
                  <a:cubicBezTo>
                    <a:pt x="108664" y="353058"/>
                    <a:pt x="107661" y="354807"/>
                    <a:pt x="110514" y="354194"/>
                  </a:cubicBezTo>
                  <a:cubicBezTo>
                    <a:pt x="114121" y="353422"/>
                    <a:pt x="119702" y="346349"/>
                    <a:pt x="120622" y="342941"/>
                  </a:cubicBezTo>
                  <a:cubicBezTo>
                    <a:pt x="118226" y="344325"/>
                    <a:pt x="114535" y="349765"/>
                    <a:pt x="111301" y="349309"/>
                  </a:cubicBezTo>
                  <a:cubicBezTo>
                    <a:pt x="114171" y="345246"/>
                    <a:pt x="117595" y="341498"/>
                    <a:pt x="121070" y="337766"/>
                  </a:cubicBezTo>
                  <a:cubicBezTo>
                    <a:pt x="124545" y="334026"/>
                    <a:pt x="128061" y="330303"/>
                    <a:pt x="131088" y="326264"/>
                  </a:cubicBezTo>
                  <a:cubicBezTo>
                    <a:pt x="141611" y="312523"/>
                    <a:pt x="154182" y="289329"/>
                    <a:pt x="162881" y="288359"/>
                  </a:cubicBezTo>
                  <a:cubicBezTo>
                    <a:pt x="167351" y="288234"/>
                    <a:pt x="171862" y="287878"/>
                    <a:pt x="176307" y="287314"/>
                  </a:cubicBezTo>
                  <a:cubicBezTo>
                    <a:pt x="205422" y="284511"/>
                    <a:pt x="232489" y="268075"/>
                    <a:pt x="243261" y="239806"/>
                  </a:cubicBezTo>
                  <a:cubicBezTo>
                    <a:pt x="244538" y="236439"/>
                    <a:pt x="242905" y="240751"/>
                    <a:pt x="243261" y="239806"/>
                  </a:cubicBezTo>
                  <a:close/>
                  <a:moveTo>
                    <a:pt x="285919" y="77453"/>
                  </a:moveTo>
                  <a:cubicBezTo>
                    <a:pt x="286565" y="77503"/>
                    <a:pt x="287187" y="77644"/>
                    <a:pt x="287793" y="77868"/>
                  </a:cubicBezTo>
                  <a:cubicBezTo>
                    <a:pt x="287320" y="78192"/>
                    <a:pt x="285628" y="79734"/>
                    <a:pt x="284857" y="79518"/>
                  </a:cubicBezTo>
                  <a:cubicBezTo>
                    <a:pt x="285214" y="78838"/>
                    <a:pt x="285570" y="78150"/>
                    <a:pt x="285919" y="77453"/>
                  </a:cubicBezTo>
                  <a:cubicBezTo>
                    <a:pt x="286026" y="77321"/>
                    <a:pt x="285462" y="78084"/>
                    <a:pt x="285919" y="77453"/>
                  </a:cubicBezTo>
                  <a:close/>
                  <a:moveTo>
                    <a:pt x="283995" y="85273"/>
                  </a:moveTo>
                  <a:cubicBezTo>
                    <a:pt x="285438" y="85929"/>
                    <a:pt x="284310" y="87429"/>
                    <a:pt x="283207" y="86957"/>
                  </a:cubicBezTo>
                  <a:cubicBezTo>
                    <a:pt x="283464" y="86393"/>
                    <a:pt x="283729" y="85829"/>
                    <a:pt x="283995" y="85273"/>
                  </a:cubicBezTo>
                  <a:cubicBezTo>
                    <a:pt x="284285" y="85406"/>
                    <a:pt x="283721" y="85829"/>
                    <a:pt x="283995" y="85273"/>
                  </a:cubicBezTo>
                  <a:close/>
                  <a:moveTo>
                    <a:pt x="111343" y="220393"/>
                  </a:moveTo>
                  <a:cubicBezTo>
                    <a:pt x="108432" y="225634"/>
                    <a:pt x="105157" y="230659"/>
                    <a:pt x="101616" y="235518"/>
                  </a:cubicBezTo>
                  <a:cubicBezTo>
                    <a:pt x="98083" y="240411"/>
                    <a:pt x="94244" y="245088"/>
                    <a:pt x="90172" y="249558"/>
                  </a:cubicBezTo>
                  <a:cubicBezTo>
                    <a:pt x="86457" y="253638"/>
                    <a:pt x="83330" y="258000"/>
                    <a:pt x="77526" y="256407"/>
                  </a:cubicBezTo>
                  <a:cubicBezTo>
                    <a:pt x="73263" y="255238"/>
                    <a:pt x="70079" y="251067"/>
                    <a:pt x="68918" y="247020"/>
                  </a:cubicBezTo>
                  <a:cubicBezTo>
                    <a:pt x="64448" y="231455"/>
                    <a:pt x="78371" y="222615"/>
                    <a:pt x="93008" y="218544"/>
                  </a:cubicBezTo>
                  <a:cubicBezTo>
                    <a:pt x="96665" y="217524"/>
                    <a:pt x="100372" y="216802"/>
                    <a:pt x="103846" y="216346"/>
                  </a:cubicBezTo>
                  <a:cubicBezTo>
                    <a:pt x="107338" y="215915"/>
                    <a:pt x="110638" y="215824"/>
                    <a:pt x="113433" y="216006"/>
                  </a:cubicBezTo>
                  <a:cubicBezTo>
                    <a:pt x="113922" y="218071"/>
                    <a:pt x="112164" y="218908"/>
                    <a:pt x="111343" y="220393"/>
                  </a:cubicBezTo>
                  <a:cubicBezTo>
                    <a:pt x="110281" y="222317"/>
                    <a:pt x="112097" y="219041"/>
                    <a:pt x="111343" y="220393"/>
                  </a:cubicBezTo>
                  <a:close/>
                  <a:moveTo>
                    <a:pt x="163395" y="131853"/>
                  </a:moveTo>
                  <a:cubicBezTo>
                    <a:pt x="164888" y="132782"/>
                    <a:pt x="162483" y="134216"/>
                    <a:pt x="161505" y="134374"/>
                  </a:cubicBezTo>
                  <a:cubicBezTo>
                    <a:pt x="162135" y="133528"/>
                    <a:pt x="162765" y="132690"/>
                    <a:pt x="163395" y="131853"/>
                  </a:cubicBezTo>
                  <a:cubicBezTo>
                    <a:pt x="163586" y="131969"/>
                    <a:pt x="162873" y="132549"/>
                    <a:pt x="163395" y="131853"/>
                  </a:cubicBezTo>
                  <a:close/>
                  <a:moveTo>
                    <a:pt x="214362" y="232326"/>
                  </a:moveTo>
                  <a:cubicBezTo>
                    <a:pt x="213159" y="246805"/>
                    <a:pt x="202528" y="260338"/>
                    <a:pt x="188995" y="265173"/>
                  </a:cubicBezTo>
                  <a:cubicBezTo>
                    <a:pt x="190927" y="260338"/>
                    <a:pt x="191897" y="254542"/>
                    <a:pt x="194791" y="249707"/>
                  </a:cubicBezTo>
                  <a:cubicBezTo>
                    <a:pt x="187054" y="254542"/>
                    <a:pt x="180296" y="261308"/>
                    <a:pt x="172559" y="266143"/>
                  </a:cubicBezTo>
                  <a:cubicBezTo>
                    <a:pt x="177393" y="248745"/>
                    <a:pt x="177393" y="230377"/>
                    <a:pt x="168761" y="213585"/>
                  </a:cubicBezTo>
                  <a:cubicBezTo>
                    <a:pt x="166630" y="209679"/>
                    <a:pt x="164034" y="206063"/>
                    <a:pt x="160966" y="202862"/>
                  </a:cubicBezTo>
                  <a:cubicBezTo>
                    <a:pt x="157897" y="199661"/>
                    <a:pt x="154348" y="196867"/>
                    <a:pt x="150326" y="194611"/>
                  </a:cubicBezTo>
                  <a:cubicBezTo>
                    <a:pt x="153229" y="189777"/>
                    <a:pt x="152258" y="183010"/>
                    <a:pt x="155161" y="179145"/>
                  </a:cubicBezTo>
                  <a:cubicBezTo>
                    <a:pt x="163860" y="164650"/>
                    <a:pt x="183190" y="159815"/>
                    <a:pt x="199626" y="157883"/>
                  </a:cubicBezTo>
                  <a:cubicBezTo>
                    <a:pt x="202528" y="156913"/>
                    <a:pt x="205422" y="161748"/>
                    <a:pt x="204460" y="163680"/>
                  </a:cubicBezTo>
                  <a:cubicBezTo>
                    <a:pt x="202528" y="167063"/>
                    <a:pt x="202769" y="170687"/>
                    <a:pt x="203490" y="174195"/>
                  </a:cubicBezTo>
                  <a:cubicBezTo>
                    <a:pt x="204212" y="177703"/>
                    <a:pt x="205422" y="181086"/>
                    <a:pt x="205422" y="183980"/>
                  </a:cubicBezTo>
                  <a:cubicBezTo>
                    <a:pt x="206393" y="193649"/>
                    <a:pt x="206393" y="201378"/>
                    <a:pt x="212189" y="210077"/>
                  </a:cubicBezTo>
                  <a:cubicBezTo>
                    <a:pt x="217024" y="216844"/>
                    <a:pt x="216053" y="224581"/>
                    <a:pt x="214362" y="232326"/>
                  </a:cubicBezTo>
                  <a:cubicBezTo>
                    <a:pt x="213823" y="233910"/>
                    <a:pt x="215489" y="229158"/>
                    <a:pt x="214362" y="232326"/>
                  </a:cubicBezTo>
                  <a:close/>
                  <a:moveTo>
                    <a:pt x="277618" y="93143"/>
                  </a:moveTo>
                  <a:cubicBezTo>
                    <a:pt x="276871" y="90896"/>
                    <a:pt x="280338" y="92339"/>
                    <a:pt x="280429" y="92380"/>
                  </a:cubicBezTo>
                  <a:cubicBezTo>
                    <a:pt x="279119" y="94163"/>
                    <a:pt x="277817" y="95954"/>
                    <a:pt x="276515" y="97737"/>
                  </a:cubicBezTo>
                  <a:cubicBezTo>
                    <a:pt x="277493" y="96352"/>
                    <a:pt x="277858" y="94818"/>
                    <a:pt x="277618" y="93143"/>
                  </a:cubicBezTo>
                  <a:cubicBezTo>
                    <a:pt x="277493" y="92753"/>
                    <a:pt x="278248" y="94909"/>
                    <a:pt x="277618" y="93143"/>
                  </a:cubicBezTo>
                  <a:close/>
                  <a:moveTo>
                    <a:pt x="276274" y="98226"/>
                  </a:moveTo>
                  <a:cubicBezTo>
                    <a:pt x="277103" y="100250"/>
                    <a:pt x="273214" y="101792"/>
                    <a:pt x="275420" y="103451"/>
                  </a:cubicBezTo>
                  <a:cubicBezTo>
                    <a:pt x="274400" y="103791"/>
                    <a:pt x="273380" y="104139"/>
                    <a:pt x="272360" y="104479"/>
                  </a:cubicBezTo>
                  <a:cubicBezTo>
                    <a:pt x="273181" y="102124"/>
                    <a:pt x="274790" y="100192"/>
                    <a:pt x="276274" y="98226"/>
                  </a:cubicBezTo>
                  <a:cubicBezTo>
                    <a:pt x="276772" y="99437"/>
                    <a:pt x="274840" y="100117"/>
                    <a:pt x="276274" y="98226"/>
                  </a:cubicBezTo>
                  <a:close/>
                  <a:moveTo>
                    <a:pt x="272277" y="105665"/>
                  </a:moveTo>
                  <a:cubicBezTo>
                    <a:pt x="272742" y="107182"/>
                    <a:pt x="271332" y="108476"/>
                    <a:pt x="270187" y="107265"/>
                  </a:cubicBezTo>
                  <a:cubicBezTo>
                    <a:pt x="270892" y="106726"/>
                    <a:pt x="271581" y="106196"/>
                    <a:pt x="272277" y="105665"/>
                  </a:cubicBezTo>
                  <a:cubicBezTo>
                    <a:pt x="272866" y="107580"/>
                    <a:pt x="271440" y="106303"/>
                    <a:pt x="272277" y="105665"/>
                  </a:cubicBezTo>
                  <a:close/>
                  <a:moveTo>
                    <a:pt x="243792" y="166872"/>
                  </a:moveTo>
                  <a:cubicBezTo>
                    <a:pt x="242540" y="165919"/>
                    <a:pt x="239322" y="166856"/>
                    <a:pt x="238684" y="165338"/>
                  </a:cubicBezTo>
                  <a:cubicBezTo>
                    <a:pt x="238236" y="164293"/>
                    <a:pt x="241843" y="160139"/>
                    <a:pt x="242507" y="159193"/>
                  </a:cubicBezTo>
                  <a:cubicBezTo>
                    <a:pt x="246255" y="153878"/>
                    <a:pt x="249381" y="149533"/>
                    <a:pt x="254315" y="145328"/>
                  </a:cubicBezTo>
                  <a:cubicBezTo>
                    <a:pt x="259382" y="141016"/>
                    <a:pt x="263885" y="136505"/>
                    <a:pt x="269408" y="132956"/>
                  </a:cubicBezTo>
                  <a:cubicBezTo>
                    <a:pt x="275321" y="129149"/>
                    <a:pt x="282261" y="121794"/>
                    <a:pt x="289484" y="121512"/>
                  </a:cubicBezTo>
                  <a:cubicBezTo>
                    <a:pt x="288605" y="118875"/>
                    <a:pt x="303184" y="113601"/>
                    <a:pt x="305879" y="112672"/>
                  </a:cubicBezTo>
                  <a:cubicBezTo>
                    <a:pt x="299643" y="134357"/>
                    <a:pt x="283422" y="153115"/>
                    <a:pt x="267053" y="169335"/>
                  </a:cubicBezTo>
                  <a:cubicBezTo>
                    <a:pt x="263752" y="172578"/>
                    <a:pt x="260435" y="175729"/>
                    <a:pt x="257168" y="178781"/>
                  </a:cubicBezTo>
                  <a:cubicBezTo>
                    <a:pt x="254548" y="174087"/>
                    <a:pt x="248138" y="170107"/>
                    <a:pt x="243792" y="166872"/>
                  </a:cubicBezTo>
                  <a:cubicBezTo>
                    <a:pt x="243021" y="166284"/>
                    <a:pt x="245185" y="167909"/>
                    <a:pt x="243792" y="166872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4" name="图形 61">
              <a:extLst>
                <a:ext uri="{FF2B5EF4-FFF2-40B4-BE49-F238E27FC236}">
                  <a16:creationId xmlns="" xmlns:a16="http://schemas.microsoft.com/office/drawing/2014/main" id="{129524E4-4A78-462D-9EEA-CAF8FA516BD4}"/>
                </a:ext>
              </a:extLst>
            </p:cNvPr>
            <p:cNvGrpSpPr/>
            <p:nvPr/>
          </p:nvGrpSpPr>
          <p:grpSpPr>
            <a:xfrm>
              <a:off x="5558894" y="2018035"/>
              <a:ext cx="1081295" cy="103789"/>
              <a:chOff x="5558894" y="2018035"/>
              <a:chExt cx="1081295" cy="103789"/>
            </a:xfrm>
            <a:grpFill/>
          </p:grpSpPr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47A66938-03C0-4B63-9589-E42D378423FB}"/>
                  </a:ext>
                </a:extLst>
              </p:cNvPr>
              <p:cNvSpPr/>
              <p:nvPr/>
            </p:nvSpPr>
            <p:spPr>
              <a:xfrm>
                <a:off x="5845337" y="2019005"/>
                <a:ext cx="58379" cy="97827"/>
              </a:xfrm>
              <a:custGeom>
                <a:avLst/>
                <a:gdLst>
                  <a:gd name="connsiteX0" fmla="*/ 54333 w 58379"/>
                  <a:gd name="connsiteY0" fmla="*/ 11659 h 97827"/>
                  <a:gd name="connsiteX1" fmla="*/ 47210 w 58379"/>
                  <a:gd name="connsiteY1" fmla="*/ 5556 h 97827"/>
                  <a:gd name="connsiteX2" fmla="*/ 35351 w 58379"/>
                  <a:gd name="connsiteY2" fmla="*/ 1352 h 97827"/>
                  <a:gd name="connsiteX3" fmla="*/ 19206 w 58379"/>
                  <a:gd name="connsiteY3" fmla="*/ 0 h 97827"/>
                  <a:gd name="connsiteX4" fmla="*/ 6236 w 58379"/>
                  <a:gd name="connsiteY4" fmla="*/ 871 h 97827"/>
                  <a:gd name="connsiteX5" fmla="*/ 3093 w 58379"/>
                  <a:gd name="connsiteY5" fmla="*/ 4171 h 97827"/>
                  <a:gd name="connsiteX6" fmla="*/ 3226 w 58379"/>
                  <a:gd name="connsiteY6" fmla="*/ 5556 h 97827"/>
                  <a:gd name="connsiteX7" fmla="*/ 3019 w 58379"/>
                  <a:gd name="connsiteY7" fmla="*/ 6841 h 97827"/>
                  <a:gd name="connsiteX8" fmla="*/ 2828 w 58379"/>
                  <a:gd name="connsiteY8" fmla="*/ 8400 h 97827"/>
                  <a:gd name="connsiteX9" fmla="*/ 3441 w 58379"/>
                  <a:gd name="connsiteY9" fmla="*/ 13542 h 97827"/>
                  <a:gd name="connsiteX10" fmla="*/ 4072 w 58379"/>
                  <a:gd name="connsiteY10" fmla="*/ 29721 h 97827"/>
                  <a:gd name="connsiteX11" fmla="*/ 3798 w 58379"/>
                  <a:gd name="connsiteY11" fmla="*/ 44639 h 97827"/>
                  <a:gd name="connsiteX12" fmla="*/ 3931 w 58379"/>
                  <a:gd name="connsiteY12" fmla="*/ 52907 h 97827"/>
                  <a:gd name="connsiteX13" fmla="*/ 3516 w 58379"/>
                  <a:gd name="connsiteY13" fmla="*/ 62700 h 97827"/>
                  <a:gd name="connsiteX14" fmla="*/ 1940 w 58379"/>
                  <a:gd name="connsiteY14" fmla="*/ 66440 h 97827"/>
                  <a:gd name="connsiteX15" fmla="*/ 1940 w 58379"/>
                  <a:gd name="connsiteY15" fmla="*/ 66581 h 97827"/>
                  <a:gd name="connsiteX16" fmla="*/ 2604 w 58379"/>
                  <a:gd name="connsiteY16" fmla="*/ 67452 h 97827"/>
                  <a:gd name="connsiteX17" fmla="*/ 3491 w 58379"/>
                  <a:gd name="connsiteY17" fmla="*/ 68629 h 97827"/>
                  <a:gd name="connsiteX18" fmla="*/ 3972 w 58379"/>
                  <a:gd name="connsiteY18" fmla="*/ 72112 h 97827"/>
                  <a:gd name="connsiteX19" fmla="*/ 4213 w 58379"/>
                  <a:gd name="connsiteY19" fmla="*/ 77834 h 97827"/>
                  <a:gd name="connsiteX20" fmla="*/ 3566 w 58379"/>
                  <a:gd name="connsiteY20" fmla="*/ 85132 h 97827"/>
                  <a:gd name="connsiteX21" fmla="*/ 2554 w 58379"/>
                  <a:gd name="connsiteY21" fmla="*/ 90613 h 97827"/>
                  <a:gd name="connsiteX22" fmla="*/ 2554 w 58379"/>
                  <a:gd name="connsiteY22" fmla="*/ 91028 h 97827"/>
                  <a:gd name="connsiteX23" fmla="*/ 1277 w 58379"/>
                  <a:gd name="connsiteY23" fmla="*/ 94038 h 97827"/>
                  <a:gd name="connsiteX24" fmla="*/ 0 w 58379"/>
                  <a:gd name="connsiteY24" fmla="*/ 95887 h 97827"/>
                  <a:gd name="connsiteX25" fmla="*/ 1095 w 58379"/>
                  <a:gd name="connsiteY25" fmla="*/ 96617 h 97827"/>
                  <a:gd name="connsiteX26" fmla="*/ 3383 w 58379"/>
                  <a:gd name="connsiteY26" fmla="*/ 97347 h 97827"/>
                  <a:gd name="connsiteX27" fmla="*/ 4901 w 58379"/>
                  <a:gd name="connsiteY27" fmla="*/ 97828 h 97827"/>
                  <a:gd name="connsiteX28" fmla="*/ 6982 w 58379"/>
                  <a:gd name="connsiteY28" fmla="*/ 97131 h 97827"/>
                  <a:gd name="connsiteX29" fmla="*/ 10689 w 58379"/>
                  <a:gd name="connsiteY29" fmla="*/ 96086 h 97827"/>
                  <a:gd name="connsiteX30" fmla="*/ 12995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33 w 58379"/>
                  <a:gd name="connsiteY46" fmla="*/ 11659 h 97827"/>
                  <a:gd name="connsiteX47" fmla="*/ 49258 w 58379"/>
                  <a:gd name="connsiteY47" fmla="*/ 32217 h 97827"/>
                  <a:gd name="connsiteX48" fmla="*/ 47633 w 58379"/>
                  <a:gd name="connsiteY48" fmla="*/ 37872 h 97827"/>
                  <a:gd name="connsiteX49" fmla="*/ 45700 w 58379"/>
                  <a:gd name="connsiteY49" fmla="*/ 42558 h 97827"/>
                  <a:gd name="connsiteX50" fmla="*/ 42143 w 58379"/>
                  <a:gd name="connsiteY50" fmla="*/ 46795 h 97827"/>
                  <a:gd name="connsiteX51" fmla="*/ 37955 w 58379"/>
                  <a:gd name="connsiteY51" fmla="*/ 51157 h 97827"/>
                  <a:gd name="connsiteX52" fmla="*/ 32076 w 58379"/>
                  <a:gd name="connsiteY52" fmla="*/ 54847 h 97827"/>
                  <a:gd name="connsiteX53" fmla="*/ 23120 w 58379"/>
                  <a:gd name="connsiteY53" fmla="*/ 58214 h 97827"/>
                  <a:gd name="connsiteX54" fmla="*/ 12580 w 58379"/>
                  <a:gd name="connsiteY54" fmla="*/ 60602 h 97827"/>
                  <a:gd name="connsiteX55" fmla="*/ 12439 w 58379"/>
                  <a:gd name="connsiteY55" fmla="*/ 50610 h 97827"/>
                  <a:gd name="connsiteX56" fmla="*/ 12439 w 58379"/>
                  <a:gd name="connsiteY56" fmla="*/ 34854 h 97827"/>
                  <a:gd name="connsiteX57" fmla="*/ 12580 w 58379"/>
                  <a:gd name="connsiteY57" fmla="*/ 22896 h 97827"/>
                  <a:gd name="connsiteX58" fmla="*/ 12016 w 58379"/>
                  <a:gd name="connsiteY58" fmla="*/ 12066 h 97827"/>
                  <a:gd name="connsiteX59" fmla="*/ 13368 w 58379"/>
                  <a:gd name="connsiteY59" fmla="*/ 6535 h 97827"/>
                  <a:gd name="connsiteX60" fmla="*/ 18103 w 58379"/>
                  <a:gd name="connsiteY60" fmla="*/ 4976 h 97827"/>
                  <a:gd name="connsiteX61" fmla="*/ 22954 w 58379"/>
                  <a:gd name="connsiteY61" fmla="*/ 4976 h 97827"/>
                  <a:gd name="connsiteX62" fmla="*/ 37441 w 58379"/>
                  <a:gd name="connsiteY62" fmla="*/ 8152 h 97827"/>
                  <a:gd name="connsiteX63" fmla="*/ 45916 w 58379"/>
                  <a:gd name="connsiteY63" fmla="*/ 14811 h 97827"/>
                  <a:gd name="connsiteX64" fmla="*/ 49573 w 58379"/>
                  <a:gd name="connsiteY64" fmla="*/ 26022 h 97827"/>
                  <a:gd name="connsiteX65" fmla="*/ 49258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33" y="11659"/>
                    </a:moveTo>
                    <a:cubicBezTo>
                      <a:pt x="52898" y="9487"/>
                      <a:pt x="50535" y="7455"/>
                      <a:pt x="47210" y="5556"/>
                    </a:cubicBezTo>
                    <a:cubicBezTo>
                      <a:pt x="43893" y="3657"/>
                      <a:pt x="39945" y="2256"/>
                      <a:pt x="35351" y="1352"/>
                    </a:cubicBezTo>
                    <a:cubicBezTo>
                      <a:pt x="30757" y="448"/>
                      <a:pt x="25375" y="0"/>
                      <a:pt x="19206" y="0"/>
                    </a:cubicBezTo>
                    <a:cubicBezTo>
                      <a:pt x="12646" y="0"/>
                      <a:pt x="8326" y="290"/>
                      <a:pt x="6236" y="871"/>
                    </a:cubicBezTo>
                    <a:cubicBezTo>
                      <a:pt x="4146" y="1451"/>
                      <a:pt x="3093" y="2546"/>
                      <a:pt x="3093" y="4171"/>
                    </a:cubicBezTo>
                    <a:lnTo>
                      <a:pt x="3226" y="5556"/>
                    </a:lnTo>
                    <a:cubicBezTo>
                      <a:pt x="3226" y="5780"/>
                      <a:pt x="3159" y="6219"/>
                      <a:pt x="3019" y="6841"/>
                    </a:cubicBezTo>
                    <a:cubicBezTo>
                      <a:pt x="2886" y="7455"/>
                      <a:pt x="2828" y="7986"/>
                      <a:pt x="2828" y="8400"/>
                    </a:cubicBezTo>
                    <a:cubicBezTo>
                      <a:pt x="2828" y="8533"/>
                      <a:pt x="3019" y="10250"/>
                      <a:pt x="3441" y="13542"/>
                    </a:cubicBezTo>
                    <a:cubicBezTo>
                      <a:pt x="3864" y="16826"/>
                      <a:pt x="4072" y="22208"/>
                      <a:pt x="4072" y="29721"/>
                    </a:cubicBezTo>
                    <a:lnTo>
                      <a:pt x="3798" y="44639"/>
                    </a:lnTo>
                    <a:lnTo>
                      <a:pt x="3931" y="52907"/>
                    </a:lnTo>
                    <a:cubicBezTo>
                      <a:pt x="3931" y="56887"/>
                      <a:pt x="3798" y="60154"/>
                      <a:pt x="3516" y="62700"/>
                    </a:cubicBezTo>
                    <a:cubicBezTo>
                      <a:pt x="2471" y="65055"/>
                      <a:pt x="1940" y="66308"/>
                      <a:pt x="1940" y="66440"/>
                    </a:cubicBezTo>
                    <a:lnTo>
                      <a:pt x="1940" y="66581"/>
                    </a:lnTo>
                    <a:cubicBezTo>
                      <a:pt x="1940" y="66681"/>
                      <a:pt x="2148" y="66971"/>
                      <a:pt x="2604" y="67452"/>
                    </a:cubicBezTo>
                    <a:cubicBezTo>
                      <a:pt x="3043" y="67933"/>
                      <a:pt x="3325" y="68323"/>
                      <a:pt x="3491" y="68629"/>
                    </a:cubicBezTo>
                    <a:cubicBezTo>
                      <a:pt x="3657" y="68936"/>
                      <a:pt x="3815" y="70097"/>
                      <a:pt x="3972" y="72112"/>
                    </a:cubicBezTo>
                    <a:cubicBezTo>
                      <a:pt x="4138" y="74111"/>
                      <a:pt x="4213" y="76026"/>
                      <a:pt x="4213" y="77834"/>
                    </a:cubicBezTo>
                    <a:cubicBezTo>
                      <a:pt x="4213" y="80894"/>
                      <a:pt x="4005" y="83324"/>
                      <a:pt x="3566" y="85132"/>
                    </a:cubicBezTo>
                    <a:cubicBezTo>
                      <a:pt x="3110" y="86939"/>
                      <a:pt x="2795" y="88756"/>
                      <a:pt x="2554" y="90613"/>
                    </a:cubicBezTo>
                    <a:lnTo>
                      <a:pt x="2554" y="91028"/>
                    </a:lnTo>
                    <a:cubicBezTo>
                      <a:pt x="2554" y="92089"/>
                      <a:pt x="2131" y="93093"/>
                      <a:pt x="1277" y="94038"/>
                    </a:cubicBezTo>
                    <a:cubicBezTo>
                      <a:pt x="423" y="94992"/>
                      <a:pt x="0" y="95605"/>
                      <a:pt x="0" y="95887"/>
                    </a:cubicBezTo>
                    <a:cubicBezTo>
                      <a:pt x="0" y="96211"/>
                      <a:pt x="357" y="96451"/>
                      <a:pt x="1095" y="96617"/>
                    </a:cubicBezTo>
                    <a:cubicBezTo>
                      <a:pt x="1833" y="96783"/>
                      <a:pt x="2596" y="97023"/>
                      <a:pt x="3383" y="97347"/>
                    </a:cubicBezTo>
                    <a:cubicBezTo>
                      <a:pt x="4171" y="97670"/>
                      <a:pt x="4677" y="97828"/>
                      <a:pt x="4901" y="97828"/>
                    </a:cubicBezTo>
                    <a:cubicBezTo>
                      <a:pt x="5092" y="97828"/>
                      <a:pt x="5788" y="97604"/>
                      <a:pt x="6982" y="97131"/>
                    </a:cubicBezTo>
                    <a:cubicBezTo>
                      <a:pt x="8177" y="96667"/>
                      <a:pt x="9412" y="96327"/>
                      <a:pt x="10689" y="96086"/>
                    </a:cubicBezTo>
                    <a:cubicBezTo>
                      <a:pt x="11950" y="95862"/>
                      <a:pt x="12721" y="95638"/>
                      <a:pt x="12995" y="95439"/>
                    </a:cubicBezTo>
                    <a:cubicBezTo>
                      <a:pt x="13285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70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704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07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68" y="13832"/>
                      <a:pt x="54333" y="11659"/>
                    </a:cubicBezTo>
                    <a:close/>
                    <a:moveTo>
                      <a:pt x="49258" y="32217"/>
                    </a:moveTo>
                    <a:cubicBezTo>
                      <a:pt x="49051" y="33975"/>
                      <a:pt x="48503" y="35857"/>
                      <a:pt x="47633" y="37872"/>
                    </a:cubicBezTo>
                    <a:cubicBezTo>
                      <a:pt x="46745" y="39887"/>
                      <a:pt x="46107" y="41446"/>
                      <a:pt x="45700" y="42558"/>
                    </a:cubicBezTo>
                    <a:cubicBezTo>
                      <a:pt x="44863" y="43669"/>
                      <a:pt x="43669" y="45070"/>
                      <a:pt x="42143" y="46795"/>
                    </a:cubicBezTo>
                    <a:cubicBezTo>
                      <a:pt x="40592" y="48503"/>
                      <a:pt x="39199" y="49971"/>
                      <a:pt x="37955" y="51157"/>
                    </a:cubicBezTo>
                    <a:cubicBezTo>
                      <a:pt x="36711" y="52368"/>
                      <a:pt x="34746" y="53587"/>
                      <a:pt x="32076" y="54847"/>
                    </a:cubicBezTo>
                    <a:cubicBezTo>
                      <a:pt x="29397" y="56091"/>
                      <a:pt x="26420" y="57219"/>
                      <a:pt x="23120" y="58214"/>
                    </a:cubicBezTo>
                    <a:cubicBezTo>
                      <a:pt x="19836" y="59192"/>
                      <a:pt x="16320" y="60005"/>
                      <a:pt x="12580" y="60602"/>
                    </a:cubicBezTo>
                    <a:cubicBezTo>
                      <a:pt x="12480" y="58106"/>
                      <a:pt x="12439" y="54773"/>
                      <a:pt x="12439" y="50610"/>
                    </a:cubicBezTo>
                    <a:lnTo>
                      <a:pt x="12439" y="34854"/>
                    </a:lnTo>
                    <a:lnTo>
                      <a:pt x="12580" y="22896"/>
                    </a:lnTo>
                    <a:lnTo>
                      <a:pt x="12016" y="12066"/>
                    </a:lnTo>
                    <a:cubicBezTo>
                      <a:pt x="12016" y="9420"/>
                      <a:pt x="12464" y="7588"/>
                      <a:pt x="13368" y="6535"/>
                    </a:cubicBezTo>
                    <a:cubicBezTo>
                      <a:pt x="14272" y="5506"/>
                      <a:pt x="15847" y="4976"/>
                      <a:pt x="18103" y="4976"/>
                    </a:cubicBezTo>
                    <a:lnTo>
                      <a:pt x="22954" y="4976"/>
                    </a:lnTo>
                    <a:cubicBezTo>
                      <a:pt x="29397" y="4976"/>
                      <a:pt x="34232" y="6037"/>
                      <a:pt x="37441" y="8152"/>
                    </a:cubicBezTo>
                    <a:cubicBezTo>
                      <a:pt x="40650" y="10250"/>
                      <a:pt x="43470" y="12472"/>
                      <a:pt x="45916" y="14811"/>
                    </a:cubicBezTo>
                    <a:cubicBezTo>
                      <a:pt x="48346" y="17149"/>
                      <a:pt x="49573" y="20881"/>
                      <a:pt x="49573" y="26022"/>
                    </a:cubicBezTo>
                    <a:cubicBezTo>
                      <a:pt x="49565" y="28402"/>
                      <a:pt x="49465" y="30459"/>
                      <a:pt x="49258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96782D4F-8297-43BA-B784-E5113B65CA6F}"/>
                  </a:ext>
                </a:extLst>
              </p:cNvPr>
              <p:cNvSpPr/>
              <p:nvPr/>
            </p:nvSpPr>
            <p:spPr>
              <a:xfrm>
                <a:off x="5558894" y="2019279"/>
                <a:ext cx="78779" cy="97562"/>
              </a:xfrm>
              <a:custGeom>
                <a:avLst/>
                <a:gdLst>
                  <a:gd name="connsiteX0" fmla="*/ 68497 w 78779"/>
                  <a:gd name="connsiteY0" fmla="*/ 1799 h 97562"/>
                  <a:gd name="connsiteX1" fmla="*/ 64326 w 78779"/>
                  <a:gd name="connsiteY1" fmla="*/ 2156 h 97562"/>
                  <a:gd name="connsiteX2" fmla="*/ 63762 w 78779"/>
                  <a:gd name="connsiteY2" fmla="*/ 2156 h 97562"/>
                  <a:gd name="connsiteX3" fmla="*/ 61763 w 78779"/>
                  <a:gd name="connsiteY3" fmla="*/ 1882 h 97562"/>
                  <a:gd name="connsiteX4" fmla="*/ 50485 w 78779"/>
                  <a:gd name="connsiteY4" fmla="*/ 2156 h 97562"/>
                  <a:gd name="connsiteX5" fmla="*/ 45924 w 78779"/>
                  <a:gd name="connsiteY5" fmla="*/ 2513 h 97562"/>
                  <a:gd name="connsiteX6" fmla="*/ 42815 w 78779"/>
                  <a:gd name="connsiteY6" fmla="*/ 2853 h 97562"/>
                  <a:gd name="connsiteX7" fmla="*/ 41040 w 78779"/>
                  <a:gd name="connsiteY7" fmla="*/ 1401 h 97562"/>
                  <a:gd name="connsiteX8" fmla="*/ 39141 w 78779"/>
                  <a:gd name="connsiteY8" fmla="*/ 357 h 97562"/>
                  <a:gd name="connsiteX9" fmla="*/ 37963 w 78779"/>
                  <a:gd name="connsiteY9" fmla="*/ 630 h 97562"/>
                  <a:gd name="connsiteX10" fmla="*/ 36993 w 78779"/>
                  <a:gd name="connsiteY10" fmla="*/ 0 h 97562"/>
                  <a:gd name="connsiteX11" fmla="*/ 36587 w 78779"/>
                  <a:gd name="connsiteY11" fmla="*/ 904 h 97562"/>
                  <a:gd name="connsiteX12" fmla="*/ 29663 w 78779"/>
                  <a:gd name="connsiteY12" fmla="*/ 1741 h 97562"/>
                  <a:gd name="connsiteX13" fmla="*/ 19305 w 78779"/>
                  <a:gd name="connsiteY13" fmla="*/ 1741 h 97562"/>
                  <a:gd name="connsiteX14" fmla="*/ 9238 w 78779"/>
                  <a:gd name="connsiteY14" fmla="*/ 1045 h 97562"/>
                  <a:gd name="connsiteX15" fmla="*/ 3740 w 78779"/>
                  <a:gd name="connsiteY15" fmla="*/ 348 h 97562"/>
                  <a:gd name="connsiteX16" fmla="*/ 1327 w 78779"/>
                  <a:gd name="connsiteY16" fmla="*/ 896 h 97562"/>
                  <a:gd name="connsiteX17" fmla="*/ 1327 w 78779"/>
                  <a:gd name="connsiteY17" fmla="*/ 1186 h 97562"/>
                  <a:gd name="connsiteX18" fmla="*/ 663 w 78779"/>
                  <a:gd name="connsiteY18" fmla="*/ 4138 h 97562"/>
                  <a:gd name="connsiteX19" fmla="*/ 0 w 78779"/>
                  <a:gd name="connsiteY19" fmla="*/ 6875 h 97562"/>
                  <a:gd name="connsiteX20" fmla="*/ 207 w 78779"/>
                  <a:gd name="connsiteY20" fmla="*/ 7986 h 97562"/>
                  <a:gd name="connsiteX21" fmla="*/ 4835 w 78779"/>
                  <a:gd name="connsiteY21" fmla="*/ 9578 h 97562"/>
                  <a:gd name="connsiteX22" fmla="*/ 8608 w 78779"/>
                  <a:gd name="connsiteY22" fmla="*/ 8981 h 97562"/>
                  <a:gd name="connsiteX23" fmla="*/ 10930 w 78779"/>
                  <a:gd name="connsiteY23" fmla="*/ 8400 h 97562"/>
                  <a:gd name="connsiteX24" fmla="*/ 13218 w 78779"/>
                  <a:gd name="connsiteY24" fmla="*/ 9097 h 97562"/>
                  <a:gd name="connsiteX25" fmla="*/ 19711 w 78779"/>
                  <a:gd name="connsiteY25" fmla="*/ 7289 h 97562"/>
                  <a:gd name="connsiteX26" fmla="*/ 23725 w 78779"/>
                  <a:gd name="connsiteY26" fmla="*/ 7563 h 97562"/>
                  <a:gd name="connsiteX27" fmla="*/ 27880 w 78779"/>
                  <a:gd name="connsiteY27" fmla="*/ 7919 h 97562"/>
                  <a:gd name="connsiteX28" fmla="*/ 29397 w 78779"/>
                  <a:gd name="connsiteY28" fmla="*/ 8500 h 97562"/>
                  <a:gd name="connsiteX29" fmla="*/ 29671 w 78779"/>
                  <a:gd name="connsiteY29" fmla="*/ 9727 h 97562"/>
                  <a:gd name="connsiteX30" fmla="*/ 29464 w 78779"/>
                  <a:gd name="connsiteY30" fmla="*/ 10697 h 97562"/>
                  <a:gd name="connsiteX31" fmla="*/ 30782 w 78779"/>
                  <a:gd name="connsiteY31" fmla="*/ 29729 h 97562"/>
                  <a:gd name="connsiteX32" fmla="*/ 30367 w 78779"/>
                  <a:gd name="connsiteY32" fmla="*/ 61456 h 97562"/>
                  <a:gd name="connsiteX33" fmla="*/ 28012 w 78779"/>
                  <a:gd name="connsiteY33" fmla="*/ 87279 h 97562"/>
                  <a:gd name="connsiteX34" fmla="*/ 27805 w 78779"/>
                  <a:gd name="connsiteY34" fmla="*/ 87910 h 97562"/>
                  <a:gd name="connsiteX35" fmla="*/ 28012 w 78779"/>
                  <a:gd name="connsiteY35" fmla="*/ 91451 h 97562"/>
                  <a:gd name="connsiteX36" fmla="*/ 26984 w 78779"/>
                  <a:gd name="connsiteY36" fmla="*/ 96592 h 97562"/>
                  <a:gd name="connsiteX37" fmla="*/ 27531 w 78779"/>
                  <a:gd name="connsiteY37" fmla="*/ 96592 h 97562"/>
                  <a:gd name="connsiteX38" fmla="*/ 29464 w 78779"/>
                  <a:gd name="connsiteY38" fmla="*/ 96451 h 97562"/>
                  <a:gd name="connsiteX39" fmla="*/ 31479 w 78779"/>
                  <a:gd name="connsiteY39" fmla="*/ 96318 h 97562"/>
                  <a:gd name="connsiteX40" fmla="*/ 33345 w 78779"/>
                  <a:gd name="connsiteY40" fmla="*/ 97562 h 97562"/>
                  <a:gd name="connsiteX41" fmla="*/ 35758 w 78779"/>
                  <a:gd name="connsiteY41" fmla="*/ 96036 h 97562"/>
                  <a:gd name="connsiteX42" fmla="*/ 36595 w 78779"/>
                  <a:gd name="connsiteY42" fmla="*/ 96874 h 97562"/>
                  <a:gd name="connsiteX43" fmla="*/ 37002 w 78779"/>
                  <a:gd name="connsiteY43" fmla="*/ 96327 h 97562"/>
                  <a:gd name="connsiteX44" fmla="*/ 36869 w 78779"/>
                  <a:gd name="connsiteY44" fmla="*/ 95630 h 97562"/>
                  <a:gd name="connsiteX45" fmla="*/ 40526 w 78779"/>
                  <a:gd name="connsiteY45" fmla="*/ 93325 h 97562"/>
                  <a:gd name="connsiteX46" fmla="*/ 39979 w 78779"/>
                  <a:gd name="connsiteY46" fmla="*/ 90945 h 97562"/>
                  <a:gd name="connsiteX47" fmla="*/ 38801 w 78779"/>
                  <a:gd name="connsiteY47" fmla="*/ 85065 h 97562"/>
                  <a:gd name="connsiteX48" fmla="*/ 37557 w 78779"/>
                  <a:gd name="connsiteY48" fmla="*/ 81118 h 97562"/>
                  <a:gd name="connsiteX49" fmla="*/ 38254 w 78779"/>
                  <a:gd name="connsiteY49" fmla="*/ 78141 h 97562"/>
                  <a:gd name="connsiteX50" fmla="*/ 37416 w 78779"/>
                  <a:gd name="connsiteY50" fmla="*/ 63206 h 97562"/>
                  <a:gd name="connsiteX51" fmla="*/ 37516 w 78779"/>
                  <a:gd name="connsiteY51" fmla="*/ 57891 h 97562"/>
                  <a:gd name="connsiteX52" fmla="*/ 38013 w 78779"/>
                  <a:gd name="connsiteY52" fmla="*/ 53205 h 97562"/>
                  <a:gd name="connsiteX53" fmla="*/ 38934 w 78779"/>
                  <a:gd name="connsiteY53" fmla="*/ 48420 h 97562"/>
                  <a:gd name="connsiteX54" fmla="*/ 38527 w 78779"/>
                  <a:gd name="connsiteY54" fmla="*/ 40551 h 97562"/>
                  <a:gd name="connsiteX55" fmla="*/ 39216 w 78779"/>
                  <a:gd name="connsiteY55" fmla="*/ 24231 h 97562"/>
                  <a:gd name="connsiteX56" fmla="*/ 41488 w 78779"/>
                  <a:gd name="connsiteY56" fmla="*/ 8135 h 97562"/>
                  <a:gd name="connsiteX57" fmla="*/ 42748 w 78779"/>
                  <a:gd name="connsiteY57" fmla="*/ 7720 h 97562"/>
                  <a:gd name="connsiteX58" fmla="*/ 43155 w 78779"/>
                  <a:gd name="connsiteY58" fmla="*/ 7720 h 97562"/>
                  <a:gd name="connsiteX59" fmla="*/ 54806 w 78779"/>
                  <a:gd name="connsiteY59" fmla="*/ 7157 h 97562"/>
                  <a:gd name="connsiteX60" fmla="*/ 64151 w 78779"/>
                  <a:gd name="connsiteY60" fmla="*/ 8541 h 97562"/>
                  <a:gd name="connsiteX61" fmla="*/ 65470 w 78779"/>
                  <a:gd name="connsiteY61" fmla="*/ 8409 h 97562"/>
                  <a:gd name="connsiteX62" fmla="*/ 69898 w 78779"/>
                  <a:gd name="connsiteY62" fmla="*/ 8682 h 97562"/>
                  <a:gd name="connsiteX63" fmla="*/ 75653 w 78779"/>
                  <a:gd name="connsiteY63" fmla="*/ 8956 h 97562"/>
                  <a:gd name="connsiteX64" fmla="*/ 77246 w 78779"/>
                  <a:gd name="connsiteY64" fmla="*/ 8682 h 97562"/>
                  <a:gd name="connsiteX65" fmla="*/ 78780 w 78779"/>
                  <a:gd name="connsiteY65" fmla="*/ 3126 h 97562"/>
                  <a:gd name="connsiteX66" fmla="*/ 73381 w 78779"/>
                  <a:gd name="connsiteY66" fmla="*/ 1468 h 97562"/>
                  <a:gd name="connsiteX67" fmla="*/ 68497 w 78779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79" h="97562">
                    <a:moveTo>
                      <a:pt x="68497" y="1799"/>
                    </a:moveTo>
                    <a:cubicBezTo>
                      <a:pt x="66498" y="2040"/>
                      <a:pt x="65097" y="2156"/>
                      <a:pt x="64326" y="2156"/>
                    </a:cubicBezTo>
                    <a:lnTo>
                      <a:pt x="63762" y="2156"/>
                    </a:lnTo>
                    <a:lnTo>
                      <a:pt x="61763" y="1882"/>
                    </a:lnTo>
                    <a:lnTo>
                      <a:pt x="50485" y="2156"/>
                    </a:lnTo>
                    <a:cubicBezTo>
                      <a:pt x="49067" y="2156"/>
                      <a:pt x="47533" y="2272"/>
                      <a:pt x="45924" y="2513"/>
                    </a:cubicBezTo>
                    <a:cubicBezTo>
                      <a:pt x="44316" y="2737"/>
                      <a:pt x="43262" y="2853"/>
                      <a:pt x="42815" y="2853"/>
                    </a:cubicBezTo>
                    <a:cubicBezTo>
                      <a:pt x="42400" y="2579"/>
                      <a:pt x="41820" y="2098"/>
                      <a:pt x="41040" y="1401"/>
                    </a:cubicBezTo>
                    <a:cubicBezTo>
                      <a:pt x="40285" y="688"/>
                      <a:pt x="39655" y="357"/>
                      <a:pt x="39141" y="357"/>
                    </a:cubicBezTo>
                    <a:lnTo>
                      <a:pt x="37963" y="630"/>
                    </a:lnTo>
                    <a:cubicBezTo>
                      <a:pt x="37881" y="406"/>
                      <a:pt x="37557" y="199"/>
                      <a:pt x="36993" y="0"/>
                    </a:cubicBezTo>
                    <a:lnTo>
                      <a:pt x="36587" y="904"/>
                    </a:lnTo>
                    <a:cubicBezTo>
                      <a:pt x="34464" y="1468"/>
                      <a:pt x="32159" y="1741"/>
                      <a:pt x="29663" y="1741"/>
                    </a:cubicBezTo>
                    <a:lnTo>
                      <a:pt x="19305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78" y="580"/>
                      <a:pt x="4337" y="348"/>
                      <a:pt x="3740" y="348"/>
                    </a:cubicBezTo>
                    <a:cubicBezTo>
                      <a:pt x="2770" y="348"/>
                      <a:pt x="1965" y="522"/>
                      <a:pt x="1327" y="896"/>
                    </a:cubicBezTo>
                    <a:lnTo>
                      <a:pt x="1327" y="1186"/>
                    </a:lnTo>
                    <a:cubicBezTo>
                      <a:pt x="1327" y="1932"/>
                      <a:pt x="1103" y="2911"/>
                      <a:pt x="663" y="4138"/>
                    </a:cubicBezTo>
                    <a:cubicBezTo>
                      <a:pt x="232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60" y="9578"/>
                      <a:pt x="7720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1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80" y="7919"/>
                    </a:lnTo>
                    <a:cubicBezTo>
                      <a:pt x="28701" y="8002"/>
                      <a:pt x="29215" y="8210"/>
                      <a:pt x="29397" y="8500"/>
                    </a:cubicBezTo>
                    <a:cubicBezTo>
                      <a:pt x="29588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67" y="61456"/>
                    </a:lnTo>
                    <a:cubicBezTo>
                      <a:pt x="30367" y="74559"/>
                      <a:pt x="29596" y="83175"/>
                      <a:pt x="28012" y="87279"/>
                    </a:cubicBezTo>
                    <a:cubicBezTo>
                      <a:pt x="27880" y="87653"/>
                      <a:pt x="27805" y="87860"/>
                      <a:pt x="27805" y="87910"/>
                    </a:cubicBezTo>
                    <a:cubicBezTo>
                      <a:pt x="27805" y="88747"/>
                      <a:pt x="27888" y="89925"/>
                      <a:pt x="28012" y="91451"/>
                    </a:cubicBezTo>
                    <a:cubicBezTo>
                      <a:pt x="28286" y="94370"/>
                      <a:pt x="27946" y="96078"/>
                      <a:pt x="26984" y="96592"/>
                    </a:cubicBezTo>
                    <a:lnTo>
                      <a:pt x="27531" y="96592"/>
                    </a:lnTo>
                    <a:cubicBezTo>
                      <a:pt x="27954" y="96592"/>
                      <a:pt x="28593" y="96542"/>
                      <a:pt x="29464" y="96451"/>
                    </a:cubicBezTo>
                    <a:cubicBezTo>
                      <a:pt x="30351" y="96368"/>
                      <a:pt x="31014" y="96318"/>
                      <a:pt x="31479" y="96318"/>
                    </a:cubicBezTo>
                    <a:cubicBezTo>
                      <a:pt x="32441" y="96318"/>
                      <a:pt x="33071" y="96716"/>
                      <a:pt x="33345" y="97562"/>
                    </a:cubicBezTo>
                    <a:cubicBezTo>
                      <a:pt x="34033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95" y="96874"/>
                    </a:cubicBezTo>
                    <a:cubicBezTo>
                      <a:pt x="36869" y="96874"/>
                      <a:pt x="37002" y="96700"/>
                      <a:pt x="37002" y="96327"/>
                    </a:cubicBezTo>
                    <a:cubicBezTo>
                      <a:pt x="37002" y="96003"/>
                      <a:pt x="36952" y="95763"/>
                      <a:pt x="36869" y="95630"/>
                    </a:cubicBezTo>
                    <a:cubicBezTo>
                      <a:pt x="39299" y="94743"/>
                      <a:pt x="40526" y="93988"/>
                      <a:pt x="40526" y="93325"/>
                    </a:cubicBezTo>
                    <a:cubicBezTo>
                      <a:pt x="40526" y="93051"/>
                      <a:pt x="40352" y="92263"/>
                      <a:pt x="39979" y="90945"/>
                    </a:cubicBezTo>
                    <a:cubicBezTo>
                      <a:pt x="39605" y="89626"/>
                      <a:pt x="39224" y="87661"/>
                      <a:pt x="38801" y="85065"/>
                    </a:cubicBezTo>
                    <a:cubicBezTo>
                      <a:pt x="38386" y="82486"/>
                      <a:pt x="37963" y="81168"/>
                      <a:pt x="37557" y="81118"/>
                    </a:cubicBezTo>
                    <a:cubicBezTo>
                      <a:pt x="38013" y="80878"/>
                      <a:pt x="38254" y="79891"/>
                      <a:pt x="38254" y="78141"/>
                    </a:cubicBezTo>
                    <a:lnTo>
                      <a:pt x="37416" y="63206"/>
                    </a:lnTo>
                    <a:cubicBezTo>
                      <a:pt x="37416" y="61224"/>
                      <a:pt x="37449" y="59450"/>
                      <a:pt x="37516" y="57891"/>
                    </a:cubicBezTo>
                    <a:cubicBezTo>
                      <a:pt x="37582" y="56348"/>
                      <a:pt x="37756" y="54781"/>
                      <a:pt x="38013" y="53205"/>
                    </a:cubicBezTo>
                    <a:lnTo>
                      <a:pt x="38934" y="48420"/>
                    </a:lnTo>
                    <a:lnTo>
                      <a:pt x="38527" y="40551"/>
                    </a:lnTo>
                    <a:cubicBezTo>
                      <a:pt x="38527" y="36521"/>
                      <a:pt x="38751" y="31097"/>
                      <a:pt x="39216" y="24231"/>
                    </a:cubicBezTo>
                    <a:cubicBezTo>
                      <a:pt x="39663" y="17381"/>
                      <a:pt x="40426" y="12016"/>
                      <a:pt x="41488" y="8135"/>
                    </a:cubicBezTo>
                    <a:cubicBezTo>
                      <a:pt x="41911" y="7845"/>
                      <a:pt x="42325" y="7720"/>
                      <a:pt x="42748" y="7720"/>
                    </a:cubicBezTo>
                    <a:lnTo>
                      <a:pt x="43155" y="7720"/>
                    </a:lnTo>
                    <a:lnTo>
                      <a:pt x="54806" y="7157"/>
                    </a:lnTo>
                    <a:cubicBezTo>
                      <a:pt x="60345" y="7157"/>
                      <a:pt x="63455" y="7621"/>
                      <a:pt x="64151" y="8541"/>
                    </a:cubicBezTo>
                    <a:cubicBezTo>
                      <a:pt x="64442" y="8458"/>
                      <a:pt x="64873" y="8409"/>
                      <a:pt x="65470" y="8409"/>
                    </a:cubicBezTo>
                    <a:cubicBezTo>
                      <a:pt x="66208" y="8409"/>
                      <a:pt x="67692" y="8508"/>
                      <a:pt x="69898" y="8682"/>
                    </a:cubicBezTo>
                    <a:cubicBezTo>
                      <a:pt x="72121" y="8873"/>
                      <a:pt x="74036" y="8956"/>
                      <a:pt x="75653" y="8956"/>
                    </a:cubicBezTo>
                    <a:cubicBezTo>
                      <a:pt x="75753" y="8956"/>
                      <a:pt x="76284" y="8873"/>
                      <a:pt x="77246" y="8682"/>
                    </a:cubicBezTo>
                    <a:cubicBezTo>
                      <a:pt x="77984" y="7297"/>
                      <a:pt x="78489" y="5448"/>
                      <a:pt x="78780" y="3126"/>
                    </a:cubicBezTo>
                    <a:cubicBezTo>
                      <a:pt x="78216" y="2015"/>
                      <a:pt x="76425" y="1468"/>
                      <a:pt x="73381" y="1468"/>
                    </a:cubicBezTo>
                    <a:cubicBezTo>
                      <a:pt x="72137" y="1459"/>
                      <a:pt x="70512" y="1567"/>
                      <a:pt x="68497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8358D9DA-68EF-4F74-BC61-6FF515297D1D}"/>
                  </a:ext>
                </a:extLst>
              </p:cNvPr>
              <p:cNvSpPr/>
              <p:nvPr/>
            </p:nvSpPr>
            <p:spPr>
              <a:xfrm>
                <a:off x="5682445" y="2018873"/>
                <a:ext cx="97031" cy="98250"/>
              </a:xfrm>
              <a:custGeom>
                <a:avLst/>
                <a:gdLst>
                  <a:gd name="connsiteX0" fmla="*/ 77793 w 97031"/>
                  <a:gd name="connsiteY0" fmla="*/ 4992 h 98250"/>
                  <a:gd name="connsiteX1" fmla="*/ 61747 w 97031"/>
                  <a:gd name="connsiteY1" fmla="*/ 1178 h 98250"/>
                  <a:gd name="connsiteX2" fmla="*/ 58770 w 97031"/>
                  <a:gd name="connsiteY2" fmla="*/ 514 h 98250"/>
                  <a:gd name="connsiteX3" fmla="*/ 54963 w 97031"/>
                  <a:gd name="connsiteY3" fmla="*/ 0 h 98250"/>
                  <a:gd name="connsiteX4" fmla="*/ 50469 w 97031"/>
                  <a:gd name="connsiteY4" fmla="*/ 821 h 98250"/>
                  <a:gd name="connsiteX5" fmla="*/ 44490 w 97031"/>
                  <a:gd name="connsiteY5" fmla="*/ 1418 h 98250"/>
                  <a:gd name="connsiteX6" fmla="*/ 38643 w 97031"/>
                  <a:gd name="connsiteY6" fmla="*/ 2977 h 98250"/>
                  <a:gd name="connsiteX7" fmla="*/ 33361 w 97031"/>
                  <a:gd name="connsiteY7" fmla="*/ 4636 h 98250"/>
                  <a:gd name="connsiteX8" fmla="*/ 32606 w 97031"/>
                  <a:gd name="connsiteY8" fmla="*/ 5083 h 98250"/>
                  <a:gd name="connsiteX9" fmla="*/ 31611 w 97031"/>
                  <a:gd name="connsiteY9" fmla="*/ 6228 h 98250"/>
                  <a:gd name="connsiteX10" fmla="*/ 31047 w 97031"/>
                  <a:gd name="connsiteY10" fmla="*/ 6377 h 98250"/>
                  <a:gd name="connsiteX11" fmla="*/ 29837 w 97031"/>
                  <a:gd name="connsiteY11" fmla="*/ 6203 h 98250"/>
                  <a:gd name="connsiteX12" fmla="*/ 28626 w 97031"/>
                  <a:gd name="connsiteY12" fmla="*/ 6734 h 98250"/>
                  <a:gd name="connsiteX13" fmla="*/ 23435 w 97031"/>
                  <a:gd name="connsiteY13" fmla="*/ 10556 h 98250"/>
                  <a:gd name="connsiteX14" fmla="*/ 18426 w 97031"/>
                  <a:gd name="connsiteY14" fmla="*/ 13633 h 98250"/>
                  <a:gd name="connsiteX15" fmla="*/ 11485 w 97031"/>
                  <a:gd name="connsiteY15" fmla="*/ 21660 h 98250"/>
                  <a:gd name="connsiteX16" fmla="*/ 10067 w 97031"/>
                  <a:gd name="connsiteY16" fmla="*/ 23402 h 98250"/>
                  <a:gd name="connsiteX17" fmla="*/ 8409 w 97031"/>
                  <a:gd name="connsiteY17" fmla="*/ 25865 h 98250"/>
                  <a:gd name="connsiteX18" fmla="*/ 7538 w 97031"/>
                  <a:gd name="connsiteY18" fmla="*/ 28328 h 98250"/>
                  <a:gd name="connsiteX19" fmla="*/ 0 w 97031"/>
                  <a:gd name="connsiteY19" fmla="*/ 54366 h 98250"/>
                  <a:gd name="connsiteX20" fmla="*/ 3400 w 97031"/>
                  <a:gd name="connsiteY20" fmla="*/ 76798 h 98250"/>
                  <a:gd name="connsiteX21" fmla="*/ 14048 w 97031"/>
                  <a:gd name="connsiteY21" fmla="*/ 89286 h 98250"/>
                  <a:gd name="connsiteX22" fmla="*/ 16593 w 97031"/>
                  <a:gd name="connsiteY22" fmla="*/ 89917 h 98250"/>
                  <a:gd name="connsiteX23" fmla="*/ 18401 w 97031"/>
                  <a:gd name="connsiteY23" fmla="*/ 92139 h 98250"/>
                  <a:gd name="connsiteX24" fmla="*/ 21370 w 97031"/>
                  <a:gd name="connsiteY24" fmla="*/ 93366 h 98250"/>
                  <a:gd name="connsiteX25" fmla="*/ 25525 w 97031"/>
                  <a:gd name="connsiteY25" fmla="*/ 94851 h 98250"/>
                  <a:gd name="connsiteX26" fmla="*/ 46198 w 97031"/>
                  <a:gd name="connsiteY26" fmla="*/ 98251 h 98250"/>
                  <a:gd name="connsiteX27" fmla="*/ 60760 w 97031"/>
                  <a:gd name="connsiteY27" fmla="*/ 96202 h 98250"/>
                  <a:gd name="connsiteX28" fmla="*/ 73406 w 97031"/>
                  <a:gd name="connsiteY28" fmla="*/ 89792 h 98250"/>
                  <a:gd name="connsiteX29" fmla="*/ 84510 w 97031"/>
                  <a:gd name="connsiteY29" fmla="*/ 78124 h 98250"/>
                  <a:gd name="connsiteX30" fmla="*/ 92048 w 97031"/>
                  <a:gd name="connsiteY30" fmla="*/ 63811 h 98250"/>
                  <a:gd name="connsiteX31" fmla="*/ 95788 w 97031"/>
                  <a:gd name="connsiteY31" fmla="*/ 52774 h 98250"/>
                  <a:gd name="connsiteX32" fmla="*/ 97032 w 97031"/>
                  <a:gd name="connsiteY32" fmla="*/ 39995 h 98250"/>
                  <a:gd name="connsiteX33" fmla="*/ 89842 w 97031"/>
                  <a:gd name="connsiteY33" fmla="*/ 15731 h 98250"/>
                  <a:gd name="connsiteX34" fmla="*/ 77793 w 97031"/>
                  <a:gd name="connsiteY34" fmla="*/ 4992 h 98250"/>
                  <a:gd name="connsiteX35" fmla="*/ 79866 w 97031"/>
                  <a:gd name="connsiteY35" fmla="*/ 74078 h 98250"/>
                  <a:gd name="connsiteX36" fmla="*/ 80140 w 97031"/>
                  <a:gd name="connsiteY36" fmla="*/ 75529 h 98250"/>
                  <a:gd name="connsiteX37" fmla="*/ 78755 w 97031"/>
                  <a:gd name="connsiteY37" fmla="*/ 77411 h 98250"/>
                  <a:gd name="connsiteX38" fmla="*/ 75048 w 97031"/>
                  <a:gd name="connsiteY38" fmla="*/ 79484 h 98250"/>
                  <a:gd name="connsiteX39" fmla="*/ 72386 w 97031"/>
                  <a:gd name="connsiteY39" fmla="*/ 81500 h 98250"/>
                  <a:gd name="connsiteX40" fmla="*/ 72386 w 97031"/>
                  <a:gd name="connsiteY40" fmla="*/ 82047 h 98250"/>
                  <a:gd name="connsiteX41" fmla="*/ 71971 w 97031"/>
                  <a:gd name="connsiteY41" fmla="*/ 83299 h 98250"/>
                  <a:gd name="connsiteX42" fmla="*/ 70943 w 97031"/>
                  <a:gd name="connsiteY42" fmla="*/ 84054 h 98250"/>
                  <a:gd name="connsiteX43" fmla="*/ 65968 w 97031"/>
                  <a:gd name="connsiteY43" fmla="*/ 86906 h 98250"/>
                  <a:gd name="connsiteX44" fmla="*/ 62294 w 97031"/>
                  <a:gd name="connsiteY44" fmla="*/ 88988 h 98250"/>
                  <a:gd name="connsiteX45" fmla="*/ 58770 w 97031"/>
                  <a:gd name="connsiteY45" fmla="*/ 89676 h 98250"/>
                  <a:gd name="connsiteX46" fmla="*/ 53869 w 97031"/>
                  <a:gd name="connsiteY46" fmla="*/ 90870 h 98250"/>
                  <a:gd name="connsiteX47" fmla="*/ 50129 w 97031"/>
                  <a:gd name="connsiteY47" fmla="*/ 91003 h 98250"/>
                  <a:gd name="connsiteX48" fmla="*/ 42218 w 97031"/>
                  <a:gd name="connsiteY48" fmla="*/ 90373 h 98250"/>
                  <a:gd name="connsiteX49" fmla="*/ 35020 w 97031"/>
                  <a:gd name="connsiteY49" fmla="*/ 88814 h 98250"/>
                  <a:gd name="connsiteX50" fmla="*/ 27175 w 97031"/>
                  <a:gd name="connsiteY50" fmla="*/ 86251 h 98250"/>
                  <a:gd name="connsiteX51" fmla="*/ 20118 w 97031"/>
                  <a:gd name="connsiteY51" fmla="*/ 82470 h 98250"/>
                  <a:gd name="connsiteX52" fmla="*/ 15557 w 97031"/>
                  <a:gd name="connsiteY52" fmla="*/ 77809 h 98250"/>
                  <a:gd name="connsiteX53" fmla="*/ 15557 w 97031"/>
                  <a:gd name="connsiteY53" fmla="*/ 76358 h 98250"/>
                  <a:gd name="connsiteX54" fmla="*/ 9951 w 97031"/>
                  <a:gd name="connsiteY54" fmla="*/ 68571 h 98250"/>
                  <a:gd name="connsiteX55" fmla="*/ 7679 w 97031"/>
                  <a:gd name="connsiteY55" fmla="*/ 54764 h 98250"/>
                  <a:gd name="connsiteX56" fmla="*/ 9818 w 97031"/>
                  <a:gd name="connsiteY56" fmla="*/ 38652 h 98250"/>
                  <a:gd name="connsiteX57" fmla="*/ 15557 w 97031"/>
                  <a:gd name="connsiteY57" fmla="*/ 27614 h 98250"/>
                  <a:gd name="connsiteX58" fmla="*/ 16560 w 97031"/>
                  <a:gd name="connsiteY58" fmla="*/ 24521 h 98250"/>
                  <a:gd name="connsiteX59" fmla="*/ 18642 w 97031"/>
                  <a:gd name="connsiteY59" fmla="*/ 22365 h 98250"/>
                  <a:gd name="connsiteX60" fmla="*/ 21411 w 97031"/>
                  <a:gd name="connsiteY60" fmla="*/ 18866 h 98250"/>
                  <a:gd name="connsiteX61" fmla="*/ 23924 w 97031"/>
                  <a:gd name="connsiteY61" fmla="*/ 15806 h 98250"/>
                  <a:gd name="connsiteX62" fmla="*/ 26487 w 97031"/>
                  <a:gd name="connsiteY62" fmla="*/ 15051 h 98250"/>
                  <a:gd name="connsiteX63" fmla="*/ 34174 w 97031"/>
                  <a:gd name="connsiteY63" fmla="*/ 11228 h 98250"/>
                  <a:gd name="connsiteX64" fmla="*/ 34447 w 97031"/>
                  <a:gd name="connsiteY64" fmla="*/ 11228 h 98250"/>
                  <a:gd name="connsiteX65" fmla="*/ 35061 w 97031"/>
                  <a:gd name="connsiteY65" fmla="*/ 11709 h 98250"/>
                  <a:gd name="connsiteX66" fmla="*/ 35542 w 97031"/>
                  <a:gd name="connsiteY66" fmla="*/ 12190 h 98250"/>
                  <a:gd name="connsiteX67" fmla="*/ 35542 w 97031"/>
                  <a:gd name="connsiteY67" fmla="*/ 11220 h 98250"/>
                  <a:gd name="connsiteX68" fmla="*/ 36587 w 97031"/>
                  <a:gd name="connsiteY68" fmla="*/ 10656 h 98250"/>
                  <a:gd name="connsiteX69" fmla="*/ 37134 w 97031"/>
                  <a:gd name="connsiteY69" fmla="*/ 11353 h 98250"/>
                  <a:gd name="connsiteX70" fmla="*/ 37557 w 97031"/>
                  <a:gd name="connsiteY70" fmla="*/ 11220 h 98250"/>
                  <a:gd name="connsiteX71" fmla="*/ 41355 w 97031"/>
                  <a:gd name="connsiteY71" fmla="*/ 9064 h 98250"/>
                  <a:gd name="connsiteX72" fmla="*/ 43644 w 97031"/>
                  <a:gd name="connsiteY72" fmla="*/ 9213 h 98250"/>
                  <a:gd name="connsiteX73" fmla="*/ 45916 w 97031"/>
                  <a:gd name="connsiteY73" fmla="*/ 8790 h 98250"/>
                  <a:gd name="connsiteX74" fmla="*/ 47782 w 97031"/>
                  <a:gd name="connsiteY74" fmla="*/ 6957 h 98250"/>
                  <a:gd name="connsiteX75" fmla="*/ 49026 w 97031"/>
                  <a:gd name="connsiteY75" fmla="*/ 6219 h 98250"/>
                  <a:gd name="connsiteX76" fmla="*/ 58471 w 97031"/>
                  <a:gd name="connsiteY76" fmla="*/ 7198 h 98250"/>
                  <a:gd name="connsiteX77" fmla="*/ 71507 w 97031"/>
                  <a:gd name="connsiteY77" fmla="*/ 11079 h 98250"/>
                  <a:gd name="connsiteX78" fmla="*/ 80430 w 97031"/>
                  <a:gd name="connsiteY78" fmla="*/ 18832 h 98250"/>
                  <a:gd name="connsiteX79" fmla="*/ 86235 w 97031"/>
                  <a:gd name="connsiteY79" fmla="*/ 30533 h 98250"/>
                  <a:gd name="connsiteX80" fmla="*/ 88250 w 97031"/>
                  <a:gd name="connsiteY80" fmla="*/ 46082 h 98250"/>
                  <a:gd name="connsiteX81" fmla="*/ 79866 w 97031"/>
                  <a:gd name="connsiteY81" fmla="*/ 74078 h 9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97031" h="98250">
                    <a:moveTo>
                      <a:pt x="77793" y="4992"/>
                    </a:moveTo>
                    <a:cubicBezTo>
                      <a:pt x="75537" y="3317"/>
                      <a:pt x="70189" y="2040"/>
                      <a:pt x="61747" y="1178"/>
                    </a:cubicBezTo>
                    <a:cubicBezTo>
                      <a:pt x="61249" y="1078"/>
                      <a:pt x="60246" y="854"/>
                      <a:pt x="58770" y="514"/>
                    </a:cubicBezTo>
                    <a:cubicBezTo>
                      <a:pt x="57302" y="158"/>
                      <a:pt x="56033" y="0"/>
                      <a:pt x="54963" y="0"/>
                    </a:cubicBezTo>
                    <a:lnTo>
                      <a:pt x="50469" y="821"/>
                    </a:lnTo>
                    <a:cubicBezTo>
                      <a:pt x="47019" y="1335"/>
                      <a:pt x="45020" y="1534"/>
                      <a:pt x="44490" y="1418"/>
                    </a:cubicBezTo>
                    <a:cubicBezTo>
                      <a:pt x="43959" y="1310"/>
                      <a:pt x="42010" y="1824"/>
                      <a:pt x="38643" y="2977"/>
                    </a:cubicBezTo>
                    <a:cubicBezTo>
                      <a:pt x="35293" y="4138"/>
                      <a:pt x="33519" y="4685"/>
                      <a:pt x="33361" y="4636"/>
                    </a:cubicBezTo>
                    <a:cubicBezTo>
                      <a:pt x="33204" y="4586"/>
                      <a:pt x="32946" y="4743"/>
                      <a:pt x="32606" y="5083"/>
                    </a:cubicBezTo>
                    <a:cubicBezTo>
                      <a:pt x="32250" y="5440"/>
                      <a:pt x="31926" y="5830"/>
                      <a:pt x="31611" y="6228"/>
                    </a:cubicBezTo>
                    <a:lnTo>
                      <a:pt x="31047" y="6377"/>
                    </a:lnTo>
                    <a:cubicBezTo>
                      <a:pt x="30774" y="6377"/>
                      <a:pt x="30367" y="6311"/>
                      <a:pt x="29837" y="6203"/>
                    </a:cubicBezTo>
                    <a:cubicBezTo>
                      <a:pt x="29306" y="6087"/>
                      <a:pt x="28900" y="6269"/>
                      <a:pt x="28626" y="6734"/>
                    </a:cubicBezTo>
                    <a:cubicBezTo>
                      <a:pt x="27805" y="8218"/>
                      <a:pt x="26064" y="9487"/>
                      <a:pt x="23435" y="10556"/>
                    </a:cubicBezTo>
                    <a:cubicBezTo>
                      <a:pt x="20806" y="11618"/>
                      <a:pt x="19131" y="12646"/>
                      <a:pt x="18426" y="13633"/>
                    </a:cubicBezTo>
                    <a:cubicBezTo>
                      <a:pt x="17721" y="14628"/>
                      <a:pt x="15399" y="17307"/>
                      <a:pt x="11485" y="21660"/>
                    </a:cubicBezTo>
                    <a:cubicBezTo>
                      <a:pt x="11386" y="22174"/>
                      <a:pt x="10921" y="22755"/>
                      <a:pt x="10067" y="23402"/>
                    </a:cubicBezTo>
                    <a:cubicBezTo>
                      <a:pt x="9213" y="24048"/>
                      <a:pt x="8649" y="24870"/>
                      <a:pt x="8409" y="25865"/>
                    </a:cubicBezTo>
                    <a:cubicBezTo>
                      <a:pt x="8152" y="26860"/>
                      <a:pt x="7861" y="27681"/>
                      <a:pt x="7538" y="28328"/>
                    </a:cubicBezTo>
                    <a:cubicBezTo>
                      <a:pt x="2513" y="38237"/>
                      <a:pt x="0" y="46903"/>
                      <a:pt x="0" y="54366"/>
                    </a:cubicBezTo>
                    <a:cubicBezTo>
                      <a:pt x="0" y="64035"/>
                      <a:pt x="1128" y="71507"/>
                      <a:pt x="3400" y="76798"/>
                    </a:cubicBezTo>
                    <a:cubicBezTo>
                      <a:pt x="5656" y="82063"/>
                      <a:pt x="9196" y="86235"/>
                      <a:pt x="14048" y="89286"/>
                    </a:cubicBezTo>
                    <a:cubicBezTo>
                      <a:pt x="14131" y="89286"/>
                      <a:pt x="14985" y="89494"/>
                      <a:pt x="16593" y="89917"/>
                    </a:cubicBezTo>
                    <a:lnTo>
                      <a:pt x="18401" y="92139"/>
                    </a:lnTo>
                    <a:cubicBezTo>
                      <a:pt x="18534" y="92330"/>
                      <a:pt x="19529" y="92736"/>
                      <a:pt x="21370" y="93366"/>
                    </a:cubicBezTo>
                    <a:cubicBezTo>
                      <a:pt x="23228" y="93980"/>
                      <a:pt x="24612" y="94477"/>
                      <a:pt x="25525" y="94851"/>
                    </a:cubicBezTo>
                    <a:cubicBezTo>
                      <a:pt x="26487" y="97123"/>
                      <a:pt x="33386" y="98251"/>
                      <a:pt x="46198" y="98251"/>
                    </a:cubicBezTo>
                    <a:cubicBezTo>
                      <a:pt x="51597" y="98251"/>
                      <a:pt x="56448" y="97571"/>
                      <a:pt x="60760" y="96202"/>
                    </a:cubicBezTo>
                    <a:cubicBezTo>
                      <a:pt x="65064" y="94851"/>
                      <a:pt x="69285" y="92703"/>
                      <a:pt x="73406" y="89792"/>
                    </a:cubicBezTo>
                    <a:cubicBezTo>
                      <a:pt x="77527" y="86873"/>
                      <a:pt x="81234" y="82976"/>
                      <a:pt x="84510" y="78124"/>
                    </a:cubicBezTo>
                    <a:cubicBezTo>
                      <a:pt x="85994" y="75952"/>
                      <a:pt x="88507" y="71184"/>
                      <a:pt x="92048" y="63811"/>
                    </a:cubicBezTo>
                    <a:cubicBezTo>
                      <a:pt x="93706" y="60478"/>
                      <a:pt x="94950" y="56804"/>
                      <a:pt x="95788" y="52774"/>
                    </a:cubicBezTo>
                    <a:cubicBezTo>
                      <a:pt x="96609" y="48744"/>
                      <a:pt x="97032" y="44473"/>
                      <a:pt x="97032" y="39995"/>
                    </a:cubicBezTo>
                    <a:cubicBezTo>
                      <a:pt x="97032" y="31197"/>
                      <a:pt x="94635" y="23111"/>
                      <a:pt x="89842" y="15731"/>
                    </a:cubicBezTo>
                    <a:cubicBezTo>
                      <a:pt x="85024" y="8326"/>
                      <a:pt x="81010" y="4752"/>
                      <a:pt x="77793" y="4992"/>
                    </a:cubicBezTo>
                    <a:close/>
                    <a:moveTo>
                      <a:pt x="79866" y="74078"/>
                    </a:moveTo>
                    <a:cubicBezTo>
                      <a:pt x="80048" y="74451"/>
                      <a:pt x="80140" y="74932"/>
                      <a:pt x="80140" y="75529"/>
                    </a:cubicBezTo>
                    <a:cubicBezTo>
                      <a:pt x="80140" y="76267"/>
                      <a:pt x="79675" y="76897"/>
                      <a:pt x="78755" y="77411"/>
                    </a:cubicBezTo>
                    <a:cubicBezTo>
                      <a:pt x="77834" y="77909"/>
                      <a:pt x="76599" y="78605"/>
                      <a:pt x="75048" y="79484"/>
                    </a:cubicBezTo>
                    <a:cubicBezTo>
                      <a:pt x="73506" y="80355"/>
                      <a:pt x="72618" y="81027"/>
                      <a:pt x="72386" y="81500"/>
                    </a:cubicBezTo>
                    <a:lnTo>
                      <a:pt x="72386" y="82047"/>
                    </a:lnTo>
                    <a:cubicBezTo>
                      <a:pt x="72386" y="82511"/>
                      <a:pt x="72245" y="82934"/>
                      <a:pt x="71971" y="83299"/>
                    </a:cubicBezTo>
                    <a:cubicBezTo>
                      <a:pt x="71748" y="83573"/>
                      <a:pt x="71391" y="83830"/>
                      <a:pt x="70943" y="84054"/>
                    </a:cubicBezTo>
                    <a:lnTo>
                      <a:pt x="65968" y="86906"/>
                    </a:lnTo>
                    <a:cubicBezTo>
                      <a:pt x="63845" y="88200"/>
                      <a:pt x="62617" y="88905"/>
                      <a:pt x="62294" y="88988"/>
                    </a:cubicBezTo>
                    <a:cubicBezTo>
                      <a:pt x="61423" y="89129"/>
                      <a:pt x="60246" y="89361"/>
                      <a:pt x="58770" y="89676"/>
                    </a:cubicBezTo>
                    <a:lnTo>
                      <a:pt x="53869" y="90870"/>
                    </a:lnTo>
                    <a:cubicBezTo>
                      <a:pt x="52932" y="90953"/>
                      <a:pt x="51696" y="91003"/>
                      <a:pt x="50129" y="91003"/>
                    </a:cubicBezTo>
                    <a:cubicBezTo>
                      <a:pt x="47500" y="91003"/>
                      <a:pt x="44863" y="90796"/>
                      <a:pt x="42218" y="90373"/>
                    </a:cubicBezTo>
                    <a:cubicBezTo>
                      <a:pt x="39556" y="89975"/>
                      <a:pt x="37159" y="89436"/>
                      <a:pt x="35020" y="88814"/>
                    </a:cubicBezTo>
                    <a:cubicBezTo>
                      <a:pt x="32880" y="88200"/>
                      <a:pt x="30268" y="87346"/>
                      <a:pt x="27175" y="86251"/>
                    </a:cubicBezTo>
                    <a:cubicBezTo>
                      <a:pt x="24082" y="85173"/>
                      <a:pt x="21727" y="83896"/>
                      <a:pt x="20118" y="82470"/>
                    </a:cubicBezTo>
                    <a:cubicBezTo>
                      <a:pt x="18509" y="81035"/>
                      <a:pt x="16992" y="79484"/>
                      <a:pt x="15557" y="77809"/>
                    </a:cubicBezTo>
                    <a:lnTo>
                      <a:pt x="15557" y="76358"/>
                    </a:lnTo>
                    <a:cubicBezTo>
                      <a:pt x="13351" y="75297"/>
                      <a:pt x="11477" y="72701"/>
                      <a:pt x="9951" y="68571"/>
                    </a:cubicBezTo>
                    <a:cubicBezTo>
                      <a:pt x="8434" y="64467"/>
                      <a:pt x="7679" y="59856"/>
                      <a:pt x="7679" y="54764"/>
                    </a:cubicBezTo>
                    <a:cubicBezTo>
                      <a:pt x="7679" y="49208"/>
                      <a:pt x="8384" y="43843"/>
                      <a:pt x="9818" y="38652"/>
                    </a:cubicBezTo>
                    <a:cubicBezTo>
                      <a:pt x="11236" y="33461"/>
                      <a:pt x="13152" y="29787"/>
                      <a:pt x="15557" y="27614"/>
                    </a:cubicBezTo>
                    <a:cubicBezTo>
                      <a:pt x="15557" y="26130"/>
                      <a:pt x="15897" y="25102"/>
                      <a:pt x="16560" y="24521"/>
                    </a:cubicBezTo>
                    <a:cubicBezTo>
                      <a:pt x="17240" y="23941"/>
                      <a:pt x="17929" y="23236"/>
                      <a:pt x="18642" y="22365"/>
                    </a:cubicBezTo>
                    <a:cubicBezTo>
                      <a:pt x="19355" y="21511"/>
                      <a:pt x="20267" y="20350"/>
                      <a:pt x="21411" y="18866"/>
                    </a:cubicBezTo>
                    <a:cubicBezTo>
                      <a:pt x="22539" y="17381"/>
                      <a:pt x="23377" y="16370"/>
                      <a:pt x="23924" y="15806"/>
                    </a:cubicBezTo>
                    <a:cubicBezTo>
                      <a:pt x="24521" y="15706"/>
                      <a:pt x="25375" y="15466"/>
                      <a:pt x="26487" y="15051"/>
                    </a:cubicBezTo>
                    <a:cubicBezTo>
                      <a:pt x="27225" y="14031"/>
                      <a:pt x="29787" y="12746"/>
                      <a:pt x="34174" y="11228"/>
                    </a:cubicBezTo>
                    <a:lnTo>
                      <a:pt x="34447" y="11228"/>
                    </a:lnTo>
                    <a:cubicBezTo>
                      <a:pt x="34671" y="11228"/>
                      <a:pt x="34879" y="11386"/>
                      <a:pt x="35061" y="11709"/>
                    </a:cubicBezTo>
                    <a:cubicBezTo>
                      <a:pt x="35252" y="12033"/>
                      <a:pt x="35418" y="12190"/>
                      <a:pt x="35542" y="12190"/>
                    </a:cubicBezTo>
                    <a:lnTo>
                      <a:pt x="35542" y="11220"/>
                    </a:lnTo>
                    <a:lnTo>
                      <a:pt x="36587" y="10656"/>
                    </a:lnTo>
                    <a:cubicBezTo>
                      <a:pt x="36720" y="11120"/>
                      <a:pt x="36910" y="11353"/>
                      <a:pt x="37134" y="11353"/>
                    </a:cubicBezTo>
                    <a:cubicBezTo>
                      <a:pt x="37308" y="11353"/>
                      <a:pt x="37458" y="11303"/>
                      <a:pt x="37557" y="11220"/>
                    </a:cubicBezTo>
                    <a:cubicBezTo>
                      <a:pt x="38378" y="9785"/>
                      <a:pt x="39655" y="9064"/>
                      <a:pt x="41355" y="9064"/>
                    </a:cubicBezTo>
                    <a:lnTo>
                      <a:pt x="43644" y="9213"/>
                    </a:lnTo>
                    <a:cubicBezTo>
                      <a:pt x="44564" y="9213"/>
                      <a:pt x="45319" y="9064"/>
                      <a:pt x="45916" y="8790"/>
                    </a:cubicBezTo>
                    <a:cubicBezTo>
                      <a:pt x="46463" y="8052"/>
                      <a:pt x="47094" y="7438"/>
                      <a:pt x="47782" y="6957"/>
                    </a:cubicBezTo>
                    <a:cubicBezTo>
                      <a:pt x="48479" y="6460"/>
                      <a:pt x="48893" y="6219"/>
                      <a:pt x="49026" y="6219"/>
                    </a:cubicBezTo>
                    <a:cubicBezTo>
                      <a:pt x="50037" y="6219"/>
                      <a:pt x="53180" y="6559"/>
                      <a:pt x="58471" y="7198"/>
                    </a:cubicBezTo>
                    <a:cubicBezTo>
                      <a:pt x="63753" y="7845"/>
                      <a:pt x="68090" y="9130"/>
                      <a:pt x="71507" y="11079"/>
                    </a:cubicBezTo>
                    <a:cubicBezTo>
                      <a:pt x="74924" y="13028"/>
                      <a:pt x="77901" y="15607"/>
                      <a:pt x="80430" y="18832"/>
                    </a:cubicBezTo>
                    <a:cubicBezTo>
                      <a:pt x="82959" y="22042"/>
                      <a:pt x="84891" y="25939"/>
                      <a:pt x="86235" y="30533"/>
                    </a:cubicBezTo>
                    <a:cubicBezTo>
                      <a:pt x="87570" y="35111"/>
                      <a:pt x="88250" y="40294"/>
                      <a:pt x="88250" y="46082"/>
                    </a:cubicBezTo>
                    <a:cubicBezTo>
                      <a:pt x="88233" y="54565"/>
                      <a:pt x="85447" y="63894"/>
                      <a:pt x="79866" y="7407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B56DC0B5-3B1F-4FD5-9919-CACD535A16CC}"/>
                  </a:ext>
                </a:extLst>
              </p:cNvPr>
              <p:cNvSpPr/>
              <p:nvPr/>
            </p:nvSpPr>
            <p:spPr>
              <a:xfrm>
                <a:off x="6334956" y="2100588"/>
                <a:ext cx="11211" cy="15830"/>
              </a:xfrm>
              <a:custGeom>
                <a:avLst/>
                <a:gdLst>
                  <a:gd name="connsiteX0" fmla="*/ 8259 w 11211"/>
                  <a:gd name="connsiteY0" fmla="*/ 2173 h 15830"/>
                  <a:gd name="connsiteX1" fmla="*/ 6087 w 11211"/>
                  <a:gd name="connsiteY1" fmla="*/ 0 h 15830"/>
                  <a:gd name="connsiteX2" fmla="*/ 1592 w 11211"/>
                  <a:gd name="connsiteY2" fmla="*/ 2969 h 15830"/>
                  <a:gd name="connsiteX3" fmla="*/ 838 w 11211"/>
                  <a:gd name="connsiteY3" fmla="*/ 4080 h 15830"/>
                  <a:gd name="connsiteX4" fmla="*/ 0 w 11211"/>
                  <a:gd name="connsiteY4" fmla="*/ 5390 h 15830"/>
                  <a:gd name="connsiteX5" fmla="*/ 0 w 11211"/>
                  <a:gd name="connsiteY5" fmla="*/ 5680 h 15830"/>
                  <a:gd name="connsiteX6" fmla="*/ 804 w 11211"/>
                  <a:gd name="connsiteY6" fmla="*/ 7438 h 15830"/>
                  <a:gd name="connsiteX7" fmla="*/ 1592 w 11211"/>
                  <a:gd name="connsiteY7" fmla="*/ 9611 h 15830"/>
                  <a:gd name="connsiteX8" fmla="*/ 2139 w 11211"/>
                  <a:gd name="connsiteY8" fmla="*/ 14462 h 15830"/>
                  <a:gd name="connsiteX9" fmla="*/ 4702 w 11211"/>
                  <a:gd name="connsiteY9" fmla="*/ 15831 h 15830"/>
                  <a:gd name="connsiteX10" fmla="*/ 8649 w 11211"/>
                  <a:gd name="connsiteY10" fmla="*/ 12854 h 15830"/>
                  <a:gd name="connsiteX11" fmla="*/ 9346 w 11211"/>
                  <a:gd name="connsiteY11" fmla="*/ 13401 h 15830"/>
                  <a:gd name="connsiteX12" fmla="*/ 9619 w 11211"/>
                  <a:gd name="connsiteY12" fmla="*/ 13401 h 15830"/>
                  <a:gd name="connsiteX13" fmla="*/ 11212 w 11211"/>
                  <a:gd name="connsiteY13" fmla="*/ 8500 h 15830"/>
                  <a:gd name="connsiteX14" fmla="*/ 10034 w 11211"/>
                  <a:gd name="connsiteY14" fmla="*/ 5871 h 15830"/>
                  <a:gd name="connsiteX15" fmla="*/ 8259 w 11211"/>
                  <a:gd name="connsiteY15" fmla="*/ 2173 h 15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211" h="15830">
                    <a:moveTo>
                      <a:pt x="8259" y="2173"/>
                    </a:moveTo>
                    <a:cubicBezTo>
                      <a:pt x="7878" y="854"/>
                      <a:pt x="7148" y="124"/>
                      <a:pt x="6087" y="0"/>
                    </a:cubicBezTo>
                    <a:lnTo>
                      <a:pt x="1592" y="2969"/>
                    </a:lnTo>
                    <a:cubicBezTo>
                      <a:pt x="1493" y="3019"/>
                      <a:pt x="1252" y="3383"/>
                      <a:pt x="838" y="4080"/>
                    </a:cubicBezTo>
                    <a:cubicBezTo>
                      <a:pt x="415" y="4777"/>
                      <a:pt x="141" y="5208"/>
                      <a:pt x="0" y="5390"/>
                    </a:cubicBezTo>
                    <a:lnTo>
                      <a:pt x="0" y="5680"/>
                    </a:lnTo>
                    <a:cubicBezTo>
                      <a:pt x="0" y="6087"/>
                      <a:pt x="274" y="6676"/>
                      <a:pt x="804" y="7438"/>
                    </a:cubicBezTo>
                    <a:cubicBezTo>
                      <a:pt x="1335" y="8193"/>
                      <a:pt x="1592" y="8923"/>
                      <a:pt x="1592" y="9611"/>
                    </a:cubicBezTo>
                    <a:cubicBezTo>
                      <a:pt x="1592" y="11494"/>
                      <a:pt x="1766" y="13127"/>
                      <a:pt x="2139" y="14462"/>
                    </a:cubicBezTo>
                    <a:cubicBezTo>
                      <a:pt x="2927" y="14686"/>
                      <a:pt x="3781" y="15142"/>
                      <a:pt x="4702" y="15831"/>
                    </a:cubicBezTo>
                    <a:cubicBezTo>
                      <a:pt x="5672" y="14396"/>
                      <a:pt x="6991" y="13401"/>
                      <a:pt x="8649" y="12854"/>
                    </a:cubicBezTo>
                    <a:cubicBezTo>
                      <a:pt x="8823" y="13227"/>
                      <a:pt x="9064" y="13401"/>
                      <a:pt x="9346" y="13401"/>
                    </a:cubicBezTo>
                    <a:lnTo>
                      <a:pt x="9619" y="13401"/>
                    </a:lnTo>
                    <a:cubicBezTo>
                      <a:pt x="10681" y="11933"/>
                      <a:pt x="11212" y="10291"/>
                      <a:pt x="11212" y="8500"/>
                    </a:cubicBezTo>
                    <a:cubicBezTo>
                      <a:pt x="11212" y="7903"/>
                      <a:pt x="10814" y="7032"/>
                      <a:pt x="10034" y="5871"/>
                    </a:cubicBezTo>
                    <a:cubicBezTo>
                      <a:pt x="9246" y="4718"/>
                      <a:pt x="8666" y="3483"/>
                      <a:pt x="8259" y="217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="" xmlns:a16="http://schemas.microsoft.com/office/drawing/2014/main" id="{14138E7B-4F49-4F91-A452-0A1F9112BE5D}"/>
                  </a:ext>
                </a:extLst>
              </p:cNvPr>
              <p:cNvSpPr/>
              <p:nvPr/>
            </p:nvSpPr>
            <p:spPr>
              <a:xfrm>
                <a:off x="6409871" y="2018035"/>
                <a:ext cx="76208" cy="103789"/>
              </a:xfrm>
              <a:custGeom>
                <a:avLst/>
                <a:gdLst>
                  <a:gd name="connsiteX0" fmla="*/ 73099 w 76208"/>
                  <a:gd name="connsiteY0" fmla="*/ 91028 h 103789"/>
                  <a:gd name="connsiteX1" fmla="*/ 67908 w 76208"/>
                  <a:gd name="connsiteY1" fmla="*/ 92960 h 103789"/>
                  <a:gd name="connsiteX2" fmla="*/ 60370 w 76208"/>
                  <a:gd name="connsiteY2" fmla="*/ 93864 h 103789"/>
                  <a:gd name="connsiteX3" fmla="*/ 35094 w 76208"/>
                  <a:gd name="connsiteY3" fmla="*/ 88805 h 103789"/>
                  <a:gd name="connsiteX4" fmla="*/ 15565 w 76208"/>
                  <a:gd name="connsiteY4" fmla="*/ 73696 h 103789"/>
                  <a:gd name="connsiteX5" fmla="*/ 8375 w 76208"/>
                  <a:gd name="connsiteY5" fmla="*/ 51862 h 103789"/>
                  <a:gd name="connsiteX6" fmla="*/ 26487 w 76208"/>
                  <a:gd name="connsiteY6" fmla="*/ 12903 h 103789"/>
                  <a:gd name="connsiteX7" fmla="*/ 27938 w 76208"/>
                  <a:gd name="connsiteY7" fmla="*/ 12903 h 103789"/>
                  <a:gd name="connsiteX8" fmla="*/ 31470 w 76208"/>
                  <a:gd name="connsiteY8" fmla="*/ 11386 h 103789"/>
                  <a:gd name="connsiteX9" fmla="*/ 32432 w 76208"/>
                  <a:gd name="connsiteY9" fmla="*/ 10341 h 103789"/>
                  <a:gd name="connsiteX10" fmla="*/ 33129 w 76208"/>
                  <a:gd name="connsiteY10" fmla="*/ 10341 h 103789"/>
                  <a:gd name="connsiteX11" fmla="*/ 34854 w 76208"/>
                  <a:gd name="connsiteY11" fmla="*/ 10134 h 103789"/>
                  <a:gd name="connsiteX12" fmla="*/ 36803 w 76208"/>
                  <a:gd name="connsiteY12" fmla="*/ 9445 h 103789"/>
                  <a:gd name="connsiteX13" fmla="*/ 39075 w 76208"/>
                  <a:gd name="connsiteY13" fmla="*/ 8268 h 103789"/>
                  <a:gd name="connsiteX14" fmla="*/ 41363 w 76208"/>
                  <a:gd name="connsiteY14" fmla="*/ 7704 h 103789"/>
                  <a:gd name="connsiteX15" fmla="*/ 42815 w 76208"/>
                  <a:gd name="connsiteY15" fmla="*/ 7496 h 103789"/>
                  <a:gd name="connsiteX16" fmla="*/ 46895 w 76208"/>
                  <a:gd name="connsiteY16" fmla="*/ 7223 h 103789"/>
                  <a:gd name="connsiteX17" fmla="*/ 51257 w 76208"/>
                  <a:gd name="connsiteY17" fmla="*/ 6949 h 103789"/>
                  <a:gd name="connsiteX18" fmla="*/ 58537 w 76208"/>
                  <a:gd name="connsiteY18" fmla="*/ 8301 h 103789"/>
                  <a:gd name="connsiteX19" fmla="*/ 67012 w 76208"/>
                  <a:gd name="connsiteY19" fmla="*/ 13053 h 103789"/>
                  <a:gd name="connsiteX20" fmla="*/ 69716 w 76208"/>
                  <a:gd name="connsiteY20" fmla="*/ 13956 h 103789"/>
                  <a:gd name="connsiteX21" fmla="*/ 73514 w 76208"/>
                  <a:gd name="connsiteY21" fmla="*/ 9653 h 103789"/>
                  <a:gd name="connsiteX22" fmla="*/ 74965 w 76208"/>
                  <a:gd name="connsiteY22" fmla="*/ 4370 h 103789"/>
                  <a:gd name="connsiteX23" fmla="*/ 73647 w 76208"/>
                  <a:gd name="connsiteY23" fmla="*/ 3018 h 103789"/>
                  <a:gd name="connsiteX24" fmla="*/ 70504 w 76208"/>
                  <a:gd name="connsiteY24" fmla="*/ 2115 h 103789"/>
                  <a:gd name="connsiteX25" fmla="*/ 65246 w 76208"/>
                  <a:gd name="connsiteY25" fmla="*/ 1360 h 103789"/>
                  <a:gd name="connsiteX26" fmla="*/ 59707 w 76208"/>
                  <a:gd name="connsiteY26" fmla="*/ 456 h 103789"/>
                  <a:gd name="connsiteX27" fmla="*/ 54972 w 76208"/>
                  <a:gd name="connsiteY27" fmla="*/ 0 h 103789"/>
                  <a:gd name="connsiteX28" fmla="*/ 46580 w 76208"/>
                  <a:gd name="connsiteY28" fmla="*/ 995 h 103789"/>
                  <a:gd name="connsiteX29" fmla="*/ 40816 w 76208"/>
                  <a:gd name="connsiteY29" fmla="*/ 2040 h 103789"/>
                  <a:gd name="connsiteX30" fmla="*/ 35832 w 76208"/>
                  <a:gd name="connsiteY30" fmla="*/ 2844 h 103789"/>
                  <a:gd name="connsiteX31" fmla="*/ 32366 w 76208"/>
                  <a:gd name="connsiteY31" fmla="*/ 5340 h 103789"/>
                  <a:gd name="connsiteX32" fmla="*/ 16917 w 76208"/>
                  <a:gd name="connsiteY32" fmla="*/ 15897 h 103789"/>
                  <a:gd name="connsiteX33" fmla="*/ 9794 w 76208"/>
                  <a:gd name="connsiteY33" fmla="*/ 24355 h 103789"/>
                  <a:gd name="connsiteX34" fmla="*/ 4188 w 76208"/>
                  <a:gd name="connsiteY34" fmla="*/ 37582 h 103789"/>
                  <a:gd name="connsiteX35" fmla="*/ 0 w 76208"/>
                  <a:gd name="connsiteY35" fmla="*/ 55195 h 103789"/>
                  <a:gd name="connsiteX36" fmla="*/ 1451 w 76208"/>
                  <a:gd name="connsiteY36" fmla="*/ 66440 h 103789"/>
                  <a:gd name="connsiteX37" fmla="*/ 5739 w 76208"/>
                  <a:gd name="connsiteY37" fmla="*/ 76366 h 103789"/>
                  <a:gd name="connsiteX38" fmla="*/ 12588 w 76208"/>
                  <a:gd name="connsiteY38" fmla="*/ 85049 h 103789"/>
                  <a:gd name="connsiteX39" fmla="*/ 22274 w 76208"/>
                  <a:gd name="connsiteY39" fmla="*/ 92056 h 103789"/>
                  <a:gd name="connsiteX40" fmla="*/ 34663 w 76208"/>
                  <a:gd name="connsiteY40" fmla="*/ 97405 h 103789"/>
                  <a:gd name="connsiteX41" fmla="*/ 47243 w 76208"/>
                  <a:gd name="connsiteY41" fmla="*/ 100324 h 103789"/>
                  <a:gd name="connsiteX42" fmla="*/ 66598 w 76208"/>
                  <a:gd name="connsiteY42" fmla="*/ 102762 h 103789"/>
                  <a:gd name="connsiteX43" fmla="*/ 73796 w 76208"/>
                  <a:gd name="connsiteY43" fmla="*/ 103790 h 103789"/>
                  <a:gd name="connsiteX44" fmla="*/ 76209 w 76208"/>
                  <a:gd name="connsiteY44" fmla="*/ 102065 h 103789"/>
                  <a:gd name="connsiteX45" fmla="*/ 76209 w 76208"/>
                  <a:gd name="connsiteY45" fmla="*/ 101775 h 103789"/>
                  <a:gd name="connsiteX46" fmla="*/ 73099 w 76208"/>
                  <a:gd name="connsiteY46" fmla="*/ 91028 h 1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6208" h="103789">
                    <a:moveTo>
                      <a:pt x="73099" y="91028"/>
                    </a:moveTo>
                    <a:cubicBezTo>
                      <a:pt x="73099" y="91724"/>
                      <a:pt x="71374" y="92363"/>
                      <a:pt x="67908" y="92960"/>
                    </a:cubicBezTo>
                    <a:cubicBezTo>
                      <a:pt x="64442" y="93574"/>
                      <a:pt x="61929" y="93864"/>
                      <a:pt x="60370" y="93864"/>
                    </a:cubicBezTo>
                    <a:cubicBezTo>
                      <a:pt x="51746" y="93864"/>
                      <a:pt x="43320" y="92172"/>
                      <a:pt x="35094" y="88805"/>
                    </a:cubicBezTo>
                    <a:cubicBezTo>
                      <a:pt x="26876" y="85422"/>
                      <a:pt x="20350" y="80380"/>
                      <a:pt x="15565" y="73696"/>
                    </a:cubicBezTo>
                    <a:cubicBezTo>
                      <a:pt x="10764" y="67012"/>
                      <a:pt x="8375" y="59723"/>
                      <a:pt x="8375" y="51862"/>
                    </a:cubicBezTo>
                    <a:cubicBezTo>
                      <a:pt x="8375" y="38345"/>
                      <a:pt x="14404" y="25359"/>
                      <a:pt x="26487" y="12903"/>
                    </a:cubicBezTo>
                    <a:lnTo>
                      <a:pt x="27938" y="12903"/>
                    </a:lnTo>
                    <a:cubicBezTo>
                      <a:pt x="28949" y="11892"/>
                      <a:pt x="30127" y="11386"/>
                      <a:pt x="31470" y="11386"/>
                    </a:cubicBezTo>
                    <a:lnTo>
                      <a:pt x="32432" y="10341"/>
                    </a:lnTo>
                    <a:lnTo>
                      <a:pt x="33129" y="10341"/>
                    </a:lnTo>
                    <a:cubicBezTo>
                      <a:pt x="33676" y="10341"/>
                      <a:pt x="34257" y="10274"/>
                      <a:pt x="34854" y="10134"/>
                    </a:cubicBezTo>
                    <a:cubicBezTo>
                      <a:pt x="35467" y="9993"/>
                      <a:pt x="36114" y="9760"/>
                      <a:pt x="36803" y="9445"/>
                    </a:cubicBezTo>
                    <a:cubicBezTo>
                      <a:pt x="37499" y="9122"/>
                      <a:pt x="38254" y="8715"/>
                      <a:pt x="39075" y="8268"/>
                    </a:cubicBezTo>
                    <a:cubicBezTo>
                      <a:pt x="39539" y="7977"/>
                      <a:pt x="40302" y="7803"/>
                      <a:pt x="41363" y="7704"/>
                    </a:cubicBezTo>
                    <a:cubicBezTo>
                      <a:pt x="41786" y="7604"/>
                      <a:pt x="42267" y="7538"/>
                      <a:pt x="42815" y="7496"/>
                    </a:cubicBezTo>
                    <a:lnTo>
                      <a:pt x="46895" y="7223"/>
                    </a:lnTo>
                    <a:cubicBezTo>
                      <a:pt x="48794" y="7049"/>
                      <a:pt x="50245" y="6949"/>
                      <a:pt x="51257" y="6949"/>
                    </a:cubicBezTo>
                    <a:cubicBezTo>
                      <a:pt x="52500" y="6949"/>
                      <a:pt x="54930" y="7397"/>
                      <a:pt x="58537" y="8301"/>
                    </a:cubicBezTo>
                    <a:cubicBezTo>
                      <a:pt x="62161" y="9205"/>
                      <a:pt x="64981" y="10780"/>
                      <a:pt x="67012" y="13053"/>
                    </a:cubicBezTo>
                    <a:cubicBezTo>
                      <a:pt x="67974" y="13650"/>
                      <a:pt x="68878" y="13956"/>
                      <a:pt x="69716" y="13956"/>
                    </a:cubicBezTo>
                    <a:cubicBezTo>
                      <a:pt x="71275" y="13956"/>
                      <a:pt x="72552" y="12522"/>
                      <a:pt x="73514" y="9653"/>
                    </a:cubicBezTo>
                    <a:cubicBezTo>
                      <a:pt x="74484" y="6783"/>
                      <a:pt x="74965" y="5025"/>
                      <a:pt x="74965" y="4370"/>
                    </a:cubicBezTo>
                    <a:cubicBezTo>
                      <a:pt x="74965" y="3873"/>
                      <a:pt x="74534" y="3417"/>
                      <a:pt x="73647" y="3018"/>
                    </a:cubicBezTo>
                    <a:cubicBezTo>
                      <a:pt x="72776" y="2629"/>
                      <a:pt x="71731" y="2322"/>
                      <a:pt x="70504" y="2115"/>
                    </a:cubicBezTo>
                    <a:cubicBezTo>
                      <a:pt x="69276" y="1907"/>
                      <a:pt x="67518" y="1659"/>
                      <a:pt x="65246" y="1360"/>
                    </a:cubicBezTo>
                    <a:cubicBezTo>
                      <a:pt x="62957" y="1053"/>
                      <a:pt x="61125" y="763"/>
                      <a:pt x="59707" y="456"/>
                    </a:cubicBezTo>
                    <a:cubicBezTo>
                      <a:pt x="58305" y="149"/>
                      <a:pt x="56721" y="0"/>
                      <a:pt x="54972" y="0"/>
                    </a:cubicBezTo>
                    <a:cubicBezTo>
                      <a:pt x="51107" y="0"/>
                      <a:pt x="48304" y="340"/>
                      <a:pt x="46580" y="995"/>
                    </a:cubicBezTo>
                    <a:cubicBezTo>
                      <a:pt x="44855" y="1675"/>
                      <a:pt x="42922" y="2023"/>
                      <a:pt x="40816" y="2040"/>
                    </a:cubicBezTo>
                    <a:cubicBezTo>
                      <a:pt x="38685" y="2057"/>
                      <a:pt x="37026" y="2330"/>
                      <a:pt x="35832" y="2844"/>
                    </a:cubicBezTo>
                    <a:cubicBezTo>
                      <a:pt x="35832" y="3392"/>
                      <a:pt x="34671" y="4229"/>
                      <a:pt x="32366" y="5340"/>
                    </a:cubicBezTo>
                    <a:cubicBezTo>
                      <a:pt x="25856" y="8483"/>
                      <a:pt x="20715" y="11991"/>
                      <a:pt x="16917" y="15897"/>
                    </a:cubicBezTo>
                    <a:cubicBezTo>
                      <a:pt x="13119" y="19778"/>
                      <a:pt x="10731" y="22597"/>
                      <a:pt x="9794" y="24355"/>
                    </a:cubicBezTo>
                    <a:cubicBezTo>
                      <a:pt x="8840" y="26130"/>
                      <a:pt x="6974" y="30525"/>
                      <a:pt x="4188" y="37582"/>
                    </a:cubicBezTo>
                    <a:cubicBezTo>
                      <a:pt x="1402" y="44656"/>
                      <a:pt x="0" y="50518"/>
                      <a:pt x="0" y="55195"/>
                    </a:cubicBezTo>
                    <a:cubicBezTo>
                      <a:pt x="0" y="59176"/>
                      <a:pt x="481" y="62924"/>
                      <a:pt x="1451" y="66440"/>
                    </a:cubicBezTo>
                    <a:cubicBezTo>
                      <a:pt x="2421" y="69906"/>
                      <a:pt x="3856" y="73224"/>
                      <a:pt x="5739" y="76366"/>
                    </a:cubicBezTo>
                    <a:cubicBezTo>
                      <a:pt x="7720" y="79601"/>
                      <a:pt x="10009" y="82503"/>
                      <a:pt x="12588" y="85049"/>
                    </a:cubicBezTo>
                    <a:cubicBezTo>
                      <a:pt x="15358" y="87644"/>
                      <a:pt x="18584" y="89975"/>
                      <a:pt x="22274" y="92056"/>
                    </a:cubicBezTo>
                    <a:cubicBezTo>
                      <a:pt x="26064" y="94229"/>
                      <a:pt x="30185" y="96020"/>
                      <a:pt x="34663" y="97405"/>
                    </a:cubicBezTo>
                    <a:cubicBezTo>
                      <a:pt x="37889" y="98375"/>
                      <a:pt x="42077" y="99353"/>
                      <a:pt x="47243" y="100324"/>
                    </a:cubicBezTo>
                    <a:cubicBezTo>
                      <a:pt x="50519" y="100921"/>
                      <a:pt x="56962" y="101742"/>
                      <a:pt x="66598" y="102762"/>
                    </a:cubicBezTo>
                    <a:lnTo>
                      <a:pt x="73796" y="103790"/>
                    </a:lnTo>
                    <a:cubicBezTo>
                      <a:pt x="75405" y="103790"/>
                      <a:pt x="76209" y="103226"/>
                      <a:pt x="76209" y="102065"/>
                    </a:cubicBezTo>
                    <a:lnTo>
                      <a:pt x="76209" y="101775"/>
                    </a:lnTo>
                    <a:cubicBezTo>
                      <a:pt x="76209" y="94652"/>
                      <a:pt x="75181" y="91061"/>
                      <a:pt x="73099" y="9102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46272215-6BD6-4518-9A03-D3A8A54CC091}"/>
                  </a:ext>
                </a:extLst>
              </p:cNvPr>
              <p:cNvSpPr/>
              <p:nvPr/>
            </p:nvSpPr>
            <p:spPr>
              <a:xfrm>
                <a:off x="6551177" y="2019768"/>
                <a:ext cx="89012" cy="98673"/>
              </a:xfrm>
              <a:custGeom>
                <a:avLst/>
                <a:gdLst>
                  <a:gd name="connsiteX0" fmla="*/ 85065 w 89012"/>
                  <a:gd name="connsiteY0" fmla="*/ 1111 h 98673"/>
                  <a:gd name="connsiteX1" fmla="*/ 83614 w 89012"/>
                  <a:gd name="connsiteY1" fmla="*/ 970 h 98673"/>
                  <a:gd name="connsiteX2" fmla="*/ 79186 w 89012"/>
                  <a:gd name="connsiteY2" fmla="*/ 2289 h 98673"/>
                  <a:gd name="connsiteX3" fmla="*/ 77527 w 89012"/>
                  <a:gd name="connsiteY3" fmla="*/ 5838 h 98673"/>
                  <a:gd name="connsiteX4" fmla="*/ 77950 w 89012"/>
                  <a:gd name="connsiteY4" fmla="*/ 8674 h 98673"/>
                  <a:gd name="connsiteX5" fmla="*/ 78357 w 89012"/>
                  <a:gd name="connsiteY5" fmla="*/ 11319 h 98673"/>
                  <a:gd name="connsiteX6" fmla="*/ 78224 w 89012"/>
                  <a:gd name="connsiteY6" fmla="*/ 14023 h 98673"/>
                  <a:gd name="connsiteX7" fmla="*/ 78357 w 89012"/>
                  <a:gd name="connsiteY7" fmla="*/ 14927 h 98673"/>
                  <a:gd name="connsiteX8" fmla="*/ 78149 w 89012"/>
                  <a:gd name="connsiteY8" fmla="*/ 16428 h 98673"/>
                  <a:gd name="connsiteX9" fmla="*/ 77959 w 89012"/>
                  <a:gd name="connsiteY9" fmla="*/ 18202 h 98673"/>
                  <a:gd name="connsiteX10" fmla="*/ 78091 w 89012"/>
                  <a:gd name="connsiteY10" fmla="*/ 19164 h 98673"/>
                  <a:gd name="connsiteX11" fmla="*/ 78995 w 89012"/>
                  <a:gd name="connsiteY11" fmla="*/ 24156 h 98673"/>
                  <a:gd name="connsiteX12" fmla="*/ 78655 w 89012"/>
                  <a:gd name="connsiteY12" fmla="*/ 34373 h 98673"/>
                  <a:gd name="connsiteX13" fmla="*/ 78365 w 89012"/>
                  <a:gd name="connsiteY13" fmla="*/ 53189 h 98673"/>
                  <a:gd name="connsiteX14" fmla="*/ 78506 w 89012"/>
                  <a:gd name="connsiteY14" fmla="*/ 65254 h 98673"/>
                  <a:gd name="connsiteX15" fmla="*/ 78232 w 89012"/>
                  <a:gd name="connsiteY15" fmla="*/ 74210 h 98673"/>
                  <a:gd name="connsiteX16" fmla="*/ 78365 w 89012"/>
                  <a:gd name="connsiteY16" fmla="*/ 79012 h 98673"/>
                  <a:gd name="connsiteX17" fmla="*/ 77818 w 89012"/>
                  <a:gd name="connsiteY17" fmla="*/ 79916 h 98673"/>
                  <a:gd name="connsiteX18" fmla="*/ 76706 w 89012"/>
                  <a:gd name="connsiteY18" fmla="*/ 79642 h 98673"/>
                  <a:gd name="connsiteX19" fmla="*/ 71565 w 89012"/>
                  <a:gd name="connsiteY19" fmla="*/ 74666 h 98673"/>
                  <a:gd name="connsiteX20" fmla="*/ 63911 w 89012"/>
                  <a:gd name="connsiteY20" fmla="*/ 66208 h 98673"/>
                  <a:gd name="connsiteX21" fmla="*/ 57418 w 89012"/>
                  <a:gd name="connsiteY21" fmla="*/ 58454 h 98673"/>
                  <a:gd name="connsiteX22" fmla="*/ 51215 w 89012"/>
                  <a:gd name="connsiteY22" fmla="*/ 50676 h 98673"/>
                  <a:gd name="connsiteX23" fmla="*/ 33718 w 89012"/>
                  <a:gd name="connsiteY23" fmla="*/ 29986 h 98673"/>
                  <a:gd name="connsiteX24" fmla="*/ 26221 w 89012"/>
                  <a:gd name="connsiteY24" fmla="*/ 20980 h 98673"/>
                  <a:gd name="connsiteX25" fmla="*/ 26354 w 89012"/>
                  <a:gd name="connsiteY25" fmla="*/ 20707 h 98673"/>
                  <a:gd name="connsiteX26" fmla="*/ 13965 w 89012"/>
                  <a:gd name="connsiteY26" fmla="*/ 5316 h 98673"/>
                  <a:gd name="connsiteX27" fmla="*/ 9163 w 89012"/>
                  <a:gd name="connsiteY27" fmla="*/ 0 h 98673"/>
                  <a:gd name="connsiteX28" fmla="*/ 7322 w 89012"/>
                  <a:gd name="connsiteY28" fmla="*/ 514 h 98673"/>
                  <a:gd name="connsiteX29" fmla="*/ 6808 w 89012"/>
                  <a:gd name="connsiteY29" fmla="*/ 904 h 98673"/>
                  <a:gd name="connsiteX30" fmla="*/ 5697 w 89012"/>
                  <a:gd name="connsiteY30" fmla="*/ 1965 h 98673"/>
                  <a:gd name="connsiteX31" fmla="*/ 4437 w 89012"/>
                  <a:gd name="connsiteY31" fmla="*/ 3400 h 98673"/>
                  <a:gd name="connsiteX32" fmla="*/ 4586 w 89012"/>
                  <a:gd name="connsiteY32" fmla="*/ 8458 h 98673"/>
                  <a:gd name="connsiteX33" fmla="*/ 4312 w 89012"/>
                  <a:gd name="connsiteY33" fmla="*/ 11792 h 98673"/>
                  <a:gd name="connsiteX34" fmla="*/ 4859 w 89012"/>
                  <a:gd name="connsiteY34" fmla="*/ 14164 h 98673"/>
                  <a:gd name="connsiteX35" fmla="*/ 4437 w 89012"/>
                  <a:gd name="connsiteY35" fmla="*/ 21378 h 98673"/>
                  <a:gd name="connsiteX36" fmla="*/ 4022 w 89012"/>
                  <a:gd name="connsiteY36" fmla="*/ 29223 h 98673"/>
                  <a:gd name="connsiteX37" fmla="*/ 4229 w 89012"/>
                  <a:gd name="connsiteY37" fmla="*/ 31902 h 98673"/>
                  <a:gd name="connsiteX38" fmla="*/ 4437 w 89012"/>
                  <a:gd name="connsiteY38" fmla="*/ 35401 h 98673"/>
                  <a:gd name="connsiteX39" fmla="*/ 3889 w 89012"/>
                  <a:gd name="connsiteY39" fmla="*/ 39332 h 98673"/>
                  <a:gd name="connsiteX40" fmla="*/ 3325 w 89012"/>
                  <a:gd name="connsiteY40" fmla="*/ 49581 h 98673"/>
                  <a:gd name="connsiteX41" fmla="*/ 3466 w 89012"/>
                  <a:gd name="connsiteY41" fmla="*/ 60685 h 98673"/>
                  <a:gd name="connsiteX42" fmla="*/ 3193 w 89012"/>
                  <a:gd name="connsiteY42" fmla="*/ 68953 h 98673"/>
                  <a:gd name="connsiteX43" fmla="*/ 1874 w 89012"/>
                  <a:gd name="connsiteY43" fmla="*/ 71938 h 98673"/>
                  <a:gd name="connsiteX44" fmla="*/ 1741 w 89012"/>
                  <a:gd name="connsiteY44" fmla="*/ 72353 h 98673"/>
                  <a:gd name="connsiteX45" fmla="*/ 2770 w 89012"/>
                  <a:gd name="connsiteY45" fmla="*/ 74368 h 98673"/>
                  <a:gd name="connsiteX46" fmla="*/ 2322 w 89012"/>
                  <a:gd name="connsiteY46" fmla="*/ 79327 h 98673"/>
                  <a:gd name="connsiteX47" fmla="*/ 1932 w 89012"/>
                  <a:gd name="connsiteY47" fmla="*/ 82843 h 98673"/>
                  <a:gd name="connsiteX48" fmla="*/ 1012 w 89012"/>
                  <a:gd name="connsiteY48" fmla="*/ 83473 h 98673"/>
                  <a:gd name="connsiteX49" fmla="*/ 0 w 89012"/>
                  <a:gd name="connsiteY49" fmla="*/ 92703 h 98673"/>
                  <a:gd name="connsiteX50" fmla="*/ 854 w 89012"/>
                  <a:gd name="connsiteY50" fmla="*/ 96940 h 98673"/>
                  <a:gd name="connsiteX51" fmla="*/ 4976 w 89012"/>
                  <a:gd name="connsiteY51" fmla="*/ 95680 h 98673"/>
                  <a:gd name="connsiteX52" fmla="*/ 6170 w 89012"/>
                  <a:gd name="connsiteY52" fmla="*/ 96791 h 98673"/>
                  <a:gd name="connsiteX53" fmla="*/ 12033 w 89012"/>
                  <a:gd name="connsiteY53" fmla="*/ 94212 h 98673"/>
                  <a:gd name="connsiteX54" fmla="*/ 12033 w 89012"/>
                  <a:gd name="connsiteY54" fmla="*/ 93391 h 98673"/>
                  <a:gd name="connsiteX55" fmla="*/ 11311 w 89012"/>
                  <a:gd name="connsiteY55" fmla="*/ 89494 h 98673"/>
                  <a:gd name="connsiteX56" fmla="*/ 10590 w 89012"/>
                  <a:gd name="connsiteY56" fmla="*/ 86998 h 98673"/>
                  <a:gd name="connsiteX57" fmla="*/ 10590 w 89012"/>
                  <a:gd name="connsiteY57" fmla="*/ 86873 h 98673"/>
                  <a:gd name="connsiteX58" fmla="*/ 11220 w 89012"/>
                  <a:gd name="connsiteY58" fmla="*/ 84020 h 98673"/>
                  <a:gd name="connsiteX59" fmla="*/ 11220 w 89012"/>
                  <a:gd name="connsiteY59" fmla="*/ 82428 h 98673"/>
                  <a:gd name="connsiteX60" fmla="*/ 10175 w 89012"/>
                  <a:gd name="connsiteY60" fmla="*/ 80480 h 98673"/>
                  <a:gd name="connsiteX61" fmla="*/ 8931 w 89012"/>
                  <a:gd name="connsiteY61" fmla="*/ 51041 h 98673"/>
                  <a:gd name="connsiteX62" fmla="*/ 9868 w 89012"/>
                  <a:gd name="connsiteY62" fmla="*/ 30840 h 98673"/>
                  <a:gd name="connsiteX63" fmla="*/ 11494 w 89012"/>
                  <a:gd name="connsiteY63" fmla="*/ 21221 h 98673"/>
                  <a:gd name="connsiteX64" fmla="*/ 12878 w 89012"/>
                  <a:gd name="connsiteY64" fmla="*/ 20010 h 98673"/>
                  <a:gd name="connsiteX65" fmla="*/ 25027 w 89012"/>
                  <a:gd name="connsiteY65" fmla="*/ 34141 h 98673"/>
                  <a:gd name="connsiteX66" fmla="*/ 47052 w 89012"/>
                  <a:gd name="connsiteY66" fmla="*/ 61017 h 98673"/>
                  <a:gd name="connsiteX67" fmla="*/ 72560 w 89012"/>
                  <a:gd name="connsiteY67" fmla="*/ 89585 h 98673"/>
                  <a:gd name="connsiteX68" fmla="*/ 72560 w 89012"/>
                  <a:gd name="connsiteY68" fmla="*/ 90970 h 98673"/>
                  <a:gd name="connsiteX69" fmla="*/ 81193 w 89012"/>
                  <a:gd name="connsiteY69" fmla="*/ 98673 h 98673"/>
                  <a:gd name="connsiteX70" fmla="*/ 84203 w 89012"/>
                  <a:gd name="connsiteY70" fmla="*/ 96078 h 98673"/>
                  <a:gd name="connsiteX71" fmla="*/ 85480 w 89012"/>
                  <a:gd name="connsiteY71" fmla="*/ 89444 h 98673"/>
                  <a:gd name="connsiteX72" fmla="*/ 84477 w 89012"/>
                  <a:gd name="connsiteY72" fmla="*/ 82503 h 98673"/>
                  <a:gd name="connsiteX73" fmla="*/ 83482 w 89012"/>
                  <a:gd name="connsiteY73" fmla="*/ 73331 h 98673"/>
                  <a:gd name="connsiteX74" fmla="*/ 83622 w 89012"/>
                  <a:gd name="connsiteY74" fmla="*/ 68132 h 98673"/>
                  <a:gd name="connsiteX75" fmla="*/ 83482 w 89012"/>
                  <a:gd name="connsiteY75" fmla="*/ 60561 h 98673"/>
                  <a:gd name="connsiteX76" fmla="*/ 83996 w 89012"/>
                  <a:gd name="connsiteY76" fmla="*/ 49847 h 98673"/>
                  <a:gd name="connsiteX77" fmla="*/ 84659 w 89012"/>
                  <a:gd name="connsiteY77" fmla="*/ 34215 h 98673"/>
                  <a:gd name="connsiteX78" fmla="*/ 85447 w 89012"/>
                  <a:gd name="connsiteY78" fmla="*/ 18376 h 98673"/>
                  <a:gd name="connsiteX79" fmla="*/ 87769 w 89012"/>
                  <a:gd name="connsiteY79" fmla="*/ 6128 h 98673"/>
                  <a:gd name="connsiteX80" fmla="*/ 89013 w 89012"/>
                  <a:gd name="connsiteY80" fmla="*/ 1683 h 98673"/>
                  <a:gd name="connsiteX81" fmla="*/ 87139 w 89012"/>
                  <a:gd name="connsiteY81" fmla="*/ 1136 h 98673"/>
                  <a:gd name="connsiteX82" fmla="*/ 85065 w 89012"/>
                  <a:gd name="connsiteY82" fmla="*/ 1136 h 9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89012" h="98673">
                    <a:moveTo>
                      <a:pt x="85065" y="1111"/>
                    </a:moveTo>
                    <a:lnTo>
                      <a:pt x="83614" y="970"/>
                    </a:lnTo>
                    <a:cubicBezTo>
                      <a:pt x="81765" y="970"/>
                      <a:pt x="80297" y="1401"/>
                      <a:pt x="79186" y="2289"/>
                    </a:cubicBezTo>
                    <a:cubicBezTo>
                      <a:pt x="78075" y="3159"/>
                      <a:pt x="77527" y="4354"/>
                      <a:pt x="77527" y="5838"/>
                    </a:cubicBezTo>
                    <a:cubicBezTo>
                      <a:pt x="77527" y="6982"/>
                      <a:pt x="77660" y="7928"/>
                      <a:pt x="77950" y="8674"/>
                    </a:cubicBezTo>
                    <a:cubicBezTo>
                      <a:pt x="78224" y="9420"/>
                      <a:pt x="78357" y="10299"/>
                      <a:pt x="78357" y="11319"/>
                    </a:cubicBezTo>
                    <a:cubicBezTo>
                      <a:pt x="78357" y="12530"/>
                      <a:pt x="78307" y="13426"/>
                      <a:pt x="78224" y="14023"/>
                    </a:cubicBezTo>
                    <a:cubicBezTo>
                      <a:pt x="78307" y="14214"/>
                      <a:pt x="78357" y="14504"/>
                      <a:pt x="78357" y="14927"/>
                    </a:cubicBezTo>
                    <a:cubicBezTo>
                      <a:pt x="78357" y="15200"/>
                      <a:pt x="78290" y="15698"/>
                      <a:pt x="78149" y="16428"/>
                    </a:cubicBezTo>
                    <a:cubicBezTo>
                      <a:pt x="78017" y="17141"/>
                      <a:pt x="77959" y="17730"/>
                      <a:pt x="77959" y="18202"/>
                    </a:cubicBezTo>
                    <a:cubicBezTo>
                      <a:pt x="77959" y="18575"/>
                      <a:pt x="77992" y="18891"/>
                      <a:pt x="78091" y="19164"/>
                    </a:cubicBezTo>
                    <a:cubicBezTo>
                      <a:pt x="78688" y="19861"/>
                      <a:pt x="78995" y="21519"/>
                      <a:pt x="78995" y="24156"/>
                    </a:cubicBezTo>
                    <a:lnTo>
                      <a:pt x="78655" y="34373"/>
                    </a:lnTo>
                    <a:cubicBezTo>
                      <a:pt x="78465" y="42184"/>
                      <a:pt x="78365" y="48470"/>
                      <a:pt x="78365" y="53189"/>
                    </a:cubicBezTo>
                    <a:lnTo>
                      <a:pt x="78506" y="65254"/>
                    </a:lnTo>
                    <a:lnTo>
                      <a:pt x="78232" y="74210"/>
                    </a:lnTo>
                    <a:lnTo>
                      <a:pt x="78365" y="79012"/>
                    </a:lnTo>
                    <a:cubicBezTo>
                      <a:pt x="78365" y="79609"/>
                      <a:pt x="78191" y="79916"/>
                      <a:pt x="77818" y="79916"/>
                    </a:cubicBezTo>
                    <a:cubicBezTo>
                      <a:pt x="77594" y="79916"/>
                      <a:pt x="77221" y="79816"/>
                      <a:pt x="76706" y="79642"/>
                    </a:cubicBezTo>
                    <a:cubicBezTo>
                      <a:pt x="76209" y="79451"/>
                      <a:pt x="74484" y="77793"/>
                      <a:pt x="71565" y="74666"/>
                    </a:cubicBezTo>
                    <a:cubicBezTo>
                      <a:pt x="68630" y="71540"/>
                      <a:pt x="66092" y="68721"/>
                      <a:pt x="63911" y="66208"/>
                    </a:cubicBezTo>
                    <a:cubicBezTo>
                      <a:pt x="61747" y="63679"/>
                      <a:pt x="59574" y="61100"/>
                      <a:pt x="57418" y="58454"/>
                    </a:cubicBezTo>
                    <a:lnTo>
                      <a:pt x="51215" y="50676"/>
                    </a:lnTo>
                    <a:cubicBezTo>
                      <a:pt x="44531" y="42375"/>
                      <a:pt x="38693" y="35484"/>
                      <a:pt x="33718" y="29986"/>
                    </a:cubicBezTo>
                    <a:cubicBezTo>
                      <a:pt x="28726" y="24496"/>
                      <a:pt x="26221" y="21494"/>
                      <a:pt x="26221" y="20980"/>
                    </a:cubicBezTo>
                    <a:cubicBezTo>
                      <a:pt x="26221" y="20806"/>
                      <a:pt x="26271" y="20707"/>
                      <a:pt x="26354" y="20707"/>
                    </a:cubicBezTo>
                    <a:cubicBezTo>
                      <a:pt x="22083" y="16535"/>
                      <a:pt x="17945" y="11411"/>
                      <a:pt x="13965" y="5316"/>
                    </a:cubicBezTo>
                    <a:cubicBezTo>
                      <a:pt x="11693" y="1849"/>
                      <a:pt x="10100" y="83"/>
                      <a:pt x="9163" y="0"/>
                    </a:cubicBezTo>
                    <a:cubicBezTo>
                      <a:pt x="8052" y="323"/>
                      <a:pt x="7438" y="481"/>
                      <a:pt x="7322" y="514"/>
                    </a:cubicBezTo>
                    <a:cubicBezTo>
                      <a:pt x="7206" y="531"/>
                      <a:pt x="7032" y="663"/>
                      <a:pt x="6808" y="904"/>
                    </a:cubicBezTo>
                    <a:cubicBezTo>
                      <a:pt x="6568" y="1128"/>
                      <a:pt x="6195" y="1484"/>
                      <a:pt x="5697" y="1965"/>
                    </a:cubicBezTo>
                    <a:cubicBezTo>
                      <a:pt x="5183" y="2463"/>
                      <a:pt x="4760" y="2927"/>
                      <a:pt x="4437" y="3400"/>
                    </a:cubicBezTo>
                    <a:cubicBezTo>
                      <a:pt x="4536" y="4644"/>
                      <a:pt x="4586" y="6336"/>
                      <a:pt x="4586" y="8458"/>
                    </a:cubicBezTo>
                    <a:cubicBezTo>
                      <a:pt x="4586" y="10183"/>
                      <a:pt x="4486" y="11294"/>
                      <a:pt x="4312" y="11792"/>
                    </a:cubicBezTo>
                    <a:lnTo>
                      <a:pt x="4859" y="14164"/>
                    </a:lnTo>
                    <a:cubicBezTo>
                      <a:pt x="4859" y="16983"/>
                      <a:pt x="4710" y="19388"/>
                      <a:pt x="4437" y="21378"/>
                    </a:cubicBezTo>
                    <a:cubicBezTo>
                      <a:pt x="4163" y="23360"/>
                      <a:pt x="4022" y="25989"/>
                      <a:pt x="4022" y="29223"/>
                    </a:cubicBezTo>
                    <a:cubicBezTo>
                      <a:pt x="4022" y="29397"/>
                      <a:pt x="4105" y="30301"/>
                      <a:pt x="4229" y="31902"/>
                    </a:cubicBezTo>
                    <a:cubicBezTo>
                      <a:pt x="4379" y="33494"/>
                      <a:pt x="4437" y="34655"/>
                      <a:pt x="4437" y="35401"/>
                    </a:cubicBezTo>
                    <a:cubicBezTo>
                      <a:pt x="4437" y="36064"/>
                      <a:pt x="4262" y="37366"/>
                      <a:pt x="3889" y="39332"/>
                    </a:cubicBezTo>
                    <a:cubicBezTo>
                      <a:pt x="3516" y="41297"/>
                      <a:pt x="3325" y="44714"/>
                      <a:pt x="3325" y="49581"/>
                    </a:cubicBezTo>
                    <a:lnTo>
                      <a:pt x="3466" y="60685"/>
                    </a:lnTo>
                    <a:lnTo>
                      <a:pt x="3193" y="68953"/>
                    </a:lnTo>
                    <a:cubicBezTo>
                      <a:pt x="3193" y="70387"/>
                      <a:pt x="2761" y="71383"/>
                      <a:pt x="1874" y="71938"/>
                    </a:cubicBezTo>
                    <a:lnTo>
                      <a:pt x="1741" y="72353"/>
                    </a:lnTo>
                    <a:cubicBezTo>
                      <a:pt x="1741" y="72867"/>
                      <a:pt x="2081" y="73530"/>
                      <a:pt x="2770" y="74368"/>
                    </a:cubicBezTo>
                    <a:cubicBezTo>
                      <a:pt x="2596" y="75753"/>
                      <a:pt x="2430" y="77411"/>
                      <a:pt x="2322" y="79327"/>
                    </a:cubicBezTo>
                    <a:cubicBezTo>
                      <a:pt x="2206" y="81242"/>
                      <a:pt x="2081" y="82420"/>
                      <a:pt x="1932" y="82843"/>
                    </a:cubicBezTo>
                    <a:cubicBezTo>
                      <a:pt x="1791" y="83258"/>
                      <a:pt x="1484" y="83473"/>
                      <a:pt x="1012" y="83473"/>
                    </a:cubicBezTo>
                    <a:cubicBezTo>
                      <a:pt x="332" y="87819"/>
                      <a:pt x="0" y="90903"/>
                      <a:pt x="0" y="92703"/>
                    </a:cubicBezTo>
                    <a:cubicBezTo>
                      <a:pt x="0" y="94635"/>
                      <a:pt x="290" y="96053"/>
                      <a:pt x="854" y="96940"/>
                    </a:cubicBezTo>
                    <a:cubicBezTo>
                      <a:pt x="2753" y="96202"/>
                      <a:pt x="4138" y="95779"/>
                      <a:pt x="4976" y="95680"/>
                    </a:cubicBezTo>
                    <a:cubicBezTo>
                      <a:pt x="5150" y="96418"/>
                      <a:pt x="5556" y="96791"/>
                      <a:pt x="6170" y="96791"/>
                    </a:cubicBezTo>
                    <a:cubicBezTo>
                      <a:pt x="8906" y="96791"/>
                      <a:pt x="10872" y="95937"/>
                      <a:pt x="12033" y="94212"/>
                    </a:cubicBezTo>
                    <a:lnTo>
                      <a:pt x="12033" y="93391"/>
                    </a:lnTo>
                    <a:cubicBezTo>
                      <a:pt x="12033" y="92139"/>
                      <a:pt x="11792" y="90845"/>
                      <a:pt x="11311" y="89494"/>
                    </a:cubicBezTo>
                    <a:cubicBezTo>
                      <a:pt x="10830" y="88158"/>
                      <a:pt x="10590" y="87321"/>
                      <a:pt x="10590" y="86998"/>
                    </a:cubicBezTo>
                    <a:lnTo>
                      <a:pt x="10590" y="86873"/>
                    </a:lnTo>
                    <a:cubicBezTo>
                      <a:pt x="11013" y="86500"/>
                      <a:pt x="11220" y="85555"/>
                      <a:pt x="11220" y="84020"/>
                    </a:cubicBezTo>
                    <a:lnTo>
                      <a:pt x="11220" y="82428"/>
                    </a:lnTo>
                    <a:lnTo>
                      <a:pt x="10175" y="80480"/>
                    </a:lnTo>
                    <a:cubicBezTo>
                      <a:pt x="9354" y="69508"/>
                      <a:pt x="8931" y="59698"/>
                      <a:pt x="8931" y="51041"/>
                    </a:cubicBezTo>
                    <a:cubicBezTo>
                      <a:pt x="8931" y="43180"/>
                      <a:pt x="9238" y="36446"/>
                      <a:pt x="9868" y="30840"/>
                    </a:cubicBezTo>
                    <a:cubicBezTo>
                      <a:pt x="10498" y="25234"/>
                      <a:pt x="11029" y="22025"/>
                      <a:pt x="11494" y="21221"/>
                    </a:cubicBezTo>
                    <a:cubicBezTo>
                      <a:pt x="11958" y="20416"/>
                      <a:pt x="12414" y="20010"/>
                      <a:pt x="12878" y="20010"/>
                    </a:cubicBezTo>
                    <a:cubicBezTo>
                      <a:pt x="13053" y="20010"/>
                      <a:pt x="17116" y="24712"/>
                      <a:pt x="25027" y="34141"/>
                    </a:cubicBezTo>
                    <a:cubicBezTo>
                      <a:pt x="32938" y="43553"/>
                      <a:pt x="40285" y="52509"/>
                      <a:pt x="47052" y="61017"/>
                    </a:cubicBezTo>
                    <a:cubicBezTo>
                      <a:pt x="53819" y="69508"/>
                      <a:pt x="62311" y="79028"/>
                      <a:pt x="72560" y="89585"/>
                    </a:cubicBezTo>
                    <a:lnTo>
                      <a:pt x="72560" y="90970"/>
                    </a:lnTo>
                    <a:cubicBezTo>
                      <a:pt x="76474" y="96111"/>
                      <a:pt x="79360" y="98673"/>
                      <a:pt x="81193" y="98673"/>
                    </a:cubicBezTo>
                    <a:cubicBezTo>
                      <a:pt x="82354" y="98673"/>
                      <a:pt x="83349" y="97803"/>
                      <a:pt x="84203" y="96078"/>
                    </a:cubicBezTo>
                    <a:cubicBezTo>
                      <a:pt x="85057" y="94336"/>
                      <a:pt x="85480" y="92131"/>
                      <a:pt x="85480" y="89444"/>
                    </a:cubicBezTo>
                    <a:cubicBezTo>
                      <a:pt x="85480" y="88283"/>
                      <a:pt x="85157" y="85978"/>
                      <a:pt x="84477" y="82503"/>
                    </a:cubicBezTo>
                    <a:cubicBezTo>
                      <a:pt x="83813" y="79037"/>
                      <a:pt x="83482" y="75977"/>
                      <a:pt x="83482" y="73331"/>
                    </a:cubicBezTo>
                    <a:lnTo>
                      <a:pt x="83622" y="68132"/>
                    </a:lnTo>
                    <a:lnTo>
                      <a:pt x="83482" y="60561"/>
                    </a:lnTo>
                    <a:cubicBezTo>
                      <a:pt x="83482" y="57791"/>
                      <a:pt x="83656" y="54209"/>
                      <a:pt x="83996" y="49847"/>
                    </a:cubicBezTo>
                    <a:cubicBezTo>
                      <a:pt x="84352" y="45468"/>
                      <a:pt x="84560" y="40260"/>
                      <a:pt x="84659" y="34215"/>
                    </a:cubicBezTo>
                    <a:cubicBezTo>
                      <a:pt x="84759" y="28170"/>
                      <a:pt x="85016" y="22904"/>
                      <a:pt x="85447" y="18376"/>
                    </a:cubicBezTo>
                    <a:cubicBezTo>
                      <a:pt x="85878" y="13865"/>
                      <a:pt x="86658" y="9785"/>
                      <a:pt x="87769" y="6128"/>
                    </a:cubicBezTo>
                    <a:lnTo>
                      <a:pt x="89013" y="1683"/>
                    </a:lnTo>
                    <a:cubicBezTo>
                      <a:pt x="88366" y="1310"/>
                      <a:pt x="87752" y="1136"/>
                      <a:pt x="87139" y="1136"/>
                    </a:cubicBezTo>
                    <a:lnTo>
                      <a:pt x="85065" y="1136"/>
                    </a:ln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7893CB58-5C13-489B-B0AB-DF1BCAA40B83}"/>
                  </a:ext>
                </a:extLst>
              </p:cNvPr>
              <p:cNvSpPr/>
              <p:nvPr/>
            </p:nvSpPr>
            <p:spPr>
              <a:xfrm>
                <a:off x="5968788" y="2019005"/>
                <a:ext cx="58379" cy="97827"/>
              </a:xfrm>
              <a:custGeom>
                <a:avLst/>
                <a:gdLst>
                  <a:gd name="connsiteX0" fmla="*/ 54350 w 58379"/>
                  <a:gd name="connsiteY0" fmla="*/ 11659 h 97827"/>
                  <a:gd name="connsiteX1" fmla="*/ 47226 w 58379"/>
                  <a:gd name="connsiteY1" fmla="*/ 5556 h 97827"/>
                  <a:gd name="connsiteX2" fmla="*/ 35368 w 58379"/>
                  <a:gd name="connsiteY2" fmla="*/ 1352 h 97827"/>
                  <a:gd name="connsiteX3" fmla="*/ 19222 w 58379"/>
                  <a:gd name="connsiteY3" fmla="*/ 0 h 97827"/>
                  <a:gd name="connsiteX4" fmla="*/ 6253 w 58379"/>
                  <a:gd name="connsiteY4" fmla="*/ 871 h 97827"/>
                  <a:gd name="connsiteX5" fmla="*/ 3110 w 58379"/>
                  <a:gd name="connsiteY5" fmla="*/ 4171 h 97827"/>
                  <a:gd name="connsiteX6" fmla="*/ 3242 w 58379"/>
                  <a:gd name="connsiteY6" fmla="*/ 5556 h 97827"/>
                  <a:gd name="connsiteX7" fmla="*/ 3035 w 58379"/>
                  <a:gd name="connsiteY7" fmla="*/ 6841 h 97827"/>
                  <a:gd name="connsiteX8" fmla="*/ 2828 w 58379"/>
                  <a:gd name="connsiteY8" fmla="*/ 8400 h 97827"/>
                  <a:gd name="connsiteX9" fmla="*/ 3458 w 58379"/>
                  <a:gd name="connsiteY9" fmla="*/ 13542 h 97827"/>
                  <a:gd name="connsiteX10" fmla="*/ 4088 w 58379"/>
                  <a:gd name="connsiteY10" fmla="*/ 29721 h 97827"/>
                  <a:gd name="connsiteX11" fmla="*/ 3815 w 58379"/>
                  <a:gd name="connsiteY11" fmla="*/ 44639 h 97827"/>
                  <a:gd name="connsiteX12" fmla="*/ 3947 w 58379"/>
                  <a:gd name="connsiteY12" fmla="*/ 52907 h 97827"/>
                  <a:gd name="connsiteX13" fmla="*/ 3524 w 58379"/>
                  <a:gd name="connsiteY13" fmla="*/ 62700 h 97827"/>
                  <a:gd name="connsiteX14" fmla="*/ 1949 w 58379"/>
                  <a:gd name="connsiteY14" fmla="*/ 66440 h 97827"/>
                  <a:gd name="connsiteX15" fmla="*/ 1949 w 58379"/>
                  <a:gd name="connsiteY15" fmla="*/ 66581 h 97827"/>
                  <a:gd name="connsiteX16" fmla="*/ 2596 w 58379"/>
                  <a:gd name="connsiteY16" fmla="*/ 67452 h 97827"/>
                  <a:gd name="connsiteX17" fmla="*/ 3499 w 58379"/>
                  <a:gd name="connsiteY17" fmla="*/ 68629 h 97827"/>
                  <a:gd name="connsiteX18" fmla="*/ 3980 w 58379"/>
                  <a:gd name="connsiteY18" fmla="*/ 72112 h 97827"/>
                  <a:gd name="connsiteX19" fmla="*/ 4221 w 58379"/>
                  <a:gd name="connsiteY19" fmla="*/ 77834 h 97827"/>
                  <a:gd name="connsiteX20" fmla="*/ 3574 w 58379"/>
                  <a:gd name="connsiteY20" fmla="*/ 85132 h 97827"/>
                  <a:gd name="connsiteX21" fmla="*/ 2562 w 58379"/>
                  <a:gd name="connsiteY21" fmla="*/ 90613 h 97827"/>
                  <a:gd name="connsiteX22" fmla="*/ 2562 w 58379"/>
                  <a:gd name="connsiteY22" fmla="*/ 91028 h 97827"/>
                  <a:gd name="connsiteX23" fmla="*/ 1285 w 58379"/>
                  <a:gd name="connsiteY23" fmla="*/ 94038 h 97827"/>
                  <a:gd name="connsiteX24" fmla="*/ 0 w 58379"/>
                  <a:gd name="connsiteY24" fmla="*/ 95887 h 97827"/>
                  <a:gd name="connsiteX25" fmla="*/ 1111 w 58379"/>
                  <a:gd name="connsiteY25" fmla="*/ 96617 h 97827"/>
                  <a:gd name="connsiteX26" fmla="*/ 3400 w 58379"/>
                  <a:gd name="connsiteY26" fmla="*/ 97347 h 97827"/>
                  <a:gd name="connsiteX27" fmla="*/ 4909 w 58379"/>
                  <a:gd name="connsiteY27" fmla="*/ 97828 h 97827"/>
                  <a:gd name="connsiteX28" fmla="*/ 6991 w 58379"/>
                  <a:gd name="connsiteY28" fmla="*/ 97131 h 97827"/>
                  <a:gd name="connsiteX29" fmla="*/ 10697 w 58379"/>
                  <a:gd name="connsiteY29" fmla="*/ 96086 h 97827"/>
                  <a:gd name="connsiteX30" fmla="*/ 13003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50 w 58379"/>
                  <a:gd name="connsiteY46" fmla="*/ 11659 h 97827"/>
                  <a:gd name="connsiteX47" fmla="*/ 49275 w 58379"/>
                  <a:gd name="connsiteY47" fmla="*/ 32217 h 97827"/>
                  <a:gd name="connsiteX48" fmla="*/ 47649 w 58379"/>
                  <a:gd name="connsiteY48" fmla="*/ 37872 h 97827"/>
                  <a:gd name="connsiteX49" fmla="*/ 45717 w 58379"/>
                  <a:gd name="connsiteY49" fmla="*/ 42558 h 97827"/>
                  <a:gd name="connsiteX50" fmla="*/ 42143 w 58379"/>
                  <a:gd name="connsiteY50" fmla="*/ 46795 h 97827"/>
                  <a:gd name="connsiteX51" fmla="*/ 37972 w 58379"/>
                  <a:gd name="connsiteY51" fmla="*/ 51157 h 97827"/>
                  <a:gd name="connsiteX52" fmla="*/ 32092 w 58379"/>
                  <a:gd name="connsiteY52" fmla="*/ 54847 h 97827"/>
                  <a:gd name="connsiteX53" fmla="*/ 23136 w 58379"/>
                  <a:gd name="connsiteY53" fmla="*/ 58214 h 97827"/>
                  <a:gd name="connsiteX54" fmla="*/ 12596 w 58379"/>
                  <a:gd name="connsiteY54" fmla="*/ 60602 h 97827"/>
                  <a:gd name="connsiteX55" fmla="*/ 12455 w 58379"/>
                  <a:gd name="connsiteY55" fmla="*/ 50610 h 97827"/>
                  <a:gd name="connsiteX56" fmla="*/ 12455 w 58379"/>
                  <a:gd name="connsiteY56" fmla="*/ 34854 h 97827"/>
                  <a:gd name="connsiteX57" fmla="*/ 12596 w 58379"/>
                  <a:gd name="connsiteY57" fmla="*/ 22896 h 97827"/>
                  <a:gd name="connsiteX58" fmla="*/ 12033 w 58379"/>
                  <a:gd name="connsiteY58" fmla="*/ 12066 h 97827"/>
                  <a:gd name="connsiteX59" fmla="*/ 13384 w 58379"/>
                  <a:gd name="connsiteY59" fmla="*/ 6535 h 97827"/>
                  <a:gd name="connsiteX60" fmla="*/ 18119 w 58379"/>
                  <a:gd name="connsiteY60" fmla="*/ 4976 h 97827"/>
                  <a:gd name="connsiteX61" fmla="*/ 22954 w 58379"/>
                  <a:gd name="connsiteY61" fmla="*/ 4976 h 97827"/>
                  <a:gd name="connsiteX62" fmla="*/ 37458 w 58379"/>
                  <a:gd name="connsiteY62" fmla="*/ 8152 h 97827"/>
                  <a:gd name="connsiteX63" fmla="*/ 45916 w 58379"/>
                  <a:gd name="connsiteY63" fmla="*/ 14811 h 97827"/>
                  <a:gd name="connsiteX64" fmla="*/ 49590 w 58379"/>
                  <a:gd name="connsiteY64" fmla="*/ 26022 h 97827"/>
                  <a:gd name="connsiteX65" fmla="*/ 49275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50" y="11659"/>
                    </a:moveTo>
                    <a:cubicBezTo>
                      <a:pt x="52915" y="9487"/>
                      <a:pt x="50552" y="7455"/>
                      <a:pt x="47226" y="5556"/>
                    </a:cubicBezTo>
                    <a:cubicBezTo>
                      <a:pt x="43909" y="3657"/>
                      <a:pt x="39962" y="2256"/>
                      <a:pt x="35368" y="1352"/>
                    </a:cubicBezTo>
                    <a:cubicBezTo>
                      <a:pt x="30774" y="448"/>
                      <a:pt x="25392" y="0"/>
                      <a:pt x="19222" y="0"/>
                    </a:cubicBezTo>
                    <a:cubicBezTo>
                      <a:pt x="12663" y="0"/>
                      <a:pt x="8351" y="290"/>
                      <a:pt x="6253" y="871"/>
                    </a:cubicBezTo>
                    <a:cubicBezTo>
                      <a:pt x="4155" y="1451"/>
                      <a:pt x="3110" y="2546"/>
                      <a:pt x="3110" y="4171"/>
                    </a:cubicBezTo>
                    <a:lnTo>
                      <a:pt x="3242" y="5556"/>
                    </a:lnTo>
                    <a:cubicBezTo>
                      <a:pt x="3242" y="5780"/>
                      <a:pt x="3176" y="6219"/>
                      <a:pt x="3035" y="6841"/>
                    </a:cubicBezTo>
                    <a:cubicBezTo>
                      <a:pt x="2911" y="7455"/>
                      <a:pt x="2828" y="7986"/>
                      <a:pt x="2828" y="8400"/>
                    </a:cubicBezTo>
                    <a:cubicBezTo>
                      <a:pt x="2828" y="8533"/>
                      <a:pt x="3035" y="10250"/>
                      <a:pt x="3458" y="13542"/>
                    </a:cubicBezTo>
                    <a:cubicBezTo>
                      <a:pt x="3881" y="16826"/>
                      <a:pt x="4088" y="22208"/>
                      <a:pt x="4088" y="29721"/>
                    </a:cubicBezTo>
                    <a:lnTo>
                      <a:pt x="3815" y="44639"/>
                    </a:lnTo>
                    <a:lnTo>
                      <a:pt x="3947" y="52907"/>
                    </a:lnTo>
                    <a:cubicBezTo>
                      <a:pt x="3947" y="56887"/>
                      <a:pt x="3815" y="60154"/>
                      <a:pt x="3524" y="62700"/>
                    </a:cubicBezTo>
                    <a:cubicBezTo>
                      <a:pt x="2479" y="65055"/>
                      <a:pt x="1949" y="66308"/>
                      <a:pt x="1949" y="66440"/>
                    </a:cubicBezTo>
                    <a:lnTo>
                      <a:pt x="1949" y="66581"/>
                    </a:lnTo>
                    <a:cubicBezTo>
                      <a:pt x="1949" y="66681"/>
                      <a:pt x="2156" y="66971"/>
                      <a:pt x="2596" y="67452"/>
                    </a:cubicBezTo>
                    <a:cubicBezTo>
                      <a:pt x="3043" y="67933"/>
                      <a:pt x="3342" y="68323"/>
                      <a:pt x="3499" y="68629"/>
                    </a:cubicBezTo>
                    <a:cubicBezTo>
                      <a:pt x="3657" y="68936"/>
                      <a:pt x="3823" y="70097"/>
                      <a:pt x="3980" y="72112"/>
                    </a:cubicBezTo>
                    <a:cubicBezTo>
                      <a:pt x="4146" y="74111"/>
                      <a:pt x="4221" y="76026"/>
                      <a:pt x="4221" y="77834"/>
                    </a:cubicBezTo>
                    <a:cubicBezTo>
                      <a:pt x="4221" y="80894"/>
                      <a:pt x="4014" y="83324"/>
                      <a:pt x="3574" y="85132"/>
                    </a:cubicBezTo>
                    <a:cubicBezTo>
                      <a:pt x="3126" y="86939"/>
                      <a:pt x="2803" y="88756"/>
                      <a:pt x="2562" y="90613"/>
                    </a:cubicBezTo>
                    <a:lnTo>
                      <a:pt x="2562" y="91028"/>
                    </a:lnTo>
                    <a:cubicBezTo>
                      <a:pt x="2562" y="92089"/>
                      <a:pt x="2148" y="93093"/>
                      <a:pt x="1285" y="94038"/>
                    </a:cubicBezTo>
                    <a:cubicBezTo>
                      <a:pt x="431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09" y="97828"/>
                    </a:cubicBezTo>
                    <a:cubicBezTo>
                      <a:pt x="5108" y="97828"/>
                      <a:pt x="5797" y="97604"/>
                      <a:pt x="6991" y="97131"/>
                    </a:cubicBezTo>
                    <a:cubicBezTo>
                      <a:pt x="8185" y="96667"/>
                      <a:pt x="9420" y="96327"/>
                      <a:pt x="10697" y="96086"/>
                    </a:cubicBezTo>
                    <a:cubicBezTo>
                      <a:pt x="11950" y="95862"/>
                      <a:pt x="12729" y="95638"/>
                      <a:pt x="13003" y="95439"/>
                    </a:cubicBezTo>
                    <a:cubicBezTo>
                      <a:pt x="13293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61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687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15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84" y="13832"/>
                      <a:pt x="54350" y="11659"/>
                    </a:cubicBezTo>
                    <a:close/>
                    <a:moveTo>
                      <a:pt x="49275" y="32217"/>
                    </a:moveTo>
                    <a:cubicBezTo>
                      <a:pt x="49067" y="33975"/>
                      <a:pt x="48520" y="35857"/>
                      <a:pt x="47649" y="37872"/>
                    </a:cubicBezTo>
                    <a:cubicBezTo>
                      <a:pt x="46762" y="39887"/>
                      <a:pt x="46115" y="41446"/>
                      <a:pt x="45717" y="42558"/>
                    </a:cubicBezTo>
                    <a:cubicBezTo>
                      <a:pt x="44880" y="43669"/>
                      <a:pt x="43685" y="45070"/>
                      <a:pt x="42143" y="46795"/>
                    </a:cubicBezTo>
                    <a:cubicBezTo>
                      <a:pt x="40617" y="48503"/>
                      <a:pt x="39207" y="49971"/>
                      <a:pt x="37972" y="51157"/>
                    </a:cubicBezTo>
                    <a:cubicBezTo>
                      <a:pt x="36728" y="52368"/>
                      <a:pt x="34763" y="53587"/>
                      <a:pt x="32092" y="54847"/>
                    </a:cubicBezTo>
                    <a:cubicBezTo>
                      <a:pt x="29422" y="56091"/>
                      <a:pt x="26437" y="57219"/>
                      <a:pt x="23136" y="58214"/>
                    </a:cubicBezTo>
                    <a:cubicBezTo>
                      <a:pt x="19852" y="59192"/>
                      <a:pt x="16320" y="60005"/>
                      <a:pt x="12596" y="60602"/>
                    </a:cubicBezTo>
                    <a:cubicBezTo>
                      <a:pt x="12497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596" y="22896"/>
                    </a:lnTo>
                    <a:lnTo>
                      <a:pt x="12033" y="12066"/>
                    </a:lnTo>
                    <a:cubicBezTo>
                      <a:pt x="12033" y="9420"/>
                      <a:pt x="12480" y="7588"/>
                      <a:pt x="13384" y="6535"/>
                    </a:cubicBezTo>
                    <a:cubicBezTo>
                      <a:pt x="14288" y="5506"/>
                      <a:pt x="15864" y="4976"/>
                      <a:pt x="18119" y="4976"/>
                    </a:cubicBezTo>
                    <a:lnTo>
                      <a:pt x="22954" y="4976"/>
                    </a:lnTo>
                    <a:cubicBezTo>
                      <a:pt x="29414" y="4976"/>
                      <a:pt x="34248" y="6037"/>
                      <a:pt x="37458" y="8152"/>
                    </a:cubicBezTo>
                    <a:cubicBezTo>
                      <a:pt x="40650" y="10250"/>
                      <a:pt x="43486" y="12472"/>
                      <a:pt x="45916" y="14811"/>
                    </a:cubicBezTo>
                    <a:cubicBezTo>
                      <a:pt x="48362" y="17149"/>
                      <a:pt x="49590" y="20881"/>
                      <a:pt x="49590" y="26022"/>
                    </a:cubicBezTo>
                    <a:cubicBezTo>
                      <a:pt x="49581" y="28402"/>
                      <a:pt x="49465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767CBFFD-E032-48FE-B9BF-88E6B73FBA24}"/>
                  </a:ext>
                </a:extLst>
              </p:cNvPr>
              <p:cNvSpPr/>
              <p:nvPr/>
            </p:nvSpPr>
            <p:spPr>
              <a:xfrm>
                <a:off x="6092232" y="2019005"/>
                <a:ext cx="58388" cy="97827"/>
              </a:xfrm>
              <a:custGeom>
                <a:avLst/>
                <a:gdLst>
                  <a:gd name="connsiteX0" fmla="*/ 54366 w 58388"/>
                  <a:gd name="connsiteY0" fmla="*/ 11659 h 97827"/>
                  <a:gd name="connsiteX1" fmla="*/ 47243 w 58388"/>
                  <a:gd name="connsiteY1" fmla="*/ 5556 h 97827"/>
                  <a:gd name="connsiteX2" fmla="*/ 35384 w 58388"/>
                  <a:gd name="connsiteY2" fmla="*/ 1352 h 97827"/>
                  <a:gd name="connsiteX3" fmla="*/ 19239 w 58388"/>
                  <a:gd name="connsiteY3" fmla="*/ 0 h 97827"/>
                  <a:gd name="connsiteX4" fmla="*/ 6269 w 58388"/>
                  <a:gd name="connsiteY4" fmla="*/ 871 h 97827"/>
                  <a:gd name="connsiteX5" fmla="*/ 3126 w 58388"/>
                  <a:gd name="connsiteY5" fmla="*/ 4171 h 97827"/>
                  <a:gd name="connsiteX6" fmla="*/ 3251 w 58388"/>
                  <a:gd name="connsiteY6" fmla="*/ 5556 h 97827"/>
                  <a:gd name="connsiteX7" fmla="*/ 3043 w 58388"/>
                  <a:gd name="connsiteY7" fmla="*/ 6841 h 97827"/>
                  <a:gd name="connsiteX8" fmla="*/ 2836 w 58388"/>
                  <a:gd name="connsiteY8" fmla="*/ 8400 h 97827"/>
                  <a:gd name="connsiteX9" fmla="*/ 3466 w 58388"/>
                  <a:gd name="connsiteY9" fmla="*/ 13542 h 97827"/>
                  <a:gd name="connsiteX10" fmla="*/ 4097 w 58388"/>
                  <a:gd name="connsiteY10" fmla="*/ 29721 h 97827"/>
                  <a:gd name="connsiteX11" fmla="*/ 3806 w 58388"/>
                  <a:gd name="connsiteY11" fmla="*/ 44639 h 97827"/>
                  <a:gd name="connsiteX12" fmla="*/ 3947 w 58388"/>
                  <a:gd name="connsiteY12" fmla="*/ 52907 h 97827"/>
                  <a:gd name="connsiteX13" fmla="*/ 3533 w 58388"/>
                  <a:gd name="connsiteY13" fmla="*/ 62700 h 97827"/>
                  <a:gd name="connsiteX14" fmla="*/ 1957 w 58388"/>
                  <a:gd name="connsiteY14" fmla="*/ 66440 h 97827"/>
                  <a:gd name="connsiteX15" fmla="*/ 1957 w 58388"/>
                  <a:gd name="connsiteY15" fmla="*/ 66581 h 97827"/>
                  <a:gd name="connsiteX16" fmla="*/ 2604 w 58388"/>
                  <a:gd name="connsiteY16" fmla="*/ 67452 h 97827"/>
                  <a:gd name="connsiteX17" fmla="*/ 3508 w 58388"/>
                  <a:gd name="connsiteY17" fmla="*/ 68629 h 97827"/>
                  <a:gd name="connsiteX18" fmla="*/ 3989 w 58388"/>
                  <a:gd name="connsiteY18" fmla="*/ 72112 h 97827"/>
                  <a:gd name="connsiteX19" fmla="*/ 4229 w 58388"/>
                  <a:gd name="connsiteY19" fmla="*/ 77834 h 97827"/>
                  <a:gd name="connsiteX20" fmla="*/ 3566 w 58388"/>
                  <a:gd name="connsiteY20" fmla="*/ 85132 h 97827"/>
                  <a:gd name="connsiteX21" fmla="*/ 2571 w 58388"/>
                  <a:gd name="connsiteY21" fmla="*/ 90613 h 97827"/>
                  <a:gd name="connsiteX22" fmla="*/ 2571 w 58388"/>
                  <a:gd name="connsiteY22" fmla="*/ 91028 h 97827"/>
                  <a:gd name="connsiteX23" fmla="*/ 1294 w 58388"/>
                  <a:gd name="connsiteY23" fmla="*/ 94038 h 97827"/>
                  <a:gd name="connsiteX24" fmla="*/ 0 w 58388"/>
                  <a:gd name="connsiteY24" fmla="*/ 95887 h 97827"/>
                  <a:gd name="connsiteX25" fmla="*/ 1111 w 58388"/>
                  <a:gd name="connsiteY25" fmla="*/ 96617 h 97827"/>
                  <a:gd name="connsiteX26" fmla="*/ 3400 w 58388"/>
                  <a:gd name="connsiteY26" fmla="*/ 97347 h 97827"/>
                  <a:gd name="connsiteX27" fmla="*/ 4918 w 58388"/>
                  <a:gd name="connsiteY27" fmla="*/ 97828 h 97827"/>
                  <a:gd name="connsiteX28" fmla="*/ 6999 w 58388"/>
                  <a:gd name="connsiteY28" fmla="*/ 97131 h 97827"/>
                  <a:gd name="connsiteX29" fmla="*/ 10689 w 58388"/>
                  <a:gd name="connsiteY29" fmla="*/ 96086 h 97827"/>
                  <a:gd name="connsiteX30" fmla="*/ 13011 w 58388"/>
                  <a:gd name="connsiteY30" fmla="*/ 95439 h 97827"/>
                  <a:gd name="connsiteX31" fmla="*/ 13434 w 58388"/>
                  <a:gd name="connsiteY31" fmla="*/ 94005 h 97827"/>
                  <a:gd name="connsiteX32" fmla="*/ 13434 w 58388"/>
                  <a:gd name="connsiteY32" fmla="*/ 93035 h 97827"/>
                  <a:gd name="connsiteX33" fmla="*/ 13160 w 58388"/>
                  <a:gd name="connsiteY33" fmla="*/ 91293 h 97827"/>
                  <a:gd name="connsiteX34" fmla="*/ 12887 w 58388"/>
                  <a:gd name="connsiteY34" fmla="*/ 88167 h 97827"/>
                  <a:gd name="connsiteX35" fmla="*/ 13011 w 58388"/>
                  <a:gd name="connsiteY35" fmla="*/ 85040 h 97827"/>
                  <a:gd name="connsiteX36" fmla="*/ 12530 w 58388"/>
                  <a:gd name="connsiteY36" fmla="*/ 79028 h 97827"/>
                  <a:gd name="connsiteX37" fmla="*/ 12049 w 58388"/>
                  <a:gd name="connsiteY37" fmla="*/ 73937 h 97827"/>
                  <a:gd name="connsiteX38" fmla="*/ 13890 w 58388"/>
                  <a:gd name="connsiteY38" fmla="*/ 66996 h 97827"/>
                  <a:gd name="connsiteX39" fmla="*/ 20914 w 58388"/>
                  <a:gd name="connsiteY39" fmla="*/ 64707 h 97827"/>
                  <a:gd name="connsiteX40" fmla="*/ 33320 w 58388"/>
                  <a:gd name="connsiteY40" fmla="*/ 61191 h 97827"/>
                  <a:gd name="connsiteX41" fmla="*/ 43486 w 58388"/>
                  <a:gd name="connsiteY41" fmla="*/ 54665 h 97827"/>
                  <a:gd name="connsiteX42" fmla="*/ 51878 w 58388"/>
                  <a:gd name="connsiteY42" fmla="*/ 44805 h 97827"/>
                  <a:gd name="connsiteX43" fmla="*/ 56970 w 58388"/>
                  <a:gd name="connsiteY43" fmla="*/ 35542 h 97827"/>
                  <a:gd name="connsiteX44" fmla="*/ 58388 w 58388"/>
                  <a:gd name="connsiteY44" fmla="*/ 27341 h 97827"/>
                  <a:gd name="connsiteX45" fmla="*/ 57451 w 58388"/>
                  <a:gd name="connsiteY45" fmla="*/ 17721 h 97827"/>
                  <a:gd name="connsiteX46" fmla="*/ 54366 w 58388"/>
                  <a:gd name="connsiteY46" fmla="*/ 11659 h 97827"/>
                  <a:gd name="connsiteX47" fmla="*/ 49275 w 58388"/>
                  <a:gd name="connsiteY47" fmla="*/ 32217 h 97827"/>
                  <a:gd name="connsiteX48" fmla="*/ 47666 w 58388"/>
                  <a:gd name="connsiteY48" fmla="*/ 37872 h 97827"/>
                  <a:gd name="connsiteX49" fmla="*/ 45717 w 58388"/>
                  <a:gd name="connsiteY49" fmla="*/ 42558 h 97827"/>
                  <a:gd name="connsiteX50" fmla="*/ 42151 w 58388"/>
                  <a:gd name="connsiteY50" fmla="*/ 46795 h 97827"/>
                  <a:gd name="connsiteX51" fmla="*/ 37980 w 58388"/>
                  <a:gd name="connsiteY51" fmla="*/ 51157 h 97827"/>
                  <a:gd name="connsiteX52" fmla="*/ 32101 w 58388"/>
                  <a:gd name="connsiteY52" fmla="*/ 54847 h 97827"/>
                  <a:gd name="connsiteX53" fmla="*/ 23145 w 58388"/>
                  <a:gd name="connsiteY53" fmla="*/ 58214 h 97827"/>
                  <a:gd name="connsiteX54" fmla="*/ 12605 w 58388"/>
                  <a:gd name="connsiteY54" fmla="*/ 60602 h 97827"/>
                  <a:gd name="connsiteX55" fmla="*/ 12455 w 58388"/>
                  <a:gd name="connsiteY55" fmla="*/ 50610 h 97827"/>
                  <a:gd name="connsiteX56" fmla="*/ 12455 w 58388"/>
                  <a:gd name="connsiteY56" fmla="*/ 34854 h 97827"/>
                  <a:gd name="connsiteX57" fmla="*/ 12605 w 58388"/>
                  <a:gd name="connsiteY57" fmla="*/ 22896 h 97827"/>
                  <a:gd name="connsiteX58" fmla="*/ 12041 w 58388"/>
                  <a:gd name="connsiteY58" fmla="*/ 12066 h 97827"/>
                  <a:gd name="connsiteX59" fmla="*/ 13393 w 58388"/>
                  <a:gd name="connsiteY59" fmla="*/ 6535 h 97827"/>
                  <a:gd name="connsiteX60" fmla="*/ 18128 w 58388"/>
                  <a:gd name="connsiteY60" fmla="*/ 4976 h 97827"/>
                  <a:gd name="connsiteX61" fmla="*/ 22962 w 58388"/>
                  <a:gd name="connsiteY61" fmla="*/ 4976 h 97827"/>
                  <a:gd name="connsiteX62" fmla="*/ 37466 w 58388"/>
                  <a:gd name="connsiteY62" fmla="*/ 8152 h 97827"/>
                  <a:gd name="connsiteX63" fmla="*/ 45924 w 58388"/>
                  <a:gd name="connsiteY63" fmla="*/ 14811 h 97827"/>
                  <a:gd name="connsiteX64" fmla="*/ 49598 w 58388"/>
                  <a:gd name="connsiteY64" fmla="*/ 26022 h 97827"/>
                  <a:gd name="connsiteX65" fmla="*/ 49275 w 58388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88" h="97827">
                    <a:moveTo>
                      <a:pt x="54366" y="11659"/>
                    </a:moveTo>
                    <a:cubicBezTo>
                      <a:pt x="52932" y="9487"/>
                      <a:pt x="50568" y="7455"/>
                      <a:pt x="47243" y="5556"/>
                    </a:cubicBezTo>
                    <a:cubicBezTo>
                      <a:pt x="43926" y="3657"/>
                      <a:pt x="39962" y="2256"/>
                      <a:pt x="35384" y="1352"/>
                    </a:cubicBezTo>
                    <a:cubicBezTo>
                      <a:pt x="30790" y="448"/>
                      <a:pt x="25409" y="0"/>
                      <a:pt x="19239" y="0"/>
                    </a:cubicBezTo>
                    <a:cubicBezTo>
                      <a:pt x="12679" y="0"/>
                      <a:pt x="8359" y="290"/>
                      <a:pt x="6269" y="871"/>
                    </a:cubicBezTo>
                    <a:cubicBezTo>
                      <a:pt x="4179" y="1451"/>
                      <a:pt x="3126" y="2546"/>
                      <a:pt x="3126" y="4171"/>
                    </a:cubicBezTo>
                    <a:lnTo>
                      <a:pt x="3251" y="5556"/>
                    </a:lnTo>
                    <a:cubicBezTo>
                      <a:pt x="3251" y="5780"/>
                      <a:pt x="3184" y="6219"/>
                      <a:pt x="3043" y="6841"/>
                    </a:cubicBezTo>
                    <a:cubicBezTo>
                      <a:pt x="2911" y="7455"/>
                      <a:pt x="2836" y="7986"/>
                      <a:pt x="2836" y="8400"/>
                    </a:cubicBezTo>
                    <a:cubicBezTo>
                      <a:pt x="2836" y="8533"/>
                      <a:pt x="3043" y="10250"/>
                      <a:pt x="3466" y="13542"/>
                    </a:cubicBezTo>
                    <a:cubicBezTo>
                      <a:pt x="3881" y="16826"/>
                      <a:pt x="4097" y="22208"/>
                      <a:pt x="4097" y="29721"/>
                    </a:cubicBezTo>
                    <a:lnTo>
                      <a:pt x="3806" y="44639"/>
                    </a:lnTo>
                    <a:lnTo>
                      <a:pt x="3947" y="52907"/>
                    </a:lnTo>
                    <a:cubicBezTo>
                      <a:pt x="3947" y="56887"/>
                      <a:pt x="3806" y="60154"/>
                      <a:pt x="3533" y="62700"/>
                    </a:cubicBezTo>
                    <a:cubicBezTo>
                      <a:pt x="2471" y="65055"/>
                      <a:pt x="1957" y="66308"/>
                      <a:pt x="1957" y="66440"/>
                    </a:cubicBezTo>
                    <a:lnTo>
                      <a:pt x="1957" y="66581"/>
                    </a:lnTo>
                    <a:cubicBezTo>
                      <a:pt x="1957" y="66681"/>
                      <a:pt x="2164" y="66971"/>
                      <a:pt x="2604" y="67452"/>
                    </a:cubicBezTo>
                    <a:cubicBezTo>
                      <a:pt x="3035" y="67933"/>
                      <a:pt x="3342" y="68323"/>
                      <a:pt x="3508" y="68629"/>
                    </a:cubicBezTo>
                    <a:cubicBezTo>
                      <a:pt x="3674" y="68936"/>
                      <a:pt x="3831" y="70097"/>
                      <a:pt x="3989" y="72112"/>
                    </a:cubicBezTo>
                    <a:cubicBezTo>
                      <a:pt x="4155" y="74111"/>
                      <a:pt x="4229" y="76026"/>
                      <a:pt x="4229" y="77834"/>
                    </a:cubicBezTo>
                    <a:cubicBezTo>
                      <a:pt x="4229" y="80894"/>
                      <a:pt x="4022" y="83324"/>
                      <a:pt x="3566" y="85132"/>
                    </a:cubicBezTo>
                    <a:cubicBezTo>
                      <a:pt x="3135" y="86939"/>
                      <a:pt x="2795" y="88756"/>
                      <a:pt x="2571" y="90613"/>
                    </a:cubicBezTo>
                    <a:lnTo>
                      <a:pt x="2571" y="91028"/>
                    </a:lnTo>
                    <a:cubicBezTo>
                      <a:pt x="2571" y="92089"/>
                      <a:pt x="2148" y="93093"/>
                      <a:pt x="1294" y="94038"/>
                    </a:cubicBezTo>
                    <a:cubicBezTo>
                      <a:pt x="439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18" y="97828"/>
                    </a:cubicBezTo>
                    <a:cubicBezTo>
                      <a:pt x="5108" y="97828"/>
                      <a:pt x="5788" y="97604"/>
                      <a:pt x="6999" y="97131"/>
                    </a:cubicBezTo>
                    <a:cubicBezTo>
                      <a:pt x="8193" y="96667"/>
                      <a:pt x="9429" y="96327"/>
                      <a:pt x="10689" y="96086"/>
                    </a:cubicBezTo>
                    <a:cubicBezTo>
                      <a:pt x="11958" y="95862"/>
                      <a:pt x="12737" y="95638"/>
                      <a:pt x="13011" y="95439"/>
                    </a:cubicBezTo>
                    <a:cubicBezTo>
                      <a:pt x="13285" y="95232"/>
                      <a:pt x="13434" y="94743"/>
                      <a:pt x="13434" y="94005"/>
                    </a:cubicBezTo>
                    <a:lnTo>
                      <a:pt x="13434" y="93035"/>
                    </a:lnTo>
                    <a:lnTo>
                      <a:pt x="13160" y="91293"/>
                    </a:lnTo>
                    <a:cubicBezTo>
                      <a:pt x="12970" y="90132"/>
                      <a:pt x="12887" y="89104"/>
                      <a:pt x="12887" y="88167"/>
                    </a:cubicBezTo>
                    <a:lnTo>
                      <a:pt x="13011" y="85040"/>
                    </a:lnTo>
                    <a:cubicBezTo>
                      <a:pt x="13011" y="82918"/>
                      <a:pt x="12845" y="80919"/>
                      <a:pt x="12530" y="79028"/>
                    </a:cubicBezTo>
                    <a:cubicBezTo>
                      <a:pt x="12207" y="77154"/>
                      <a:pt x="12049" y="75471"/>
                      <a:pt x="12049" y="73937"/>
                    </a:cubicBezTo>
                    <a:cubicBezTo>
                      <a:pt x="12049" y="70329"/>
                      <a:pt x="12663" y="68008"/>
                      <a:pt x="13890" y="66996"/>
                    </a:cubicBezTo>
                    <a:cubicBezTo>
                      <a:pt x="15117" y="65976"/>
                      <a:pt x="17448" y="65205"/>
                      <a:pt x="20914" y="64707"/>
                    </a:cubicBezTo>
                    <a:cubicBezTo>
                      <a:pt x="25574" y="63994"/>
                      <a:pt x="29696" y="62841"/>
                      <a:pt x="33320" y="61191"/>
                    </a:cubicBezTo>
                    <a:cubicBezTo>
                      <a:pt x="36943" y="59549"/>
                      <a:pt x="40327" y="57368"/>
                      <a:pt x="43486" y="54665"/>
                    </a:cubicBezTo>
                    <a:cubicBezTo>
                      <a:pt x="46646" y="51961"/>
                      <a:pt x="49449" y="48669"/>
                      <a:pt x="51878" y="44805"/>
                    </a:cubicBezTo>
                    <a:cubicBezTo>
                      <a:pt x="54325" y="40940"/>
                      <a:pt x="56016" y="37847"/>
                      <a:pt x="56970" y="35542"/>
                    </a:cubicBezTo>
                    <a:cubicBezTo>
                      <a:pt x="57915" y="33220"/>
                      <a:pt x="58388" y="30484"/>
                      <a:pt x="58388" y="27341"/>
                    </a:cubicBezTo>
                    <a:cubicBezTo>
                      <a:pt x="58388" y="22813"/>
                      <a:pt x="58081" y="19604"/>
                      <a:pt x="57451" y="17721"/>
                    </a:cubicBezTo>
                    <a:cubicBezTo>
                      <a:pt x="56821" y="15864"/>
                      <a:pt x="55809" y="13832"/>
                      <a:pt x="54366" y="11659"/>
                    </a:cubicBezTo>
                    <a:close/>
                    <a:moveTo>
                      <a:pt x="49275" y="32217"/>
                    </a:moveTo>
                    <a:cubicBezTo>
                      <a:pt x="49084" y="33975"/>
                      <a:pt x="48537" y="35857"/>
                      <a:pt x="47666" y="37872"/>
                    </a:cubicBezTo>
                    <a:cubicBezTo>
                      <a:pt x="46778" y="39887"/>
                      <a:pt x="46140" y="41446"/>
                      <a:pt x="45717" y="42558"/>
                    </a:cubicBezTo>
                    <a:cubicBezTo>
                      <a:pt x="44896" y="43669"/>
                      <a:pt x="43702" y="45070"/>
                      <a:pt x="42151" y="46795"/>
                    </a:cubicBezTo>
                    <a:cubicBezTo>
                      <a:pt x="40609" y="48503"/>
                      <a:pt x="39224" y="49971"/>
                      <a:pt x="37980" y="51157"/>
                    </a:cubicBezTo>
                    <a:cubicBezTo>
                      <a:pt x="36720" y="52368"/>
                      <a:pt x="34771" y="53587"/>
                      <a:pt x="32101" y="54847"/>
                    </a:cubicBezTo>
                    <a:cubicBezTo>
                      <a:pt x="29430" y="56091"/>
                      <a:pt x="26445" y="57219"/>
                      <a:pt x="23145" y="58214"/>
                    </a:cubicBezTo>
                    <a:cubicBezTo>
                      <a:pt x="19844" y="59192"/>
                      <a:pt x="16328" y="60005"/>
                      <a:pt x="12605" y="60602"/>
                    </a:cubicBezTo>
                    <a:cubicBezTo>
                      <a:pt x="12505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605" y="22896"/>
                    </a:lnTo>
                    <a:lnTo>
                      <a:pt x="12041" y="12066"/>
                    </a:lnTo>
                    <a:cubicBezTo>
                      <a:pt x="12041" y="9420"/>
                      <a:pt x="12489" y="7588"/>
                      <a:pt x="13393" y="6535"/>
                    </a:cubicBezTo>
                    <a:cubicBezTo>
                      <a:pt x="14296" y="5506"/>
                      <a:pt x="15872" y="4976"/>
                      <a:pt x="18128" y="4976"/>
                    </a:cubicBezTo>
                    <a:lnTo>
                      <a:pt x="22962" y="4976"/>
                    </a:lnTo>
                    <a:cubicBezTo>
                      <a:pt x="29422" y="4976"/>
                      <a:pt x="34257" y="6037"/>
                      <a:pt x="37466" y="8152"/>
                    </a:cubicBezTo>
                    <a:cubicBezTo>
                      <a:pt x="40659" y="10250"/>
                      <a:pt x="43495" y="12472"/>
                      <a:pt x="45924" y="14811"/>
                    </a:cubicBezTo>
                    <a:cubicBezTo>
                      <a:pt x="48371" y="17149"/>
                      <a:pt x="49598" y="20881"/>
                      <a:pt x="49598" y="26022"/>
                    </a:cubicBezTo>
                    <a:cubicBezTo>
                      <a:pt x="49598" y="28402"/>
                      <a:pt x="49490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12807D09-59E3-4933-9EEC-FEB60B393039}"/>
                  </a:ext>
                </a:extLst>
              </p:cNvPr>
              <p:cNvSpPr/>
              <p:nvPr/>
            </p:nvSpPr>
            <p:spPr>
              <a:xfrm>
                <a:off x="6205899" y="2019279"/>
                <a:ext cx="78754" cy="97562"/>
              </a:xfrm>
              <a:custGeom>
                <a:avLst/>
                <a:gdLst>
                  <a:gd name="connsiteX0" fmla="*/ 68488 w 78754"/>
                  <a:gd name="connsiteY0" fmla="*/ 1799 h 97562"/>
                  <a:gd name="connsiteX1" fmla="*/ 64301 w 78754"/>
                  <a:gd name="connsiteY1" fmla="*/ 2156 h 97562"/>
                  <a:gd name="connsiteX2" fmla="*/ 63753 w 78754"/>
                  <a:gd name="connsiteY2" fmla="*/ 2156 h 97562"/>
                  <a:gd name="connsiteX3" fmla="*/ 61755 w 78754"/>
                  <a:gd name="connsiteY3" fmla="*/ 1882 h 97562"/>
                  <a:gd name="connsiteX4" fmla="*/ 50477 w 78754"/>
                  <a:gd name="connsiteY4" fmla="*/ 2156 h 97562"/>
                  <a:gd name="connsiteX5" fmla="*/ 45916 w 78754"/>
                  <a:gd name="connsiteY5" fmla="*/ 2513 h 97562"/>
                  <a:gd name="connsiteX6" fmla="*/ 42806 w 78754"/>
                  <a:gd name="connsiteY6" fmla="*/ 2853 h 97562"/>
                  <a:gd name="connsiteX7" fmla="*/ 41032 w 78754"/>
                  <a:gd name="connsiteY7" fmla="*/ 1401 h 97562"/>
                  <a:gd name="connsiteX8" fmla="*/ 39133 w 78754"/>
                  <a:gd name="connsiteY8" fmla="*/ 357 h 97562"/>
                  <a:gd name="connsiteX9" fmla="*/ 37955 w 78754"/>
                  <a:gd name="connsiteY9" fmla="*/ 630 h 97562"/>
                  <a:gd name="connsiteX10" fmla="*/ 36993 w 78754"/>
                  <a:gd name="connsiteY10" fmla="*/ 0 h 97562"/>
                  <a:gd name="connsiteX11" fmla="*/ 36579 w 78754"/>
                  <a:gd name="connsiteY11" fmla="*/ 904 h 97562"/>
                  <a:gd name="connsiteX12" fmla="*/ 29663 w 78754"/>
                  <a:gd name="connsiteY12" fmla="*/ 1741 h 97562"/>
                  <a:gd name="connsiteX13" fmla="*/ 19289 w 78754"/>
                  <a:gd name="connsiteY13" fmla="*/ 1741 h 97562"/>
                  <a:gd name="connsiteX14" fmla="*/ 9238 w 78754"/>
                  <a:gd name="connsiteY14" fmla="*/ 1045 h 97562"/>
                  <a:gd name="connsiteX15" fmla="*/ 3740 w 78754"/>
                  <a:gd name="connsiteY15" fmla="*/ 348 h 97562"/>
                  <a:gd name="connsiteX16" fmla="*/ 1310 w 78754"/>
                  <a:gd name="connsiteY16" fmla="*/ 896 h 97562"/>
                  <a:gd name="connsiteX17" fmla="*/ 1310 w 78754"/>
                  <a:gd name="connsiteY17" fmla="*/ 1186 h 97562"/>
                  <a:gd name="connsiteX18" fmla="*/ 663 w 78754"/>
                  <a:gd name="connsiteY18" fmla="*/ 4138 h 97562"/>
                  <a:gd name="connsiteX19" fmla="*/ 0 w 78754"/>
                  <a:gd name="connsiteY19" fmla="*/ 6875 h 97562"/>
                  <a:gd name="connsiteX20" fmla="*/ 207 w 78754"/>
                  <a:gd name="connsiteY20" fmla="*/ 7986 h 97562"/>
                  <a:gd name="connsiteX21" fmla="*/ 4835 w 78754"/>
                  <a:gd name="connsiteY21" fmla="*/ 9578 h 97562"/>
                  <a:gd name="connsiteX22" fmla="*/ 8608 w 78754"/>
                  <a:gd name="connsiteY22" fmla="*/ 8981 h 97562"/>
                  <a:gd name="connsiteX23" fmla="*/ 10930 w 78754"/>
                  <a:gd name="connsiteY23" fmla="*/ 8400 h 97562"/>
                  <a:gd name="connsiteX24" fmla="*/ 13218 w 78754"/>
                  <a:gd name="connsiteY24" fmla="*/ 9097 h 97562"/>
                  <a:gd name="connsiteX25" fmla="*/ 19712 w 78754"/>
                  <a:gd name="connsiteY25" fmla="*/ 7289 h 97562"/>
                  <a:gd name="connsiteX26" fmla="*/ 23725 w 78754"/>
                  <a:gd name="connsiteY26" fmla="*/ 7563 h 97562"/>
                  <a:gd name="connsiteX27" fmla="*/ 27863 w 78754"/>
                  <a:gd name="connsiteY27" fmla="*/ 7919 h 97562"/>
                  <a:gd name="connsiteX28" fmla="*/ 29397 w 78754"/>
                  <a:gd name="connsiteY28" fmla="*/ 8500 h 97562"/>
                  <a:gd name="connsiteX29" fmla="*/ 29671 w 78754"/>
                  <a:gd name="connsiteY29" fmla="*/ 9727 h 97562"/>
                  <a:gd name="connsiteX30" fmla="*/ 29464 w 78754"/>
                  <a:gd name="connsiteY30" fmla="*/ 10697 h 97562"/>
                  <a:gd name="connsiteX31" fmla="*/ 30782 w 78754"/>
                  <a:gd name="connsiteY31" fmla="*/ 29729 h 97562"/>
                  <a:gd name="connsiteX32" fmla="*/ 30359 w 78754"/>
                  <a:gd name="connsiteY32" fmla="*/ 61456 h 97562"/>
                  <a:gd name="connsiteX33" fmla="*/ 28004 w 78754"/>
                  <a:gd name="connsiteY33" fmla="*/ 87279 h 97562"/>
                  <a:gd name="connsiteX34" fmla="*/ 27797 w 78754"/>
                  <a:gd name="connsiteY34" fmla="*/ 87910 h 97562"/>
                  <a:gd name="connsiteX35" fmla="*/ 28004 w 78754"/>
                  <a:gd name="connsiteY35" fmla="*/ 91451 h 97562"/>
                  <a:gd name="connsiteX36" fmla="*/ 26976 w 78754"/>
                  <a:gd name="connsiteY36" fmla="*/ 96592 h 97562"/>
                  <a:gd name="connsiteX37" fmla="*/ 27523 w 78754"/>
                  <a:gd name="connsiteY37" fmla="*/ 96592 h 97562"/>
                  <a:gd name="connsiteX38" fmla="*/ 29455 w 78754"/>
                  <a:gd name="connsiteY38" fmla="*/ 96451 h 97562"/>
                  <a:gd name="connsiteX39" fmla="*/ 31470 w 78754"/>
                  <a:gd name="connsiteY39" fmla="*/ 96318 h 97562"/>
                  <a:gd name="connsiteX40" fmla="*/ 33344 w 78754"/>
                  <a:gd name="connsiteY40" fmla="*/ 97562 h 97562"/>
                  <a:gd name="connsiteX41" fmla="*/ 35758 w 78754"/>
                  <a:gd name="connsiteY41" fmla="*/ 96036 h 97562"/>
                  <a:gd name="connsiteX42" fmla="*/ 36579 w 78754"/>
                  <a:gd name="connsiteY42" fmla="*/ 96874 h 97562"/>
                  <a:gd name="connsiteX43" fmla="*/ 36993 w 78754"/>
                  <a:gd name="connsiteY43" fmla="*/ 96327 h 97562"/>
                  <a:gd name="connsiteX44" fmla="*/ 36844 w 78754"/>
                  <a:gd name="connsiteY44" fmla="*/ 95630 h 97562"/>
                  <a:gd name="connsiteX45" fmla="*/ 40518 w 78754"/>
                  <a:gd name="connsiteY45" fmla="*/ 93325 h 97562"/>
                  <a:gd name="connsiteX46" fmla="*/ 39970 w 78754"/>
                  <a:gd name="connsiteY46" fmla="*/ 90945 h 97562"/>
                  <a:gd name="connsiteX47" fmla="*/ 38793 w 78754"/>
                  <a:gd name="connsiteY47" fmla="*/ 85065 h 97562"/>
                  <a:gd name="connsiteX48" fmla="*/ 37532 w 78754"/>
                  <a:gd name="connsiteY48" fmla="*/ 81118 h 97562"/>
                  <a:gd name="connsiteX49" fmla="*/ 38229 w 78754"/>
                  <a:gd name="connsiteY49" fmla="*/ 78141 h 97562"/>
                  <a:gd name="connsiteX50" fmla="*/ 37408 w 78754"/>
                  <a:gd name="connsiteY50" fmla="*/ 63206 h 97562"/>
                  <a:gd name="connsiteX51" fmla="*/ 37507 w 78754"/>
                  <a:gd name="connsiteY51" fmla="*/ 57891 h 97562"/>
                  <a:gd name="connsiteX52" fmla="*/ 38005 w 78754"/>
                  <a:gd name="connsiteY52" fmla="*/ 53205 h 97562"/>
                  <a:gd name="connsiteX53" fmla="*/ 38925 w 78754"/>
                  <a:gd name="connsiteY53" fmla="*/ 48420 h 97562"/>
                  <a:gd name="connsiteX54" fmla="*/ 38503 w 78754"/>
                  <a:gd name="connsiteY54" fmla="*/ 40576 h 97562"/>
                  <a:gd name="connsiteX55" fmla="*/ 39199 w 78754"/>
                  <a:gd name="connsiteY55" fmla="*/ 24256 h 97562"/>
                  <a:gd name="connsiteX56" fmla="*/ 41488 w 78754"/>
                  <a:gd name="connsiteY56" fmla="*/ 8160 h 97562"/>
                  <a:gd name="connsiteX57" fmla="*/ 42732 w 78754"/>
                  <a:gd name="connsiteY57" fmla="*/ 7745 h 97562"/>
                  <a:gd name="connsiteX58" fmla="*/ 43146 w 78754"/>
                  <a:gd name="connsiteY58" fmla="*/ 7745 h 97562"/>
                  <a:gd name="connsiteX59" fmla="*/ 54797 w 78754"/>
                  <a:gd name="connsiteY59" fmla="*/ 7181 h 97562"/>
                  <a:gd name="connsiteX60" fmla="*/ 64143 w 78754"/>
                  <a:gd name="connsiteY60" fmla="*/ 8566 h 97562"/>
                  <a:gd name="connsiteX61" fmla="*/ 65462 w 78754"/>
                  <a:gd name="connsiteY61" fmla="*/ 8434 h 97562"/>
                  <a:gd name="connsiteX62" fmla="*/ 69890 w 78754"/>
                  <a:gd name="connsiteY62" fmla="*/ 8707 h 97562"/>
                  <a:gd name="connsiteX63" fmla="*/ 75645 w 78754"/>
                  <a:gd name="connsiteY63" fmla="*/ 8981 h 97562"/>
                  <a:gd name="connsiteX64" fmla="*/ 77237 w 78754"/>
                  <a:gd name="connsiteY64" fmla="*/ 8707 h 97562"/>
                  <a:gd name="connsiteX65" fmla="*/ 78755 w 78754"/>
                  <a:gd name="connsiteY65" fmla="*/ 3151 h 97562"/>
                  <a:gd name="connsiteX66" fmla="*/ 73373 w 78754"/>
                  <a:gd name="connsiteY66" fmla="*/ 1493 h 97562"/>
                  <a:gd name="connsiteX67" fmla="*/ 68488 w 78754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54" h="97562">
                    <a:moveTo>
                      <a:pt x="68488" y="1799"/>
                    </a:moveTo>
                    <a:cubicBezTo>
                      <a:pt x="66490" y="2040"/>
                      <a:pt x="65089" y="2156"/>
                      <a:pt x="64301" y="2156"/>
                    </a:cubicBezTo>
                    <a:lnTo>
                      <a:pt x="63753" y="2156"/>
                    </a:lnTo>
                    <a:lnTo>
                      <a:pt x="61755" y="1882"/>
                    </a:lnTo>
                    <a:lnTo>
                      <a:pt x="50477" y="2156"/>
                    </a:lnTo>
                    <a:cubicBezTo>
                      <a:pt x="49042" y="2156"/>
                      <a:pt x="47525" y="2272"/>
                      <a:pt x="45916" y="2513"/>
                    </a:cubicBezTo>
                    <a:cubicBezTo>
                      <a:pt x="44307" y="2737"/>
                      <a:pt x="43254" y="2853"/>
                      <a:pt x="42806" y="2853"/>
                    </a:cubicBezTo>
                    <a:cubicBezTo>
                      <a:pt x="42392" y="2579"/>
                      <a:pt x="41795" y="2098"/>
                      <a:pt x="41032" y="1401"/>
                    </a:cubicBezTo>
                    <a:cubicBezTo>
                      <a:pt x="40277" y="688"/>
                      <a:pt x="39647" y="357"/>
                      <a:pt x="39133" y="357"/>
                    </a:cubicBezTo>
                    <a:lnTo>
                      <a:pt x="37955" y="630"/>
                    </a:lnTo>
                    <a:cubicBezTo>
                      <a:pt x="37856" y="406"/>
                      <a:pt x="37541" y="199"/>
                      <a:pt x="36993" y="0"/>
                    </a:cubicBezTo>
                    <a:lnTo>
                      <a:pt x="36579" y="904"/>
                    </a:lnTo>
                    <a:cubicBezTo>
                      <a:pt x="34472" y="1468"/>
                      <a:pt x="32167" y="1741"/>
                      <a:pt x="29663" y="1741"/>
                    </a:cubicBezTo>
                    <a:lnTo>
                      <a:pt x="19289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61" y="580"/>
                      <a:pt x="4337" y="348"/>
                      <a:pt x="3740" y="348"/>
                    </a:cubicBezTo>
                    <a:cubicBezTo>
                      <a:pt x="2761" y="348"/>
                      <a:pt x="1949" y="522"/>
                      <a:pt x="1310" y="896"/>
                    </a:cubicBezTo>
                    <a:lnTo>
                      <a:pt x="1310" y="1186"/>
                    </a:lnTo>
                    <a:cubicBezTo>
                      <a:pt x="1310" y="1932"/>
                      <a:pt x="1103" y="2911"/>
                      <a:pt x="663" y="4138"/>
                    </a:cubicBezTo>
                    <a:cubicBezTo>
                      <a:pt x="216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43" y="9578"/>
                      <a:pt x="7704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2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63" y="7919"/>
                    </a:lnTo>
                    <a:cubicBezTo>
                      <a:pt x="28701" y="8002"/>
                      <a:pt x="29198" y="8210"/>
                      <a:pt x="29397" y="8500"/>
                    </a:cubicBezTo>
                    <a:cubicBezTo>
                      <a:pt x="29571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59" y="61456"/>
                    </a:lnTo>
                    <a:cubicBezTo>
                      <a:pt x="30359" y="74559"/>
                      <a:pt x="29571" y="83175"/>
                      <a:pt x="28004" y="87279"/>
                    </a:cubicBezTo>
                    <a:cubicBezTo>
                      <a:pt x="27855" y="87653"/>
                      <a:pt x="27797" y="87860"/>
                      <a:pt x="27797" y="87910"/>
                    </a:cubicBezTo>
                    <a:cubicBezTo>
                      <a:pt x="27797" y="88747"/>
                      <a:pt x="27863" y="89925"/>
                      <a:pt x="28004" y="91451"/>
                    </a:cubicBezTo>
                    <a:cubicBezTo>
                      <a:pt x="28278" y="94370"/>
                      <a:pt x="27938" y="96078"/>
                      <a:pt x="26976" y="96592"/>
                    </a:cubicBezTo>
                    <a:lnTo>
                      <a:pt x="27523" y="96592"/>
                    </a:lnTo>
                    <a:cubicBezTo>
                      <a:pt x="27938" y="96592"/>
                      <a:pt x="28585" y="96542"/>
                      <a:pt x="29455" y="96451"/>
                    </a:cubicBezTo>
                    <a:cubicBezTo>
                      <a:pt x="30343" y="96368"/>
                      <a:pt x="31006" y="96318"/>
                      <a:pt x="31470" y="96318"/>
                    </a:cubicBezTo>
                    <a:cubicBezTo>
                      <a:pt x="32441" y="96318"/>
                      <a:pt x="33046" y="96716"/>
                      <a:pt x="33344" y="97562"/>
                    </a:cubicBezTo>
                    <a:cubicBezTo>
                      <a:pt x="34016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79" y="96874"/>
                    </a:cubicBezTo>
                    <a:cubicBezTo>
                      <a:pt x="36852" y="96874"/>
                      <a:pt x="36993" y="96700"/>
                      <a:pt x="36993" y="96327"/>
                    </a:cubicBezTo>
                    <a:cubicBezTo>
                      <a:pt x="36993" y="96003"/>
                      <a:pt x="36943" y="95763"/>
                      <a:pt x="36844" y="95630"/>
                    </a:cubicBezTo>
                    <a:cubicBezTo>
                      <a:pt x="39290" y="94743"/>
                      <a:pt x="40518" y="93988"/>
                      <a:pt x="40518" y="93325"/>
                    </a:cubicBezTo>
                    <a:cubicBezTo>
                      <a:pt x="40518" y="93051"/>
                      <a:pt x="40327" y="92263"/>
                      <a:pt x="39970" y="90945"/>
                    </a:cubicBezTo>
                    <a:cubicBezTo>
                      <a:pt x="39597" y="89626"/>
                      <a:pt x="39199" y="87661"/>
                      <a:pt x="38793" y="85065"/>
                    </a:cubicBezTo>
                    <a:cubicBezTo>
                      <a:pt x="38378" y="82486"/>
                      <a:pt x="37955" y="81168"/>
                      <a:pt x="37532" y="81118"/>
                    </a:cubicBezTo>
                    <a:cubicBezTo>
                      <a:pt x="37997" y="80878"/>
                      <a:pt x="38229" y="79891"/>
                      <a:pt x="38229" y="78141"/>
                    </a:cubicBezTo>
                    <a:lnTo>
                      <a:pt x="37408" y="63206"/>
                    </a:lnTo>
                    <a:cubicBezTo>
                      <a:pt x="37408" y="61224"/>
                      <a:pt x="37441" y="59450"/>
                      <a:pt x="37507" y="57891"/>
                    </a:cubicBezTo>
                    <a:cubicBezTo>
                      <a:pt x="37574" y="56348"/>
                      <a:pt x="37731" y="54781"/>
                      <a:pt x="38005" y="53205"/>
                    </a:cubicBezTo>
                    <a:lnTo>
                      <a:pt x="38925" y="48420"/>
                    </a:lnTo>
                    <a:lnTo>
                      <a:pt x="38503" y="40576"/>
                    </a:lnTo>
                    <a:cubicBezTo>
                      <a:pt x="38503" y="36545"/>
                      <a:pt x="38743" y="31122"/>
                      <a:pt x="39199" y="24256"/>
                    </a:cubicBezTo>
                    <a:cubicBezTo>
                      <a:pt x="39663" y="17406"/>
                      <a:pt x="40426" y="12041"/>
                      <a:pt x="41488" y="8160"/>
                    </a:cubicBezTo>
                    <a:cubicBezTo>
                      <a:pt x="41911" y="7870"/>
                      <a:pt x="42325" y="7745"/>
                      <a:pt x="42732" y="7745"/>
                    </a:cubicBezTo>
                    <a:lnTo>
                      <a:pt x="43146" y="7745"/>
                    </a:lnTo>
                    <a:lnTo>
                      <a:pt x="54797" y="7181"/>
                    </a:lnTo>
                    <a:cubicBezTo>
                      <a:pt x="60337" y="7181"/>
                      <a:pt x="63447" y="7646"/>
                      <a:pt x="64143" y="8566"/>
                    </a:cubicBezTo>
                    <a:cubicBezTo>
                      <a:pt x="64417" y="8483"/>
                      <a:pt x="64865" y="8434"/>
                      <a:pt x="65462" y="8434"/>
                    </a:cubicBezTo>
                    <a:cubicBezTo>
                      <a:pt x="66200" y="8434"/>
                      <a:pt x="67668" y="8533"/>
                      <a:pt x="69890" y="8707"/>
                    </a:cubicBezTo>
                    <a:cubicBezTo>
                      <a:pt x="72112" y="8898"/>
                      <a:pt x="74028" y="8981"/>
                      <a:pt x="75645" y="8981"/>
                    </a:cubicBezTo>
                    <a:cubicBezTo>
                      <a:pt x="75745" y="8981"/>
                      <a:pt x="76275" y="8898"/>
                      <a:pt x="77237" y="8707"/>
                    </a:cubicBezTo>
                    <a:cubicBezTo>
                      <a:pt x="77975" y="7322"/>
                      <a:pt x="78481" y="5473"/>
                      <a:pt x="78755" y="3151"/>
                    </a:cubicBezTo>
                    <a:cubicBezTo>
                      <a:pt x="78207" y="2040"/>
                      <a:pt x="76416" y="1493"/>
                      <a:pt x="73373" y="1493"/>
                    </a:cubicBezTo>
                    <a:cubicBezTo>
                      <a:pt x="72112" y="1459"/>
                      <a:pt x="70504" y="1567"/>
                      <a:pt x="68488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" name="图形 61">
              <a:extLst>
                <a:ext uri="{FF2B5EF4-FFF2-40B4-BE49-F238E27FC236}">
                  <a16:creationId xmlns="" xmlns:a16="http://schemas.microsoft.com/office/drawing/2014/main" id="{B8AF01C1-5A02-4A52-9A4F-1545FAD1AD8A}"/>
                </a:ext>
              </a:extLst>
            </p:cNvPr>
            <p:cNvGrpSpPr/>
            <p:nvPr/>
          </p:nvGrpSpPr>
          <p:grpSpPr>
            <a:xfrm>
              <a:off x="6681724" y="1541256"/>
              <a:ext cx="106275" cy="105105"/>
              <a:chOff x="6681724" y="1541256"/>
              <a:chExt cx="106275" cy="105105"/>
            </a:xfrm>
            <a:grpFill/>
          </p:grpSpPr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13FEC611-7032-4BD0-A2F0-C8AF984E75A2}"/>
                  </a:ext>
                </a:extLst>
              </p:cNvPr>
              <p:cNvSpPr/>
              <p:nvPr/>
            </p:nvSpPr>
            <p:spPr>
              <a:xfrm>
                <a:off x="6681724" y="1541256"/>
                <a:ext cx="106275" cy="105105"/>
              </a:xfrm>
              <a:custGeom>
                <a:avLst/>
                <a:gdLst>
                  <a:gd name="connsiteX0" fmla="*/ 52147 w 106275"/>
                  <a:gd name="connsiteY0" fmla="*/ 105105 h 105105"/>
                  <a:gd name="connsiteX1" fmla="*/ 7002 w 106275"/>
                  <a:gd name="connsiteY1" fmla="*/ 79042 h 105105"/>
                  <a:gd name="connsiteX2" fmla="*/ 252 w 106275"/>
                  <a:gd name="connsiteY2" fmla="*/ 56834 h 105105"/>
                  <a:gd name="connsiteX3" fmla="*/ 2325 w 106275"/>
                  <a:gd name="connsiteY3" fmla="*/ 35456 h 105105"/>
                  <a:gd name="connsiteX4" fmla="*/ 20428 w 106275"/>
                  <a:gd name="connsiteY4" fmla="*/ 11059 h 105105"/>
                  <a:gd name="connsiteX5" fmla="*/ 51434 w 106275"/>
                  <a:gd name="connsiteY5" fmla="*/ 5 h 105105"/>
                  <a:gd name="connsiteX6" fmla="*/ 94008 w 106275"/>
                  <a:gd name="connsiteY6" fmla="*/ 18091 h 105105"/>
                  <a:gd name="connsiteX7" fmla="*/ 105941 w 106275"/>
                  <a:gd name="connsiteY7" fmla="*/ 46692 h 105105"/>
                  <a:gd name="connsiteX8" fmla="*/ 78244 w 106275"/>
                  <a:gd name="connsiteY8" fmla="*/ 98944 h 105105"/>
                  <a:gd name="connsiteX9" fmla="*/ 58292 w 106275"/>
                  <a:gd name="connsiteY9" fmla="*/ 104699 h 105105"/>
                  <a:gd name="connsiteX10" fmla="*/ 52147 w 106275"/>
                  <a:gd name="connsiteY10" fmla="*/ 105105 h 105105"/>
                  <a:gd name="connsiteX11" fmla="*/ 7019 w 106275"/>
                  <a:gd name="connsiteY11" fmla="*/ 53243 h 105105"/>
                  <a:gd name="connsiteX12" fmla="*/ 53482 w 106275"/>
                  <a:gd name="connsiteY12" fmla="*/ 98115 h 105105"/>
                  <a:gd name="connsiteX13" fmla="*/ 99050 w 106275"/>
                  <a:gd name="connsiteY13" fmla="*/ 51925 h 105105"/>
                  <a:gd name="connsiteX14" fmla="*/ 52653 w 106275"/>
                  <a:gd name="connsiteY14" fmla="*/ 6921 h 105105"/>
                  <a:gd name="connsiteX15" fmla="*/ 7019 w 106275"/>
                  <a:gd name="connsiteY15" fmla="*/ 53243 h 105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6275" h="105105">
                    <a:moveTo>
                      <a:pt x="52147" y="105105"/>
                    </a:moveTo>
                    <a:cubicBezTo>
                      <a:pt x="32900" y="103497"/>
                      <a:pt x="17418" y="95668"/>
                      <a:pt x="7002" y="79042"/>
                    </a:cubicBezTo>
                    <a:cubicBezTo>
                      <a:pt x="2715" y="72192"/>
                      <a:pt x="924" y="64729"/>
                      <a:pt x="252" y="56834"/>
                    </a:cubicBezTo>
                    <a:cubicBezTo>
                      <a:pt x="-362" y="49562"/>
                      <a:pt x="78" y="42430"/>
                      <a:pt x="2325" y="35456"/>
                    </a:cubicBezTo>
                    <a:cubicBezTo>
                      <a:pt x="5592" y="25314"/>
                      <a:pt x="11961" y="17444"/>
                      <a:pt x="20428" y="11059"/>
                    </a:cubicBezTo>
                    <a:cubicBezTo>
                      <a:pt x="29599" y="4143"/>
                      <a:pt x="39998" y="-169"/>
                      <a:pt x="51434" y="5"/>
                    </a:cubicBezTo>
                    <a:cubicBezTo>
                      <a:pt x="67895" y="254"/>
                      <a:pt x="82971" y="4964"/>
                      <a:pt x="94008" y="18091"/>
                    </a:cubicBezTo>
                    <a:cubicBezTo>
                      <a:pt x="100941" y="26342"/>
                      <a:pt x="104556" y="36094"/>
                      <a:pt x="105941" y="46692"/>
                    </a:cubicBezTo>
                    <a:cubicBezTo>
                      <a:pt x="108263" y="64472"/>
                      <a:pt x="98445" y="88429"/>
                      <a:pt x="78244" y="98944"/>
                    </a:cubicBezTo>
                    <a:cubicBezTo>
                      <a:pt x="71999" y="102195"/>
                      <a:pt x="65291" y="103978"/>
                      <a:pt x="58292" y="104699"/>
                    </a:cubicBezTo>
                    <a:cubicBezTo>
                      <a:pt x="56244" y="104898"/>
                      <a:pt x="54187" y="104973"/>
                      <a:pt x="52147" y="105105"/>
                    </a:cubicBezTo>
                    <a:close/>
                    <a:moveTo>
                      <a:pt x="7019" y="53243"/>
                    </a:moveTo>
                    <a:cubicBezTo>
                      <a:pt x="5294" y="76272"/>
                      <a:pt x="29873" y="97866"/>
                      <a:pt x="53482" y="98115"/>
                    </a:cubicBezTo>
                    <a:cubicBezTo>
                      <a:pt x="77099" y="98363"/>
                      <a:pt x="99564" y="78528"/>
                      <a:pt x="99050" y="51925"/>
                    </a:cubicBezTo>
                    <a:cubicBezTo>
                      <a:pt x="98461" y="21101"/>
                      <a:pt x="74454" y="6042"/>
                      <a:pt x="52653" y="6921"/>
                    </a:cubicBezTo>
                    <a:cubicBezTo>
                      <a:pt x="26058" y="7991"/>
                      <a:pt x="6737" y="26392"/>
                      <a:pt x="7019" y="5324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1490A052-18BF-4987-A9F1-6D31D349134C}"/>
                  </a:ext>
                </a:extLst>
              </p:cNvPr>
              <p:cNvSpPr/>
              <p:nvPr/>
            </p:nvSpPr>
            <p:spPr>
              <a:xfrm>
                <a:off x="6715777" y="1554733"/>
                <a:ext cx="46529" cy="72535"/>
              </a:xfrm>
              <a:custGeom>
                <a:avLst/>
                <a:gdLst>
                  <a:gd name="connsiteX0" fmla="*/ 30326 w 46529"/>
                  <a:gd name="connsiteY0" fmla="*/ 39850 h 72535"/>
                  <a:gd name="connsiteX1" fmla="*/ 46530 w 46529"/>
                  <a:gd name="connsiteY1" fmla="*/ 72365 h 72535"/>
                  <a:gd name="connsiteX2" fmla="*/ 41339 w 46529"/>
                  <a:gd name="connsiteY2" fmla="*/ 72365 h 72535"/>
                  <a:gd name="connsiteX3" fmla="*/ 36363 w 46529"/>
                  <a:gd name="connsiteY3" fmla="*/ 72133 h 72535"/>
                  <a:gd name="connsiteX4" fmla="*/ 33958 w 46529"/>
                  <a:gd name="connsiteY4" fmla="*/ 67845 h 72535"/>
                  <a:gd name="connsiteX5" fmla="*/ 21727 w 46529"/>
                  <a:gd name="connsiteY5" fmla="*/ 42926 h 72535"/>
                  <a:gd name="connsiteX6" fmla="*/ 18766 w 46529"/>
                  <a:gd name="connsiteY6" fmla="*/ 41019 h 72535"/>
                  <a:gd name="connsiteX7" fmla="*/ 11535 w 46529"/>
                  <a:gd name="connsiteY7" fmla="*/ 41069 h 72535"/>
                  <a:gd name="connsiteX8" fmla="*/ 9752 w 46529"/>
                  <a:gd name="connsiteY8" fmla="*/ 41160 h 72535"/>
                  <a:gd name="connsiteX9" fmla="*/ 9752 w 46529"/>
                  <a:gd name="connsiteY9" fmla="*/ 72274 h 72535"/>
                  <a:gd name="connsiteX10" fmla="*/ 0 w 46529"/>
                  <a:gd name="connsiteY10" fmla="*/ 72274 h 72535"/>
                  <a:gd name="connsiteX11" fmla="*/ 0 w 46529"/>
                  <a:gd name="connsiteY11" fmla="*/ 145 h 72535"/>
                  <a:gd name="connsiteX12" fmla="*/ 987 w 46529"/>
                  <a:gd name="connsiteY12" fmla="*/ 4 h 72535"/>
                  <a:gd name="connsiteX13" fmla="*/ 23468 w 46529"/>
                  <a:gd name="connsiteY13" fmla="*/ 78 h 72535"/>
                  <a:gd name="connsiteX14" fmla="*/ 34862 w 46529"/>
                  <a:gd name="connsiteY14" fmla="*/ 2898 h 72535"/>
                  <a:gd name="connsiteX15" fmla="*/ 43669 w 46529"/>
                  <a:gd name="connsiteY15" fmla="*/ 14176 h 72535"/>
                  <a:gd name="connsiteX16" fmla="*/ 43727 w 46529"/>
                  <a:gd name="connsiteY16" fmla="*/ 26722 h 72535"/>
                  <a:gd name="connsiteX17" fmla="*/ 31935 w 46529"/>
                  <a:gd name="connsiteY17" fmla="*/ 39352 h 72535"/>
                  <a:gd name="connsiteX18" fmla="*/ 30326 w 46529"/>
                  <a:gd name="connsiteY18" fmla="*/ 39850 h 72535"/>
                  <a:gd name="connsiteX19" fmla="*/ 9785 w 46529"/>
                  <a:gd name="connsiteY19" fmla="*/ 32983 h 72535"/>
                  <a:gd name="connsiteX20" fmla="*/ 14388 w 46529"/>
                  <a:gd name="connsiteY20" fmla="*/ 32975 h 72535"/>
                  <a:gd name="connsiteX21" fmla="*/ 24662 w 46529"/>
                  <a:gd name="connsiteY21" fmla="*/ 32627 h 72535"/>
                  <a:gd name="connsiteX22" fmla="*/ 33461 w 46529"/>
                  <a:gd name="connsiteY22" fmla="*/ 26424 h 72535"/>
                  <a:gd name="connsiteX23" fmla="*/ 34431 w 46529"/>
                  <a:gd name="connsiteY23" fmla="*/ 21382 h 72535"/>
                  <a:gd name="connsiteX24" fmla="*/ 24264 w 46529"/>
                  <a:gd name="connsiteY24" fmla="*/ 8628 h 72535"/>
                  <a:gd name="connsiteX25" fmla="*/ 10158 w 46529"/>
                  <a:gd name="connsiteY25" fmla="*/ 8188 h 72535"/>
                  <a:gd name="connsiteX26" fmla="*/ 9785 w 46529"/>
                  <a:gd name="connsiteY26" fmla="*/ 8421 h 72535"/>
                  <a:gd name="connsiteX27" fmla="*/ 9785 w 46529"/>
                  <a:gd name="connsiteY27" fmla="*/ 32983 h 7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529" h="72535">
                    <a:moveTo>
                      <a:pt x="30326" y="39850"/>
                    </a:moveTo>
                    <a:cubicBezTo>
                      <a:pt x="35724" y="50688"/>
                      <a:pt x="41048" y="61369"/>
                      <a:pt x="46530" y="72365"/>
                    </a:cubicBezTo>
                    <a:cubicBezTo>
                      <a:pt x="44639" y="72365"/>
                      <a:pt x="42989" y="72373"/>
                      <a:pt x="41339" y="72365"/>
                    </a:cubicBezTo>
                    <a:cubicBezTo>
                      <a:pt x="39647" y="72348"/>
                      <a:pt x="37599" y="72887"/>
                      <a:pt x="36363" y="72133"/>
                    </a:cubicBezTo>
                    <a:cubicBezTo>
                      <a:pt x="35136" y="71386"/>
                      <a:pt x="34696" y="69338"/>
                      <a:pt x="33958" y="67845"/>
                    </a:cubicBezTo>
                    <a:cubicBezTo>
                      <a:pt x="29862" y="59544"/>
                      <a:pt x="25757" y="51252"/>
                      <a:pt x="21727" y="42926"/>
                    </a:cubicBezTo>
                    <a:cubicBezTo>
                      <a:pt x="21080" y="41591"/>
                      <a:pt x="20416" y="40894"/>
                      <a:pt x="18766" y="41019"/>
                    </a:cubicBezTo>
                    <a:cubicBezTo>
                      <a:pt x="16370" y="41210"/>
                      <a:pt x="13948" y="41060"/>
                      <a:pt x="11535" y="41069"/>
                    </a:cubicBezTo>
                    <a:cubicBezTo>
                      <a:pt x="10988" y="41069"/>
                      <a:pt x="10440" y="41118"/>
                      <a:pt x="9752" y="41160"/>
                    </a:cubicBezTo>
                    <a:cubicBezTo>
                      <a:pt x="9752" y="51592"/>
                      <a:pt x="9752" y="61883"/>
                      <a:pt x="9752" y="72274"/>
                    </a:cubicBezTo>
                    <a:cubicBezTo>
                      <a:pt x="6443" y="72274"/>
                      <a:pt x="3284" y="72274"/>
                      <a:pt x="0" y="72274"/>
                    </a:cubicBezTo>
                    <a:cubicBezTo>
                      <a:pt x="0" y="48267"/>
                      <a:pt x="0" y="24260"/>
                      <a:pt x="0" y="145"/>
                    </a:cubicBezTo>
                    <a:cubicBezTo>
                      <a:pt x="315" y="95"/>
                      <a:pt x="655" y="4"/>
                      <a:pt x="987" y="4"/>
                    </a:cubicBezTo>
                    <a:cubicBezTo>
                      <a:pt x="8483" y="12"/>
                      <a:pt x="15980" y="-38"/>
                      <a:pt x="23468" y="78"/>
                    </a:cubicBezTo>
                    <a:cubicBezTo>
                      <a:pt x="27448" y="145"/>
                      <a:pt x="31280" y="1073"/>
                      <a:pt x="34862" y="2898"/>
                    </a:cubicBezTo>
                    <a:cubicBezTo>
                      <a:pt x="39581" y="5303"/>
                      <a:pt x="42541" y="9026"/>
                      <a:pt x="43669" y="14176"/>
                    </a:cubicBezTo>
                    <a:cubicBezTo>
                      <a:pt x="44581" y="18355"/>
                      <a:pt x="44689" y="22560"/>
                      <a:pt x="43727" y="26722"/>
                    </a:cubicBezTo>
                    <a:cubicBezTo>
                      <a:pt x="42251" y="33116"/>
                      <a:pt x="37947" y="37047"/>
                      <a:pt x="31935" y="39352"/>
                    </a:cubicBezTo>
                    <a:cubicBezTo>
                      <a:pt x="31454" y="39534"/>
                      <a:pt x="30956" y="39659"/>
                      <a:pt x="30326" y="39850"/>
                    </a:cubicBezTo>
                    <a:close/>
                    <a:moveTo>
                      <a:pt x="9785" y="32983"/>
                    </a:moveTo>
                    <a:cubicBezTo>
                      <a:pt x="11427" y="32983"/>
                      <a:pt x="12912" y="33008"/>
                      <a:pt x="14388" y="32975"/>
                    </a:cubicBezTo>
                    <a:cubicBezTo>
                      <a:pt x="17812" y="32900"/>
                      <a:pt x="21287" y="33083"/>
                      <a:pt x="24662" y="32627"/>
                    </a:cubicBezTo>
                    <a:cubicBezTo>
                      <a:pt x="28543" y="32104"/>
                      <a:pt x="31984" y="30404"/>
                      <a:pt x="33461" y="26424"/>
                    </a:cubicBezTo>
                    <a:cubicBezTo>
                      <a:pt x="34049" y="24840"/>
                      <a:pt x="34306" y="23082"/>
                      <a:pt x="34431" y="21382"/>
                    </a:cubicBezTo>
                    <a:cubicBezTo>
                      <a:pt x="34920" y="14582"/>
                      <a:pt x="31072" y="9482"/>
                      <a:pt x="24264" y="8628"/>
                    </a:cubicBezTo>
                    <a:cubicBezTo>
                      <a:pt x="19620" y="8048"/>
                      <a:pt x="14869" y="8296"/>
                      <a:pt x="10158" y="8188"/>
                    </a:cubicBezTo>
                    <a:cubicBezTo>
                      <a:pt x="10034" y="8188"/>
                      <a:pt x="9910" y="8338"/>
                      <a:pt x="9785" y="8421"/>
                    </a:cubicBezTo>
                    <a:cubicBezTo>
                      <a:pt x="9785" y="16547"/>
                      <a:pt x="9785" y="24658"/>
                      <a:pt x="9785" y="3298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E51AC2B7-0452-44DC-A3A1-03D3835A7BE4}"/>
              </a:ext>
            </a:extLst>
          </p:cNvPr>
          <p:cNvSpPr txBox="1"/>
          <p:nvPr/>
        </p:nvSpPr>
        <p:spPr>
          <a:xfrm>
            <a:off x="555552" y="2901011"/>
            <a:ext cx="55715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在多基因遗传病研究中作用探讨</a:t>
            </a:r>
          </a:p>
        </p:txBody>
      </p:sp>
    </p:spTree>
    <p:extLst>
      <p:ext uri="{BB962C8B-B14F-4D97-AF65-F5344CB8AC3E}">
        <p14:creationId xmlns:p14="http://schemas.microsoft.com/office/powerpoint/2010/main" val="122323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351B2FC-8271-4067-9B11-11856290ABBB}"/>
              </a:ext>
            </a:extLst>
          </p:cNvPr>
          <p:cNvSpPr/>
          <p:nvPr/>
        </p:nvSpPr>
        <p:spPr>
          <a:xfrm>
            <a:off x="780251" y="1691171"/>
            <a:ext cx="6171543" cy="43787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Regular" panose="020B0500000000000000" pitchFamily="34" charset="-122"/>
              <a:cs typeface="+mn-ea"/>
              <a:sym typeface="思源黑体 CN Light" panose="020B0300000000000000" pitchFamily="34" charset="-122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="" xmlns:a16="http://schemas.microsoft.com/office/drawing/2014/main" id="{F4AF9BFF-EDB8-44F4-AA82-B4DF04C57E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8157709"/>
              </p:ext>
            </p:extLst>
          </p:nvPr>
        </p:nvGraphicFramePr>
        <p:xfrm>
          <a:off x="1039002" y="1873086"/>
          <a:ext cx="5654040" cy="4040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BB3A593-75A7-413D-AB81-E7E80032C7D3}"/>
              </a:ext>
            </a:extLst>
          </p:cNvPr>
          <p:cNvSpPr txBox="1"/>
          <p:nvPr/>
        </p:nvSpPr>
        <p:spPr>
          <a:xfrm>
            <a:off x="7400313" y="1691171"/>
            <a:ext cx="2108269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此处添加标题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57D0845E-52D8-4F55-A3C3-92D2CF525D33}"/>
              </a:ext>
            </a:extLst>
          </p:cNvPr>
          <p:cNvGrpSpPr/>
          <p:nvPr/>
        </p:nvGrpSpPr>
        <p:grpSpPr>
          <a:xfrm>
            <a:off x="7400313" y="2342008"/>
            <a:ext cx="4011437" cy="3138333"/>
            <a:chOff x="7270937" y="2067381"/>
            <a:chExt cx="4011437" cy="3138333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116FB98-1228-47C8-A908-FD9E080F4703}"/>
                </a:ext>
              </a:extLst>
            </p:cNvPr>
            <p:cNvSpPr txBox="1"/>
            <p:nvPr/>
          </p:nvSpPr>
          <p:spPr>
            <a:xfrm>
              <a:off x="7270937" y="2067381"/>
              <a:ext cx="4011437" cy="1026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单击此处可编辑您要的内容，本模版所有图形线条及其相应素材均可自由编辑、改色、替换。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A4A09D0-7C51-4A5E-9D8C-7E0470622164}"/>
                </a:ext>
              </a:extLst>
            </p:cNvPr>
            <p:cNvSpPr txBox="1"/>
            <p:nvPr/>
          </p:nvSpPr>
          <p:spPr>
            <a:xfrm>
              <a:off x="7270937" y="3123266"/>
              <a:ext cx="4011437" cy="1026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单击此处可编辑您要的内容，本模版所有图形线条及其相应素材均可自由编辑、改色、替换。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21858B2F-A859-4B7C-A95F-552C900BAB6B}"/>
                </a:ext>
              </a:extLst>
            </p:cNvPr>
            <p:cNvSpPr txBox="1"/>
            <p:nvPr/>
          </p:nvSpPr>
          <p:spPr>
            <a:xfrm>
              <a:off x="7270937" y="4179151"/>
              <a:ext cx="4011437" cy="1026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单击此处可编辑您要的内容，本模版所有图形线条及其相应素材均可自由编辑、改色、替换。</a:t>
              </a:r>
            </a:p>
          </p:txBody>
        </p:sp>
      </p:grpSp>
      <p:cxnSp>
        <p:nvCxnSpPr>
          <p:cNvPr id="9" name="直线连接符 37">
            <a:extLst>
              <a:ext uri="{FF2B5EF4-FFF2-40B4-BE49-F238E27FC236}">
                <a16:creationId xmlns="" xmlns:a16="http://schemas.microsoft.com/office/drawing/2014/main" id="{A639183C-757F-4EBB-932A-404F86DA123F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38">
            <a:extLst>
              <a:ext uri="{FF2B5EF4-FFF2-40B4-BE49-F238E27FC236}">
                <a16:creationId xmlns="" xmlns:a16="http://schemas.microsoft.com/office/drawing/2014/main" id="{A611E18D-4049-429B-BB1D-D0304684259C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梯形 10">
            <a:extLst>
              <a:ext uri="{FF2B5EF4-FFF2-40B4-BE49-F238E27FC236}">
                <a16:creationId xmlns="" xmlns:a16="http://schemas.microsoft.com/office/drawing/2014/main" id="{518CB809-5918-4F8B-8483-4CE25FECE862}"/>
              </a:ext>
            </a:extLst>
          </p:cNvPr>
          <p:cNvSpPr/>
          <p:nvPr/>
        </p:nvSpPr>
        <p:spPr>
          <a:xfrm rot="16200000">
            <a:off x="-107121" y="-40596"/>
            <a:ext cx="375890" cy="1221064"/>
          </a:xfrm>
          <a:prstGeom prst="trapezoid">
            <a:avLst>
              <a:gd name="adj" fmla="val 723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>
            <a:extLst>
              <a:ext uri="{FF2B5EF4-FFF2-40B4-BE49-F238E27FC236}">
                <a16:creationId xmlns="" xmlns:a16="http://schemas.microsoft.com/office/drawing/2014/main" id="{7DC3FC6B-503F-4168-AA39-1ECA67364C84}"/>
              </a:ext>
            </a:extLst>
          </p:cNvPr>
          <p:cNvSpPr/>
          <p:nvPr/>
        </p:nvSpPr>
        <p:spPr>
          <a:xfrm rot="16200000">
            <a:off x="-79397" y="146495"/>
            <a:ext cx="267255" cy="1058332"/>
          </a:xfrm>
          <a:prstGeom prst="trapezoid">
            <a:avLst>
              <a:gd name="adj" fmla="val 7230"/>
            </a:avLst>
          </a:prstGeom>
          <a:gradFill flip="none" rotWithShape="1">
            <a:gsLst>
              <a:gs pos="100000">
                <a:srgbClr val="06C8F4"/>
              </a:gs>
              <a:gs pos="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0CAC9FC-70D7-4D06-88D1-AF5993457874}"/>
              </a:ext>
            </a:extLst>
          </p:cNvPr>
          <p:cNvSpPr txBox="1"/>
          <p:nvPr/>
        </p:nvSpPr>
        <p:spPr>
          <a:xfrm>
            <a:off x="915906" y="352495"/>
            <a:ext cx="357020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单击此处输入标题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350BC2C-C4E8-4176-A175-3AE6BA4F7E2D}"/>
              </a:ext>
            </a:extLst>
          </p:cNvPr>
          <p:cNvGrpSpPr/>
          <p:nvPr/>
        </p:nvGrpSpPr>
        <p:grpSpPr>
          <a:xfrm>
            <a:off x="1019175" y="852150"/>
            <a:ext cx="10596356" cy="61579"/>
            <a:chOff x="1019175" y="1128715"/>
            <a:chExt cx="10596356" cy="61579"/>
          </a:xfrm>
        </p:grpSpPr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33B91590-B297-4690-BEA6-9FF4B7A2B02D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1190294"/>
              <a:ext cx="10596356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4A9A5B2-6CD2-4A9D-B883-F28213D2E8F3}"/>
                </a:ext>
              </a:extLst>
            </p:cNvPr>
            <p:cNvSpPr/>
            <p:nvPr/>
          </p:nvSpPr>
          <p:spPr>
            <a:xfrm>
              <a:off x="105725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Regular" panose="020B0500000000000000" pitchFamily="34" charset="-122"/>
                <a:sym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641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33E25310-FA9B-4457-BB7C-3CD995A764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85"/>
          <a:stretch/>
        </p:blipFill>
        <p:spPr>
          <a:xfrm>
            <a:off x="0" y="355600"/>
            <a:ext cx="12192000" cy="6502400"/>
          </a:xfrm>
          <a:custGeom>
            <a:avLst/>
            <a:gdLst>
              <a:gd name="connsiteX0" fmla="*/ 0 w 12192000"/>
              <a:gd name="connsiteY0" fmla="*/ 0 h 6502400"/>
              <a:gd name="connsiteX1" fmla="*/ 12192000 w 12192000"/>
              <a:gd name="connsiteY1" fmla="*/ 0 h 6502400"/>
              <a:gd name="connsiteX2" fmla="*/ 12192000 w 12192000"/>
              <a:gd name="connsiteY2" fmla="*/ 6502400 h 6502400"/>
              <a:gd name="connsiteX3" fmla="*/ 0 w 12192000"/>
              <a:gd name="connsiteY3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502400">
                <a:moveTo>
                  <a:pt x="0" y="0"/>
                </a:moveTo>
                <a:lnTo>
                  <a:pt x="12192000" y="0"/>
                </a:lnTo>
                <a:lnTo>
                  <a:pt x="12192000" y="6502400"/>
                </a:lnTo>
                <a:lnTo>
                  <a:pt x="0" y="6502400"/>
                </a:lnTo>
                <a:close/>
              </a:path>
            </a:pathLst>
          </a:custGeom>
        </p:spPr>
      </p:pic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326D6513-17AA-4A62-84E3-608B0B3179F6}"/>
              </a:ext>
            </a:extLst>
          </p:cNvPr>
          <p:cNvSpPr/>
          <p:nvPr/>
        </p:nvSpPr>
        <p:spPr>
          <a:xfrm rot="20755389" flipH="1">
            <a:off x="2094909" y="-410046"/>
            <a:ext cx="10487022" cy="5224955"/>
          </a:xfrm>
          <a:custGeom>
            <a:avLst/>
            <a:gdLst>
              <a:gd name="connsiteX0" fmla="*/ 6606848 w 10487022"/>
              <a:gd name="connsiteY0" fmla="*/ 0 h 5224955"/>
              <a:gd name="connsiteX1" fmla="*/ 0 w 10487022"/>
              <a:gd name="connsiteY1" fmla="*/ 1656688 h 5224955"/>
              <a:gd name="connsiteX2" fmla="*/ 831532 w 10487022"/>
              <a:gd name="connsiteY2" fmla="*/ 4972827 h 5224955"/>
              <a:gd name="connsiteX3" fmla="*/ 1087514 w 10487022"/>
              <a:gd name="connsiteY3" fmla="*/ 5006198 h 5224955"/>
              <a:gd name="connsiteX4" fmla="*/ 3701965 w 10487022"/>
              <a:gd name="connsiteY4" fmla="*/ 5223487 h 5224955"/>
              <a:gd name="connsiteX5" fmla="*/ 10486030 w 10487022"/>
              <a:gd name="connsiteY5" fmla="*/ 2958668 h 5224955"/>
              <a:gd name="connsiteX6" fmla="*/ 10487022 w 10487022"/>
              <a:gd name="connsiteY6" fmla="*/ 2958219 h 5224955"/>
              <a:gd name="connsiteX7" fmla="*/ 10487022 w 10487022"/>
              <a:gd name="connsiteY7" fmla="*/ 216750 h 52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87022" h="5224955">
                <a:moveTo>
                  <a:pt x="6606848" y="0"/>
                </a:moveTo>
                <a:lnTo>
                  <a:pt x="0" y="1656688"/>
                </a:lnTo>
                <a:lnTo>
                  <a:pt x="831532" y="4972827"/>
                </a:lnTo>
                <a:lnTo>
                  <a:pt x="1087514" y="5006198"/>
                </a:lnTo>
                <a:cubicBezTo>
                  <a:pt x="2026826" y="5122284"/>
                  <a:pt x="2930591" y="5206398"/>
                  <a:pt x="3701965" y="5223487"/>
                </a:cubicBezTo>
                <a:cubicBezTo>
                  <a:pt x="6280593" y="5280614"/>
                  <a:pt x="9010165" y="3656194"/>
                  <a:pt x="10486030" y="2958668"/>
                </a:cubicBezTo>
                <a:lnTo>
                  <a:pt x="10487022" y="2958219"/>
                </a:lnTo>
                <a:lnTo>
                  <a:pt x="10487022" y="216750"/>
                </a:lnTo>
                <a:close/>
              </a:path>
            </a:pathLst>
          </a:custGeom>
          <a:gradFill>
            <a:gsLst>
              <a:gs pos="14000">
                <a:schemeClr val="accent1">
                  <a:alpha val="0"/>
                </a:schemeClr>
              </a:gs>
              <a:gs pos="100000">
                <a:srgbClr val="06C8F4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AEA1CB64-8127-4C68-8C0C-D5D4F3A33D29}"/>
              </a:ext>
            </a:extLst>
          </p:cNvPr>
          <p:cNvSpPr/>
          <p:nvPr/>
        </p:nvSpPr>
        <p:spPr>
          <a:xfrm rot="21408164">
            <a:off x="-110824" y="-329904"/>
            <a:ext cx="12172834" cy="5001070"/>
          </a:xfrm>
          <a:custGeom>
            <a:avLst/>
            <a:gdLst>
              <a:gd name="connsiteX0" fmla="*/ 241191 w 12172834"/>
              <a:gd name="connsiteY0" fmla="*/ 0 h 5001070"/>
              <a:gd name="connsiteX1" fmla="*/ 12172834 w 12172834"/>
              <a:gd name="connsiteY1" fmla="*/ 666512 h 5001070"/>
              <a:gd name="connsiteX2" fmla="*/ 12172834 w 12172834"/>
              <a:gd name="connsiteY2" fmla="*/ 2843515 h 5001070"/>
              <a:gd name="connsiteX3" fmla="*/ 12171890 w 12172834"/>
              <a:gd name="connsiteY3" fmla="*/ 2843942 h 5001070"/>
              <a:gd name="connsiteX4" fmla="*/ 5714591 w 12172834"/>
              <a:gd name="connsiteY4" fmla="*/ 4999673 h 5001070"/>
              <a:gd name="connsiteX5" fmla="*/ 534539 w 12172834"/>
              <a:gd name="connsiteY5" fmla="*/ 4403434 h 5001070"/>
              <a:gd name="connsiteX6" fmla="*/ 0 w 12172834"/>
              <a:gd name="connsiteY6" fmla="*/ 4317711 h 50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2834" h="5001070">
                <a:moveTo>
                  <a:pt x="241191" y="0"/>
                </a:moveTo>
                <a:lnTo>
                  <a:pt x="12172834" y="666512"/>
                </a:lnTo>
                <a:lnTo>
                  <a:pt x="12172834" y="2843515"/>
                </a:lnTo>
                <a:lnTo>
                  <a:pt x="12171890" y="2843942"/>
                </a:lnTo>
                <a:cubicBezTo>
                  <a:pt x="10767112" y="3507871"/>
                  <a:pt x="8169015" y="5054048"/>
                  <a:pt x="5714591" y="4999673"/>
                </a:cubicBezTo>
                <a:cubicBezTo>
                  <a:pt x="4246153" y="4967141"/>
                  <a:pt x="2273658" y="4679424"/>
                  <a:pt x="534539" y="4403434"/>
                </a:cubicBezTo>
                <a:lnTo>
                  <a:pt x="0" y="4317711"/>
                </a:lnTo>
                <a:close/>
              </a:path>
            </a:pathLst>
          </a:custGeom>
          <a:gradFill>
            <a:gsLst>
              <a:gs pos="14000">
                <a:schemeClr val="accent1"/>
              </a:gs>
              <a:gs pos="100000">
                <a:srgbClr val="06C8F4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="" xmlns:a16="http://schemas.microsoft.com/office/drawing/2014/main" id="{A42CD9EE-9336-4A1E-8F69-7899007FB614}"/>
              </a:ext>
            </a:extLst>
          </p:cNvPr>
          <p:cNvSpPr/>
          <p:nvPr/>
        </p:nvSpPr>
        <p:spPr>
          <a:xfrm>
            <a:off x="0" y="0"/>
            <a:ext cx="12192000" cy="4667936"/>
          </a:xfrm>
          <a:custGeom>
            <a:avLst/>
            <a:gdLst>
              <a:gd name="connsiteX0" fmla="*/ 0 w 12192000"/>
              <a:gd name="connsiteY0" fmla="*/ 0 h 4667936"/>
              <a:gd name="connsiteX1" fmla="*/ 12192000 w 12192000"/>
              <a:gd name="connsiteY1" fmla="*/ 0 h 4667936"/>
              <a:gd name="connsiteX2" fmla="*/ 12192000 w 12192000"/>
              <a:gd name="connsiteY2" fmla="*/ 2864442 h 4667936"/>
              <a:gd name="connsiteX3" fmla="*/ 12191211 w 12192000"/>
              <a:gd name="connsiteY3" fmla="*/ 2864799 h 4667936"/>
              <a:gd name="connsiteX4" fmla="*/ 6793575 w 12192000"/>
              <a:gd name="connsiteY4" fmla="*/ 4666768 h 4667936"/>
              <a:gd name="connsiteX5" fmla="*/ 70811 w 12192000"/>
              <a:gd name="connsiteY5" fmla="*/ 3795578 h 4667936"/>
              <a:gd name="connsiteX6" fmla="*/ 0 w 12192000"/>
              <a:gd name="connsiteY6" fmla="*/ 3786853 h 4667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67936">
                <a:moveTo>
                  <a:pt x="0" y="0"/>
                </a:moveTo>
                <a:lnTo>
                  <a:pt x="12192000" y="0"/>
                </a:lnTo>
                <a:lnTo>
                  <a:pt x="12192000" y="2864442"/>
                </a:lnTo>
                <a:lnTo>
                  <a:pt x="12191211" y="2864799"/>
                </a:lnTo>
                <a:cubicBezTo>
                  <a:pt x="11016961" y="3419776"/>
                  <a:pt x="8845220" y="4712220"/>
                  <a:pt x="6793575" y="4666768"/>
                </a:cubicBezTo>
                <a:cubicBezTo>
                  <a:pt x="4779277" y="4622144"/>
                  <a:pt x="1630327" y="4003083"/>
                  <a:pt x="70811" y="3795578"/>
                </a:cubicBezTo>
                <a:lnTo>
                  <a:pt x="0" y="378685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D92D373E-80FC-46F8-9E32-F1467E95E316}"/>
              </a:ext>
            </a:extLst>
          </p:cNvPr>
          <p:cNvGrpSpPr/>
          <p:nvPr/>
        </p:nvGrpSpPr>
        <p:grpSpPr>
          <a:xfrm>
            <a:off x="1519659" y="5138944"/>
            <a:ext cx="9152683" cy="689848"/>
            <a:chOff x="1332706" y="5254547"/>
            <a:chExt cx="9152683" cy="689848"/>
          </a:xfrm>
        </p:grpSpPr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F74D8578-2861-4577-B714-B04F7D260647}"/>
                </a:ext>
              </a:extLst>
            </p:cNvPr>
            <p:cNvSpPr txBox="1"/>
            <p:nvPr/>
          </p:nvSpPr>
          <p:spPr>
            <a:xfrm>
              <a:off x="3799499" y="5286138"/>
              <a:ext cx="6685890" cy="658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输入与标题相关的描述，字体建议为微软雅黑或微软雅黑</a:t>
              </a:r>
              <a:r>
                <a:rPr lang="en-US" altLang="zh-CN" sz="16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Light</a:t>
              </a:r>
              <a:r>
                <a:rPr lang="zh-CN" altLang="en-US" sz="16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，如使用特殊字体，建议将</a:t>
              </a:r>
              <a:r>
                <a:rPr lang="en-US" altLang="zh-CN" sz="16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另存备份一份并将字体转为矢量。</a:t>
              </a:r>
              <a:endPara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7325D1EA-944C-49BC-86AE-88F3FA6BB5D5}"/>
                </a:ext>
              </a:extLst>
            </p:cNvPr>
            <p:cNvGrpSpPr/>
            <p:nvPr/>
          </p:nvGrpSpPr>
          <p:grpSpPr>
            <a:xfrm>
              <a:off x="1332706" y="5254547"/>
              <a:ext cx="2457520" cy="611771"/>
              <a:chOff x="669503" y="5254547"/>
              <a:chExt cx="2457520" cy="611771"/>
            </a:xfrm>
          </p:grpSpPr>
          <p:sp>
            <p:nvSpPr>
              <p:cNvPr id="37" name="TextBox 36">
                <a:extLst>
                  <a:ext uri="{FF2B5EF4-FFF2-40B4-BE49-F238E27FC236}">
                    <a16:creationId xmlns="" xmlns:a16="http://schemas.microsoft.com/office/drawing/2014/main" id="{BF62CD08-7B6F-47D2-850B-6FD8478F4743}"/>
                  </a:ext>
                </a:extLst>
              </p:cNvPr>
              <p:cNvSpPr txBox="1"/>
              <p:nvPr/>
            </p:nvSpPr>
            <p:spPr>
              <a:xfrm>
                <a:off x="669503" y="5254547"/>
                <a:ext cx="24575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70000">
                          <a:schemeClr val="accent1"/>
                        </a:gs>
                        <a:gs pos="0">
                          <a:srgbClr val="06C8F4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sym typeface="+mn-lt"/>
                  </a:rPr>
                  <a:t>单击输入标题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0000">
                        <a:schemeClr val="accent1"/>
                      </a:gs>
                      <a:gs pos="0">
                        <a:srgbClr val="06C8F4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sym typeface="+mn-lt"/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3E2A2DF0-98FC-4FA2-B331-A885B5E116F8}"/>
                  </a:ext>
                </a:extLst>
              </p:cNvPr>
              <p:cNvCxnSpPr/>
              <p:nvPr/>
            </p:nvCxnSpPr>
            <p:spPr>
              <a:xfrm>
                <a:off x="2372168" y="5866318"/>
                <a:ext cx="640257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FD600FED-AC6E-4C11-828E-62D0CB5253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0603">
            <a:off x="-431847" y="5431708"/>
            <a:ext cx="2184494" cy="1228776"/>
          </a:xfrm>
          <a:prstGeom prst="rect">
            <a:avLst/>
          </a:pr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06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ED3EDDF8-2AB1-4D59-B708-AA27BAF5133D}"/>
              </a:ext>
            </a:extLst>
          </p:cNvPr>
          <p:cNvSpPr/>
          <p:nvPr/>
        </p:nvSpPr>
        <p:spPr>
          <a:xfrm>
            <a:off x="285750" y="-2583381"/>
            <a:ext cx="11620500" cy="11620500"/>
          </a:xfrm>
          <a:prstGeom prst="ellipse">
            <a:avLst/>
          </a:prstGeom>
          <a:gradFill>
            <a:gsLst>
              <a:gs pos="0">
                <a:srgbClr val="06C8F4">
                  <a:alpha val="3000"/>
                </a:srgbClr>
              </a:gs>
              <a:gs pos="77000">
                <a:srgbClr val="0D94FD">
                  <a:alpha val="0"/>
                </a:srgbClr>
              </a:gs>
              <a:gs pos="18000">
                <a:srgbClr val="0D94FD">
                  <a:alpha val="0"/>
                </a:srgbClr>
              </a:gs>
              <a:gs pos="100000">
                <a:srgbClr val="06C8F4">
                  <a:alpha val="300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86000">
                  <a:srgbClr val="06C8F4">
                    <a:alpha val="0"/>
                  </a:srgbClr>
                </a:gs>
                <a:gs pos="14000">
                  <a:srgbClr val="06C8F4">
                    <a:alpha val="0"/>
                  </a:srgbClr>
                </a:gs>
                <a:gs pos="100000">
                  <a:schemeClr val="accent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16960550-63C6-422C-B0AB-AE5F9EE00FF2}"/>
              </a:ext>
            </a:extLst>
          </p:cNvPr>
          <p:cNvSpPr/>
          <p:nvPr/>
        </p:nvSpPr>
        <p:spPr>
          <a:xfrm>
            <a:off x="3071813" y="404813"/>
            <a:ext cx="6048376" cy="6048376"/>
          </a:xfrm>
          <a:prstGeom prst="ellipse">
            <a:avLst/>
          </a:prstGeom>
          <a:gradFill>
            <a:gsLst>
              <a:gs pos="0">
                <a:srgbClr val="06C8F4">
                  <a:alpha val="5000"/>
                </a:srgbClr>
              </a:gs>
              <a:gs pos="77000">
                <a:srgbClr val="0D94FD">
                  <a:alpha val="0"/>
                </a:srgbClr>
              </a:gs>
              <a:gs pos="18000">
                <a:srgbClr val="0D94FD">
                  <a:alpha val="0"/>
                </a:srgbClr>
              </a:gs>
              <a:gs pos="100000">
                <a:srgbClr val="06C8F4">
                  <a:alpha val="500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86000">
                  <a:srgbClr val="06C8F4">
                    <a:alpha val="0"/>
                  </a:srgbClr>
                </a:gs>
                <a:gs pos="14000">
                  <a:srgbClr val="06C8F4">
                    <a:alpha val="0"/>
                  </a:srgbClr>
                </a:gs>
                <a:gs pos="100000">
                  <a:schemeClr val="accent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46E94B91-4955-4FCC-AC55-861D6A0354D5}"/>
              </a:ext>
            </a:extLst>
          </p:cNvPr>
          <p:cNvSpPr/>
          <p:nvPr/>
        </p:nvSpPr>
        <p:spPr>
          <a:xfrm>
            <a:off x="4210050" y="1543050"/>
            <a:ext cx="3771900" cy="3771900"/>
          </a:xfrm>
          <a:prstGeom prst="ellipse">
            <a:avLst/>
          </a:prstGeom>
          <a:gradFill>
            <a:gsLst>
              <a:gs pos="0">
                <a:srgbClr val="06C8F4">
                  <a:alpha val="10000"/>
                </a:srgbClr>
              </a:gs>
              <a:gs pos="77000">
                <a:srgbClr val="0D94FD">
                  <a:alpha val="0"/>
                </a:srgbClr>
              </a:gs>
              <a:gs pos="18000">
                <a:srgbClr val="0D94FD">
                  <a:alpha val="0"/>
                </a:srgbClr>
              </a:gs>
              <a:gs pos="100000">
                <a:srgbClr val="06C8F4">
                  <a:alpha val="1000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86000">
                  <a:srgbClr val="06C8F4">
                    <a:alpha val="0"/>
                  </a:srgbClr>
                </a:gs>
                <a:gs pos="14000">
                  <a:srgbClr val="06C8F4">
                    <a:alpha val="0"/>
                  </a:srgbClr>
                </a:gs>
                <a:gs pos="100000">
                  <a:schemeClr val="accent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线连接符 37">
            <a:extLst>
              <a:ext uri="{FF2B5EF4-FFF2-40B4-BE49-F238E27FC236}">
                <a16:creationId xmlns="" xmlns:a16="http://schemas.microsoft.com/office/drawing/2014/main" id="{EDC8006A-64A6-40F4-9ACC-B4C45575A592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38">
            <a:extLst>
              <a:ext uri="{FF2B5EF4-FFF2-40B4-BE49-F238E27FC236}">
                <a16:creationId xmlns="" xmlns:a16="http://schemas.microsoft.com/office/drawing/2014/main" id="{12A85A3F-C519-453E-83B8-1C31FA629F64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梯形 19">
            <a:extLst>
              <a:ext uri="{FF2B5EF4-FFF2-40B4-BE49-F238E27FC236}">
                <a16:creationId xmlns="" xmlns:a16="http://schemas.microsoft.com/office/drawing/2014/main" id="{4FAFE0FD-BCB6-4F07-87BE-F33D0E13BCF2}"/>
              </a:ext>
            </a:extLst>
          </p:cNvPr>
          <p:cNvSpPr/>
          <p:nvPr/>
        </p:nvSpPr>
        <p:spPr>
          <a:xfrm rot="16200000">
            <a:off x="-107121" y="-40596"/>
            <a:ext cx="375890" cy="1221064"/>
          </a:xfrm>
          <a:prstGeom prst="trapezoid">
            <a:avLst>
              <a:gd name="adj" fmla="val 723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梯形 20">
            <a:extLst>
              <a:ext uri="{FF2B5EF4-FFF2-40B4-BE49-F238E27FC236}">
                <a16:creationId xmlns="" xmlns:a16="http://schemas.microsoft.com/office/drawing/2014/main" id="{E208013F-4437-42B1-A1FF-AE59C61B1E10}"/>
              </a:ext>
            </a:extLst>
          </p:cNvPr>
          <p:cNvSpPr/>
          <p:nvPr/>
        </p:nvSpPr>
        <p:spPr>
          <a:xfrm rot="16200000">
            <a:off x="-79397" y="146495"/>
            <a:ext cx="267255" cy="1058332"/>
          </a:xfrm>
          <a:prstGeom prst="trapezoid">
            <a:avLst>
              <a:gd name="adj" fmla="val 7230"/>
            </a:avLst>
          </a:prstGeom>
          <a:gradFill flip="none" rotWithShape="1">
            <a:gsLst>
              <a:gs pos="100000">
                <a:srgbClr val="06C8F4"/>
              </a:gs>
              <a:gs pos="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AD0EB50-AB85-486F-B94F-002B0EF18194}"/>
              </a:ext>
            </a:extLst>
          </p:cNvPr>
          <p:cNvSpPr txBox="1"/>
          <p:nvPr/>
        </p:nvSpPr>
        <p:spPr>
          <a:xfrm>
            <a:off x="915906" y="352495"/>
            <a:ext cx="357020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单击此处输入标题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CB694CA-6D82-4F0D-806A-0ACA0F7C940F}"/>
              </a:ext>
            </a:extLst>
          </p:cNvPr>
          <p:cNvGrpSpPr/>
          <p:nvPr/>
        </p:nvGrpSpPr>
        <p:grpSpPr>
          <a:xfrm>
            <a:off x="1019175" y="852150"/>
            <a:ext cx="10596356" cy="61579"/>
            <a:chOff x="1019175" y="1128715"/>
            <a:chExt cx="10596356" cy="61579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6108BA2C-6FA3-4AB7-983B-B1490484291B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1190294"/>
              <a:ext cx="10596356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0DB9240B-977A-42CC-B413-17D5FC60DC08}"/>
                </a:ext>
              </a:extLst>
            </p:cNvPr>
            <p:cNvSpPr/>
            <p:nvPr/>
          </p:nvSpPr>
          <p:spPr>
            <a:xfrm>
              <a:off x="105725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Regular" panose="020B05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C1DF52F5-13C7-45B3-8186-E69D2041A648}"/>
              </a:ext>
            </a:extLst>
          </p:cNvPr>
          <p:cNvSpPr/>
          <p:nvPr/>
        </p:nvSpPr>
        <p:spPr>
          <a:xfrm>
            <a:off x="3133162" y="1838740"/>
            <a:ext cx="626898" cy="626898"/>
          </a:xfrm>
          <a:prstGeom prst="ellipse">
            <a:avLst/>
          </a:prstGeom>
          <a:gradFill>
            <a:gsLst>
              <a:gs pos="62000">
                <a:srgbClr val="06C8F4"/>
              </a:gs>
              <a:gs pos="10000">
                <a:schemeClr val="accent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E148A11B-B511-4EA4-B116-3DC455524782}"/>
              </a:ext>
            </a:extLst>
          </p:cNvPr>
          <p:cNvSpPr/>
          <p:nvPr/>
        </p:nvSpPr>
        <p:spPr>
          <a:xfrm>
            <a:off x="3133162" y="4310270"/>
            <a:ext cx="626898" cy="626898"/>
          </a:xfrm>
          <a:prstGeom prst="ellipse">
            <a:avLst/>
          </a:prstGeom>
          <a:gradFill>
            <a:gsLst>
              <a:gs pos="62000">
                <a:srgbClr val="06C8F4"/>
              </a:gs>
              <a:gs pos="10000">
                <a:schemeClr val="accent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Freeform 12">
            <a:extLst>
              <a:ext uri="{FF2B5EF4-FFF2-40B4-BE49-F238E27FC236}">
                <a16:creationId xmlns="" xmlns:a16="http://schemas.microsoft.com/office/drawing/2014/main" id="{5F7E6B00-231B-4D10-A812-654BC2B3A4B1}"/>
              </a:ext>
            </a:extLst>
          </p:cNvPr>
          <p:cNvSpPr>
            <a:spLocks/>
          </p:cNvSpPr>
          <p:nvPr/>
        </p:nvSpPr>
        <p:spPr bwMode="auto">
          <a:xfrm>
            <a:off x="3284706" y="4474186"/>
            <a:ext cx="323809" cy="282295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8">
            <a:extLst>
              <a:ext uri="{FF2B5EF4-FFF2-40B4-BE49-F238E27FC236}">
                <a16:creationId xmlns="" xmlns:a16="http://schemas.microsoft.com/office/drawing/2014/main" id="{83CE34CA-C7C7-4893-A9AE-7CA5DE836A3F}"/>
              </a:ext>
            </a:extLst>
          </p:cNvPr>
          <p:cNvSpPr>
            <a:spLocks/>
          </p:cNvSpPr>
          <p:nvPr/>
        </p:nvSpPr>
        <p:spPr bwMode="auto">
          <a:xfrm>
            <a:off x="3275014" y="1995488"/>
            <a:ext cx="343192" cy="337472"/>
          </a:xfrm>
          <a:custGeom>
            <a:avLst/>
            <a:gdLst>
              <a:gd name="T0" fmla="*/ 16 w 136"/>
              <a:gd name="T1" fmla="*/ 57 h 134"/>
              <a:gd name="T2" fmla="*/ 0 w 136"/>
              <a:gd name="T3" fmla="*/ 72 h 134"/>
              <a:gd name="T4" fmla="*/ 25 w 136"/>
              <a:gd name="T5" fmla="*/ 92 h 134"/>
              <a:gd name="T6" fmla="*/ 37 w 136"/>
              <a:gd name="T7" fmla="*/ 78 h 134"/>
              <a:gd name="T8" fmla="*/ 55 w 136"/>
              <a:gd name="T9" fmla="*/ 80 h 134"/>
              <a:gd name="T10" fmla="*/ 42 w 136"/>
              <a:gd name="T11" fmla="*/ 95 h 134"/>
              <a:gd name="T12" fmla="*/ 44 w 136"/>
              <a:gd name="T13" fmla="*/ 115 h 134"/>
              <a:gd name="T14" fmla="*/ 65 w 136"/>
              <a:gd name="T15" fmla="*/ 134 h 134"/>
              <a:gd name="T16" fmla="*/ 92 w 136"/>
              <a:gd name="T17" fmla="*/ 98 h 134"/>
              <a:gd name="T18" fmla="*/ 79 w 136"/>
              <a:gd name="T19" fmla="*/ 92 h 134"/>
              <a:gd name="T20" fmla="*/ 80 w 136"/>
              <a:gd name="T21" fmla="*/ 78 h 134"/>
              <a:gd name="T22" fmla="*/ 96 w 136"/>
              <a:gd name="T23" fmla="*/ 76 h 134"/>
              <a:gd name="T24" fmla="*/ 107 w 136"/>
              <a:gd name="T25" fmla="*/ 90 h 134"/>
              <a:gd name="T26" fmla="*/ 136 w 136"/>
              <a:gd name="T27" fmla="*/ 62 h 134"/>
              <a:gd name="T28" fmla="*/ 103 w 136"/>
              <a:gd name="T29" fmla="*/ 40 h 134"/>
              <a:gd name="T30" fmla="*/ 90 w 136"/>
              <a:gd name="T31" fmla="*/ 54 h 134"/>
              <a:gd name="T32" fmla="*/ 75 w 136"/>
              <a:gd name="T33" fmla="*/ 40 h 134"/>
              <a:gd name="T34" fmla="*/ 93 w 136"/>
              <a:gd name="T35" fmla="*/ 27 h 134"/>
              <a:gd name="T36" fmla="*/ 71 w 136"/>
              <a:gd name="T37" fmla="*/ 0 h 134"/>
              <a:gd name="T38" fmla="*/ 37 w 136"/>
              <a:gd name="T39" fmla="*/ 28 h 134"/>
              <a:gd name="T40" fmla="*/ 30 w 136"/>
              <a:gd name="T41" fmla="*/ 16 h 134"/>
              <a:gd name="T42" fmla="*/ 12 w 136"/>
              <a:gd name="T43" fmla="*/ 15 h 134"/>
              <a:gd name="T44" fmla="*/ 19 w 136"/>
              <a:gd name="T45" fmla="*/ 32 h 134"/>
              <a:gd name="T46" fmla="*/ 16 w 136"/>
              <a:gd name="T47" fmla="*/ 5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6" h="134">
                <a:moveTo>
                  <a:pt x="16" y="57"/>
                </a:moveTo>
                <a:cubicBezTo>
                  <a:pt x="6" y="64"/>
                  <a:pt x="0" y="72"/>
                  <a:pt x="0" y="72"/>
                </a:cubicBezTo>
                <a:cubicBezTo>
                  <a:pt x="0" y="72"/>
                  <a:pt x="16" y="94"/>
                  <a:pt x="25" y="92"/>
                </a:cubicBezTo>
                <a:cubicBezTo>
                  <a:pt x="33" y="90"/>
                  <a:pt x="33" y="85"/>
                  <a:pt x="37" y="78"/>
                </a:cubicBezTo>
                <a:cubicBezTo>
                  <a:pt x="40" y="70"/>
                  <a:pt x="54" y="72"/>
                  <a:pt x="55" y="80"/>
                </a:cubicBezTo>
                <a:cubicBezTo>
                  <a:pt x="55" y="87"/>
                  <a:pt x="53" y="94"/>
                  <a:pt x="42" y="95"/>
                </a:cubicBezTo>
                <a:cubicBezTo>
                  <a:pt x="32" y="96"/>
                  <a:pt x="31" y="108"/>
                  <a:pt x="44" y="115"/>
                </a:cubicBezTo>
                <a:cubicBezTo>
                  <a:pt x="56" y="122"/>
                  <a:pt x="56" y="127"/>
                  <a:pt x="65" y="134"/>
                </a:cubicBezTo>
                <a:cubicBezTo>
                  <a:pt x="74" y="124"/>
                  <a:pt x="98" y="105"/>
                  <a:pt x="92" y="98"/>
                </a:cubicBezTo>
                <a:cubicBezTo>
                  <a:pt x="86" y="95"/>
                  <a:pt x="85" y="99"/>
                  <a:pt x="79" y="92"/>
                </a:cubicBezTo>
                <a:cubicBezTo>
                  <a:pt x="73" y="86"/>
                  <a:pt x="78" y="80"/>
                  <a:pt x="80" y="78"/>
                </a:cubicBezTo>
                <a:cubicBezTo>
                  <a:pt x="82" y="75"/>
                  <a:pt x="90" y="70"/>
                  <a:pt x="96" y="76"/>
                </a:cubicBezTo>
                <a:cubicBezTo>
                  <a:pt x="102" y="82"/>
                  <a:pt x="96" y="89"/>
                  <a:pt x="107" y="90"/>
                </a:cubicBezTo>
                <a:cubicBezTo>
                  <a:pt x="118" y="91"/>
                  <a:pt x="127" y="71"/>
                  <a:pt x="136" y="62"/>
                </a:cubicBezTo>
                <a:cubicBezTo>
                  <a:pt x="123" y="49"/>
                  <a:pt x="114" y="34"/>
                  <a:pt x="103" y="40"/>
                </a:cubicBezTo>
                <a:cubicBezTo>
                  <a:pt x="91" y="46"/>
                  <a:pt x="98" y="45"/>
                  <a:pt x="90" y="54"/>
                </a:cubicBezTo>
                <a:cubicBezTo>
                  <a:pt x="81" y="62"/>
                  <a:pt x="67" y="48"/>
                  <a:pt x="75" y="40"/>
                </a:cubicBezTo>
                <a:cubicBezTo>
                  <a:pt x="83" y="32"/>
                  <a:pt x="85" y="36"/>
                  <a:pt x="93" y="27"/>
                </a:cubicBezTo>
                <a:cubicBezTo>
                  <a:pt x="101" y="18"/>
                  <a:pt x="83" y="12"/>
                  <a:pt x="71" y="0"/>
                </a:cubicBezTo>
                <a:cubicBezTo>
                  <a:pt x="60" y="15"/>
                  <a:pt x="45" y="29"/>
                  <a:pt x="37" y="28"/>
                </a:cubicBezTo>
                <a:cubicBezTo>
                  <a:pt x="30" y="26"/>
                  <a:pt x="30" y="22"/>
                  <a:pt x="30" y="16"/>
                </a:cubicBezTo>
                <a:cubicBezTo>
                  <a:pt x="30" y="11"/>
                  <a:pt x="18" y="8"/>
                  <a:pt x="12" y="15"/>
                </a:cubicBezTo>
                <a:cubicBezTo>
                  <a:pt x="6" y="23"/>
                  <a:pt x="11" y="30"/>
                  <a:pt x="19" y="32"/>
                </a:cubicBezTo>
                <a:cubicBezTo>
                  <a:pt x="27" y="33"/>
                  <a:pt x="26" y="50"/>
                  <a:pt x="16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0F9E4609-49A5-4B2A-B8F9-83B04639E713}"/>
              </a:ext>
            </a:extLst>
          </p:cNvPr>
          <p:cNvSpPr/>
          <p:nvPr/>
        </p:nvSpPr>
        <p:spPr>
          <a:xfrm>
            <a:off x="8444294" y="1838740"/>
            <a:ext cx="626898" cy="626898"/>
          </a:xfrm>
          <a:prstGeom prst="ellipse">
            <a:avLst/>
          </a:prstGeom>
          <a:gradFill>
            <a:gsLst>
              <a:gs pos="62000">
                <a:srgbClr val="06C8F4"/>
              </a:gs>
              <a:gs pos="10000">
                <a:schemeClr val="accent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Freeform 5">
            <a:extLst>
              <a:ext uri="{FF2B5EF4-FFF2-40B4-BE49-F238E27FC236}">
                <a16:creationId xmlns="" xmlns:a16="http://schemas.microsoft.com/office/drawing/2014/main" id="{E141F154-FBDF-458E-A707-307563B7CAE0}"/>
              </a:ext>
            </a:extLst>
          </p:cNvPr>
          <p:cNvSpPr>
            <a:spLocks noEditPoints="1"/>
          </p:cNvSpPr>
          <p:nvPr/>
        </p:nvSpPr>
        <p:spPr bwMode="auto">
          <a:xfrm>
            <a:off x="8555649" y="2034666"/>
            <a:ext cx="404188" cy="235045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644FF8E8-7234-4528-92A4-98EF6FAF9FF3}"/>
              </a:ext>
            </a:extLst>
          </p:cNvPr>
          <p:cNvSpPr/>
          <p:nvPr/>
        </p:nvSpPr>
        <p:spPr>
          <a:xfrm>
            <a:off x="8444294" y="4310270"/>
            <a:ext cx="626898" cy="626898"/>
          </a:xfrm>
          <a:prstGeom prst="ellipse">
            <a:avLst/>
          </a:prstGeom>
          <a:gradFill>
            <a:gsLst>
              <a:gs pos="62000">
                <a:srgbClr val="06C8F4"/>
              </a:gs>
              <a:gs pos="10000">
                <a:schemeClr val="accent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Freeform 21">
            <a:extLst>
              <a:ext uri="{FF2B5EF4-FFF2-40B4-BE49-F238E27FC236}">
                <a16:creationId xmlns="" xmlns:a16="http://schemas.microsoft.com/office/drawing/2014/main" id="{333C5837-4C3B-4DA9-A755-CC5BB8B9997A}"/>
              </a:ext>
            </a:extLst>
          </p:cNvPr>
          <p:cNvSpPr>
            <a:spLocks noEditPoints="1"/>
          </p:cNvSpPr>
          <p:nvPr/>
        </p:nvSpPr>
        <p:spPr bwMode="auto">
          <a:xfrm>
            <a:off x="8615605" y="4440985"/>
            <a:ext cx="284276" cy="315496"/>
          </a:xfrm>
          <a:custGeom>
            <a:avLst/>
            <a:gdLst>
              <a:gd name="T0" fmla="*/ 107 w 131"/>
              <a:gd name="T1" fmla="*/ 106 h 145"/>
              <a:gd name="T2" fmla="*/ 107 w 131"/>
              <a:gd name="T3" fmla="*/ 116 h 145"/>
              <a:gd name="T4" fmla="*/ 98 w 131"/>
              <a:gd name="T5" fmla="*/ 124 h 145"/>
              <a:gd name="T6" fmla="*/ 94 w 131"/>
              <a:gd name="T7" fmla="*/ 124 h 145"/>
              <a:gd name="T8" fmla="*/ 86 w 131"/>
              <a:gd name="T9" fmla="*/ 116 h 145"/>
              <a:gd name="T10" fmla="*/ 86 w 131"/>
              <a:gd name="T11" fmla="*/ 114 h 145"/>
              <a:gd name="T12" fmla="*/ 45 w 131"/>
              <a:gd name="T13" fmla="*/ 113 h 145"/>
              <a:gd name="T14" fmla="*/ 45 w 131"/>
              <a:gd name="T15" fmla="*/ 116 h 145"/>
              <a:gd name="T16" fmla="*/ 37 w 131"/>
              <a:gd name="T17" fmla="*/ 124 h 145"/>
              <a:gd name="T18" fmla="*/ 33 w 131"/>
              <a:gd name="T19" fmla="*/ 124 h 145"/>
              <a:gd name="T20" fmla="*/ 24 w 131"/>
              <a:gd name="T21" fmla="*/ 116 h 145"/>
              <a:gd name="T22" fmla="*/ 24 w 131"/>
              <a:gd name="T23" fmla="*/ 106 h 145"/>
              <a:gd name="T24" fmla="*/ 10 w 131"/>
              <a:gd name="T25" fmla="*/ 98 h 145"/>
              <a:gd name="T26" fmla="*/ 4 w 131"/>
              <a:gd name="T27" fmla="*/ 90 h 145"/>
              <a:gd name="T28" fmla="*/ 4 w 131"/>
              <a:gd name="T29" fmla="*/ 132 h 145"/>
              <a:gd name="T30" fmla="*/ 16 w 131"/>
              <a:gd name="T31" fmla="*/ 145 h 145"/>
              <a:gd name="T32" fmla="*/ 115 w 131"/>
              <a:gd name="T33" fmla="*/ 145 h 145"/>
              <a:gd name="T34" fmla="*/ 127 w 131"/>
              <a:gd name="T35" fmla="*/ 132 h 145"/>
              <a:gd name="T36" fmla="*/ 127 w 131"/>
              <a:gd name="T37" fmla="*/ 90 h 145"/>
              <a:gd name="T38" fmla="*/ 120 w 131"/>
              <a:gd name="T39" fmla="*/ 98 h 145"/>
              <a:gd name="T40" fmla="*/ 107 w 131"/>
              <a:gd name="T41" fmla="*/ 106 h 145"/>
              <a:gd name="T42" fmla="*/ 37 w 131"/>
              <a:gd name="T43" fmla="*/ 116 h 145"/>
              <a:gd name="T44" fmla="*/ 41 w 131"/>
              <a:gd name="T45" fmla="*/ 112 h 145"/>
              <a:gd name="T46" fmla="*/ 41 w 131"/>
              <a:gd name="T47" fmla="*/ 104 h 145"/>
              <a:gd name="T48" fmla="*/ 37 w 131"/>
              <a:gd name="T49" fmla="*/ 99 h 145"/>
              <a:gd name="T50" fmla="*/ 33 w 131"/>
              <a:gd name="T51" fmla="*/ 99 h 145"/>
              <a:gd name="T52" fmla="*/ 28 w 131"/>
              <a:gd name="T53" fmla="*/ 104 h 145"/>
              <a:gd name="T54" fmla="*/ 28 w 131"/>
              <a:gd name="T55" fmla="*/ 112 h 145"/>
              <a:gd name="T56" fmla="*/ 33 w 131"/>
              <a:gd name="T57" fmla="*/ 116 h 145"/>
              <a:gd name="T58" fmla="*/ 37 w 131"/>
              <a:gd name="T59" fmla="*/ 116 h 145"/>
              <a:gd name="T60" fmla="*/ 98 w 131"/>
              <a:gd name="T61" fmla="*/ 116 h 145"/>
              <a:gd name="T62" fmla="*/ 102 w 131"/>
              <a:gd name="T63" fmla="*/ 112 h 145"/>
              <a:gd name="T64" fmla="*/ 102 w 131"/>
              <a:gd name="T65" fmla="*/ 104 h 145"/>
              <a:gd name="T66" fmla="*/ 98 w 131"/>
              <a:gd name="T67" fmla="*/ 99 h 145"/>
              <a:gd name="T68" fmla="*/ 94 w 131"/>
              <a:gd name="T69" fmla="*/ 99 h 145"/>
              <a:gd name="T70" fmla="*/ 90 w 131"/>
              <a:gd name="T71" fmla="*/ 104 h 145"/>
              <a:gd name="T72" fmla="*/ 90 w 131"/>
              <a:gd name="T73" fmla="*/ 112 h 145"/>
              <a:gd name="T74" fmla="*/ 94 w 131"/>
              <a:gd name="T75" fmla="*/ 116 h 145"/>
              <a:gd name="T76" fmla="*/ 98 w 131"/>
              <a:gd name="T77" fmla="*/ 116 h 145"/>
              <a:gd name="T78" fmla="*/ 119 w 131"/>
              <a:gd name="T79" fmla="*/ 38 h 145"/>
              <a:gd name="T80" fmla="*/ 98 w 131"/>
              <a:gd name="T81" fmla="*/ 38 h 145"/>
              <a:gd name="T82" fmla="*/ 33 w 131"/>
              <a:gd name="T83" fmla="*/ 38 h 145"/>
              <a:gd name="T84" fmla="*/ 12 w 131"/>
              <a:gd name="T85" fmla="*/ 38 h 145"/>
              <a:gd name="T86" fmla="*/ 0 w 131"/>
              <a:gd name="T87" fmla="*/ 50 h 145"/>
              <a:gd name="T88" fmla="*/ 0 w 131"/>
              <a:gd name="T89" fmla="*/ 69 h 145"/>
              <a:gd name="T90" fmla="*/ 10 w 131"/>
              <a:gd name="T91" fmla="*/ 90 h 145"/>
              <a:gd name="T92" fmla="*/ 26 w 131"/>
              <a:gd name="T93" fmla="*/ 99 h 145"/>
              <a:gd name="T94" fmla="*/ 33 w 131"/>
              <a:gd name="T95" fmla="*/ 95 h 145"/>
              <a:gd name="T96" fmla="*/ 37 w 131"/>
              <a:gd name="T97" fmla="*/ 95 h 145"/>
              <a:gd name="T98" fmla="*/ 45 w 131"/>
              <a:gd name="T99" fmla="*/ 104 h 145"/>
              <a:gd name="T100" fmla="*/ 45 w 131"/>
              <a:gd name="T101" fmla="*/ 106 h 145"/>
              <a:gd name="T102" fmla="*/ 86 w 131"/>
              <a:gd name="T103" fmla="*/ 106 h 145"/>
              <a:gd name="T104" fmla="*/ 86 w 131"/>
              <a:gd name="T105" fmla="*/ 104 h 145"/>
              <a:gd name="T106" fmla="*/ 94 w 131"/>
              <a:gd name="T107" fmla="*/ 95 h 145"/>
              <a:gd name="T108" fmla="*/ 98 w 131"/>
              <a:gd name="T109" fmla="*/ 95 h 145"/>
              <a:gd name="T110" fmla="*/ 105 w 131"/>
              <a:gd name="T111" fmla="*/ 99 h 145"/>
              <a:gd name="T112" fmla="*/ 120 w 131"/>
              <a:gd name="T113" fmla="*/ 90 h 145"/>
              <a:gd name="T114" fmla="*/ 131 w 131"/>
              <a:gd name="T115" fmla="*/ 69 h 145"/>
              <a:gd name="T116" fmla="*/ 131 w 131"/>
              <a:gd name="T117" fmla="*/ 50 h 145"/>
              <a:gd name="T118" fmla="*/ 119 w 131"/>
              <a:gd name="T119" fmla="*/ 38 h 145"/>
              <a:gd name="T120" fmla="*/ 46 w 131"/>
              <a:gd name="T121" fmla="*/ 38 h 145"/>
              <a:gd name="T122" fmla="*/ 85 w 131"/>
              <a:gd name="T123" fmla="*/ 38 h 145"/>
              <a:gd name="T124" fmla="*/ 46 w 131"/>
              <a:gd name="T125" fmla="*/ 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5">
                <a:moveTo>
                  <a:pt x="107" y="106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07" y="120"/>
                  <a:pt x="103" y="124"/>
                  <a:pt x="98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0" y="124"/>
                  <a:pt x="86" y="120"/>
                  <a:pt x="86" y="116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72" y="117"/>
                  <a:pt x="58" y="116"/>
                  <a:pt x="45" y="113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20"/>
                  <a:pt x="41" y="124"/>
                  <a:pt x="3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8" y="124"/>
                  <a:pt x="24" y="120"/>
                  <a:pt x="24" y="11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0" y="104"/>
                  <a:pt x="15" y="101"/>
                  <a:pt x="10" y="98"/>
                </a:cubicBezTo>
                <a:cubicBezTo>
                  <a:pt x="8" y="96"/>
                  <a:pt x="6" y="93"/>
                  <a:pt x="4" y="90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9"/>
                  <a:pt x="9" y="145"/>
                  <a:pt x="16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2" y="145"/>
                  <a:pt x="127" y="139"/>
                  <a:pt x="127" y="132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5" y="93"/>
                  <a:pt x="123" y="96"/>
                  <a:pt x="120" y="98"/>
                </a:cubicBezTo>
                <a:cubicBezTo>
                  <a:pt x="116" y="101"/>
                  <a:pt x="111" y="104"/>
                  <a:pt x="107" y="106"/>
                </a:cubicBezTo>
                <a:close/>
                <a:moveTo>
                  <a:pt x="37" y="116"/>
                </a:moveTo>
                <a:cubicBezTo>
                  <a:pt x="39" y="116"/>
                  <a:pt x="41" y="114"/>
                  <a:pt x="41" y="11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1"/>
                  <a:pt x="39" y="99"/>
                  <a:pt x="37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9"/>
                  <a:pt x="28" y="101"/>
                  <a:pt x="28" y="104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4"/>
                  <a:pt x="30" y="116"/>
                  <a:pt x="33" y="116"/>
                </a:cubicBezTo>
                <a:lnTo>
                  <a:pt x="37" y="116"/>
                </a:lnTo>
                <a:close/>
                <a:moveTo>
                  <a:pt x="98" y="116"/>
                </a:moveTo>
                <a:cubicBezTo>
                  <a:pt x="101" y="116"/>
                  <a:pt x="102" y="114"/>
                  <a:pt x="102" y="112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1"/>
                  <a:pt x="101" y="99"/>
                  <a:pt x="98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2" y="99"/>
                  <a:pt x="90" y="101"/>
                  <a:pt x="90" y="104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14"/>
                  <a:pt x="92" y="116"/>
                  <a:pt x="94" y="116"/>
                </a:cubicBezTo>
                <a:lnTo>
                  <a:pt x="98" y="116"/>
                </a:lnTo>
                <a:close/>
                <a:moveTo>
                  <a:pt x="119" y="38"/>
                </a:moveTo>
                <a:cubicBezTo>
                  <a:pt x="98" y="38"/>
                  <a:pt x="98" y="38"/>
                  <a:pt x="98" y="38"/>
                </a:cubicBezTo>
                <a:cubicBezTo>
                  <a:pt x="94" y="0"/>
                  <a:pt x="37" y="0"/>
                  <a:pt x="3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43"/>
                  <a:pt x="0" y="50"/>
                </a:cubicBezTo>
                <a:cubicBezTo>
                  <a:pt x="0" y="62"/>
                  <a:pt x="0" y="56"/>
                  <a:pt x="0" y="69"/>
                </a:cubicBezTo>
                <a:cubicBezTo>
                  <a:pt x="0" y="75"/>
                  <a:pt x="4" y="85"/>
                  <a:pt x="10" y="90"/>
                </a:cubicBezTo>
                <a:cubicBezTo>
                  <a:pt x="15" y="94"/>
                  <a:pt x="20" y="97"/>
                  <a:pt x="26" y="99"/>
                </a:cubicBezTo>
                <a:cubicBezTo>
                  <a:pt x="27" y="97"/>
                  <a:pt x="30" y="95"/>
                  <a:pt x="33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41" y="95"/>
                  <a:pt x="45" y="99"/>
                  <a:pt x="45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8" y="109"/>
                  <a:pt x="72" y="109"/>
                  <a:pt x="86" y="106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99"/>
                  <a:pt x="90" y="95"/>
                  <a:pt x="94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1" y="95"/>
                  <a:pt x="104" y="97"/>
                  <a:pt x="105" y="99"/>
                </a:cubicBezTo>
                <a:cubicBezTo>
                  <a:pt x="110" y="97"/>
                  <a:pt x="116" y="94"/>
                  <a:pt x="120" y="90"/>
                </a:cubicBezTo>
                <a:cubicBezTo>
                  <a:pt x="127" y="85"/>
                  <a:pt x="131" y="75"/>
                  <a:pt x="131" y="69"/>
                </a:cubicBezTo>
                <a:cubicBezTo>
                  <a:pt x="131" y="56"/>
                  <a:pt x="131" y="62"/>
                  <a:pt x="131" y="50"/>
                </a:cubicBezTo>
                <a:cubicBezTo>
                  <a:pt x="131" y="43"/>
                  <a:pt x="126" y="38"/>
                  <a:pt x="119" y="38"/>
                </a:cubicBezTo>
                <a:close/>
                <a:moveTo>
                  <a:pt x="46" y="38"/>
                </a:moveTo>
                <a:cubicBezTo>
                  <a:pt x="50" y="16"/>
                  <a:pt x="81" y="16"/>
                  <a:pt x="85" y="38"/>
                </a:cubicBezTo>
                <a:lnTo>
                  <a:pt x="4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47231BF6-54BA-4138-88AA-400882AF9511}"/>
              </a:ext>
            </a:extLst>
          </p:cNvPr>
          <p:cNvSpPr txBox="1"/>
          <p:nvPr/>
        </p:nvSpPr>
        <p:spPr>
          <a:xfrm>
            <a:off x="328231" y="1489758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14000">
                      <a:schemeClr val="accent1"/>
                    </a:gs>
                    <a:gs pos="100000">
                      <a:srgbClr val="06C8F4"/>
                    </a:gs>
                  </a:gsLst>
                  <a:lin ang="13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6D6F97C9-5E01-4209-BB52-DC5DCD6B1BE6}"/>
              </a:ext>
            </a:extLst>
          </p:cNvPr>
          <p:cNvSpPr/>
          <p:nvPr/>
        </p:nvSpPr>
        <p:spPr>
          <a:xfrm>
            <a:off x="746729" y="1936535"/>
            <a:ext cx="2262158" cy="10672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CF575EC0-A13E-482D-9A1F-CA92DB4BB44C}"/>
              </a:ext>
            </a:extLst>
          </p:cNvPr>
          <p:cNvSpPr txBox="1"/>
          <p:nvPr/>
        </p:nvSpPr>
        <p:spPr>
          <a:xfrm>
            <a:off x="328231" y="394918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14000">
                      <a:schemeClr val="accent1"/>
                    </a:gs>
                    <a:gs pos="100000">
                      <a:srgbClr val="06C8F4"/>
                    </a:gs>
                  </a:gsLst>
                  <a:lin ang="13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B045E18E-D4B3-4424-8A1F-81AD96CC6A20}"/>
              </a:ext>
            </a:extLst>
          </p:cNvPr>
          <p:cNvSpPr/>
          <p:nvPr/>
        </p:nvSpPr>
        <p:spPr>
          <a:xfrm>
            <a:off x="746728" y="4395964"/>
            <a:ext cx="2262159" cy="10672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7AF91FAD-1A71-4FFC-9D15-74300E9B5B26}"/>
              </a:ext>
            </a:extLst>
          </p:cNvPr>
          <p:cNvSpPr txBox="1"/>
          <p:nvPr/>
        </p:nvSpPr>
        <p:spPr>
          <a:xfrm>
            <a:off x="9170398" y="1489758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 b="1">
                <a:gradFill>
                  <a:gsLst>
                    <a:gs pos="14000">
                      <a:schemeClr val="accent1"/>
                    </a:gs>
                    <a:gs pos="100000">
                      <a:srgbClr val="06C8F4"/>
                    </a:gs>
                  </a:gsLst>
                  <a:lin ang="13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输入小标题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FDBE6E96-9A87-400A-935B-1B24A7D19D05}"/>
              </a:ext>
            </a:extLst>
          </p:cNvPr>
          <p:cNvSpPr/>
          <p:nvPr/>
        </p:nvSpPr>
        <p:spPr>
          <a:xfrm>
            <a:off x="9170398" y="1936535"/>
            <a:ext cx="2262158" cy="10672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486168FC-9175-4BCD-B688-AFB2F79C4E88}"/>
              </a:ext>
            </a:extLst>
          </p:cNvPr>
          <p:cNvSpPr txBox="1"/>
          <p:nvPr/>
        </p:nvSpPr>
        <p:spPr>
          <a:xfrm>
            <a:off x="9170398" y="394918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 b="1">
                <a:gradFill>
                  <a:gsLst>
                    <a:gs pos="14000">
                      <a:schemeClr val="accent1"/>
                    </a:gs>
                    <a:gs pos="100000">
                      <a:srgbClr val="06C8F4"/>
                    </a:gs>
                  </a:gsLst>
                  <a:lin ang="13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输入小标题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69E1F5FC-9B35-4B3A-AA07-FF0E34887588}"/>
              </a:ext>
            </a:extLst>
          </p:cNvPr>
          <p:cNvSpPr/>
          <p:nvPr/>
        </p:nvSpPr>
        <p:spPr>
          <a:xfrm>
            <a:off x="9170398" y="4395964"/>
            <a:ext cx="2262158" cy="10672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568D4282-3E0D-4AA4-BBF7-BE33819DE3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3966" y="809289"/>
            <a:ext cx="4704068" cy="6095054"/>
          </a:xfrm>
          <a:prstGeom prst="rect">
            <a:avLst/>
          </a:prstGeom>
        </p:spPr>
      </p:pic>
      <p:sp>
        <p:nvSpPr>
          <p:cNvPr id="57" name="矩形: 圆角 56">
            <a:extLst>
              <a:ext uri="{FF2B5EF4-FFF2-40B4-BE49-F238E27FC236}">
                <a16:creationId xmlns="" xmlns:a16="http://schemas.microsoft.com/office/drawing/2014/main" id="{4F8510DA-BB16-44FA-9ABC-76117DE98BB2}"/>
              </a:ext>
            </a:extLst>
          </p:cNvPr>
          <p:cNvSpPr/>
          <p:nvPr/>
        </p:nvSpPr>
        <p:spPr>
          <a:xfrm>
            <a:off x="4931833" y="1293129"/>
            <a:ext cx="2343003" cy="4698853"/>
          </a:xfrm>
          <a:prstGeom prst="roundRect">
            <a:avLst>
              <a:gd name="adj" fmla="val 6935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08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>
            <a:extLst>
              <a:ext uri="{FF2B5EF4-FFF2-40B4-BE49-F238E27FC236}">
                <a16:creationId xmlns="" xmlns:a16="http://schemas.microsoft.com/office/drawing/2014/main" id="{410D95CE-1B6D-43B9-8A28-3FC84187F4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4140" y="0"/>
            <a:ext cx="6077861" cy="6858000"/>
          </a:xfrm>
          <a:custGeom>
            <a:avLst/>
            <a:gdLst>
              <a:gd name="connsiteX0" fmla="*/ 0 w 6077861"/>
              <a:gd name="connsiteY0" fmla="*/ 0 h 6858000"/>
              <a:gd name="connsiteX1" fmla="*/ 6077861 w 6077861"/>
              <a:gd name="connsiteY1" fmla="*/ 0 h 6858000"/>
              <a:gd name="connsiteX2" fmla="*/ 6077861 w 6077861"/>
              <a:gd name="connsiteY2" fmla="*/ 6858000 h 6858000"/>
              <a:gd name="connsiteX3" fmla="*/ 0 w 60778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7861" h="6858000">
                <a:moveTo>
                  <a:pt x="0" y="0"/>
                </a:moveTo>
                <a:lnTo>
                  <a:pt x="6077861" y="0"/>
                </a:lnTo>
                <a:lnTo>
                  <a:pt x="607786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PA-矩形 7">
            <a:extLst>
              <a:ext uri="{FF2B5EF4-FFF2-40B4-BE49-F238E27FC236}">
                <a16:creationId xmlns="" xmlns:a16="http://schemas.microsoft.com/office/drawing/2014/main" id="{00E8D0AE-D5DF-4166-9ABB-69CC39ECFC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-7257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87B068A-698B-4B95-9F69-220126B42833}"/>
              </a:ext>
            </a:extLst>
          </p:cNvPr>
          <p:cNvSpPr/>
          <p:nvPr/>
        </p:nvSpPr>
        <p:spPr>
          <a:xfrm>
            <a:off x="6643388" y="1"/>
            <a:ext cx="1117854" cy="6857999"/>
          </a:xfrm>
          <a:custGeom>
            <a:avLst/>
            <a:gdLst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7" fmla="*/ 91440 w 8092416"/>
              <a:gd name="connsiteY7" fmla="*/ 91440 h 6857999"/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0" fmla="*/ 6974562 w 8092416"/>
              <a:gd name="connsiteY0" fmla="*/ 0 h 6857999"/>
              <a:gd name="connsiteX1" fmla="*/ 7098043 w 8092416"/>
              <a:gd name="connsiteY1" fmla="*/ 173644 h 6857999"/>
              <a:gd name="connsiteX2" fmla="*/ 8092416 w 8092416"/>
              <a:gd name="connsiteY2" fmla="*/ 3429000 h 6857999"/>
              <a:gd name="connsiteX3" fmla="*/ 7098043 w 8092416"/>
              <a:gd name="connsiteY3" fmla="*/ 6684357 h 6857999"/>
              <a:gd name="connsiteX4" fmla="*/ 6974563 w 8092416"/>
              <a:gd name="connsiteY4" fmla="*/ 6857999 h 6857999"/>
              <a:gd name="connsiteX5" fmla="*/ 0 w 8092416"/>
              <a:gd name="connsiteY5" fmla="*/ 6857999 h 6857999"/>
              <a:gd name="connsiteX0" fmla="*/ 0 w 1117854"/>
              <a:gd name="connsiteY0" fmla="*/ 0 h 6857999"/>
              <a:gd name="connsiteX1" fmla="*/ 123481 w 1117854"/>
              <a:gd name="connsiteY1" fmla="*/ 173644 h 6857999"/>
              <a:gd name="connsiteX2" fmla="*/ 1117854 w 1117854"/>
              <a:gd name="connsiteY2" fmla="*/ 3429000 h 6857999"/>
              <a:gd name="connsiteX3" fmla="*/ 123481 w 1117854"/>
              <a:gd name="connsiteY3" fmla="*/ 6684357 h 6857999"/>
              <a:gd name="connsiteX4" fmla="*/ 1 w 1117854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854" h="6857999">
                <a:moveTo>
                  <a:pt x="0" y="0"/>
                </a:moveTo>
                <a:lnTo>
                  <a:pt x="123481" y="173644"/>
                </a:lnTo>
                <a:cubicBezTo>
                  <a:pt x="751277" y="1102904"/>
                  <a:pt x="1117854" y="2223143"/>
                  <a:pt x="1117854" y="3429000"/>
                </a:cubicBezTo>
                <a:cubicBezTo>
                  <a:pt x="1117854" y="4634858"/>
                  <a:pt x="751277" y="5755096"/>
                  <a:pt x="123481" y="6684357"/>
                </a:cubicBezTo>
                <a:lnTo>
                  <a:pt x="1" y="6857999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BF94965F-6668-4D60-A0C2-EF1E8729736F}"/>
              </a:ext>
            </a:extLst>
          </p:cNvPr>
          <p:cNvGrpSpPr/>
          <p:nvPr/>
        </p:nvGrpSpPr>
        <p:grpSpPr>
          <a:xfrm>
            <a:off x="0" y="0"/>
            <a:ext cx="7536857" cy="6858000"/>
            <a:chOff x="0" y="0"/>
            <a:chExt cx="7536857" cy="685800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E94BB73-A83E-4EA8-8232-355F65AEA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534656" cy="6858000"/>
            </a:xfrm>
            <a:prstGeom prst="rect">
              <a:avLst/>
            </a:prstGeom>
          </p:spPr>
        </p:pic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546F7E1C-426C-4186-A22F-8E751F08AF8D}"/>
                </a:ext>
              </a:extLst>
            </p:cNvPr>
            <p:cNvSpPr/>
            <p:nvPr/>
          </p:nvSpPr>
          <p:spPr>
            <a:xfrm>
              <a:off x="0" y="0"/>
              <a:ext cx="7536857" cy="6858000"/>
            </a:xfrm>
            <a:custGeom>
              <a:avLst/>
              <a:gdLst>
                <a:gd name="connsiteX0" fmla="*/ 0 w 7536857"/>
                <a:gd name="connsiteY0" fmla="*/ 0 h 6858000"/>
                <a:gd name="connsiteX1" fmla="*/ 6351816 w 7536857"/>
                <a:gd name="connsiteY1" fmla="*/ 0 h 6858000"/>
                <a:gd name="connsiteX2" fmla="*/ 6432300 w 7536857"/>
                <a:gd name="connsiteY2" fmla="*/ 102417 h 6858000"/>
                <a:gd name="connsiteX3" fmla="*/ 7536857 w 7536857"/>
                <a:gd name="connsiteY3" fmla="*/ 3429000 h 6858000"/>
                <a:gd name="connsiteX4" fmla="*/ 6432300 w 7536857"/>
                <a:gd name="connsiteY4" fmla="*/ 6755583 h 6858000"/>
                <a:gd name="connsiteX5" fmla="*/ 6351816 w 7536857"/>
                <a:gd name="connsiteY5" fmla="*/ 6858000 h 6858000"/>
                <a:gd name="connsiteX6" fmla="*/ 0 w 7536857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6857" h="6858000">
                  <a:moveTo>
                    <a:pt x="0" y="0"/>
                  </a:moveTo>
                  <a:lnTo>
                    <a:pt x="6351816" y="0"/>
                  </a:lnTo>
                  <a:lnTo>
                    <a:pt x="6432300" y="102417"/>
                  </a:lnTo>
                  <a:cubicBezTo>
                    <a:pt x="7126033" y="1030047"/>
                    <a:pt x="7536857" y="2181547"/>
                    <a:pt x="7536857" y="3429000"/>
                  </a:cubicBezTo>
                  <a:cubicBezTo>
                    <a:pt x="7536857" y="4676454"/>
                    <a:pt x="7126033" y="5827953"/>
                    <a:pt x="6432300" y="6755583"/>
                  </a:cubicBezTo>
                  <a:lnTo>
                    <a:pt x="6351816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48000">
                  <a:srgbClr val="FFFFFF">
                    <a:alpha val="74000"/>
                  </a:srgbClr>
                </a:gs>
                <a:gs pos="28000">
                  <a:srgbClr val="FFFFFF">
                    <a:alpha val="72000"/>
                  </a:srgbClr>
                </a:gs>
                <a:gs pos="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</p:grpSp>
      <p:pic>
        <p:nvPicPr>
          <p:cNvPr id="114" name="图片 113">
            <a:extLst>
              <a:ext uri="{FF2B5EF4-FFF2-40B4-BE49-F238E27FC236}">
                <a16:creationId xmlns="" xmlns:a16="http://schemas.microsoft.com/office/drawing/2014/main" id="{08517EFB-441C-4FC1-B0B7-B6274AB0D4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77817" y="-698515"/>
            <a:ext cx="8963241" cy="7556515"/>
          </a:xfrm>
          <a:prstGeom prst="rect">
            <a:avLst/>
          </a:prstGeom>
        </p:spPr>
      </p:pic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2C65D528-16D5-4093-B8E8-3FFCA0B695F4}"/>
              </a:ext>
            </a:extLst>
          </p:cNvPr>
          <p:cNvSpPr/>
          <p:nvPr/>
        </p:nvSpPr>
        <p:spPr>
          <a:xfrm flipV="1">
            <a:off x="660400" y="3359392"/>
            <a:ext cx="4448629" cy="137501"/>
          </a:xfrm>
          <a:custGeom>
            <a:avLst/>
            <a:gdLst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262847"/>
              <a:gd name="connsiteX1" fmla="*/ 6415214 w 6415214"/>
              <a:gd name="connsiteY1" fmla="*/ 171407 h 262847"/>
              <a:gd name="connsiteX2" fmla="*/ 6415214 w 6415214"/>
              <a:gd name="connsiteY2" fmla="*/ 100390 h 262847"/>
              <a:gd name="connsiteX3" fmla="*/ 511261 w 6415214"/>
              <a:gd name="connsiteY3" fmla="*/ 100390 h 262847"/>
              <a:gd name="connsiteX4" fmla="*/ 229919 w 6415214"/>
              <a:gd name="connsiteY4" fmla="*/ 0 h 262847"/>
              <a:gd name="connsiteX5" fmla="*/ 229919 w 6415214"/>
              <a:gd name="connsiteY5" fmla="*/ 100390 h 262847"/>
              <a:gd name="connsiteX6" fmla="*/ 0 w 6415214"/>
              <a:gd name="connsiteY6" fmla="*/ 100390 h 262847"/>
              <a:gd name="connsiteX7" fmla="*/ 91440 w 6415214"/>
              <a:gd name="connsiteY7" fmla="*/ 262847 h 262847"/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171407"/>
              <a:gd name="connsiteX1" fmla="*/ 6415214 w 6415214"/>
              <a:gd name="connsiteY1" fmla="*/ 100390 h 171407"/>
              <a:gd name="connsiteX2" fmla="*/ 511261 w 6415214"/>
              <a:gd name="connsiteY2" fmla="*/ 100390 h 171407"/>
              <a:gd name="connsiteX3" fmla="*/ 229919 w 6415214"/>
              <a:gd name="connsiteY3" fmla="*/ 0 h 171407"/>
              <a:gd name="connsiteX4" fmla="*/ 229919 w 6415214"/>
              <a:gd name="connsiteY4" fmla="*/ 100390 h 171407"/>
              <a:gd name="connsiteX5" fmla="*/ 0 w 6415214"/>
              <a:gd name="connsiteY5" fmla="*/ 100390 h 171407"/>
              <a:gd name="connsiteX0" fmla="*/ 6415214 w 6415214"/>
              <a:gd name="connsiteY0" fmla="*/ 100390 h 100390"/>
              <a:gd name="connsiteX1" fmla="*/ 511261 w 6415214"/>
              <a:gd name="connsiteY1" fmla="*/ 100390 h 100390"/>
              <a:gd name="connsiteX2" fmla="*/ 229919 w 6415214"/>
              <a:gd name="connsiteY2" fmla="*/ 0 h 100390"/>
              <a:gd name="connsiteX3" fmla="*/ 229919 w 6415214"/>
              <a:gd name="connsiteY3" fmla="*/ 100390 h 100390"/>
              <a:gd name="connsiteX4" fmla="*/ 0 w 6415214"/>
              <a:gd name="connsiteY4" fmla="*/ 100390 h 100390"/>
              <a:gd name="connsiteX0" fmla="*/ 6415214 w 6415214"/>
              <a:gd name="connsiteY0" fmla="*/ 195640 h 195640"/>
              <a:gd name="connsiteX1" fmla="*/ 511261 w 6415214"/>
              <a:gd name="connsiteY1" fmla="*/ 195640 h 195640"/>
              <a:gd name="connsiteX2" fmla="*/ 227538 w 6415214"/>
              <a:gd name="connsiteY2" fmla="*/ 0 h 195640"/>
              <a:gd name="connsiteX3" fmla="*/ 229919 w 6415214"/>
              <a:gd name="connsiteY3" fmla="*/ 195640 h 195640"/>
              <a:gd name="connsiteX4" fmla="*/ 0 w 6415214"/>
              <a:gd name="connsiteY4" fmla="*/ 195640 h 195640"/>
              <a:gd name="connsiteX0" fmla="*/ 6415214 w 6415214"/>
              <a:gd name="connsiteY0" fmla="*/ 193259 h 193259"/>
              <a:gd name="connsiteX1" fmla="*/ 511261 w 6415214"/>
              <a:gd name="connsiteY1" fmla="*/ 193259 h 193259"/>
              <a:gd name="connsiteX2" fmla="*/ 232301 w 6415214"/>
              <a:gd name="connsiteY2" fmla="*/ 0 h 193259"/>
              <a:gd name="connsiteX3" fmla="*/ 229919 w 6415214"/>
              <a:gd name="connsiteY3" fmla="*/ 193259 h 193259"/>
              <a:gd name="connsiteX4" fmla="*/ 0 w 6415214"/>
              <a:gd name="connsiteY4" fmla="*/ 193259 h 19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5214" h="193259">
                <a:moveTo>
                  <a:pt x="6415214" y="193259"/>
                </a:moveTo>
                <a:lnTo>
                  <a:pt x="511261" y="193259"/>
                </a:lnTo>
                <a:lnTo>
                  <a:pt x="232301" y="0"/>
                </a:lnTo>
                <a:cubicBezTo>
                  <a:pt x="233095" y="65213"/>
                  <a:pt x="229125" y="128046"/>
                  <a:pt x="229919" y="193259"/>
                </a:cubicBezTo>
                <a:lnTo>
                  <a:pt x="0" y="193259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阿里巴巴普惠体 R"/>
              <a:sym typeface="+mn-lt"/>
            </a:endParaRPr>
          </a:p>
        </p:txBody>
      </p:sp>
      <p:sp>
        <p:nvSpPr>
          <p:cNvPr id="33" name="标题 47">
            <a:extLst>
              <a:ext uri="{FF2B5EF4-FFF2-40B4-BE49-F238E27FC236}">
                <a16:creationId xmlns="" xmlns:a16="http://schemas.microsoft.com/office/drawing/2014/main" id="{04ACB9B6-7B41-451A-BFBF-E3DE518C05EC}"/>
              </a:ext>
            </a:extLst>
          </p:cNvPr>
          <p:cNvSpPr txBox="1">
            <a:spLocks/>
          </p:cNvSpPr>
          <p:nvPr/>
        </p:nvSpPr>
        <p:spPr>
          <a:xfrm>
            <a:off x="643118" y="2025736"/>
            <a:ext cx="5540448" cy="13111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spc="100" dirty="0">
                <a:solidFill>
                  <a:schemeClr val="tx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D94FD"/>
                    </a:gs>
                    <a:gs pos="100000">
                      <a:srgbClr val="06C8F4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/>
              </a:rPr>
              <a:t>谢谢观看</a:t>
            </a:r>
            <a:endParaRPr kumimoji="0" lang="en-US" altLang="zh-CN" sz="8800" b="1" i="0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12000">
                    <a:srgbClr val="0D94FD"/>
                  </a:gs>
                  <a:gs pos="100000">
                    <a:srgbClr val="06C8F4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阿里巴巴普惠体 R"/>
            </a:endParaRPr>
          </a:p>
        </p:txBody>
      </p:sp>
      <p:sp>
        <p:nvSpPr>
          <p:cNvPr id="34" name="文本占位符 87">
            <a:extLst>
              <a:ext uri="{FF2B5EF4-FFF2-40B4-BE49-F238E27FC236}">
                <a16:creationId xmlns="" xmlns:a16="http://schemas.microsoft.com/office/drawing/2014/main" id="{4B94E607-296F-4417-9EFC-B8EC6E514C8D}"/>
              </a:ext>
            </a:extLst>
          </p:cNvPr>
          <p:cNvSpPr txBox="1">
            <a:spLocks/>
          </p:cNvSpPr>
          <p:nvPr/>
        </p:nvSpPr>
        <p:spPr>
          <a:xfrm>
            <a:off x="654709" y="1688716"/>
            <a:ext cx="5154585" cy="3416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200" kern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Wingdings 3" panose="05040102010807070707" pitchFamily="18" charset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/>
                <a:sym typeface="Wingdings 3" panose="05040102010807070707" pitchFamily="18" charset="2"/>
              </a:rPr>
              <a:t>向天歌第一医院</a:t>
            </a:r>
          </a:p>
        </p:txBody>
      </p:sp>
      <p:sp>
        <p:nvSpPr>
          <p:cNvPr id="35" name="文本占位符 53">
            <a:extLst>
              <a:ext uri="{FF2B5EF4-FFF2-40B4-BE49-F238E27FC236}">
                <a16:creationId xmlns="" xmlns:a16="http://schemas.microsoft.com/office/drawing/2014/main" id="{D724F8B8-4EAB-4C31-B814-C8C2165EE830}"/>
              </a:ext>
            </a:extLst>
          </p:cNvPr>
          <p:cNvSpPr txBox="1">
            <a:spLocks/>
          </p:cNvSpPr>
          <p:nvPr/>
        </p:nvSpPr>
        <p:spPr>
          <a:xfrm>
            <a:off x="655637" y="3778050"/>
            <a:ext cx="5471421" cy="417358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400" kern="1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/>
                <a:sym typeface="Wingdings 3" panose="05040102010807070707" pitchFamily="18" charset="2"/>
              </a:rPr>
              <a:t>汇报医师：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/>
              </a:rPr>
              <a:t>冯注龙  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/>
                <a:sym typeface="Wingdings 3" panose="05040102010807070707" pitchFamily="18" charset="2"/>
              </a:rPr>
              <a:t>微信公众号： </a:t>
            </a:r>
            <a:r>
              <a:rPr kumimoji="0" lang="zh-CN" altLang="en-US" sz="18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/>
                <a:sym typeface="Wingdings 3" panose="05040102010807070707" pitchFamily="18" charset="2"/>
              </a:rPr>
              <a:t>向天歌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B052BAC2-543C-4DE4-9492-152DFD4D944B}"/>
              </a:ext>
            </a:extLst>
          </p:cNvPr>
          <p:cNvGrpSpPr/>
          <p:nvPr/>
        </p:nvGrpSpPr>
        <p:grpSpPr>
          <a:xfrm>
            <a:off x="660400" y="6172200"/>
            <a:ext cx="1118428" cy="101600"/>
            <a:chOff x="660400" y="927100"/>
            <a:chExt cx="1118428" cy="101600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FFA1FA8D-3FBE-407F-B59D-65C813314C92}"/>
                </a:ext>
              </a:extLst>
            </p:cNvPr>
            <p:cNvGrpSpPr/>
            <p:nvPr/>
          </p:nvGrpSpPr>
          <p:grpSpPr>
            <a:xfrm>
              <a:off x="1213589" y="927100"/>
              <a:ext cx="565239" cy="101600"/>
              <a:chOff x="658189" y="1028700"/>
              <a:chExt cx="565239" cy="101600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7F82BD6F-92D7-48B5-8D80-ADE2D016EB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658189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6ED5C7E3-3599-49C1-83D5-337694933F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730865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5A363441-84D3-4C01-87C5-0629F34D0A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803541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AF92322A-9701-4B91-A7A2-2C4ACB1B75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876217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B0318F01-E674-4192-927D-710E3EB16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948893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A104CD7C-7BF2-47C4-9935-CF897C4ED5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1021569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239525B8-2648-4C00-9D24-704A8419CAF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1094245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252E877F-4BD6-431F-80B7-8E6A7DF4C01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1166921" y="1028700"/>
                <a:ext cx="56507" cy="1016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9D32966A-DA04-49D8-806E-6FDA53888028}"/>
                </a:ext>
              </a:extLst>
            </p:cNvPr>
            <p:cNvSpPr txBox="1"/>
            <p:nvPr/>
          </p:nvSpPr>
          <p:spPr>
            <a:xfrm>
              <a:off x="660400" y="929229"/>
              <a:ext cx="479734" cy="97343"/>
            </a:xfrm>
            <a:custGeom>
              <a:avLst/>
              <a:gdLst/>
              <a:ahLst/>
              <a:cxnLst/>
              <a:rect l="l" t="t" r="r" b="b"/>
              <a:pathLst>
                <a:path w="479734" h="97343">
                  <a:moveTo>
                    <a:pt x="413529" y="1512"/>
                  </a:moveTo>
                  <a:lnTo>
                    <a:pt x="422296" y="1512"/>
                  </a:lnTo>
                  <a:lnTo>
                    <a:pt x="402953" y="58380"/>
                  </a:lnTo>
                  <a:cubicBezTo>
                    <a:pt x="395983" y="78874"/>
                    <a:pt x="400748" y="89120"/>
                    <a:pt x="417248" y="89120"/>
                  </a:cubicBezTo>
                  <a:cubicBezTo>
                    <a:pt x="433195" y="89120"/>
                    <a:pt x="444553" y="79170"/>
                    <a:pt x="451322" y="59269"/>
                  </a:cubicBezTo>
                  <a:lnTo>
                    <a:pt x="470967" y="1512"/>
                  </a:lnTo>
                  <a:lnTo>
                    <a:pt x="479734" y="1512"/>
                  </a:lnTo>
                  <a:lnTo>
                    <a:pt x="460574" y="57844"/>
                  </a:lnTo>
                  <a:cubicBezTo>
                    <a:pt x="451617" y="84177"/>
                    <a:pt x="435828" y="97343"/>
                    <a:pt x="413206" y="97343"/>
                  </a:cubicBezTo>
                  <a:cubicBezTo>
                    <a:pt x="391691" y="97343"/>
                    <a:pt x="385251" y="84651"/>
                    <a:pt x="393885" y="59267"/>
                  </a:cubicBezTo>
                  <a:close/>
                  <a:moveTo>
                    <a:pt x="321093" y="1512"/>
                  </a:moveTo>
                  <a:lnTo>
                    <a:pt x="382824" y="1512"/>
                  </a:lnTo>
                  <a:lnTo>
                    <a:pt x="380007" y="9795"/>
                  </a:lnTo>
                  <a:lnTo>
                    <a:pt x="353524" y="9795"/>
                  </a:lnTo>
                  <a:lnTo>
                    <a:pt x="324281" y="95771"/>
                  </a:lnTo>
                  <a:lnTo>
                    <a:pt x="315514" y="95771"/>
                  </a:lnTo>
                  <a:lnTo>
                    <a:pt x="344758" y="9795"/>
                  </a:lnTo>
                  <a:lnTo>
                    <a:pt x="318275" y="9795"/>
                  </a:lnTo>
                  <a:close/>
                  <a:moveTo>
                    <a:pt x="275398" y="1512"/>
                  </a:moveTo>
                  <a:lnTo>
                    <a:pt x="284165" y="1512"/>
                  </a:lnTo>
                  <a:lnTo>
                    <a:pt x="263290" y="62882"/>
                  </a:lnTo>
                  <a:cubicBezTo>
                    <a:pt x="255476" y="85856"/>
                    <a:pt x="243461" y="97343"/>
                    <a:pt x="227244" y="97343"/>
                  </a:cubicBezTo>
                  <a:cubicBezTo>
                    <a:pt x="224738" y="97343"/>
                    <a:pt x="222143" y="96935"/>
                    <a:pt x="219458" y="96118"/>
                  </a:cubicBezTo>
                  <a:lnTo>
                    <a:pt x="222281" y="87816"/>
                  </a:lnTo>
                  <a:cubicBezTo>
                    <a:pt x="225437" y="88685"/>
                    <a:pt x="228063" y="89120"/>
                    <a:pt x="230158" y="89120"/>
                  </a:cubicBezTo>
                  <a:cubicBezTo>
                    <a:pt x="235575" y="89120"/>
                    <a:pt x="240213" y="87031"/>
                    <a:pt x="244073" y="82854"/>
                  </a:cubicBezTo>
                  <a:cubicBezTo>
                    <a:pt x="247932" y="78676"/>
                    <a:pt x="251429" y="71980"/>
                    <a:pt x="254563" y="62767"/>
                  </a:cubicBezTo>
                  <a:close/>
                  <a:moveTo>
                    <a:pt x="110878" y="1512"/>
                  </a:moveTo>
                  <a:lnTo>
                    <a:pt x="120156" y="1512"/>
                  </a:lnTo>
                  <a:lnTo>
                    <a:pt x="116000" y="75981"/>
                  </a:lnTo>
                  <a:lnTo>
                    <a:pt x="115681" y="79733"/>
                  </a:lnTo>
                  <a:lnTo>
                    <a:pt x="117989" y="76261"/>
                  </a:lnTo>
                  <a:lnTo>
                    <a:pt x="166358" y="1512"/>
                  </a:lnTo>
                  <a:lnTo>
                    <a:pt x="171422" y="1512"/>
                  </a:lnTo>
                  <a:lnTo>
                    <a:pt x="167145" y="75981"/>
                  </a:lnTo>
                  <a:lnTo>
                    <a:pt x="166832" y="79721"/>
                  </a:lnTo>
                  <a:lnTo>
                    <a:pt x="215113" y="1512"/>
                  </a:lnTo>
                  <a:lnTo>
                    <a:pt x="224182" y="1512"/>
                  </a:lnTo>
                  <a:lnTo>
                    <a:pt x="164901" y="95771"/>
                  </a:lnTo>
                  <a:lnTo>
                    <a:pt x="157750" y="95771"/>
                  </a:lnTo>
                  <a:lnTo>
                    <a:pt x="160864" y="26696"/>
                  </a:lnTo>
                  <a:lnTo>
                    <a:pt x="161166" y="22745"/>
                  </a:lnTo>
                  <a:lnTo>
                    <a:pt x="158715" y="26578"/>
                  </a:lnTo>
                  <a:lnTo>
                    <a:pt x="113511" y="95771"/>
                  </a:lnTo>
                  <a:lnTo>
                    <a:pt x="106367" y="95771"/>
                  </a:lnTo>
                  <a:close/>
                  <a:moveTo>
                    <a:pt x="60747" y="0"/>
                  </a:moveTo>
                  <a:cubicBezTo>
                    <a:pt x="66361" y="0"/>
                    <a:pt x="71904" y="1052"/>
                    <a:pt x="77376" y="3156"/>
                  </a:cubicBezTo>
                  <a:lnTo>
                    <a:pt x="74423" y="11839"/>
                  </a:lnTo>
                  <a:cubicBezTo>
                    <a:pt x="68819" y="9428"/>
                    <a:pt x="63052" y="8223"/>
                    <a:pt x="57122" y="8223"/>
                  </a:cubicBezTo>
                  <a:cubicBezTo>
                    <a:pt x="51237" y="8223"/>
                    <a:pt x="46100" y="9681"/>
                    <a:pt x="41713" y="12596"/>
                  </a:cubicBezTo>
                  <a:cubicBezTo>
                    <a:pt x="37325" y="15512"/>
                    <a:pt x="34359" y="19242"/>
                    <a:pt x="32813" y="23785"/>
                  </a:cubicBezTo>
                  <a:cubicBezTo>
                    <a:pt x="31322" y="28169"/>
                    <a:pt x="31302" y="31668"/>
                    <a:pt x="32753" y="34284"/>
                  </a:cubicBezTo>
                  <a:cubicBezTo>
                    <a:pt x="34204" y="36900"/>
                    <a:pt x="38216" y="40559"/>
                    <a:pt x="44789" y="45262"/>
                  </a:cubicBezTo>
                  <a:cubicBezTo>
                    <a:pt x="51866" y="50223"/>
                    <a:pt x="56222" y="54675"/>
                    <a:pt x="57857" y="58617"/>
                  </a:cubicBezTo>
                  <a:cubicBezTo>
                    <a:pt x="59492" y="62559"/>
                    <a:pt x="59434" y="67105"/>
                    <a:pt x="57683" y="72254"/>
                  </a:cubicBezTo>
                  <a:cubicBezTo>
                    <a:pt x="55175" y="79628"/>
                    <a:pt x="50544" y="85652"/>
                    <a:pt x="43790" y="90329"/>
                  </a:cubicBezTo>
                  <a:cubicBezTo>
                    <a:pt x="37037" y="95005"/>
                    <a:pt x="29042" y="97343"/>
                    <a:pt x="19806" y="97343"/>
                  </a:cubicBezTo>
                  <a:cubicBezTo>
                    <a:pt x="16505" y="97343"/>
                    <a:pt x="12913" y="96839"/>
                    <a:pt x="9031" y="95830"/>
                  </a:cubicBezTo>
                  <a:cubicBezTo>
                    <a:pt x="5149" y="94821"/>
                    <a:pt x="2138" y="93543"/>
                    <a:pt x="0" y="91995"/>
                  </a:cubicBezTo>
                  <a:lnTo>
                    <a:pt x="3114" y="82836"/>
                  </a:lnTo>
                  <a:cubicBezTo>
                    <a:pt x="9295" y="87026"/>
                    <a:pt x="15653" y="89120"/>
                    <a:pt x="22187" y="89120"/>
                  </a:cubicBezTo>
                  <a:cubicBezTo>
                    <a:pt x="29107" y="89120"/>
                    <a:pt x="34754" y="87744"/>
                    <a:pt x="39127" y="84991"/>
                  </a:cubicBezTo>
                  <a:cubicBezTo>
                    <a:pt x="43499" y="82239"/>
                    <a:pt x="46527" y="78388"/>
                    <a:pt x="48210" y="73440"/>
                  </a:cubicBezTo>
                  <a:cubicBezTo>
                    <a:pt x="49702" y="69054"/>
                    <a:pt x="49725" y="65543"/>
                    <a:pt x="48280" y="62908"/>
                  </a:cubicBezTo>
                  <a:cubicBezTo>
                    <a:pt x="46835" y="60273"/>
                    <a:pt x="42794" y="56572"/>
                    <a:pt x="36159" y="51804"/>
                  </a:cubicBezTo>
                  <a:cubicBezTo>
                    <a:pt x="28580" y="46302"/>
                    <a:pt x="24147" y="41636"/>
                    <a:pt x="22859" y="37808"/>
                  </a:cubicBezTo>
                  <a:cubicBezTo>
                    <a:pt x="21571" y="33980"/>
                    <a:pt x="21785" y="29543"/>
                    <a:pt x="23502" y="24496"/>
                  </a:cubicBezTo>
                  <a:cubicBezTo>
                    <a:pt x="25826" y="17663"/>
                    <a:pt x="30443" y="11872"/>
                    <a:pt x="37352" y="7123"/>
                  </a:cubicBezTo>
                  <a:cubicBezTo>
                    <a:pt x="44261" y="2375"/>
                    <a:pt x="52060" y="0"/>
                    <a:pt x="607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1" i="1" u="none" strike="noStrike" kern="1200" cap="none" spc="100" normalizeH="0" baseline="0" noProof="0" dirty="0">
                <a:ln>
                  <a:noFill/>
                </a:ln>
                <a:solidFill>
                  <a:srgbClr val="0D94FD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3AA1D8C1-B79C-4BFF-B89E-ABC4722E16A9}"/>
              </a:ext>
            </a:extLst>
          </p:cNvPr>
          <p:cNvGrpSpPr/>
          <p:nvPr/>
        </p:nvGrpSpPr>
        <p:grpSpPr>
          <a:xfrm>
            <a:off x="654709" y="708035"/>
            <a:ext cx="857718" cy="395136"/>
            <a:chOff x="5527763" y="1541256"/>
            <a:chExt cx="1260236" cy="580568"/>
          </a:xfrm>
          <a:solidFill>
            <a:srgbClr val="0D94FD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350BE09B-EABE-4109-A8E0-CE0308609F0D}"/>
                </a:ext>
              </a:extLst>
            </p:cNvPr>
            <p:cNvSpPr/>
            <p:nvPr/>
          </p:nvSpPr>
          <p:spPr>
            <a:xfrm>
              <a:off x="5909459" y="1684532"/>
              <a:ext cx="874" cy="4320"/>
            </a:xfrm>
            <a:custGeom>
              <a:avLst/>
              <a:gdLst>
                <a:gd name="connsiteX0" fmla="*/ 875 w 874"/>
                <a:gd name="connsiteY0" fmla="*/ 4320 h 4320"/>
                <a:gd name="connsiteX1" fmla="*/ 875 w 874"/>
                <a:gd name="connsiteY1" fmla="*/ 4320 h 4320"/>
                <a:gd name="connsiteX2" fmla="*/ 875 w 874"/>
                <a:gd name="connsiteY2" fmla="*/ 4320 h 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4" h="4320">
                  <a:moveTo>
                    <a:pt x="875" y="4320"/>
                  </a:moveTo>
                  <a:cubicBezTo>
                    <a:pt x="709" y="1783"/>
                    <a:pt x="-1008" y="-3981"/>
                    <a:pt x="875" y="4320"/>
                  </a:cubicBezTo>
                  <a:lnTo>
                    <a:pt x="875" y="432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0E649D8C-67DA-44EF-A540-8C5E782D4CD3}"/>
                </a:ext>
              </a:extLst>
            </p:cNvPr>
            <p:cNvSpPr/>
            <p:nvPr/>
          </p:nvSpPr>
          <p:spPr>
            <a:xfrm>
              <a:off x="5873382" y="1800719"/>
              <a:ext cx="66" cy="182"/>
            </a:xfrm>
            <a:custGeom>
              <a:avLst/>
              <a:gdLst>
                <a:gd name="connsiteX0" fmla="*/ 66 w 66"/>
                <a:gd name="connsiteY0" fmla="*/ 183 h 182"/>
                <a:gd name="connsiteX1" fmla="*/ 66 w 66"/>
                <a:gd name="connsiteY1" fmla="*/ 183 h 182"/>
                <a:gd name="connsiteX2" fmla="*/ 66 w 66"/>
                <a:gd name="connsiteY2" fmla="*/ 183 h 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" h="182">
                  <a:moveTo>
                    <a:pt x="66" y="183"/>
                  </a:moveTo>
                  <a:cubicBezTo>
                    <a:pt x="66" y="0"/>
                    <a:pt x="-83" y="-116"/>
                    <a:pt x="66" y="183"/>
                  </a:cubicBezTo>
                  <a:cubicBezTo>
                    <a:pt x="66" y="125"/>
                    <a:pt x="66" y="183"/>
                    <a:pt x="66" y="183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60A81938-E2B1-4646-A7AA-EAAED4C681F7}"/>
                </a:ext>
              </a:extLst>
            </p:cNvPr>
            <p:cNvSpPr/>
            <p:nvPr/>
          </p:nvSpPr>
          <p:spPr>
            <a:xfrm>
              <a:off x="6546185" y="2066621"/>
              <a:ext cx="132" cy="157"/>
            </a:xfrm>
            <a:custGeom>
              <a:avLst/>
              <a:gdLst>
                <a:gd name="connsiteX0" fmla="*/ 75 w 132"/>
                <a:gd name="connsiteY0" fmla="*/ 0 h 157"/>
                <a:gd name="connsiteX1" fmla="*/ 0 w 132"/>
                <a:gd name="connsiteY1" fmla="*/ 158 h 157"/>
                <a:gd name="connsiteX2" fmla="*/ 133 w 132"/>
                <a:gd name="connsiteY2" fmla="*/ 75 h 157"/>
                <a:gd name="connsiteX3" fmla="*/ 75 w 132"/>
                <a:gd name="connsiteY3" fmla="*/ 0 h 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" h="157">
                  <a:moveTo>
                    <a:pt x="75" y="0"/>
                  </a:moveTo>
                  <a:cubicBezTo>
                    <a:pt x="58" y="58"/>
                    <a:pt x="17" y="100"/>
                    <a:pt x="0" y="158"/>
                  </a:cubicBezTo>
                  <a:cubicBezTo>
                    <a:pt x="58" y="133"/>
                    <a:pt x="100" y="91"/>
                    <a:pt x="133" y="75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FF800A8D-6A69-431E-8802-9CB3EB5422D4}"/>
                </a:ext>
              </a:extLst>
            </p:cNvPr>
            <p:cNvSpPr/>
            <p:nvPr/>
          </p:nvSpPr>
          <p:spPr>
            <a:xfrm>
              <a:off x="5527763" y="1605006"/>
              <a:ext cx="372459" cy="350834"/>
            </a:xfrm>
            <a:custGeom>
              <a:avLst/>
              <a:gdLst>
                <a:gd name="connsiteX0" fmla="*/ 324448 w 372459"/>
                <a:gd name="connsiteY0" fmla="*/ 254276 h 350834"/>
                <a:gd name="connsiteX1" fmla="*/ 329241 w 372459"/>
                <a:gd name="connsiteY1" fmla="*/ 245054 h 350834"/>
                <a:gd name="connsiteX2" fmla="*/ 332699 w 372459"/>
                <a:gd name="connsiteY2" fmla="*/ 232383 h 350834"/>
                <a:gd name="connsiteX3" fmla="*/ 336174 w 372459"/>
                <a:gd name="connsiteY3" fmla="*/ 220516 h 350834"/>
                <a:gd name="connsiteX4" fmla="*/ 338728 w 372459"/>
                <a:gd name="connsiteY4" fmla="*/ 209927 h 350834"/>
                <a:gd name="connsiteX5" fmla="*/ 347808 w 372459"/>
                <a:gd name="connsiteY5" fmla="*/ 176060 h 350834"/>
                <a:gd name="connsiteX6" fmla="*/ 349409 w 372459"/>
                <a:gd name="connsiteY6" fmla="*/ 161125 h 350834"/>
                <a:gd name="connsiteX7" fmla="*/ 351217 w 372459"/>
                <a:gd name="connsiteY7" fmla="*/ 153720 h 350834"/>
                <a:gd name="connsiteX8" fmla="*/ 354152 w 372459"/>
                <a:gd name="connsiteY8" fmla="*/ 148470 h 350834"/>
                <a:gd name="connsiteX9" fmla="*/ 353008 w 372459"/>
                <a:gd name="connsiteY9" fmla="*/ 145543 h 350834"/>
                <a:gd name="connsiteX10" fmla="*/ 363498 w 372459"/>
                <a:gd name="connsiteY10" fmla="*/ 146887 h 350834"/>
                <a:gd name="connsiteX11" fmla="*/ 365073 w 372459"/>
                <a:gd name="connsiteY11" fmla="*/ 141190 h 350834"/>
                <a:gd name="connsiteX12" fmla="*/ 369095 w 372459"/>
                <a:gd name="connsiteY12" fmla="*/ 133776 h 350834"/>
                <a:gd name="connsiteX13" fmla="*/ 372255 w 372459"/>
                <a:gd name="connsiteY13" fmla="*/ 117299 h 350834"/>
                <a:gd name="connsiteX14" fmla="*/ 364551 w 372459"/>
                <a:gd name="connsiteY14" fmla="*/ 104661 h 350834"/>
                <a:gd name="connsiteX15" fmla="*/ 350479 w 372459"/>
                <a:gd name="connsiteY15" fmla="*/ 93151 h 350834"/>
                <a:gd name="connsiteX16" fmla="*/ 337036 w 372459"/>
                <a:gd name="connsiteY16" fmla="*/ 84593 h 350834"/>
                <a:gd name="connsiteX17" fmla="*/ 301345 w 372459"/>
                <a:gd name="connsiteY17" fmla="*/ 83274 h 350834"/>
                <a:gd name="connsiteX18" fmla="*/ 265239 w 372459"/>
                <a:gd name="connsiteY18" fmla="*/ 81591 h 350834"/>
                <a:gd name="connsiteX19" fmla="*/ 227781 w 372459"/>
                <a:gd name="connsiteY19" fmla="*/ 91691 h 350834"/>
                <a:gd name="connsiteX20" fmla="*/ 189810 w 372459"/>
                <a:gd name="connsiteY20" fmla="*/ 91409 h 350834"/>
                <a:gd name="connsiteX21" fmla="*/ 173440 w 372459"/>
                <a:gd name="connsiteY21" fmla="*/ 84269 h 350834"/>
                <a:gd name="connsiteX22" fmla="*/ 159989 w 372459"/>
                <a:gd name="connsiteY22" fmla="*/ 80737 h 350834"/>
                <a:gd name="connsiteX23" fmla="*/ 175273 w 372459"/>
                <a:gd name="connsiteY23" fmla="*/ 63530 h 350834"/>
                <a:gd name="connsiteX24" fmla="*/ 181160 w 372459"/>
                <a:gd name="connsiteY24" fmla="*/ 51256 h 350834"/>
                <a:gd name="connsiteX25" fmla="*/ 184776 w 372459"/>
                <a:gd name="connsiteY25" fmla="*/ 35094 h 350834"/>
                <a:gd name="connsiteX26" fmla="*/ 164177 w 372459"/>
                <a:gd name="connsiteY26" fmla="*/ 18269 h 350834"/>
                <a:gd name="connsiteX27" fmla="*/ 131363 w 372459"/>
                <a:gd name="connsiteY27" fmla="*/ 8326 h 350834"/>
                <a:gd name="connsiteX28" fmla="*/ 119281 w 372459"/>
                <a:gd name="connsiteY28" fmla="*/ 3433 h 350834"/>
                <a:gd name="connsiteX29" fmla="*/ 109065 w 372459"/>
                <a:gd name="connsiteY29" fmla="*/ 0 h 350834"/>
                <a:gd name="connsiteX30" fmla="*/ 115840 w 372459"/>
                <a:gd name="connsiteY30" fmla="*/ 19529 h 350834"/>
                <a:gd name="connsiteX31" fmla="*/ 133014 w 372459"/>
                <a:gd name="connsiteY31" fmla="*/ 38486 h 350834"/>
                <a:gd name="connsiteX32" fmla="*/ 123850 w 372459"/>
                <a:gd name="connsiteY32" fmla="*/ 78962 h 350834"/>
                <a:gd name="connsiteX33" fmla="*/ 59019 w 372459"/>
                <a:gd name="connsiteY33" fmla="*/ 134232 h 350834"/>
                <a:gd name="connsiteX34" fmla="*/ 46729 w 372459"/>
                <a:gd name="connsiteY34" fmla="*/ 132341 h 350834"/>
                <a:gd name="connsiteX35" fmla="*/ 41032 w 372459"/>
                <a:gd name="connsiteY35" fmla="*/ 135443 h 350834"/>
                <a:gd name="connsiteX36" fmla="*/ 28295 w 372459"/>
                <a:gd name="connsiteY36" fmla="*/ 135766 h 350834"/>
                <a:gd name="connsiteX37" fmla="*/ 15176 w 372459"/>
                <a:gd name="connsiteY37" fmla="*/ 134920 h 350834"/>
                <a:gd name="connsiteX38" fmla="*/ 7563 w 372459"/>
                <a:gd name="connsiteY38" fmla="*/ 139398 h 350834"/>
                <a:gd name="connsiteX39" fmla="*/ 1601 w 372459"/>
                <a:gd name="connsiteY39" fmla="*/ 146721 h 350834"/>
                <a:gd name="connsiteX40" fmla="*/ 17 w 372459"/>
                <a:gd name="connsiteY40" fmla="*/ 158015 h 350834"/>
                <a:gd name="connsiteX41" fmla="*/ 15773 w 372459"/>
                <a:gd name="connsiteY41" fmla="*/ 176226 h 350834"/>
                <a:gd name="connsiteX42" fmla="*/ 28693 w 372459"/>
                <a:gd name="connsiteY42" fmla="*/ 186218 h 350834"/>
                <a:gd name="connsiteX43" fmla="*/ 38113 w 372459"/>
                <a:gd name="connsiteY43" fmla="*/ 205308 h 350834"/>
                <a:gd name="connsiteX44" fmla="*/ 42790 w 372459"/>
                <a:gd name="connsiteY44" fmla="*/ 235924 h 350834"/>
                <a:gd name="connsiteX45" fmla="*/ 44142 w 372459"/>
                <a:gd name="connsiteY45" fmla="*/ 251033 h 350834"/>
                <a:gd name="connsiteX46" fmla="*/ 41704 w 372459"/>
                <a:gd name="connsiteY46" fmla="*/ 264749 h 350834"/>
                <a:gd name="connsiteX47" fmla="*/ 44557 w 372459"/>
                <a:gd name="connsiteY47" fmla="*/ 281251 h 350834"/>
                <a:gd name="connsiteX48" fmla="*/ 54549 w 372459"/>
                <a:gd name="connsiteY48" fmla="*/ 285713 h 350834"/>
                <a:gd name="connsiteX49" fmla="*/ 62684 w 372459"/>
                <a:gd name="connsiteY49" fmla="*/ 292256 h 350834"/>
                <a:gd name="connsiteX50" fmla="*/ 67452 w 372459"/>
                <a:gd name="connsiteY50" fmla="*/ 297853 h 350834"/>
                <a:gd name="connsiteX51" fmla="*/ 80397 w 372459"/>
                <a:gd name="connsiteY51" fmla="*/ 298732 h 350834"/>
                <a:gd name="connsiteX52" fmla="*/ 87802 w 372459"/>
                <a:gd name="connsiteY52" fmla="*/ 295357 h 350834"/>
                <a:gd name="connsiteX53" fmla="*/ 93889 w 372459"/>
                <a:gd name="connsiteY53" fmla="*/ 294337 h 350834"/>
                <a:gd name="connsiteX54" fmla="*/ 100507 w 372459"/>
                <a:gd name="connsiteY54" fmla="*/ 299130 h 350834"/>
                <a:gd name="connsiteX55" fmla="*/ 101104 w 372459"/>
                <a:gd name="connsiteY55" fmla="*/ 292761 h 350834"/>
                <a:gd name="connsiteX56" fmla="*/ 111146 w 372459"/>
                <a:gd name="connsiteY56" fmla="*/ 291327 h 350834"/>
                <a:gd name="connsiteX57" fmla="*/ 108119 w 372459"/>
                <a:gd name="connsiteY57" fmla="*/ 282537 h 350834"/>
                <a:gd name="connsiteX58" fmla="*/ 107796 w 372459"/>
                <a:gd name="connsiteY58" fmla="*/ 278249 h 350834"/>
                <a:gd name="connsiteX59" fmla="*/ 105350 w 372459"/>
                <a:gd name="connsiteY59" fmla="*/ 275521 h 350834"/>
                <a:gd name="connsiteX60" fmla="*/ 102862 w 372459"/>
                <a:gd name="connsiteY60" fmla="*/ 271201 h 350834"/>
                <a:gd name="connsiteX61" fmla="*/ 100432 w 372459"/>
                <a:gd name="connsiteY61" fmla="*/ 265728 h 350834"/>
                <a:gd name="connsiteX62" fmla="*/ 94038 w 372459"/>
                <a:gd name="connsiteY62" fmla="*/ 236355 h 350834"/>
                <a:gd name="connsiteX63" fmla="*/ 88623 w 372459"/>
                <a:gd name="connsiteY63" fmla="*/ 203707 h 350834"/>
                <a:gd name="connsiteX64" fmla="*/ 89129 w 372459"/>
                <a:gd name="connsiteY64" fmla="*/ 186591 h 350834"/>
                <a:gd name="connsiteX65" fmla="*/ 89486 w 372459"/>
                <a:gd name="connsiteY65" fmla="*/ 182478 h 350834"/>
                <a:gd name="connsiteX66" fmla="*/ 88715 w 372459"/>
                <a:gd name="connsiteY66" fmla="*/ 174451 h 350834"/>
                <a:gd name="connsiteX67" fmla="*/ 92413 w 372459"/>
                <a:gd name="connsiteY67" fmla="*/ 168273 h 350834"/>
                <a:gd name="connsiteX68" fmla="*/ 93367 w 372459"/>
                <a:gd name="connsiteY68" fmla="*/ 161963 h 350834"/>
                <a:gd name="connsiteX69" fmla="*/ 101444 w 372459"/>
                <a:gd name="connsiteY69" fmla="*/ 147492 h 350834"/>
                <a:gd name="connsiteX70" fmla="*/ 123900 w 372459"/>
                <a:gd name="connsiteY70" fmla="*/ 126628 h 350834"/>
                <a:gd name="connsiteX71" fmla="*/ 129937 w 372459"/>
                <a:gd name="connsiteY71" fmla="*/ 120350 h 350834"/>
                <a:gd name="connsiteX72" fmla="*/ 132491 w 372459"/>
                <a:gd name="connsiteY72" fmla="*/ 114960 h 350834"/>
                <a:gd name="connsiteX73" fmla="*/ 135485 w 372459"/>
                <a:gd name="connsiteY73" fmla="*/ 114230 h 350834"/>
                <a:gd name="connsiteX74" fmla="*/ 137293 w 372459"/>
                <a:gd name="connsiteY74" fmla="*/ 111054 h 350834"/>
                <a:gd name="connsiteX75" fmla="*/ 141389 w 372459"/>
                <a:gd name="connsiteY75" fmla="*/ 106021 h 350834"/>
                <a:gd name="connsiteX76" fmla="*/ 146124 w 372459"/>
                <a:gd name="connsiteY76" fmla="*/ 100896 h 350834"/>
                <a:gd name="connsiteX77" fmla="*/ 154889 w 372459"/>
                <a:gd name="connsiteY77" fmla="*/ 103608 h 350834"/>
                <a:gd name="connsiteX78" fmla="*/ 175546 w 372459"/>
                <a:gd name="connsiteY78" fmla="*/ 111187 h 350834"/>
                <a:gd name="connsiteX79" fmla="*/ 220675 w 372459"/>
                <a:gd name="connsiteY79" fmla="*/ 106626 h 350834"/>
                <a:gd name="connsiteX80" fmla="*/ 258058 w 372459"/>
                <a:gd name="connsiteY80" fmla="*/ 95166 h 350834"/>
                <a:gd name="connsiteX81" fmla="*/ 298310 w 372459"/>
                <a:gd name="connsiteY81" fmla="*/ 100689 h 350834"/>
                <a:gd name="connsiteX82" fmla="*/ 314696 w 372459"/>
                <a:gd name="connsiteY82" fmla="*/ 103292 h 350834"/>
                <a:gd name="connsiteX83" fmla="*/ 319514 w 372459"/>
                <a:gd name="connsiteY83" fmla="*/ 123070 h 350834"/>
                <a:gd name="connsiteX84" fmla="*/ 315301 w 372459"/>
                <a:gd name="connsiteY84" fmla="*/ 163754 h 350834"/>
                <a:gd name="connsiteX85" fmla="*/ 288964 w 372459"/>
                <a:gd name="connsiteY85" fmla="*/ 244150 h 350834"/>
                <a:gd name="connsiteX86" fmla="*/ 281310 w 372459"/>
                <a:gd name="connsiteY86" fmla="*/ 258273 h 350834"/>
                <a:gd name="connsiteX87" fmla="*/ 276492 w 372459"/>
                <a:gd name="connsiteY87" fmla="*/ 269609 h 350834"/>
                <a:gd name="connsiteX88" fmla="*/ 266184 w 372459"/>
                <a:gd name="connsiteY88" fmla="*/ 282985 h 350834"/>
                <a:gd name="connsiteX89" fmla="*/ 254343 w 372459"/>
                <a:gd name="connsiteY89" fmla="*/ 289328 h 350834"/>
                <a:gd name="connsiteX90" fmla="*/ 252244 w 372459"/>
                <a:gd name="connsiteY90" fmla="*/ 293226 h 350834"/>
                <a:gd name="connsiteX91" fmla="*/ 245469 w 372459"/>
                <a:gd name="connsiteY91" fmla="*/ 292264 h 350834"/>
                <a:gd name="connsiteX92" fmla="*/ 224133 w 372459"/>
                <a:gd name="connsiteY92" fmla="*/ 281508 h 350834"/>
                <a:gd name="connsiteX93" fmla="*/ 205325 w 372459"/>
                <a:gd name="connsiteY93" fmla="*/ 267851 h 350834"/>
                <a:gd name="connsiteX94" fmla="*/ 190423 w 372459"/>
                <a:gd name="connsiteY94" fmla="*/ 255793 h 350834"/>
                <a:gd name="connsiteX95" fmla="*/ 182156 w 372459"/>
                <a:gd name="connsiteY95" fmla="*/ 239846 h 350834"/>
                <a:gd name="connsiteX96" fmla="*/ 190747 w 372459"/>
                <a:gd name="connsiteY96" fmla="*/ 226653 h 350834"/>
                <a:gd name="connsiteX97" fmla="*/ 207108 w 372459"/>
                <a:gd name="connsiteY97" fmla="*/ 220757 h 350834"/>
                <a:gd name="connsiteX98" fmla="*/ 224547 w 372459"/>
                <a:gd name="connsiteY98" fmla="*/ 212987 h 350834"/>
                <a:gd name="connsiteX99" fmla="*/ 217673 w 372459"/>
                <a:gd name="connsiteY99" fmla="*/ 203691 h 350834"/>
                <a:gd name="connsiteX100" fmla="*/ 207738 w 372459"/>
                <a:gd name="connsiteY100" fmla="*/ 197753 h 350834"/>
                <a:gd name="connsiteX101" fmla="*/ 222308 w 372459"/>
                <a:gd name="connsiteY101" fmla="*/ 183133 h 350834"/>
                <a:gd name="connsiteX102" fmla="*/ 237650 w 372459"/>
                <a:gd name="connsiteY102" fmla="*/ 162875 h 350834"/>
                <a:gd name="connsiteX103" fmla="*/ 251581 w 372459"/>
                <a:gd name="connsiteY103" fmla="*/ 145618 h 350834"/>
                <a:gd name="connsiteX104" fmla="*/ 234026 w 372459"/>
                <a:gd name="connsiteY104" fmla="*/ 132234 h 350834"/>
                <a:gd name="connsiteX105" fmla="*/ 218825 w 372459"/>
                <a:gd name="connsiteY105" fmla="*/ 130766 h 350834"/>
                <a:gd name="connsiteX106" fmla="*/ 208742 w 372459"/>
                <a:gd name="connsiteY106" fmla="*/ 134630 h 350834"/>
                <a:gd name="connsiteX107" fmla="*/ 200723 w 372459"/>
                <a:gd name="connsiteY107" fmla="*/ 135443 h 350834"/>
                <a:gd name="connsiteX108" fmla="*/ 189561 w 372459"/>
                <a:gd name="connsiteY108" fmla="*/ 132657 h 350834"/>
                <a:gd name="connsiteX109" fmla="*/ 181094 w 372459"/>
                <a:gd name="connsiteY109" fmla="*/ 138685 h 350834"/>
                <a:gd name="connsiteX110" fmla="*/ 171417 w 372459"/>
                <a:gd name="connsiteY110" fmla="*/ 143487 h 350834"/>
                <a:gd name="connsiteX111" fmla="*/ 143255 w 372459"/>
                <a:gd name="connsiteY111" fmla="*/ 151348 h 350834"/>
                <a:gd name="connsiteX112" fmla="*/ 130302 w 372459"/>
                <a:gd name="connsiteY112" fmla="*/ 158007 h 350834"/>
                <a:gd name="connsiteX113" fmla="*/ 121835 w 372459"/>
                <a:gd name="connsiteY113" fmla="*/ 154906 h 350834"/>
                <a:gd name="connsiteX114" fmla="*/ 107788 w 372459"/>
                <a:gd name="connsiteY114" fmla="*/ 159956 h 350834"/>
                <a:gd name="connsiteX115" fmla="*/ 103475 w 372459"/>
                <a:gd name="connsiteY115" fmla="*/ 167237 h 350834"/>
                <a:gd name="connsiteX116" fmla="*/ 115591 w 372459"/>
                <a:gd name="connsiteY116" fmla="*/ 193060 h 350834"/>
                <a:gd name="connsiteX117" fmla="*/ 118767 w 372459"/>
                <a:gd name="connsiteY117" fmla="*/ 199744 h 350834"/>
                <a:gd name="connsiteX118" fmla="*/ 121918 w 372459"/>
                <a:gd name="connsiteY118" fmla="*/ 207223 h 350834"/>
                <a:gd name="connsiteX119" fmla="*/ 126836 w 372459"/>
                <a:gd name="connsiteY119" fmla="*/ 222283 h 350834"/>
                <a:gd name="connsiteX120" fmla="*/ 141455 w 372459"/>
                <a:gd name="connsiteY120" fmla="*/ 239183 h 350834"/>
                <a:gd name="connsiteX121" fmla="*/ 151042 w 372459"/>
                <a:gd name="connsiteY121" fmla="*/ 247567 h 350834"/>
                <a:gd name="connsiteX122" fmla="*/ 163323 w 372459"/>
                <a:gd name="connsiteY122" fmla="*/ 250668 h 350834"/>
                <a:gd name="connsiteX123" fmla="*/ 179469 w 372459"/>
                <a:gd name="connsiteY123" fmla="*/ 264699 h 350834"/>
                <a:gd name="connsiteX124" fmla="*/ 201817 w 372459"/>
                <a:gd name="connsiteY124" fmla="*/ 290862 h 350834"/>
                <a:gd name="connsiteX125" fmla="*/ 223502 w 372459"/>
                <a:gd name="connsiteY125" fmla="*/ 311453 h 350834"/>
                <a:gd name="connsiteX126" fmla="*/ 233254 w 372459"/>
                <a:gd name="connsiteY126" fmla="*/ 319820 h 350834"/>
                <a:gd name="connsiteX127" fmla="*/ 238885 w 372459"/>
                <a:gd name="connsiteY127" fmla="*/ 327084 h 350834"/>
                <a:gd name="connsiteX128" fmla="*/ 248869 w 372459"/>
                <a:gd name="connsiteY128" fmla="*/ 336546 h 350834"/>
                <a:gd name="connsiteX129" fmla="*/ 254268 w 372459"/>
                <a:gd name="connsiteY129" fmla="*/ 347285 h 350834"/>
                <a:gd name="connsiteX130" fmla="*/ 258033 w 372459"/>
                <a:gd name="connsiteY130" fmla="*/ 350834 h 350834"/>
                <a:gd name="connsiteX131" fmla="*/ 264028 w 372459"/>
                <a:gd name="connsiteY131" fmla="*/ 347634 h 350834"/>
                <a:gd name="connsiteX132" fmla="*/ 263481 w 372459"/>
                <a:gd name="connsiteY132" fmla="*/ 345594 h 350834"/>
                <a:gd name="connsiteX133" fmla="*/ 264667 w 372459"/>
                <a:gd name="connsiteY133" fmla="*/ 341091 h 350834"/>
                <a:gd name="connsiteX134" fmla="*/ 264700 w 372459"/>
                <a:gd name="connsiteY134" fmla="*/ 334083 h 350834"/>
                <a:gd name="connsiteX135" fmla="*/ 272677 w 372459"/>
                <a:gd name="connsiteY135" fmla="*/ 325584 h 350834"/>
                <a:gd name="connsiteX136" fmla="*/ 286169 w 372459"/>
                <a:gd name="connsiteY136" fmla="*/ 316453 h 350834"/>
                <a:gd name="connsiteX137" fmla="*/ 289918 w 372459"/>
                <a:gd name="connsiteY137" fmla="*/ 308144 h 350834"/>
                <a:gd name="connsiteX138" fmla="*/ 295524 w 372459"/>
                <a:gd name="connsiteY138" fmla="*/ 298135 h 350834"/>
                <a:gd name="connsiteX139" fmla="*/ 306602 w 372459"/>
                <a:gd name="connsiteY139" fmla="*/ 278026 h 350834"/>
                <a:gd name="connsiteX140" fmla="*/ 313013 w 372459"/>
                <a:gd name="connsiteY140" fmla="*/ 267701 h 350834"/>
                <a:gd name="connsiteX141" fmla="*/ 317316 w 372459"/>
                <a:gd name="connsiteY141" fmla="*/ 261905 h 350834"/>
                <a:gd name="connsiteX142" fmla="*/ 324448 w 372459"/>
                <a:gd name="connsiteY142" fmla="*/ 254276 h 350834"/>
                <a:gd name="connsiteX143" fmla="*/ 324448 w 372459"/>
                <a:gd name="connsiteY143" fmla="*/ 254276 h 350834"/>
                <a:gd name="connsiteX144" fmla="*/ 177694 w 372459"/>
                <a:gd name="connsiteY144" fmla="*/ 177536 h 350834"/>
                <a:gd name="connsiteX145" fmla="*/ 175422 w 372459"/>
                <a:gd name="connsiteY145" fmla="*/ 182163 h 350834"/>
                <a:gd name="connsiteX146" fmla="*/ 169111 w 372459"/>
                <a:gd name="connsiteY146" fmla="*/ 186774 h 350834"/>
                <a:gd name="connsiteX147" fmla="*/ 157361 w 372459"/>
                <a:gd name="connsiteY147" fmla="*/ 189519 h 350834"/>
                <a:gd name="connsiteX148" fmla="*/ 147857 w 372459"/>
                <a:gd name="connsiteY148" fmla="*/ 175728 h 350834"/>
                <a:gd name="connsiteX149" fmla="*/ 137840 w 372459"/>
                <a:gd name="connsiteY149" fmla="*/ 162278 h 350834"/>
                <a:gd name="connsiteX150" fmla="*/ 148347 w 372459"/>
                <a:gd name="connsiteY150" fmla="*/ 166698 h 350834"/>
                <a:gd name="connsiteX151" fmla="*/ 157709 w 372459"/>
                <a:gd name="connsiteY151" fmla="*/ 162427 h 350834"/>
                <a:gd name="connsiteX152" fmla="*/ 191957 w 372459"/>
                <a:gd name="connsiteY152" fmla="*/ 158538 h 350834"/>
                <a:gd name="connsiteX153" fmla="*/ 177694 w 372459"/>
                <a:gd name="connsiteY153" fmla="*/ 177536 h 350834"/>
                <a:gd name="connsiteX154" fmla="*/ 177694 w 372459"/>
                <a:gd name="connsiteY154" fmla="*/ 177536 h 35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372459" h="350834">
                  <a:moveTo>
                    <a:pt x="324448" y="254276"/>
                  </a:moveTo>
                  <a:cubicBezTo>
                    <a:pt x="324971" y="250279"/>
                    <a:pt x="327442" y="248363"/>
                    <a:pt x="329241" y="245054"/>
                  </a:cubicBezTo>
                  <a:cubicBezTo>
                    <a:pt x="331248" y="241372"/>
                    <a:pt x="331978" y="236413"/>
                    <a:pt x="332699" y="232383"/>
                  </a:cubicBezTo>
                  <a:cubicBezTo>
                    <a:pt x="333504" y="227872"/>
                    <a:pt x="333918" y="224480"/>
                    <a:pt x="336174" y="220516"/>
                  </a:cubicBezTo>
                  <a:cubicBezTo>
                    <a:pt x="338736" y="216022"/>
                    <a:pt x="342484" y="214023"/>
                    <a:pt x="338728" y="209927"/>
                  </a:cubicBezTo>
                  <a:cubicBezTo>
                    <a:pt x="347676" y="202065"/>
                    <a:pt x="347103" y="187263"/>
                    <a:pt x="347808" y="176060"/>
                  </a:cubicBezTo>
                  <a:cubicBezTo>
                    <a:pt x="348132" y="170902"/>
                    <a:pt x="348588" y="166117"/>
                    <a:pt x="349409" y="161125"/>
                  </a:cubicBezTo>
                  <a:cubicBezTo>
                    <a:pt x="349915" y="158082"/>
                    <a:pt x="350172" y="156564"/>
                    <a:pt x="351217" y="153720"/>
                  </a:cubicBezTo>
                  <a:cubicBezTo>
                    <a:pt x="352195" y="151970"/>
                    <a:pt x="353174" y="150220"/>
                    <a:pt x="354152" y="148470"/>
                  </a:cubicBezTo>
                  <a:cubicBezTo>
                    <a:pt x="352245" y="147467"/>
                    <a:pt x="351863" y="146497"/>
                    <a:pt x="353008" y="145543"/>
                  </a:cubicBezTo>
                  <a:cubicBezTo>
                    <a:pt x="354716" y="148985"/>
                    <a:pt x="361284" y="149242"/>
                    <a:pt x="363498" y="146887"/>
                  </a:cubicBezTo>
                  <a:cubicBezTo>
                    <a:pt x="363888" y="146472"/>
                    <a:pt x="364684" y="142052"/>
                    <a:pt x="365073" y="141190"/>
                  </a:cubicBezTo>
                  <a:cubicBezTo>
                    <a:pt x="366259" y="138586"/>
                    <a:pt x="368133" y="136645"/>
                    <a:pt x="369095" y="133776"/>
                  </a:cubicBezTo>
                  <a:cubicBezTo>
                    <a:pt x="370646" y="129174"/>
                    <a:pt x="373200" y="122075"/>
                    <a:pt x="372255" y="117299"/>
                  </a:cubicBezTo>
                  <a:cubicBezTo>
                    <a:pt x="371368" y="112846"/>
                    <a:pt x="366914" y="108484"/>
                    <a:pt x="364551" y="104661"/>
                  </a:cubicBezTo>
                  <a:cubicBezTo>
                    <a:pt x="361068" y="99030"/>
                    <a:pt x="356084" y="96617"/>
                    <a:pt x="350479" y="93151"/>
                  </a:cubicBezTo>
                  <a:cubicBezTo>
                    <a:pt x="346125" y="90456"/>
                    <a:pt x="341680" y="86616"/>
                    <a:pt x="337036" y="84593"/>
                  </a:cubicBezTo>
                  <a:cubicBezTo>
                    <a:pt x="325526" y="79584"/>
                    <a:pt x="313245" y="83374"/>
                    <a:pt x="301345" y="83274"/>
                  </a:cubicBezTo>
                  <a:cubicBezTo>
                    <a:pt x="288997" y="83175"/>
                    <a:pt x="277860" y="79402"/>
                    <a:pt x="265239" y="81591"/>
                  </a:cubicBezTo>
                  <a:cubicBezTo>
                    <a:pt x="252560" y="83788"/>
                    <a:pt x="240154" y="88225"/>
                    <a:pt x="227781" y="91691"/>
                  </a:cubicBezTo>
                  <a:cubicBezTo>
                    <a:pt x="215367" y="95174"/>
                    <a:pt x="202149" y="95398"/>
                    <a:pt x="189810" y="91409"/>
                  </a:cubicBezTo>
                  <a:cubicBezTo>
                    <a:pt x="183806" y="89469"/>
                    <a:pt x="178921" y="87246"/>
                    <a:pt x="173440" y="84269"/>
                  </a:cubicBezTo>
                  <a:cubicBezTo>
                    <a:pt x="168979" y="81848"/>
                    <a:pt x="164774" y="81898"/>
                    <a:pt x="159989" y="80737"/>
                  </a:cubicBezTo>
                  <a:cubicBezTo>
                    <a:pt x="162602" y="76333"/>
                    <a:pt x="170546" y="62700"/>
                    <a:pt x="175273" y="63530"/>
                  </a:cubicBezTo>
                  <a:cubicBezTo>
                    <a:pt x="174775" y="59043"/>
                    <a:pt x="179361" y="54996"/>
                    <a:pt x="181160" y="51256"/>
                  </a:cubicBezTo>
                  <a:cubicBezTo>
                    <a:pt x="183457" y="46480"/>
                    <a:pt x="184934" y="40460"/>
                    <a:pt x="184776" y="35094"/>
                  </a:cubicBezTo>
                  <a:cubicBezTo>
                    <a:pt x="184394" y="22489"/>
                    <a:pt x="174468" y="20930"/>
                    <a:pt x="164177" y="18269"/>
                  </a:cubicBezTo>
                  <a:cubicBezTo>
                    <a:pt x="153007" y="15374"/>
                    <a:pt x="142177" y="12373"/>
                    <a:pt x="131363" y="8326"/>
                  </a:cubicBezTo>
                  <a:cubicBezTo>
                    <a:pt x="127532" y="6891"/>
                    <a:pt x="123303" y="4337"/>
                    <a:pt x="119281" y="3433"/>
                  </a:cubicBezTo>
                  <a:cubicBezTo>
                    <a:pt x="114795" y="2430"/>
                    <a:pt x="113302" y="3209"/>
                    <a:pt x="109065" y="0"/>
                  </a:cubicBezTo>
                  <a:cubicBezTo>
                    <a:pt x="110350" y="6443"/>
                    <a:pt x="112232" y="14213"/>
                    <a:pt x="115840" y="19529"/>
                  </a:cubicBezTo>
                  <a:cubicBezTo>
                    <a:pt x="120873" y="26959"/>
                    <a:pt x="127209" y="31951"/>
                    <a:pt x="133014" y="38486"/>
                  </a:cubicBezTo>
                  <a:cubicBezTo>
                    <a:pt x="141356" y="47873"/>
                    <a:pt x="130318" y="70172"/>
                    <a:pt x="123850" y="78962"/>
                  </a:cubicBezTo>
                  <a:cubicBezTo>
                    <a:pt x="106071" y="103110"/>
                    <a:pt x="93931" y="134000"/>
                    <a:pt x="59019" y="134232"/>
                  </a:cubicBezTo>
                  <a:cubicBezTo>
                    <a:pt x="54997" y="134257"/>
                    <a:pt x="50295" y="132043"/>
                    <a:pt x="46729" y="132341"/>
                  </a:cubicBezTo>
                  <a:cubicBezTo>
                    <a:pt x="43329" y="132623"/>
                    <a:pt x="43843" y="134531"/>
                    <a:pt x="41032" y="135443"/>
                  </a:cubicBezTo>
                  <a:cubicBezTo>
                    <a:pt x="34663" y="137516"/>
                    <a:pt x="34879" y="137217"/>
                    <a:pt x="28295" y="135766"/>
                  </a:cubicBezTo>
                  <a:cubicBezTo>
                    <a:pt x="24596" y="134954"/>
                    <a:pt x="18932" y="133063"/>
                    <a:pt x="15176" y="134920"/>
                  </a:cubicBezTo>
                  <a:cubicBezTo>
                    <a:pt x="11967" y="136513"/>
                    <a:pt x="11312" y="138072"/>
                    <a:pt x="7563" y="139398"/>
                  </a:cubicBezTo>
                  <a:cubicBezTo>
                    <a:pt x="1626" y="141496"/>
                    <a:pt x="946" y="140045"/>
                    <a:pt x="1601" y="146721"/>
                  </a:cubicBezTo>
                  <a:cubicBezTo>
                    <a:pt x="2016" y="150933"/>
                    <a:pt x="-215" y="154018"/>
                    <a:pt x="17" y="158015"/>
                  </a:cubicBezTo>
                  <a:cubicBezTo>
                    <a:pt x="506" y="166407"/>
                    <a:pt x="9653" y="172129"/>
                    <a:pt x="15773" y="176226"/>
                  </a:cubicBezTo>
                  <a:cubicBezTo>
                    <a:pt x="23410" y="181342"/>
                    <a:pt x="22075" y="179734"/>
                    <a:pt x="28693" y="186218"/>
                  </a:cubicBezTo>
                  <a:cubicBezTo>
                    <a:pt x="34083" y="191501"/>
                    <a:pt x="36786" y="197961"/>
                    <a:pt x="38113" y="205308"/>
                  </a:cubicBezTo>
                  <a:cubicBezTo>
                    <a:pt x="39913" y="215242"/>
                    <a:pt x="41978" y="225890"/>
                    <a:pt x="42790" y="235924"/>
                  </a:cubicBezTo>
                  <a:cubicBezTo>
                    <a:pt x="43163" y="240551"/>
                    <a:pt x="44648" y="246422"/>
                    <a:pt x="44142" y="251033"/>
                  </a:cubicBezTo>
                  <a:cubicBezTo>
                    <a:pt x="43578" y="256183"/>
                    <a:pt x="41024" y="259351"/>
                    <a:pt x="41704" y="264749"/>
                  </a:cubicBezTo>
                  <a:cubicBezTo>
                    <a:pt x="42094" y="267842"/>
                    <a:pt x="42732" y="279162"/>
                    <a:pt x="44557" y="281251"/>
                  </a:cubicBezTo>
                  <a:cubicBezTo>
                    <a:pt x="46729" y="283739"/>
                    <a:pt x="51837" y="283598"/>
                    <a:pt x="54549" y="285713"/>
                  </a:cubicBezTo>
                  <a:cubicBezTo>
                    <a:pt x="56232" y="287023"/>
                    <a:pt x="61656" y="290962"/>
                    <a:pt x="62684" y="292256"/>
                  </a:cubicBezTo>
                  <a:cubicBezTo>
                    <a:pt x="65238" y="295490"/>
                    <a:pt x="62676" y="296054"/>
                    <a:pt x="67452" y="297853"/>
                  </a:cubicBezTo>
                  <a:cubicBezTo>
                    <a:pt x="72022" y="299570"/>
                    <a:pt x="76027" y="298508"/>
                    <a:pt x="80397" y="298732"/>
                  </a:cubicBezTo>
                  <a:cubicBezTo>
                    <a:pt x="85456" y="298989"/>
                    <a:pt x="86144" y="301792"/>
                    <a:pt x="87802" y="295357"/>
                  </a:cubicBezTo>
                  <a:cubicBezTo>
                    <a:pt x="90813" y="296286"/>
                    <a:pt x="91907" y="294105"/>
                    <a:pt x="93889" y="294337"/>
                  </a:cubicBezTo>
                  <a:cubicBezTo>
                    <a:pt x="96675" y="294660"/>
                    <a:pt x="98475" y="297190"/>
                    <a:pt x="100507" y="299130"/>
                  </a:cubicBezTo>
                  <a:cubicBezTo>
                    <a:pt x="102190" y="296327"/>
                    <a:pt x="97306" y="296120"/>
                    <a:pt x="101104" y="292761"/>
                  </a:cubicBezTo>
                  <a:cubicBezTo>
                    <a:pt x="102829" y="291236"/>
                    <a:pt x="108791" y="291576"/>
                    <a:pt x="111146" y="291327"/>
                  </a:cubicBezTo>
                  <a:cubicBezTo>
                    <a:pt x="110292" y="288275"/>
                    <a:pt x="109164" y="285489"/>
                    <a:pt x="108119" y="282537"/>
                  </a:cubicBezTo>
                  <a:cubicBezTo>
                    <a:pt x="108136" y="281094"/>
                    <a:pt x="108036" y="279667"/>
                    <a:pt x="107796" y="278249"/>
                  </a:cubicBezTo>
                  <a:cubicBezTo>
                    <a:pt x="106900" y="277412"/>
                    <a:pt x="106088" y="276500"/>
                    <a:pt x="105350" y="275521"/>
                  </a:cubicBezTo>
                  <a:cubicBezTo>
                    <a:pt x="104537" y="274675"/>
                    <a:pt x="105756" y="277876"/>
                    <a:pt x="102862" y="271201"/>
                  </a:cubicBezTo>
                  <a:cubicBezTo>
                    <a:pt x="101809" y="269998"/>
                    <a:pt x="101253" y="267718"/>
                    <a:pt x="100432" y="265728"/>
                  </a:cubicBezTo>
                  <a:cubicBezTo>
                    <a:pt x="96692" y="255909"/>
                    <a:pt x="95780" y="246481"/>
                    <a:pt x="94038" y="236355"/>
                  </a:cubicBezTo>
                  <a:cubicBezTo>
                    <a:pt x="92189" y="225625"/>
                    <a:pt x="88424" y="214654"/>
                    <a:pt x="88623" y="203707"/>
                  </a:cubicBezTo>
                  <a:cubicBezTo>
                    <a:pt x="88723" y="197986"/>
                    <a:pt x="88797" y="192222"/>
                    <a:pt x="89129" y="186591"/>
                  </a:cubicBezTo>
                  <a:cubicBezTo>
                    <a:pt x="89196" y="185455"/>
                    <a:pt x="89486" y="183639"/>
                    <a:pt x="89486" y="182478"/>
                  </a:cubicBezTo>
                  <a:cubicBezTo>
                    <a:pt x="89494" y="180156"/>
                    <a:pt x="88449" y="176566"/>
                    <a:pt x="88715" y="174451"/>
                  </a:cubicBezTo>
                  <a:cubicBezTo>
                    <a:pt x="89021" y="171963"/>
                    <a:pt x="91700" y="170496"/>
                    <a:pt x="92413" y="168273"/>
                  </a:cubicBezTo>
                  <a:cubicBezTo>
                    <a:pt x="93110" y="166101"/>
                    <a:pt x="92803" y="164185"/>
                    <a:pt x="93367" y="161963"/>
                  </a:cubicBezTo>
                  <a:cubicBezTo>
                    <a:pt x="94635" y="157012"/>
                    <a:pt x="97637" y="150892"/>
                    <a:pt x="101444" y="147492"/>
                  </a:cubicBezTo>
                  <a:cubicBezTo>
                    <a:pt x="109023" y="140709"/>
                    <a:pt x="116263" y="133469"/>
                    <a:pt x="123900" y="126628"/>
                  </a:cubicBezTo>
                  <a:cubicBezTo>
                    <a:pt x="126048" y="124704"/>
                    <a:pt x="128569" y="122929"/>
                    <a:pt x="129937" y="120350"/>
                  </a:cubicBezTo>
                  <a:cubicBezTo>
                    <a:pt x="131289" y="117796"/>
                    <a:pt x="130874" y="116527"/>
                    <a:pt x="132491" y="114960"/>
                  </a:cubicBezTo>
                  <a:cubicBezTo>
                    <a:pt x="132781" y="114686"/>
                    <a:pt x="134830" y="114861"/>
                    <a:pt x="135485" y="114230"/>
                  </a:cubicBezTo>
                  <a:cubicBezTo>
                    <a:pt x="136795" y="112970"/>
                    <a:pt x="136414" y="112265"/>
                    <a:pt x="137293" y="111054"/>
                  </a:cubicBezTo>
                  <a:cubicBezTo>
                    <a:pt x="138727" y="109081"/>
                    <a:pt x="139673" y="107845"/>
                    <a:pt x="141389" y="106021"/>
                  </a:cubicBezTo>
                  <a:cubicBezTo>
                    <a:pt x="142417" y="104934"/>
                    <a:pt x="144839" y="101352"/>
                    <a:pt x="146124" y="100896"/>
                  </a:cubicBezTo>
                  <a:cubicBezTo>
                    <a:pt x="148355" y="100108"/>
                    <a:pt x="152493" y="102646"/>
                    <a:pt x="154889" y="103608"/>
                  </a:cubicBezTo>
                  <a:cubicBezTo>
                    <a:pt x="161664" y="106336"/>
                    <a:pt x="168224" y="110192"/>
                    <a:pt x="175546" y="111187"/>
                  </a:cubicBezTo>
                  <a:cubicBezTo>
                    <a:pt x="189768" y="113119"/>
                    <a:pt x="206702" y="109288"/>
                    <a:pt x="220675" y="106626"/>
                  </a:cubicBezTo>
                  <a:cubicBezTo>
                    <a:pt x="233578" y="104163"/>
                    <a:pt x="245188" y="97794"/>
                    <a:pt x="258058" y="95166"/>
                  </a:cubicBezTo>
                  <a:cubicBezTo>
                    <a:pt x="271757" y="92371"/>
                    <a:pt x="284652" y="100631"/>
                    <a:pt x="298310" y="100689"/>
                  </a:cubicBezTo>
                  <a:cubicBezTo>
                    <a:pt x="304952" y="100713"/>
                    <a:pt x="310931" y="96758"/>
                    <a:pt x="314696" y="103292"/>
                  </a:cubicBezTo>
                  <a:cubicBezTo>
                    <a:pt x="317897" y="108840"/>
                    <a:pt x="318859" y="116818"/>
                    <a:pt x="319514" y="123070"/>
                  </a:cubicBezTo>
                  <a:cubicBezTo>
                    <a:pt x="320940" y="136654"/>
                    <a:pt x="317847" y="150469"/>
                    <a:pt x="315301" y="163754"/>
                  </a:cubicBezTo>
                  <a:cubicBezTo>
                    <a:pt x="310077" y="191053"/>
                    <a:pt x="302017" y="219472"/>
                    <a:pt x="288964" y="244150"/>
                  </a:cubicBezTo>
                  <a:cubicBezTo>
                    <a:pt x="286460" y="248877"/>
                    <a:pt x="283018" y="253173"/>
                    <a:pt x="281310" y="258273"/>
                  </a:cubicBezTo>
                  <a:cubicBezTo>
                    <a:pt x="279917" y="262444"/>
                    <a:pt x="279842" y="266109"/>
                    <a:pt x="276492" y="269609"/>
                  </a:cubicBezTo>
                  <a:cubicBezTo>
                    <a:pt x="272454" y="273829"/>
                    <a:pt x="269866" y="278482"/>
                    <a:pt x="266184" y="282985"/>
                  </a:cubicBezTo>
                  <a:cubicBezTo>
                    <a:pt x="262560" y="287429"/>
                    <a:pt x="258215" y="285986"/>
                    <a:pt x="254343" y="289328"/>
                  </a:cubicBezTo>
                  <a:cubicBezTo>
                    <a:pt x="252236" y="291144"/>
                    <a:pt x="254865" y="292065"/>
                    <a:pt x="252244" y="293226"/>
                  </a:cubicBezTo>
                  <a:cubicBezTo>
                    <a:pt x="251714" y="293458"/>
                    <a:pt x="246141" y="292421"/>
                    <a:pt x="245469" y="292264"/>
                  </a:cubicBezTo>
                  <a:cubicBezTo>
                    <a:pt x="238238" y="290572"/>
                    <a:pt x="230468" y="285240"/>
                    <a:pt x="224133" y="281508"/>
                  </a:cubicBezTo>
                  <a:cubicBezTo>
                    <a:pt x="217440" y="277561"/>
                    <a:pt x="211437" y="272627"/>
                    <a:pt x="205325" y="267851"/>
                  </a:cubicBezTo>
                  <a:cubicBezTo>
                    <a:pt x="200582" y="264144"/>
                    <a:pt x="193981" y="260462"/>
                    <a:pt x="190423" y="255793"/>
                  </a:cubicBezTo>
                  <a:cubicBezTo>
                    <a:pt x="187214" y="251580"/>
                    <a:pt x="181359" y="245228"/>
                    <a:pt x="182156" y="239846"/>
                  </a:cubicBezTo>
                  <a:cubicBezTo>
                    <a:pt x="183151" y="233055"/>
                    <a:pt x="184262" y="228784"/>
                    <a:pt x="190747" y="226653"/>
                  </a:cubicBezTo>
                  <a:cubicBezTo>
                    <a:pt x="196377" y="224804"/>
                    <a:pt x="201908" y="223759"/>
                    <a:pt x="207108" y="220757"/>
                  </a:cubicBezTo>
                  <a:cubicBezTo>
                    <a:pt x="212880" y="217423"/>
                    <a:pt x="218693" y="215964"/>
                    <a:pt x="224547" y="212987"/>
                  </a:cubicBezTo>
                  <a:cubicBezTo>
                    <a:pt x="222043" y="209993"/>
                    <a:pt x="220210" y="206062"/>
                    <a:pt x="217673" y="203691"/>
                  </a:cubicBezTo>
                  <a:cubicBezTo>
                    <a:pt x="215085" y="201269"/>
                    <a:pt x="210773" y="199503"/>
                    <a:pt x="207738" y="197753"/>
                  </a:cubicBezTo>
                  <a:cubicBezTo>
                    <a:pt x="213369" y="194552"/>
                    <a:pt x="217598" y="187578"/>
                    <a:pt x="222308" y="183133"/>
                  </a:cubicBezTo>
                  <a:cubicBezTo>
                    <a:pt x="228602" y="177204"/>
                    <a:pt x="232201" y="169252"/>
                    <a:pt x="237650" y="162875"/>
                  </a:cubicBezTo>
                  <a:cubicBezTo>
                    <a:pt x="241705" y="158123"/>
                    <a:pt x="251299" y="151978"/>
                    <a:pt x="251581" y="145618"/>
                  </a:cubicBezTo>
                  <a:cubicBezTo>
                    <a:pt x="251963" y="136969"/>
                    <a:pt x="241058" y="132706"/>
                    <a:pt x="234026" y="132234"/>
                  </a:cubicBezTo>
                  <a:cubicBezTo>
                    <a:pt x="230501" y="132001"/>
                    <a:pt x="222059" y="130094"/>
                    <a:pt x="218825" y="130766"/>
                  </a:cubicBezTo>
                  <a:cubicBezTo>
                    <a:pt x="215036" y="131562"/>
                    <a:pt x="213087" y="134489"/>
                    <a:pt x="208742" y="134630"/>
                  </a:cubicBezTo>
                  <a:cubicBezTo>
                    <a:pt x="206718" y="134696"/>
                    <a:pt x="202481" y="135542"/>
                    <a:pt x="200723" y="135443"/>
                  </a:cubicBezTo>
                  <a:cubicBezTo>
                    <a:pt x="196933" y="135235"/>
                    <a:pt x="193450" y="132524"/>
                    <a:pt x="189561" y="132657"/>
                  </a:cubicBezTo>
                  <a:cubicBezTo>
                    <a:pt x="184444" y="132839"/>
                    <a:pt x="184353" y="135235"/>
                    <a:pt x="181094" y="138685"/>
                  </a:cubicBezTo>
                  <a:cubicBezTo>
                    <a:pt x="178208" y="141745"/>
                    <a:pt x="175356" y="142541"/>
                    <a:pt x="171417" y="143487"/>
                  </a:cubicBezTo>
                  <a:cubicBezTo>
                    <a:pt x="162004" y="145742"/>
                    <a:pt x="152194" y="147616"/>
                    <a:pt x="143255" y="151348"/>
                  </a:cubicBezTo>
                  <a:cubicBezTo>
                    <a:pt x="139565" y="152890"/>
                    <a:pt x="134233" y="157584"/>
                    <a:pt x="130302" y="158007"/>
                  </a:cubicBezTo>
                  <a:cubicBezTo>
                    <a:pt x="126753" y="158388"/>
                    <a:pt x="124986" y="155187"/>
                    <a:pt x="121835" y="154906"/>
                  </a:cubicBezTo>
                  <a:cubicBezTo>
                    <a:pt x="117788" y="154532"/>
                    <a:pt x="111312" y="158131"/>
                    <a:pt x="107788" y="159956"/>
                  </a:cubicBezTo>
                  <a:cubicBezTo>
                    <a:pt x="103467" y="162195"/>
                    <a:pt x="102812" y="162253"/>
                    <a:pt x="103475" y="167237"/>
                  </a:cubicBezTo>
                  <a:cubicBezTo>
                    <a:pt x="104545" y="175314"/>
                    <a:pt x="111843" y="185878"/>
                    <a:pt x="115591" y="193060"/>
                  </a:cubicBezTo>
                  <a:cubicBezTo>
                    <a:pt x="116851" y="195473"/>
                    <a:pt x="117871" y="196708"/>
                    <a:pt x="118767" y="199744"/>
                  </a:cubicBezTo>
                  <a:cubicBezTo>
                    <a:pt x="119538" y="202372"/>
                    <a:pt x="120882" y="204702"/>
                    <a:pt x="121918" y="207223"/>
                  </a:cubicBezTo>
                  <a:cubicBezTo>
                    <a:pt x="123908" y="212075"/>
                    <a:pt x="124738" y="217456"/>
                    <a:pt x="126836" y="222283"/>
                  </a:cubicBezTo>
                  <a:cubicBezTo>
                    <a:pt x="129639" y="228726"/>
                    <a:pt x="136563" y="234174"/>
                    <a:pt x="141455" y="239183"/>
                  </a:cubicBezTo>
                  <a:cubicBezTo>
                    <a:pt x="144623" y="242425"/>
                    <a:pt x="147045" y="245320"/>
                    <a:pt x="151042" y="247567"/>
                  </a:cubicBezTo>
                  <a:cubicBezTo>
                    <a:pt x="155238" y="249922"/>
                    <a:pt x="159135" y="249308"/>
                    <a:pt x="163323" y="250668"/>
                  </a:cubicBezTo>
                  <a:cubicBezTo>
                    <a:pt x="170952" y="253148"/>
                    <a:pt x="174568" y="258314"/>
                    <a:pt x="179469" y="264699"/>
                  </a:cubicBezTo>
                  <a:cubicBezTo>
                    <a:pt x="186484" y="273854"/>
                    <a:pt x="193964" y="282429"/>
                    <a:pt x="201817" y="290862"/>
                  </a:cubicBezTo>
                  <a:cubicBezTo>
                    <a:pt x="208675" y="298235"/>
                    <a:pt x="216711" y="304288"/>
                    <a:pt x="223502" y="311453"/>
                  </a:cubicBezTo>
                  <a:cubicBezTo>
                    <a:pt x="226595" y="314720"/>
                    <a:pt x="230029" y="316992"/>
                    <a:pt x="233254" y="319820"/>
                  </a:cubicBezTo>
                  <a:cubicBezTo>
                    <a:pt x="235560" y="321844"/>
                    <a:pt x="236704" y="324945"/>
                    <a:pt x="238885" y="327084"/>
                  </a:cubicBezTo>
                  <a:cubicBezTo>
                    <a:pt x="242152" y="330310"/>
                    <a:pt x="246523" y="332193"/>
                    <a:pt x="248869" y="336546"/>
                  </a:cubicBezTo>
                  <a:cubicBezTo>
                    <a:pt x="250752" y="340046"/>
                    <a:pt x="251573" y="343943"/>
                    <a:pt x="254268" y="347285"/>
                  </a:cubicBezTo>
                  <a:cubicBezTo>
                    <a:pt x="254948" y="348123"/>
                    <a:pt x="256640" y="350561"/>
                    <a:pt x="258033" y="350834"/>
                  </a:cubicBezTo>
                  <a:cubicBezTo>
                    <a:pt x="260031" y="349765"/>
                    <a:pt x="262030" y="348695"/>
                    <a:pt x="264028" y="347634"/>
                  </a:cubicBezTo>
                  <a:cubicBezTo>
                    <a:pt x="263846" y="346954"/>
                    <a:pt x="263663" y="346274"/>
                    <a:pt x="263481" y="345594"/>
                  </a:cubicBezTo>
                  <a:cubicBezTo>
                    <a:pt x="263655" y="345179"/>
                    <a:pt x="264468" y="341920"/>
                    <a:pt x="264667" y="341091"/>
                  </a:cubicBezTo>
                  <a:cubicBezTo>
                    <a:pt x="265521" y="337533"/>
                    <a:pt x="266209" y="338155"/>
                    <a:pt x="264700" y="334083"/>
                  </a:cubicBezTo>
                  <a:cubicBezTo>
                    <a:pt x="271716" y="333785"/>
                    <a:pt x="270306" y="330385"/>
                    <a:pt x="272677" y="325584"/>
                  </a:cubicBezTo>
                  <a:cubicBezTo>
                    <a:pt x="275638" y="319571"/>
                    <a:pt x="282148" y="321006"/>
                    <a:pt x="286169" y="316453"/>
                  </a:cubicBezTo>
                  <a:cubicBezTo>
                    <a:pt x="282886" y="313020"/>
                    <a:pt x="287496" y="311320"/>
                    <a:pt x="289918" y="308144"/>
                  </a:cubicBezTo>
                  <a:cubicBezTo>
                    <a:pt x="292314" y="305001"/>
                    <a:pt x="293608" y="301543"/>
                    <a:pt x="295524" y="298135"/>
                  </a:cubicBezTo>
                  <a:cubicBezTo>
                    <a:pt x="299330" y="291352"/>
                    <a:pt x="302663" y="284767"/>
                    <a:pt x="306602" y="278026"/>
                  </a:cubicBezTo>
                  <a:cubicBezTo>
                    <a:pt x="308949" y="274012"/>
                    <a:pt x="310002" y="270910"/>
                    <a:pt x="313013" y="267701"/>
                  </a:cubicBezTo>
                  <a:cubicBezTo>
                    <a:pt x="314771" y="265827"/>
                    <a:pt x="315782" y="263663"/>
                    <a:pt x="317316" y="261905"/>
                  </a:cubicBezTo>
                  <a:cubicBezTo>
                    <a:pt x="319730" y="259185"/>
                    <a:pt x="323884" y="258472"/>
                    <a:pt x="324448" y="254276"/>
                  </a:cubicBezTo>
                  <a:cubicBezTo>
                    <a:pt x="324830" y="251357"/>
                    <a:pt x="324116" y="256738"/>
                    <a:pt x="324448" y="254276"/>
                  </a:cubicBezTo>
                  <a:close/>
                  <a:moveTo>
                    <a:pt x="177694" y="177536"/>
                  </a:moveTo>
                  <a:cubicBezTo>
                    <a:pt x="175745" y="178332"/>
                    <a:pt x="176541" y="180861"/>
                    <a:pt x="175422" y="182163"/>
                  </a:cubicBezTo>
                  <a:cubicBezTo>
                    <a:pt x="174153" y="183631"/>
                    <a:pt x="170679" y="185721"/>
                    <a:pt x="169111" y="186774"/>
                  </a:cubicBezTo>
                  <a:cubicBezTo>
                    <a:pt x="165123" y="189452"/>
                    <a:pt x="161689" y="192488"/>
                    <a:pt x="157361" y="189519"/>
                  </a:cubicBezTo>
                  <a:cubicBezTo>
                    <a:pt x="153214" y="186674"/>
                    <a:pt x="151307" y="179485"/>
                    <a:pt x="147857" y="175728"/>
                  </a:cubicBezTo>
                  <a:cubicBezTo>
                    <a:pt x="143081" y="170529"/>
                    <a:pt x="137840" y="169973"/>
                    <a:pt x="137840" y="162278"/>
                  </a:cubicBezTo>
                  <a:cubicBezTo>
                    <a:pt x="141331" y="163770"/>
                    <a:pt x="144690" y="166167"/>
                    <a:pt x="148347" y="166698"/>
                  </a:cubicBezTo>
                  <a:cubicBezTo>
                    <a:pt x="153513" y="167452"/>
                    <a:pt x="154060" y="165371"/>
                    <a:pt x="157709" y="162427"/>
                  </a:cubicBezTo>
                  <a:cubicBezTo>
                    <a:pt x="166317" y="155453"/>
                    <a:pt x="181467" y="158538"/>
                    <a:pt x="191957" y="158538"/>
                  </a:cubicBezTo>
                  <a:cubicBezTo>
                    <a:pt x="189876" y="164467"/>
                    <a:pt x="183963" y="174982"/>
                    <a:pt x="177694" y="177536"/>
                  </a:cubicBezTo>
                  <a:cubicBezTo>
                    <a:pt x="176915" y="177851"/>
                    <a:pt x="180696" y="176309"/>
                    <a:pt x="177694" y="177536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05F4A472-0EC2-459C-8D09-F3321560F708}"/>
                </a:ext>
              </a:extLst>
            </p:cNvPr>
            <p:cNvSpPr/>
            <p:nvPr/>
          </p:nvSpPr>
          <p:spPr>
            <a:xfrm>
              <a:off x="5948414" y="1618366"/>
              <a:ext cx="350411" cy="313816"/>
            </a:xfrm>
            <a:custGeom>
              <a:avLst/>
              <a:gdLst>
                <a:gd name="connsiteX0" fmla="*/ 349292 w 350411"/>
                <a:gd name="connsiteY0" fmla="*/ 308376 h 313816"/>
                <a:gd name="connsiteX1" fmla="*/ 346232 w 350411"/>
                <a:gd name="connsiteY1" fmla="*/ 307895 h 313816"/>
                <a:gd name="connsiteX2" fmla="*/ 335460 w 350411"/>
                <a:gd name="connsiteY2" fmla="*/ 304263 h 313816"/>
                <a:gd name="connsiteX3" fmla="*/ 335418 w 350411"/>
                <a:gd name="connsiteY3" fmla="*/ 304222 h 313816"/>
                <a:gd name="connsiteX4" fmla="*/ 335410 w 350411"/>
                <a:gd name="connsiteY4" fmla="*/ 303799 h 313816"/>
                <a:gd name="connsiteX5" fmla="*/ 335228 w 350411"/>
                <a:gd name="connsiteY5" fmla="*/ 303218 h 313816"/>
                <a:gd name="connsiteX6" fmla="*/ 335219 w 350411"/>
                <a:gd name="connsiteY6" fmla="*/ 303218 h 313816"/>
                <a:gd name="connsiteX7" fmla="*/ 328519 w 350411"/>
                <a:gd name="connsiteY7" fmla="*/ 300067 h 313816"/>
                <a:gd name="connsiteX8" fmla="*/ 324912 w 350411"/>
                <a:gd name="connsiteY8" fmla="*/ 298732 h 313816"/>
                <a:gd name="connsiteX9" fmla="*/ 325923 w 350411"/>
                <a:gd name="connsiteY9" fmla="*/ 297787 h 313816"/>
                <a:gd name="connsiteX10" fmla="*/ 329647 w 350411"/>
                <a:gd name="connsiteY10" fmla="*/ 295249 h 313816"/>
                <a:gd name="connsiteX11" fmla="*/ 335841 w 350411"/>
                <a:gd name="connsiteY11" fmla="*/ 295166 h 313816"/>
                <a:gd name="connsiteX12" fmla="*/ 342550 w 350411"/>
                <a:gd name="connsiteY12" fmla="*/ 295092 h 313816"/>
                <a:gd name="connsiteX13" fmla="*/ 344897 w 350411"/>
                <a:gd name="connsiteY13" fmla="*/ 294445 h 313816"/>
                <a:gd name="connsiteX14" fmla="*/ 342741 w 350411"/>
                <a:gd name="connsiteY14" fmla="*/ 293300 h 313816"/>
                <a:gd name="connsiteX15" fmla="*/ 334365 w 350411"/>
                <a:gd name="connsiteY15" fmla="*/ 290456 h 313816"/>
                <a:gd name="connsiteX16" fmla="*/ 328552 w 350411"/>
                <a:gd name="connsiteY16" fmla="*/ 288748 h 313816"/>
                <a:gd name="connsiteX17" fmla="*/ 323693 w 350411"/>
                <a:gd name="connsiteY17" fmla="*/ 286501 h 313816"/>
                <a:gd name="connsiteX18" fmla="*/ 317083 w 350411"/>
                <a:gd name="connsiteY18" fmla="*/ 283606 h 313816"/>
                <a:gd name="connsiteX19" fmla="*/ 293773 w 350411"/>
                <a:gd name="connsiteY19" fmla="*/ 277818 h 313816"/>
                <a:gd name="connsiteX20" fmla="*/ 285812 w 350411"/>
                <a:gd name="connsiteY20" fmla="*/ 276060 h 313816"/>
                <a:gd name="connsiteX21" fmla="*/ 197297 w 350411"/>
                <a:gd name="connsiteY21" fmla="*/ 223402 h 313816"/>
                <a:gd name="connsiteX22" fmla="*/ 189004 w 350411"/>
                <a:gd name="connsiteY22" fmla="*/ 216843 h 313816"/>
                <a:gd name="connsiteX23" fmla="*/ 147674 w 350411"/>
                <a:gd name="connsiteY23" fmla="*/ 181657 h 313816"/>
                <a:gd name="connsiteX24" fmla="*/ 173290 w 350411"/>
                <a:gd name="connsiteY24" fmla="*/ 164085 h 313816"/>
                <a:gd name="connsiteX25" fmla="*/ 179219 w 350411"/>
                <a:gd name="connsiteY25" fmla="*/ 160420 h 313816"/>
                <a:gd name="connsiteX26" fmla="*/ 216270 w 350411"/>
                <a:gd name="connsiteY26" fmla="*/ 138776 h 313816"/>
                <a:gd name="connsiteX27" fmla="*/ 235866 w 350411"/>
                <a:gd name="connsiteY27" fmla="*/ 127747 h 313816"/>
                <a:gd name="connsiteX28" fmla="*/ 239954 w 350411"/>
                <a:gd name="connsiteY28" fmla="*/ 125334 h 313816"/>
                <a:gd name="connsiteX29" fmla="*/ 246895 w 350411"/>
                <a:gd name="connsiteY29" fmla="*/ 121138 h 313816"/>
                <a:gd name="connsiteX30" fmla="*/ 248388 w 350411"/>
                <a:gd name="connsiteY30" fmla="*/ 120193 h 313816"/>
                <a:gd name="connsiteX31" fmla="*/ 250511 w 350411"/>
                <a:gd name="connsiteY31" fmla="*/ 115765 h 313816"/>
                <a:gd name="connsiteX32" fmla="*/ 249880 w 350411"/>
                <a:gd name="connsiteY32" fmla="*/ 113965 h 313816"/>
                <a:gd name="connsiteX33" fmla="*/ 249515 w 350411"/>
                <a:gd name="connsiteY33" fmla="*/ 112754 h 313816"/>
                <a:gd name="connsiteX34" fmla="*/ 247177 w 350411"/>
                <a:gd name="connsiteY34" fmla="*/ 109993 h 313816"/>
                <a:gd name="connsiteX35" fmla="*/ 244648 w 350411"/>
                <a:gd name="connsiteY35" fmla="*/ 109454 h 313816"/>
                <a:gd name="connsiteX36" fmla="*/ 239009 w 350411"/>
                <a:gd name="connsiteY36" fmla="*/ 108873 h 313816"/>
                <a:gd name="connsiteX37" fmla="*/ 235385 w 350411"/>
                <a:gd name="connsiteY37" fmla="*/ 108674 h 313816"/>
                <a:gd name="connsiteX38" fmla="*/ 233204 w 350411"/>
                <a:gd name="connsiteY38" fmla="*/ 108376 h 313816"/>
                <a:gd name="connsiteX39" fmla="*/ 231711 w 350411"/>
                <a:gd name="connsiteY39" fmla="*/ 108193 h 313816"/>
                <a:gd name="connsiteX40" fmla="*/ 232963 w 350411"/>
                <a:gd name="connsiteY40" fmla="*/ 105482 h 313816"/>
                <a:gd name="connsiteX41" fmla="*/ 236504 w 350411"/>
                <a:gd name="connsiteY41" fmla="*/ 102331 h 313816"/>
                <a:gd name="connsiteX42" fmla="*/ 239714 w 350411"/>
                <a:gd name="connsiteY42" fmla="*/ 99743 h 313816"/>
                <a:gd name="connsiteX43" fmla="*/ 240601 w 350411"/>
                <a:gd name="connsiteY43" fmla="*/ 98765 h 313816"/>
                <a:gd name="connsiteX44" fmla="*/ 239407 w 350411"/>
                <a:gd name="connsiteY44" fmla="*/ 98201 h 313816"/>
                <a:gd name="connsiteX45" fmla="*/ 231197 w 350411"/>
                <a:gd name="connsiteY45" fmla="*/ 98574 h 313816"/>
                <a:gd name="connsiteX46" fmla="*/ 228170 w 350411"/>
                <a:gd name="connsiteY46" fmla="*/ 99362 h 313816"/>
                <a:gd name="connsiteX47" fmla="*/ 215350 w 350411"/>
                <a:gd name="connsiteY47" fmla="*/ 100854 h 313816"/>
                <a:gd name="connsiteX48" fmla="*/ 208326 w 350411"/>
                <a:gd name="connsiteY48" fmla="*/ 101576 h 313816"/>
                <a:gd name="connsiteX49" fmla="*/ 204628 w 350411"/>
                <a:gd name="connsiteY49" fmla="*/ 102355 h 313816"/>
                <a:gd name="connsiteX50" fmla="*/ 199834 w 350411"/>
                <a:gd name="connsiteY50" fmla="*/ 103185 h 313816"/>
                <a:gd name="connsiteX51" fmla="*/ 197023 w 350411"/>
                <a:gd name="connsiteY51" fmla="*/ 102629 h 313816"/>
                <a:gd name="connsiteX52" fmla="*/ 192993 w 350411"/>
                <a:gd name="connsiteY52" fmla="*/ 102024 h 313816"/>
                <a:gd name="connsiteX53" fmla="*/ 188739 w 350411"/>
                <a:gd name="connsiteY53" fmla="*/ 102339 h 313816"/>
                <a:gd name="connsiteX54" fmla="*/ 178390 w 350411"/>
                <a:gd name="connsiteY54" fmla="*/ 101767 h 313816"/>
                <a:gd name="connsiteX55" fmla="*/ 177461 w 350411"/>
                <a:gd name="connsiteY55" fmla="*/ 100971 h 313816"/>
                <a:gd name="connsiteX56" fmla="*/ 176889 w 350411"/>
                <a:gd name="connsiteY56" fmla="*/ 102057 h 313816"/>
                <a:gd name="connsiteX57" fmla="*/ 176366 w 350411"/>
                <a:gd name="connsiteY57" fmla="*/ 102961 h 313816"/>
                <a:gd name="connsiteX58" fmla="*/ 176342 w 350411"/>
                <a:gd name="connsiteY58" fmla="*/ 102919 h 313816"/>
                <a:gd name="connsiteX59" fmla="*/ 171847 w 350411"/>
                <a:gd name="connsiteY59" fmla="*/ 101717 h 313816"/>
                <a:gd name="connsiteX60" fmla="*/ 169658 w 350411"/>
                <a:gd name="connsiteY60" fmla="*/ 106759 h 313816"/>
                <a:gd name="connsiteX61" fmla="*/ 169376 w 350411"/>
                <a:gd name="connsiteY61" fmla="*/ 107795 h 313816"/>
                <a:gd name="connsiteX62" fmla="*/ 167178 w 350411"/>
                <a:gd name="connsiteY62" fmla="*/ 112348 h 313816"/>
                <a:gd name="connsiteX63" fmla="*/ 166689 w 350411"/>
                <a:gd name="connsiteY63" fmla="*/ 112066 h 313816"/>
                <a:gd name="connsiteX64" fmla="*/ 164417 w 350411"/>
                <a:gd name="connsiteY64" fmla="*/ 111693 h 313816"/>
                <a:gd name="connsiteX65" fmla="*/ 162095 w 350411"/>
                <a:gd name="connsiteY65" fmla="*/ 113318 h 313816"/>
                <a:gd name="connsiteX66" fmla="*/ 158521 w 350411"/>
                <a:gd name="connsiteY66" fmla="*/ 115416 h 313816"/>
                <a:gd name="connsiteX67" fmla="*/ 146140 w 350411"/>
                <a:gd name="connsiteY67" fmla="*/ 113600 h 313816"/>
                <a:gd name="connsiteX68" fmla="*/ 145634 w 350411"/>
                <a:gd name="connsiteY68" fmla="*/ 113343 h 313816"/>
                <a:gd name="connsiteX69" fmla="*/ 150585 w 350411"/>
                <a:gd name="connsiteY69" fmla="*/ 97712 h 313816"/>
                <a:gd name="connsiteX70" fmla="*/ 149971 w 350411"/>
                <a:gd name="connsiteY70" fmla="*/ 95348 h 313816"/>
                <a:gd name="connsiteX71" fmla="*/ 150253 w 350411"/>
                <a:gd name="connsiteY71" fmla="*/ 94909 h 313816"/>
                <a:gd name="connsiteX72" fmla="*/ 151737 w 350411"/>
                <a:gd name="connsiteY72" fmla="*/ 93524 h 313816"/>
                <a:gd name="connsiteX73" fmla="*/ 154408 w 350411"/>
                <a:gd name="connsiteY73" fmla="*/ 90489 h 313816"/>
                <a:gd name="connsiteX74" fmla="*/ 154955 w 350411"/>
                <a:gd name="connsiteY74" fmla="*/ 81500 h 313816"/>
                <a:gd name="connsiteX75" fmla="*/ 154789 w 350411"/>
                <a:gd name="connsiteY75" fmla="*/ 78705 h 313816"/>
                <a:gd name="connsiteX76" fmla="*/ 154300 w 350411"/>
                <a:gd name="connsiteY76" fmla="*/ 74915 h 313816"/>
                <a:gd name="connsiteX77" fmla="*/ 153819 w 350411"/>
                <a:gd name="connsiteY77" fmla="*/ 70205 h 313816"/>
                <a:gd name="connsiteX78" fmla="*/ 153910 w 350411"/>
                <a:gd name="connsiteY78" fmla="*/ 70769 h 313816"/>
                <a:gd name="connsiteX79" fmla="*/ 155113 w 350411"/>
                <a:gd name="connsiteY79" fmla="*/ 70147 h 313816"/>
                <a:gd name="connsiteX80" fmla="*/ 157169 w 350411"/>
                <a:gd name="connsiteY80" fmla="*/ 66896 h 313816"/>
                <a:gd name="connsiteX81" fmla="*/ 158753 w 350411"/>
                <a:gd name="connsiteY81" fmla="*/ 63986 h 313816"/>
                <a:gd name="connsiteX82" fmla="*/ 161299 w 350411"/>
                <a:gd name="connsiteY82" fmla="*/ 62194 h 313816"/>
                <a:gd name="connsiteX83" fmla="*/ 165205 w 350411"/>
                <a:gd name="connsiteY83" fmla="*/ 58977 h 313816"/>
                <a:gd name="connsiteX84" fmla="*/ 166755 w 350411"/>
                <a:gd name="connsiteY84" fmla="*/ 56439 h 313816"/>
                <a:gd name="connsiteX85" fmla="*/ 169492 w 350411"/>
                <a:gd name="connsiteY85" fmla="*/ 53819 h 313816"/>
                <a:gd name="connsiteX86" fmla="*/ 174617 w 350411"/>
                <a:gd name="connsiteY86" fmla="*/ 53106 h 313816"/>
                <a:gd name="connsiteX87" fmla="*/ 176400 w 350411"/>
                <a:gd name="connsiteY87" fmla="*/ 50999 h 313816"/>
                <a:gd name="connsiteX88" fmla="*/ 176516 w 350411"/>
                <a:gd name="connsiteY88" fmla="*/ 53155 h 313816"/>
                <a:gd name="connsiteX89" fmla="*/ 176532 w 350411"/>
                <a:gd name="connsiteY89" fmla="*/ 54026 h 313816"/>
                <a:gd name="connsiteX90" fmla="*/ 176400 w 350411"/>
                <a:gd name="connsiteY90" fmla="*/ 54142 h 313816"/>
                <a:gd name="connsiteX91" fmla="*/ 176698 w 350411"/>
                <a:gd name="connsiteY91" fmla="*/ 54540 h 313816"/>
                <a:gd name="connsiteX92" fmla="*/ 176897 w 350411"/>
                <a:gd name="connsiteY92" fmla="*/ 54814 h 313816"/>
                <a:gd name="connsiteX93" fmla="*/ 176914 w 350411"/>
                <a:gd name="connsiteY93" fmla="*/ 54839 h 313816"/>
                <a:gd name="connsiteX94" fmla="*/ 181657 w 350411"/>
                <a:gd name="connsiteY94" fmla="*/ 54283 h 313816"/>
                <a:gd name="connsiteX95" fmla="*/ 184651 w 350411"/>
                <a:gd name="connsiteY95" fmla="*/ 51008 h 313816"/>
                <a:gd name="connsiteX96" fmla="*/ 185439 w 350411"/>
                <a:gd name="connsiteY96" fmla="*/ 49946 h 313816"/>
                <a:gd name="connsiteX97" fmla="*/ 189684 w 350411"/>
                <a:gd name="connsiteY97" fmla="*/ 45866 h 313816"/>
                <a:gd name="connsiteX98" fmla="*/ 191359 w 350411"/>
                <a:gd name="connsiteY98" fmla="*/ 44481 h 313816"/>
                <a:gd name="connsiteX99" fmla="*/ 193134 w 350411"/>
                <a:gd name="connsiteY99" fmla="*/ 42790 h 313816"/>
                <a:gd name="connsiteX100" fmla="*/ 197960 w 350411"/>
                <a:gd name="connsiteY100" fmla="*/ 38967 h 313816"/>
                <a:gd name="connsiteX101" fmla="*/ 203856 w 350411"/>
                <a:gd name="connsiteY101" fmla="*/ 39182 h 313816"/>
                <a:gd name="connsiteX102" fmla="*/ 209985 w 350411"/>
                <a:gd name="connsiteY102" fmla="*/ 39597 h 313816"/>
                <a:gd name="connsiteX103" fmla="*/ 217904 w 350411"/>
                <a:gd name="connsiteY103" fmla="*/ 37184 h 313816"/>
                <a:gd name="connsiteX104" fmla="*/ 219413 w 350411"/>
                <a:gd name="connsiteY104" fmla="*/ 36471 h 313816"/>
                <a:gd name="connsiteX105" fmla="*/ 225351 w 350411"/>
                <a:gd name="connsiteY105" fmla="*/ 35119 h 313816"/>
                <a:gd name="connsiteX106" fmla="*/ 233834 w 350411"/>
                <a:gd name="connsiteY106" fmla="*/ 32341 h 313816"/>
                <a:gd name="connsiteX107" fmla="*/ 235766 w 350411"/>
                <a:gd name="connsiteY107" fmla="*/ 28195 h 313816"/>
                <a:gd name="connsiteX108" fmla="*/ 230899 w 350411"/>
                <a:gd name="connsiteY108" fmla="*/ 22481 h 313816"/>
                <a:gd name="connsiteX109" fmla="*/ 225550 w 350411"/>
                <a:gd name="connsiteY109" fmla="*/ 19645 h 313816"/>
                <a:gd name="connsiteX110" fmla="*/ 223684 w 350411"/>
                <a:gd name="connsiteY110" fmla="*/ 20383 h 313816"/>
                <a:gd name="connsiteX111" fmla="*/ 222589 w 350411"/>
                <a:gd name="connsiteY111" fmla="*/ 20748 h 313816"/>
                <a:gd name="connsiteX112" fmla="*/ 223145 w 350411"/>
                <a:gd name="connsiteY112" fmla="*/ 16237 h 313816"/>
                <a:gd name="connsiteX113" fmla="*/ 223518 w 350411"/>
                <a:gd name="connsiteY113" fmla="*/ 8774 h 313816"/>
                <a:gd name="connsiteX114" fmla="*/ 215043 w 350411"/>
                <a:gd name="connsiteY114" fmla="*/ 6460 h 313816"/>
                <a:gd name="connsiteX115" fmla="*/ 212074 w 350411"/>
                <a:gd name="connsiteY115" fmla="*/ 6568 h 313816"/>
                <a:gd name="connsiteX116" fmla="*/ 205681 w 350411"/>
                <a:gd name="connsiteY116" fmla="*/ 4868 h 313816"/>
                <a:gd name="connsiteX117" fmla="*/ 198931 w 350411"/>
                <a:gd name="connsiteY117" fmla="*/ 3068 h 313816"/>
                <a:gd name="connsiteX118" fmla="*/ 195240 w 350411"/>
                <a:gd name="connsiteY118" fmla="*/ 2695 h 313816"/>
                <a:gd name="connsiteX119" fmla="*/ 171548 w 350411"/>
                <a:gd name="connsiteY119" fmla="*/ 1841 h 313816"/>
                <a:gd name="connsiteX120" fmla="*/ 163753 w 350411"/>
                <a:gd name="connsiteY120" fmla="*/ 1161 h 313816"/>
                <a:gd name="connsiteX121" fmla="*/ 161937 w 350411"/>
                <a:gd name="connsiteY121" fmla="*/ 2073 h 313816"/>
                <a:gd name="connsiteX122" fmla="*/ 160635 w 350411"/>
                <a:gd name="connsiteY122" fmla="*/ 2803 h 313816"/>
                <a:gd name="connsiteX123" fmla="*/ 161108 w 350411"/>
                <a:gd name="connsiteY123" fmla="*/ 1708 h 313816"/>
                <a:gd name="connsiteX124" fmla="*/ 161929 w 350411"/>
                <a:gd name="connsiteY124" fmla="*/ 0 h 313816"/>
                <a:gd name="connsiteX125" fmla="*/ 160063 w 350411"/>
                <a:gd name="connsiteY125" fmla="*/ 323 h 313816"/>
                <a:gd name="connsiteX126" fmla="*/ 158131 w 350411"/>
                <a:gd name="connsiteY126" fmla="*/ 1368 h 313816"/>
                <a:gd name="connsiteX127" fmla="*/ 157352 w 350411"/>
                <a:gd name="connsiteY127" fmla="*/ 1899 h 313816"/>
                <a:gd name="connsiteX128" fmla="*/ 156506 w 350411"/>
                <a:gd name="connsiteY128" fmla="*/ 1916 h 313816"/>
                <a:gd name="connsiteX129" fmla="*/ 151464 w 350411"/>
                <a:gd name="connsiteY129" fmla="*/ 2305 h 313816"/>
                <a:gd name="connsiteX130" fmla="*/ 146845 w 350411"/>
                <a:gd name="connsiteY130" fmla="*/ 5257 h 313816"/>
                <a:gd name="connsiteX131" fmla="*/ 145302 w 350411"/>
                <a:gd name="connsiteY131" fmla="*/ 6941 h 313816"/>
                <a:gd name="connsiteX132" fmla="*/ 122987 w 350411"/>
                <a:gd name="connsiteY132" fmla="*/ 16229 h 313816"/>
                <a:gd name="connsiteX133" fmla="*/ 119164 w 350411"/>
                <a:gd name="connsiteY133" fmla="*/ 17083 h 313816"/>
                <a:gd name="connsiteX134" fmla="*/ 92736 w 350411"/>
                <a:gd name="connsiteY134" fmla="*/ 14437 h 313816"/>
                <a:gd name="connsiteX135" fmla="*/ 91525 w 350411"/>
                <a:gd name="connsiteY135" fmla="*/ 13873 h 313816"/>
                <a:gd name="connsiteX136" fmla="*/ 79708 w 350411"/>
                <a:gd name="connsiteY136" fmla="*/ 13086 h 313816"/>
                <a:gd name="connsiteX137" fmla="*/ 77544 w 350411"/>
                <a:gd name="connsiteY137" fmla="*/ 20549 h 313816"/>
                <a:gd name="connsiteX138" fmla="*/ 77146 w 350411"/>
                <a:gd name="connsiteY138" fmla="*/ 25168 h 313816"/>
                <a:gd name="connsiteX139" fmla="*/ 76515 w 350411"/>
                <a:gd name="connsiteY139" fmla="*/ 26105 h 313816"/>
                <a:gd name="connsiteX140" fmla="*/ 81400 w 350411"/>
                <a:gd name="connsiteY140" fmla="*/ 28444 h 313816"/>
                <a:gd name="connsiteX141" fmla="*/ 80977 w 350411"/>
                <a:gd name="connsiteY141" fmla="*/ 31819 h 313816"/>
                <a:gd name="connsiteX142" fmla="*/ 85786 w 350411"/>
                <a:gd name="connsiteY142" fmla="*/ 35633 h 313816"/>
                <a:gd name="connsiteX143" fmla="*/ 88531 w 350411"/>
                <a:gd name="connsiteY143" fmla="*/ 37002 h 313816"/>
                <a:gd name="connsiteX144" fmla="*/ 102969 w 350411"/>
                <a:gd name="connsiteY144" fmla="*/ 46944 h 313816"/>
                <a:gd name="connsiteX145" fmla="*/ 107621 w 350411"/>
                <a:gd name="connsiteY145" fmla="*/ 50941 h 313816"/>
                <a:gd name="connsiteX146" fmla="*/ 124787 w 350411"/>
                <a:gd name="connsiteY146" fmla="*/ 62252 h 313816"/>
                <a:gd name="connsiteX147" fmla="*/ 124430 w 350411"/>
                <a:gd name="connsiteY147" fmla="*/ 63049 h 313816"/>
                <a:gd name="connsiteX148" fmla="*/ 120897 w 350411"/>
                <a:gd name="connsiteY148" fmla="*/ 68538 h 313816"/>
                <a:gd name="connsiteX149" fmla="*/ 118418 w 350411"/>
                <a:gd name="connsiteY149" fmla="*/ 68182 h 313816"/>
                <a:gd name="connsiteX150" fmla="*/ 115640 w 350411"/>
                <a:gd name="connsiteY150" fmla="*/ 66880 h 313816"/>
                <a:gd name="connsiteX151" fmla="*/ 114213 w 350411"/>
                <a:gd name="connsiteY151" fmla="*/ 66581 h 313816"/>
                <a:gd name="connsiteX152" fmla="*/ 108890 w 350411"/>
                <a:gd name="connsiteY152" fmla="*/ 68878 h 313816"/>
                <a:gd name="connsiteX153" fmla="*/ 108185 w 350411"/>
                <a:gd name="connsiteY153" fmla="*/ 78481 h 313816"/>
                <a:gd name="connsiteX154" fmla="*/ 108185 w 350411"/>
                <a:gd name="connsiteY154" fmla="*/ 78730 h 313816"/>
                <a:gd name="connsiteX155" fmla="*/ 107646 w 350411"/>
                <a:gd name="connsiteY155" fmla="*/ 82229 h 313816"/>
                <a:gd name="connsiteX156" fmla="*/ 106991 w 350411"/>
                <a:gd name="connsiteY156" fmla="*/ 88250 h 313816"/>
                <a:gd name="connsiteX157" fmla="*/ 103790 w 350411"/>
                <a:gd name="connsiteY157" fmla="*/ 91699 h 313816"/>
                <a:gd name="connsiteX158" fmla="*/ 98847 w 350411"/>
                <a:gd name="connsiteY158" fmla="*/ 99121 h 313816"/>
                <a:gd name="connsiteX159" fmla="*/ 98740 w 350411"/>
                <a:gd name="connsiteY159" fmla="*/ 99677 h 313816"/>
                <a:gd name="connsiteX160" fmla="*/ 97064 w 350411"/>
                <a:gd name="connsiteY160" fmla="*/ 100158 h 313816"/>
                <a:gd name="connsiteX161" fmla="*/ 96235 w 350411"/>
                <a:gd name="connsiteY161" fmla="*/ 101941 h 313816"/>
                <a:gd name="connsiteX162" fmla="*/ 94867 w 350411"/>
                <a:gd name="connsiteY162" fmla="*/ 105548 h 313816"/>
                <a:gd name="connsiteX163" fmla="*/ 90787 w 350411"/>
                <a:gd name="connsiteY163" fmla="*/ 110117 h 313816"/>
                <a:gd name="connsiteX164" fmla="*/ 88598 w 350411"/>
                <a:gd name="connsiteY164" fmla="*/ 112497 h 313816"/>
                <a:gd name="connsiteX165" fmla="*/ 87943 w 350411"/>
                <a:gd name="connsiteY165" fmla="*/ 111900 h 313816"/>
                <a:gd name="connsiteX166" fmla="*/ 85214 w 350411"/>
                <a:gd name="connsiteY166" fmla="*/ 114272 h 313816"/>
                <a:gd name="connsiteX167" fmla="*/ 84783 w 350411"/>
                <a:gd name="connsiteY167" fmla="*/ 114272 h 313816"/>
                <a:gd name="connsiteX168" fmla="*/ 82793 w 350411"/>
                <a:gd name="connsiteY168" fmla="*/ 116411 h 313816"/>
                <a:gd name="connsiteX169" fmla="*/ 82834 w 350411"/>
                <a:gd name="connsiteY169" fmla="*/ 117896 h 313816"/>
                <a:gd name="connsiteX170" fmla="*/ 81947 w 350411"/>
                <a:gd name="connsiteY170" fmla="*/ 119529 h 313816"/>
                <a:gd name="connsiteX171" fmla="*/ 80139 w 350411"/>
                <a:gd name="connsiteY171" fmla="*/ 122108 h 313816"/>
                <a:gd name="connsiteX172" fmla="*/ 74998 w 350411"/>
                <a:gd name="connsiteY172" fmla="*/ 130716 h 313816"/>
                <a:gd name="connsiteX173" fmla="*/ 72203 w 350411"/>
                <a:gd name="connsiteY173" fmla="*/ 132532 h 313816"/>
                <a:gd name="connsiteX174" fmla="*/ 71805 w 350411"/>
                <a:gd name="connsiteY174" fmla="*/ 133096 h 313816"/>
                <a:gd name="connsiteX175" fmla="*/ 69997 w 350411"/>
                <a:gd name="connsiteY175" fmla="*/ 135061 h 313816"/>
                <a:gd name="connsiteX176" fmla="*/ 66788 w 350411"/>
                <a:gd name="connsiteY176" fmla="*/ 138503 h 313816"/>
                <a:gd name="connsiteX177" fmla="*/ 62642 w 350411"/>
                <a:gd name="connsiteY177" fmla="*/ 142566 h 313816"/>
                <a:gd name="connsiteX178" fmla="*/ 54598 w 350411"/>
                <a:gd name="connsiteY178" fmla="*/ 149789 h 313816"/>
                <a:gd name="connsiteX179" fmla="*/ 52475 w 350411"/>
                <a:gd name="connsiteY179" fmla="*/ 151149 h 313816"/>
                <a:gd name="connsiteX180" fmla="*/ 47632 w 350411"/>
                <a:gd name="connsiteY180" fmla="*/ 154905 h 313816"/>
                <a:gd name="connsiteX181" fmla="*/ 45302 w 350411"/>
                <a:gd name="connsiteY181" fmla="*/ 161067 h 313816"/>
                <a:gd name="connsiteX182" fmla="*/ 45302 w 350411"/>
                <a:gd name="connsiteY182" fmla="*/ 163662 h 313816"/>
                <a:gd name="connsiteX183" fmla="*/ 45186 w 350411"/>
                <a:gd name="connsiteY183" fmla="*/ 165114 h 313816"/>
                <a:gd name="connsiteX184" fmla="*/ 45203 w 350411"/>
                <a:gd name="connsiteY184" fmla="*/ 178854 h 313816"/>
                <a:gd name="connsiteX185" fmla="*/ 58056 w 350411"/>
                <a:gd name="connsiteY185" fmla="*/ 198450 h 313816"/>
                <a:gd name="connsiteX186" fmla="*/ 63421 w 350411"/>
                <a:gd name="connsiteY186" fmla="*/ 203542 h 313816"/>
                <a:gd name="connsiteX187" fmla="*/ 63239 w 350411"/>
                <a:gd name="connsiteY187" fmla="*/ 203807 h 313816"/>
                <a:gd name="connsiteX188" fmla="*/ 64831 w 350411"/>
                <a:gd name="connsiteY188" fmla="*/ 204960 h 313816"/>
                <a:gd name="connsiteX189" fmla="*/ 64906 w 350411"/>
                <a:gd name="connsiteY189" fmla="*/ 204877 h 313816"/>
                <a:gd name="connsiteX190" fmla="*/ 65470 w 350411"/>
                <a:gd name="connsiteY190" fmla="*/ 205200 h 313816"/>
                <a:gd name="connsiteX191" fmla="*/ 67203 w 350411"/>
                <a:gd name="connsiteY191" fmla="*/ 206751 h 313816"/>
                <a:gd name="connsiteX192" fmla="*/ 69276 w 350411"/>
                <a:gd name="connsiteY192" fmla="*/ 206004 h 313816"/>
                <a:gd name="connsiteX193" fmla="*/ 69782 w 350411"/>
                <a:gd name="connsiteY193" fmla="*/ 205714 h 313816"/>
                <a:gd name="connsiteX194" fmla="*/ 70512 w 350411"/>
                <a:gd name="connsiteY194" fmla="*/ 206751 h 313816"/>
                <a:gd name="connsiteX195" fmla="*/ 70719 w 350411"/>
                <a:gd name="connsiteY195" fmla="*/ 207223 h 313816"/>
                <a:gd name="connsiteX196" fmla="*/ 71233 w 350411"/>
                <a:gd name="connsiteY196" fmla="*/ 207315 h 313816"/>
                <a:gd name="connsiteX197" fmla="*/ 73563 w 350411"/>
                <a:gd name="connsiteY197" fmla="*/ 207895 h 313816"/>
                <a:gd name="connsiteX198" fmla="*/ 79526 w 350411"/>
                <a:gd name="connsiteY198" fmla="*/ 208069 h 313816"/>
                <a:gd name="connsiteX199" fmla="*/ 80944 w 350411"/>
                <a:gd name="connsiteY199" fmla="*/ 206734 h 313816"/>
                <a:gd name="connsiteX200" fmla="*/ 81217 w 350411"/>
                <a:gd name="connsiteY200" fmla="*/ 207588 h 313816"/>
                <a:gd name="connsiteX201" fmla="*/ 81914 w 350411"/>
                <a:gd name="connsiteY201" fmla="*/ 209819 h 313816"/>
                <a:gd name="connsiteX202" fmla="*/ 83008 w 350411"/>
                <a:gd name="connsiteY202" fmla="*/ 207754 h 313816"/>
                <a:gd name="connsiteX203" fmla="*/ 84601 w 350411"/>
                <a:gd name="connsiteY203" fmla="*/ 205971 h 313816"/>
                <a:gd name="connsiteX204" fmla="*/ 87113 w 350411"/>
                <a:gd name="connsiteY204" fmla="*/ 207273 h 313816"/>
                <a:gd name="connsiteX205" fmla="*/ 90414 w 350411"/>
                <a:gd name="connsiteY205" fmla="*/ 209180 h 313816"/>
                <a:gd name="connsiteX206" fmla="*/ 76267 w 350411"/>
                <a:gd name="connsiteY206" fmla="*/ 241099 h 313816"/>
                <a:gd name="connsiteX207" fmla="*/ 74359 w 350411"/>
                <a:gd name="connsiteY207" fmla="*/ 244316 h 313816"/>
                <a:gd name="connsiteX208" fmla="*/ 56514 w 350411"/>
                <a:gd name="connsiteY208" fmla="*/ 267875 h 313816"/>
                <a:gd name="connsiteX209" fmla="*/ 31055 w 350411"/>
                <a:gd name="connsiteY209" fmla="*/ 278706 h 313816"/>
                <a:gd name="connsiteX210" fmla="*/ 4569 w 350411"/>
                <a:gd name="connsiteY210" fmla="*/ 267253 h 313816"/>
                <a:gd name="connsiteX211" fmla="*/ 3615 w 350411"/>
                <a:gd name="connsiteY211" fmla="*/ 265893 h 313816"/>
                <a:gd name="connsiteX212" fmla="*/ 2894 w 350411"/>
                <a:gd name="connsiteY212" fmla="*/ 267386 h 313816"/>
                <a:gd name="connsiteX213" fmla="*/ 505 w 350411"/>
                <a:gd name="connsiteY213" fmla="*/ 281384 h 313816"/>
                <a:gd name="connsiteX214" fmla="*/ 580 w 350411"/>
                <a:gd name="connsiteY214" fmla="*/ 282611 h 313816"/>
                <a:gd name="connsiteX215" fmla="*/ 1882 w 350411"/>
                <a:gd name="connsiteY215" fmla="*/ 286915 h 313816"/>
                <a:gd name="connsiteX216" fmla="*/ 6319 w 350411"/>
                <a:gd name="connsiteY216" fmla="*/ 291377 h 313816"/>
                <a:gd name="connsiteX217" fmla="*/ 6949 w 350411"/>
                <a:gd name="connsiteY217" fmla="*/ 291907 h 313816"/>
                <a:gd name="connsiteX218" fmla="*/ 5713 w 350411"/>
                <a:gd name="connsiteY218" fmla="*/ 293433 h 313816"/>
                <a:gd name="connsiteX219" fmla="*/ 7770 w 350411"/>
                <a:gd name="connsiteY219" fmla="*/ 296958 h 313816"/>
                <a:gd name="connsiteX220" fmla="*/ 9868 w 350411"/>
                <a:gd name="connsiteY220" fmla="*/ 301195 h 313816"/>
                <a:gd name="connsiteX221" fmla="*/ 9420 w 350411"/>
                <a:gd name="connsiteY221" fmla="*/ 302066 h 313816"/>
                <a:gd name="connsiteX222" fmla="*/ 10291 w 350411"/>
                <a:gd name="connsiteY222" fmla="*/ 302514 h 313816"/>
                <a:gd name="connsiteX223" fmla="*/ 17356 w 350411"/>
                <a:gd name="connsiteY223" fmla="*/ 305308 h 313816"/>
                <a:gd name="connsiteX224" fmla="*/ 20532 w 350411"/>
                <a:gd name="connsiteY224" fmla="*/ 305217 h 313816"/>
                <a:gd name="connsiteX225" fmla="*/ 21884 w 350411"/>
                <a:gd name="connsiteY225" fmla="*/ 305117 h 313816"/>
                <a:gd name="connsiteX226" fmla="*/ 25035 w 350411"/>
                <a:gd name="connsiteY226" fmla="*/ 306079 h 313816"/>
                <a:gd name="connsiteX227" fmla="*/ 31570 w 350411"/>
                <a:gd name="connsiteY227" fmla="*/ 306950 h 313816"/>
                <a:gd name="connsiteX228" fmla="*/ 32938 w 350411"/>
                <a:gd name="connsiteY228" fmla="*/ 306834 h 313816"/>
                <a:gd name="connsiteX229" fmla="*/ 51223 w 350411"/>
                <a:gd name="connsiteY229" fmla="*/ 307298 h 313816"/>
                <a:gd name="connsiteX230" fmla="*/ 53586 w 350411"/>
                <a:gd name="connsiteY230" fmla="*/ 307829 h 313816"/>
                <a:gd name="connsiteX231" fmla="*/ 52890 w 350411"/>
                <a:gd name="connsiteY231" fmla="*/ 306776 h 313816"/>
                <a:gd name="connsiteX232" fmla="*/ 53354 w 350411"/>
                <a:gd name="connsiteY232" fmla="*/ 306195 h 313816"/>
                <a:gd name="connsiteX233" fmla="*/ 58263 w 350411"/>
                <a:gd name="connsiteY233" fmla="*/ 303492 h 313816"/>
                <a:gd name="connsiteX234" fmla="*/ 61738 w 350411"/>
                <a:gd name="connsiteY234" fmla="*/ 301817 h 313816"/>
                <a:gd name="connsiteX235" fmla="*/ 68115 w 350411"/>
                <a:gd name="connsiteY235" fmla="*/ 296360 h 313816"/>
                <a:gd name="connsiteX236" fmla="*/ 69591 w 350411"/>
                <a:gd name="connsiteY236" fmla="*/ 294801 h 313816"/>
                <a:gd name="connsiteX237" fmla="*/ 72220 w 350411"/>
                <a:gd name="connsiteY237" fmla="*/ 292828 h 313816"/>
                <a:gd name="connsiteX238" fmla="*/ 74741 w 350411"/>
                <a:gd name="connsiteY238" fmla="*/ 291012 h 313816"/>
                <a:gd name="connsiteX239" fmla="*/ 81101 w 350411"/>
                <a:gd name="connsiteY239" fmla="*/ 285232 h 313816"/>
                <a:gd name="connsiteX240" fmla="*/ 80745 w 350411"/>
                <a:gd name="connsiteY240" fmla="*/ 286310 h 313816"/>
                <a:gd name="connsiteX241" fmla="*/ 80338 w 350411"/>
                <a:gd name="connsiteY241" fmla="*/ 289420 h 313816"/>
                <a:gd name="connsiteX242" fmla="*/ 80521 w 350411"/>
                <a:gd name="connsiteY242" fmla="*/ 290042 h 313816"/>
                <a:gd name="connsiteX243" fmla="*/ 81176 w 350411"/>
                <a:gd name="connsiteY243" fmla="*/ 290108 h 313816"/>
                <a:gd name="connsiteX244" fmla="*/ 88705 w 350411"/>
                <a:gd name="connsiteY244" fmla="*/ 286484 h 313816"/>
                <a:gd name="connsiteX245" fmla="*/ 89493 w 350411"/>
                <a:gd name="connsiteY245" fmla="*/ 284162 h 313816"/>
                <a:gd name="connsiteX246" fmla="*/ 88498 w 350411"/>
                <a:gd name="connsiteY246" fmla="*/ 283059 h 313816"/>
                <a:gd name="connsiteX247" fmla="*/ 88921 w 350411"/>
                <a:gd name="connsiteY247" fmla="*/ 282122 h 313816"/>
                <a:gd name="connsiteX248" fmla="*/ 89311 w 350411"/>
                <a:gd name="connsiteY248" fmla="*/ 281824 h 313816"/>
                <a:gd name="connsiteX249" fmla="*/ 91906 w 350411"/>
                <a:gd name="connsiteY249" fmla="*/ 282031 h 313816"/>
                <a:gd name="connsiteX250" fmla="*/ 93034 w 350411"/>
                <a:gd name="connsiteY250" fmla="*/ 279684 h 313816"/>
                <a:gd name="connsiteX251" fmla="*/ 94046 w 350411"/>
                <a:gd name="connsiteY251" fmla="*/ 277039 h 313816"/>
                <a:gd name="connsiteX252" fmla="*/ 94071 w 350411"/>
                <a:gd name="connsiteY252" fmla="*/ 276823 h 313816"/>
                <a:gd name="connsiteX253" fmla="*/ 94900 w 350411"/>
                <a:gd name="connsiteY253" fmla="*/ 277296 h 313816"/>
                <a:gd name="connsiteX254" fmla="*/ 95854 w 350411"/>
                <a:gd name="connsiteY254" fmla="*/ 277909 h 313816"/>
                <a:gd name="connsiteX255" fmla="*/ 96318 w 350411"/>
                <a:gd name="connsiteY255" fmla="*/ 276873 h 313816"/>
                <a:gd name="connsiteX256" fmla="*/ 101526 w 350411"/>
                <a:gd name="connsiteY256" fmla="*/ 267859 h 313816"/>
                <a:gd name="connsiteX257" fmla="*/ 102256 w 350411"/>
                <a:gd name="connsiteY257" fmla="*/ 267179 h 313816"/>
                <a:gd name="connsiteX258" fmla="*/ 104660 w 350411"/>
                <a:gd name="connsiteY258" fmla="*/ 263538 h 313816"/>
                <a:gd name="connsiteX259" fmla="*/ 104718 w 350411"/>
                <a:gd name="connsiteY259" fmla="*/ 262925 h 313816"/>
                <a:gd name="connsiteX260" fmla="*/ 102430 w 350411"/>
                <a:gd name="connsiteY260" fmla="*/ 261498 h 313816"/>
                <a:gd name="connsiteX261" fmla="*/ 102994 w 350411"/>
                <a:gd name="connsiteY261" fmla="*/ 259633 h 313816"/>
                <a:gd name="connsiteX262" fmla="*/ 106991 w 350411"/>
                <a:gd name="connsiteY262" fmla="*/ 258977 h 313816"/>
                <a:gd name="connsiteX263" fmla="*/ 110424 w 350411"/>
                <a:gd name="connsiteY263" fmla="*/ 252103 h 313816"/>
                <a:gd name="connsiteX264" fmla="*/ 109205 w 350411"/>
                <a:gd name="connsiteY264" fmla="*/ 249864 h 313816"/>
                <a:gd name="connsiteX265" fmla="*/ 111369 w 350411"/>
                <a:gd name="connsiteY265" fmla="*/ 249433 h 313816"/>
                <a:gd name="connsiteX266" fmla="*/ 112356 w 350411"/>
                <a:gd name="connsiteY266" fmla="*/ 249632 h 313816"/>
                <a:gd name="connsiteX267" fmla="*/ 112522 w 350411"/>
                <a:gd name="connsiteY267" fmla="*/ 248628 h 313816"/>
                <a:gd name="connsiteX268" fmla="*/ 113666 w 350411"/>
                <a:gd name="connsiteY268" fmla="*/ 245626 h 313816"/>
                <a:gd name="connsiteX269" fmla="*/ 115117 w 350411"/>
                <a:gd name="connsiteY269" fmla="*/ 241522 h 313816"/>
                <a:gd name="connsiteX270" fmla="*/ 114761 w 350411"/>
                <a:gd name="connsiteY270" fmla="*/ 237773 h 313816"/>
                <a:gd name="connsiteX271" fmla="*/ 114670 w 350411"/>
                <a:gd name="connsiteY271" fmla="*/ 237367 h 313816"/>
                <a:gd name="connsiteX272" fmla="*/ 116776 w 350411"/>
                <a:gd name="connsiteY272" fmla="*/ 237077 h 313816"/>
                <a:gd name="connsiteX273" fmla="*/ 117613 w 350411"/>
                <a:gd name="connsiteY273" fmla="*/ 231993 h 313816"/>
                <a:gd name="connsiteX274" fmla="*/ 118484 w 350411"/>
                <a:gd name="connsiteY274" fmla="*/ 231355 h 313816"/>
                <a:gd name="connsiteX275" fmla="*/ 118625 w 350411"/>
                <a:gd name="connsiteY275" fmla="*/ 230700 h 313816"/>
                <a:gd name="connsiteX276" fmla="*/ 118733 w 350411"/>
                <a:gd name="connsiteY276" fmla="*/ 230758 h 313816"/>
                <a:gd name="connsiteX277" fmla="*/ 119985 w 350411"/>
                <a:gd name="connsiteY277" fmla="*/ 231388 h 313816"/>
                <a:gd name="connsiteX278" fmla="*/ 120143 w 350411"/>
                <a:gd name="connsiteY278" fmla="*/ 229995 h 313816"/>
                <a:gd name="connsiteX279" fmla="*/ 120640 w 350411"/>
                <a:gd name="connsiteY279" fmla="*/ 226752 h 313816"/>
                <a:gd name="connsiteX280" fmla="*/ 121105 w 350411"/>
                <a:gd name="connsiteY280" fmla="*/ 225641 h 313816"/>
                <a:gd name="connsiteX281" fmla="*/ 120848 w 350411"/>
                <a:gd name="connsiteY281" fmla="*/ 225674 h 313816"/>
                <a:gd name="connsiteX282" fmla="*/ 126652 w 350411"/>
                <a:gd name="connsiteY282" fmla="*/ 207298 h 313816"/>
                <a:gd name="connsiteX283" fmla="*/ 128941 w 350411"/>
                <a:gd name="connsiteY283" fmla="*/ 200987 h 313816"/>
                <a:gd name="connsiteX284" fmla="*/ 153189 w 350411"/>
                <a:gd name="connsiteY284" fmla="*/ 219919 h 313816"/>
                <a:gd name="connsiteX285" fmla="*/ 164243 w 350411"/>
                <a:gd name="connsiteY285" fmla="*/ 229870 h 313816"/>
                <a:gd name="connsiteX286" fmla="*/ 233992 w 350411"/>
                <a:gd name="connsiteY286" fmla="*/ 287728 h 313816"/>
                <a:gd name="connsiteX287" fmla="*/ 241729 w 350411"/>
                <a:gd name="connsiteY287" fmla="*/ 296427 h 313816"/>
                <a:gd name="connsiteX288" fmla="*/ 251398 w 350411"/>
                <a:gd name="connsiteY288" fmla="*/ 301261 h 313816"/>
                <a:gd name="connsiteX289" fmla="*/ 252368 w 350411"/>
                <a:gd name="connsiteY289" fmla="*/ 295465 h 313816"/>
                <a:gd name="connsiteX290" fmla="*/ 285248 w 350411"/>
                <a:gd name="connsiteY290" fmla="*/ 300366 h 313816"/>
                <a:gd name="connsiteX291" fmla="*/ 297057 w 350411"/>
                <a:gd name="connsiteY291" fmla="*/ 304014 h 313816"/>
                <a:gd name="connsiteX292" fmla="*/ 312755 w 350411"/>
                <a:gd name="connsiteY292" fmla="*/ 307771 h 313816"/>
                <a:gd name="connsiteX293" fmla="*/ 326637 w 350411"/>
                <a:gd name="connsiteY293" fmla="*/ 311071 h 313816"/>
                <a:gd name="connsiteX294" fmla="*/ 328055 w 350411"/>
                <a:gd name="connsiteY294" fmla="*/ 311436 h 313816"/>
                <a:gd name="connsiteX295" fmla="*/ 341994 w 350411"/>
                <a:gd name="connsiteY295" fmla="*/ 313816 h 313816"/>
                <a:gd name="connsiteX296" fmla="*/ 350138 w 350411"/>
                <a:gd name="connsiteY296" fmla="*/ 309571 h 313816"/>
                <a:gd name="connsiteX297" fmla="*/ 350411 w 350411"/>
                <a:gd name="connsiteY297" fmla="*/ 308542 h 313816"/>
                <a:gd name="connsiteX298" fmla="*/ 349292 w 350411"/>
                <a:gd name="connsiteY298" fmla="*/ 308376 h 313816"/>
                <a:gd name="connsiteX299" fmla="*/ 148628 w 350411"/>
                <a:gd name="connsiteY299" fmla="*/ 95016 h 313816"/>
                <a:gd name="connsiteX300" fmla="*/ 147177 w 350411"/>
                <a:gd name="connsiteY300" fmla="*/ 97065 h 313816"/>
                <a:gd name="connsiteX301" fmla="*/ 146530 w 350411"/>
                <a:gd name="connsiteY301" fmla="*/ 98309 h 313816"/>
                <a:gd name="connsiteX302" fmla="*/ 143818 w 350411"/>
                <a:gd name="connsiteY302" fmla="*/ 106352 h 313816"/>
                <a:gd name="connsiteX303" fmla="*/ 142491 w 350411"/>
                <a:gd name="connsiteY303" fmla="*/ 110980 h 313816"/>
                <a:gd name="connsiteX304" fmla="*/ 146024 w 350411"/>
                <a:gd name="connsiteY304" fmla="*/ 88183 h 313816"/>
                <a:gd name="connsiteX305" fmla="*/ 148089 w 350411"/>
                <a:gd name="connsiteY305" fmla="*/ 83846 h 313816"/>
                <a:gd name="connsiteX306" fmla="*/ 148180 w 350411"/>
                <a:gd name="connsiteY306" fmla="*/ 89104 h 313816"/>
                <a:gd name="connsiteX307" fmla="*/ 148628 w 350411"/>
                <a:gd name="connsiteY307" fmla="*/ 95016 h 313816"/>
                <a:gd name="connsiteX308" fmla="*/ 139481 w 350411"/>
                <a:gd name="connsiteY308" fmla="*/ 134846 h 313816"/>
                <a:gd name="connsiteX309" fmla="*/ 142085 w 350411"/>
                <a:gd name="connsiteY309" fmla="*/ 132126 h 313816"/>
                <a:gd name="connsiteX310" fmla="*/ 143130 w 350411"/>
                <a:gd name="connsiteY310" fmla="*/ 130484 h 313816"/>
                <a:gd name="connsiteX311" fmla="*/ 143586 w 350411"/>
                <a:gd name="connsiteY311" fmla="*/ 130102 h 313816"/>
                <a:gd name="connsiteX312" fmla="*/ 143445 w 350411"/>
                <a:gd name="connsiteY312" fmla="*/ 129522 h 313816"/>
                <a:gd name="connsiteX313" fmla="*/ 143296 w 350411"/>
                <a:gd name="connsiteY313" fmla="*/ 128394 h 313816"/>
                <a:gd name="connsiteX314" fmla="*/ 144017 w 350411"/>
                <a:gd name="connsiteY314" fmla="*/ 128560 h 313816"/>
                <a:gd name="connsiteX315" fmla="*/ 148926 w 350411"/>
                <a:gd name="connsiteY315" fmla="*/ 128917 h 313816"/>
                <a:gd name="connsiteX316" fmla="*/ 152476 w 350411"/>
                <a:gd name="connsiteY316" fmla="*/ 128585 h 313816"/>
                <a:gd name="connsiteX317" fmla="*/ 159002 w 350411"/>
                <a:gd name="connsiteY317" fmla="*/ 128568 h 313816"/>
                <a:gd name="connsiteX318" fmla="*/ 159756 w 350411"/>
                <a:gd name="connsiteY318" fmla="*/ 129373 h 313816"/>
                <a:gd name="connsiteX319" fmla="*/ 155685 w 350411"/>
                <a:gd name="connsiteY319" fmla="*/ 132914 h 313816"/>
                <a:gd name="connsiteX320" fmla="*/ 153695 w 350411"/>
                <a:gd name="connsiteY320" fmla="*/ 134249 h 313816"/>
                <a:gd name="connsiteX321" fmla="*/ 151066 w 350411"/>
                <a:gd name="connsiteY321" fmla="*/ 136314 h 313816"/>
                <a:gd name="connsiteX322" fmla="*/ 140493 w 350411"/>
                <a:gd name="connsiteY322" fmla="*/ 143354 h 313816"/>
                <a:gd name="connsiteX323" fmla="*/ 140128 w 350411"/>
                <a:gd name="connsiteY323" fmla="*/ 142997 h 313816"/>
                <a:gd name="connsiteX324" fmla="*/ 139481 w 350411"/>
                <a:gd name="connsiteY324" fmla="*/ 134846 h 313816"/>
                <a:gd name="connsiteX325" fmla="*/ 137682 w 350411"/>
                <a:gd name="connsiteY325" fmla="*/ 133560 h 313816"/>
                <a:gd name="connsiteX326" fmla="*/ 137441 w 350411"/>
                <a:gd name="connsiteY326" fmla="*/ 134481 h 313816"/>
                <a:gd name="connsiteX327" fmla="*/ 136529 w 350411"/>
                <a:gd name="connsiteY327" fmla="*/ 138718 h 313816"/>
                <a:gd name="connsiteX328" fmla="*/ 131835 w 350411"/>
                <a:gd name="connsiteY328" fmla="*/ 148611 h 313816"/>
                <a:gd name="connsiteX329" fmla="*/ 131985 w 350411"/>
                <a:gd name="connsiteY329" fmla="*/ 147036 h 313816"/>
                <a:gd name="connsiteX330" fmla="*/ 135882 w 350411"/>
                <a:gd name="connsiteY330" fmla="*/ 128593 h 313816"/>
                <a:gd name="connsiteX331" fmla="*/ 137856 w 350411"/>
                <a:gd name="connsiteY331" fmla="*/ 125533 h 313816"/>
                <a:gd name="connsiteX332" fmla="*/ 137682 w 350411"/>
                <a:gd name="connsiteY332" fmla="*/ 133560 h 313816"/>
                <a:gd name="connsiteX333" fmla="*/ 111236 w 350411"/>
                <a:gd name="connsiteY333" fmla="*/ 124049 h 313816"/>
                <a:gd name="connsiteX334" fmla="*/ 110847 w 350411"/>
                <a:gd name="connsiteY334" fmla="*/ 125815 h 313816"/>
                <a:gd name="connsiteX335" fmla="*/ 110739 w 350411"/>
                <a:gd name="connsiteY335" fmla="*/ 126396 h 313816"/>
                <a:gd name="connsiteX336" fmla="*/ 110556 w 350411"/>
                <a:gd name="connsiteY336" fmla="*/ 127432 h 313816"/>
                <a:gd name="connsiteX337" fmla="*/ 110507 w 350411"/>
                <a:gd name="connsiteY337" fmla="*/ 124364 h 313816"/>
                <a:gd name="connsiteX338" fmla="*/ 110457 w 350411"/>
                <a:gd name="connsiteY338" fmla="*/ 121296 h 313816"/>
                <a:gd name="connsiteX339" fmla="*/ 110474 w 350411"/>
                <a:gd name="connsiteY339" fmla="*/ 121296 h 313816"/>
                <a:gd name="connsiteX340" fmla="*/ 109860 w 350411"/>
                <a:gd name="connsiteY340" fmla="*/ 128718 h 313816"/>
                <a:gd name="connsiteX341" fmla="*/ 105432 w 350411"/>
                <a:gd name="connsiteY341" fmla="*/ 148213 h 313816"/>
                <a:gd name="connsiteX342" fmla="*/ 101775 w 350411"/>
                <a:gd name="connsiteY342" fmla="*/ 154242 h 313816"/>
                <a:gd name="connsiteX343" fmla="*/ 95887 w 350411"/>
                <a:gd name="connsiteY343" fmla="*/ 164177 h 313816"/>
                <a:gd name="connsiteX344" fmla="*/ 93656 w 350411"/>
                <a:gd name="connsiteY344" fmla="*/ 163862 h 313816"/>
                <a:gd name="connsiteX345" fmla="*/ 85645 w 350411"/>
                <a:gd name="connsiteY345" fmla="*/ 163994 h 313816"/>
                <a:gd name="connsiteX346" fmla="*/ 83324 w 350411"/>
                <a:gd name="connsiteY346" fmla="*/ 173124 h 313816"/>
                <a:gd name="connsiteX347" fmla="*/ 67087 w 350411"/>
                <a:gd name="connsiteY347" fmla="*/ 174111 h 313816"/>
                <a:gd name="connsiteX348" fmla="*/ 73057 w 350411"/>
                <a:gd name="connsiteY348" fmla="*/ 165553 h 313816"/>
                <a:gd name="connsiteX349" fmla="*/ 78207 w 350411"/>
                <a:gd name="connsiteY349" fmla="*/ 158024 h 313816"/>
                <a:gd name="connsiteX350" fmla="*/ 83771 w 350411"/>
                <a:gd name="connsiteY350" fmla="*/ 151298 h 313816"/>
                <a:gd name="connsiteX351" fmla="*/ 88399 w 350411"/>
                <a:gd name="connsiteY351" fmla="*/ 145759 h 313816"/>
                <a:gd name="connsiteX352" fmla="*/ 93059 w 350411"/>
                <a:gd name="connsiteY352" fmla="*/ 139067 h 313816"/>
                <a:gd name="connsiteX353" fmla="*/ 98615 w 350411"/>
                <a:gd name="connsiteY353" fmla="*/ 131496 h 313816"/>
                <a:gd name="connsiteX354" fmla="*/ 100498 w 350411"/>
                <a:gd name="connsiteY354" fmla="*/ 129298 h 313816"/>
                <a:gd name="connsiteX355" fmla="*/ 105017 w 350411"/>
                <a:gd name="connsiteY355" fmla="*/ 124389 h 313816"/>
                <a:gd name="connsiteX356" fmla="*/ 105647 w 350411"/>
                <a:gd name="connsiteY356" fmla="*/ 125177 h 313816"/>
                <a:gd name="connsiteX357" fmla="*/ 106327 w 350411"/>
                <a:gd name="connsiteY357" fmla="*/ 123817 h 313816"/>
                <a:gd name="connsiteX358" fmla="*/ 107745 w 350411"/>
                <a:gd name="connsiteY358" fmla="*/ 120690 h 313816"/>
                <a:gd name="connsiteX359" fmla="*/ 109719 w 350411"/>
                <a:gd name="connsiteY359" fmla="*/ 117091 h 313816"/>
                <a:gd name="connsiteX360" fmla="*/ 109777 w 350411"/>
                <a:gd name="connsiteY360" fmla="*/ 117116 h 313816"/>
                <a:gd name="connsiteX361" fmla="*/ 111236 w 350411"/>
                <a:gd name="connsiteY361" fmla="*/ 124049 h 31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</a:cxnLst>
              <a:rect l="l" t="t" r="r" b="b"/>
              <a:pathLst>
                <a:path w="350411" h="313816">
                  <a:moveTo>
                    <a:pt x="349292" y="308376"/>
                  </a:moveTo>
                  <a:cubicBezTo>
                    <a:pt x="348305" y="308194"/>
                    <a:pt x="347269" y="308045"/>
                    <a:pt x="346232" y="307895"/>
                  </a:cubicBezTo>
                  <a:cubicBezTo>
                    <a:pt x="342343" y="307332"/>
                    <a:pt x="338321" y="306759"/>
                    <a:pt x="335460" y="304263"/>
                  </a:cubicBezTo>
                  <a:lnTo>
                    <a:pt x="335418" y="304222"/>
                  </a:lnTo>
                  <a:cubicBezTo>
                    <a:pt x="335410" y="304214"/>
                    <a:pt x="335410" y="303799"/>
                    <a:pt x="335410" y="303799"/>
                  </a:cubicBezTo>
                  <a:lnTo>
                    <a:pt x="335228" y="303218"/>
                  </a:lnTo>
                  <a:lnTo>
                    <a:pt x="335219" y="303218"/>
                  </a:lnTo>
                  <a:cubicBezTo>
                    <a:pt x="333163" y="300888"/>
                    <a:pt x="330799" y="300955"/>
                    <a:pt x="328519" y="300067"/>
                  </a:cubicBezTo>
                  <a:cubicBezTo>
                    <a:pt x="327259" y="299586"/>
                    <a:pt x="326056" y="299329"/>
                    <a:pt x="324912" y="298732"/>
                  </a:cubicBezTo>
                  <a:cubicBezTo>
                    <a:pt x="325285" y="298367"/>
                    <a:pt x="325608" y="298118"/>
                    <a:pt x="325923" y="297787"/>
                  </a:cubicBezTo>
                  <a:cubicBezTo>
                    <a:pt x="327035" y="296593"/>
                    <a:pt x="327764" y="295863"/>
                    <a:pt x="329647" y="295249"/>
                  </a:cubicBezTo>
                  <a:cubicBezTo>
                    <a:pt x="331587" y="294627"/>
                    <a:pt x="333652" y="294901"/>
                    <a:pt x="335841" y="295166"/>
                  </a:cubicBezTo>
                  <a:cubicBezTo>
                    <a:pt x="338031" y="295432"/>
                    <a:pt x="340311" y="295714"/>
                    <a:pt x="342550" y="295092"/>
                  </a:cubicBezTo>
                  <a:lnTo>
                    <a:pt x="344897" y="294445"/>
                  </a:lnTo>
                  <a:lnTo>
                    <a:pt x="342741" y="293300"/>
                  </a:lnTo>
                  <a:cubicBezTo>
                    <a:pt x="340013" y="291849"/>
                    <a:pt x="337135" y="291136"/>
                    <a:pt x="334365" y="290456"/>
                  </a:cubicBezTo>
                  <a:cubicBezTo>
                    <a:pt x="332433" y="289983"/>
                    <a:pt x="330435" y="289486"/>
                    <a:pt x="328552" y="288748"/>
                  </a:cubicBezTo>
                  <a:cubicBezTo>
                    <a:pt x="326885" y="288093"/>
                    <a:pt x="325260" y="287288"/>
                    <a:pt x="323693" y="286501"/>
                  </a:cubicBezTo>
                  <a:cubicBezTo>
                    <a:pt x="321603" y="285456"/>
                    <a:pt x="319439" y="284378"/>
                    <a:pt x="317083" y="283606"/>
                  </a:cubicBezTo>
                  <a:cubicBezTo>
                    <a:pt x="309479" y="281119"/>
                    <a:pt x="301493" y="279444"/>
                    <a:pt x="293773" y="277818"/>
                  </a:cubicBezTo>
                  <a:cubicBezTo>
                    <a:pt x="291103" y="277254"/>
                    <a:pt x="288441" y="276690"/>
                    <a:pt x="285812" y="276060"/>
                  </a:cubicBezTo>
                  <a:cubicBezTo>
                    <a:pt x="250361" y="269385"/>
                    <a:pt x="221362" y="249084"/>
                    <a:pt x="197297" y="223402"/>
                  </a:cubicBezTo>
                  <a:cubicBezTo>
                    <a:pt x="194569" y="221147"/>
                    <a:pt x="191824" y="218933"/>
                    <a:pt x="189004" y="216843"/>
                  </a:cubicBezTo>
                  <a:cubicBezTo>
                    <a:pt x="175504" y="206850"/>
                    <a:pt x="161606" y="195008"/>
                    <a:pt x="147674" y="181657"/>
                  </a:cubicBezTo>
                  <a:cubicBezTo>
                    <a:pt x="155403" y="175098"/>
                    <a:pt x="164491" y="169500"/>
                    <a:pt x="173290" y="164085"/>
                  </a:cubicBezTo>
                  <a:cubicBezTo>
                    <a:pt x="175288" y="162858"/>
                    <a:pt x="177270" y="161639"/>
                    <a:pt x="179219" y="160420"/>
                  </a:cubicBezTo>
                  <a:cubicBezTo>
                    <a:pt x="190754" y="153189"/>
                    <a:pt x="203218" y="145568"/>
                    <a:pt x="216270" y="138776"/>
                  </a:cubicBezTo>
                  <a:cubicBezTo>
                    <a:pt x="222929" y="135310"/>
                    <a:pt x="229340" y="131703"/>
                    <a:pt x="235866" y="127747"/>
                  </a:cubicBezTo>
                  <a:cubicBezTo>
                    <a:pt x="237209" y="126935"/>
                    <a:pt x="238578" y="126130"/>
                    <a:pt x="239954" y="125334"/>
                  </a:cubicBezTo>
                  <a:cubicBezTo>
                    <a:pt x="242259" y="123982"/>
                    <a:pt x="244639" y="122598"/>
                    <a:pt x="246895" y="121138"/>
                  </a:cubicBezTo>
                  <a:cubicBezTo>
                    <a:pt x="247475" y="120765"/>
                    <a:pt x="247973" y="120458"/>
                    <a:pt x="248388" y="120193"/>
                  </a:cubicBezTo>
                  <a:cubicBezTo>
                    <a:pt x="250925" y="118609"/>
                    <a:pt x="251431" y="118194"/>
                    <a:pt x="250511" y="115765"/>
                  </a:cubicBezTo>
                  <a:cubicBezTo>
                    <a:pt x="250336" y="115308"/>
                    <a:pt x="250112" y="114728"/>
                    <a:pt x="249880" y="113965"/>
                  </a:cubicBezTo>
                  <a:lnTo>
                    <a:pt x="249515" y="112754"/>
                  </a:lnTo>
                  <a:cubicBezTo>
                    <a:pt x="248893" y="110698"/>
                    <a:pt x="248711" y="110076"/>
                    <a:pt x="247177" y="109993"/>
                  </a:cubicBezTo>
                  <a:cubicBezTo>
                    <a:pt x="246704" y="109968"/>
                    <a:pt x="245974" y="109927"/>
                    <a:pt x="244648" y="109454"/>
                  </a:cubicBezTo>
                  <a:cubicBezTo>
                    <a:pt x="242657" y="108741"/>
                    <a:pt x="240742" y="108807"/>
                    <a:pt x="239009" y="108873"/>
                  </a:cubicBezTo>
                  <a:cubicBezTo>
                    <a:pt x="237723" y="108915"/>
                    <a:pt x="236496" y="108956"/>
                    <a:pt x="235385" y="108674"/>
                  </a:cubicBezTo>
                  <a:cubicBezTo>
                    <a:pt x="234630" y="108492"/>
                    <a:pt x="233867" y="108426"/>
                    <a:pt x="233204" y="108376"/>
                  </a:cubicBezTo>
                  <a:cubicBezTo>
                    <a:pt x="232665" y="108334"/>
                    <a:pt x="231852" y="108268"/>
                    <a:pt x="231711" y="108193"/>
                  </a:cubicBezTo>
                  <a:cubicBezTo>
                    <a:pt x="231695" y="108135"/>
                    <a:pt x="231620" y="107588"/>
                    <a:pt x="232963" y="105482"/>
                  </a:cubicBezTo>
                  <a:cubicBezTo>
                    <a:pt x="233768" y="104221"/>
                    <a:pt x="235095" y="103301"/>
                    <a:pt x="236504" y="102331"/>
                  </a:cubicBezTo>
                  <a:cubicBezTo>
                    <a:pt x="237624" y="101559"/>
                    <a:pt x="238785" y="100755"/>
                    <a:pt x="239714" y="99743"/>
                  </a:cubicBezTo>
                  <a:lnTo>
                    <a:pt x="240601" y="98765"/>
                  </a:lnTo>
                  <a:lnTo>
                    <a:pt x="239407" y="98201"/>
                  </a:lnTo>
                  <a:cubicBezTo>
                    <a:pt x="236670" y="96907"/>
                    <a:pt x="233760" y="97794"/>
                    <a:pt x="231197" y="98574"/>
                  </a:cubicBezTo>
                  <a:cubicBezTo>
                    <a:pt x="230127" y="98906"/>
                    <a:pt x="229124" y="99204"/>
                    <a:pt x="228170" y="99362"/>
                  </a:cubicBezTo>
                  <a:cubicBezTo>
                    <a:pt x="223966" y="100033"/>
                    <a:pt x="219579" y="100456"/>
                    <a:pt x="215350" y="100854"/>
                  </a:cubicBezTo>
                  <a:cubicBezTo>
                    <a:pt x="212995" y="101087"/>
                    <a:pt x="210656" y="101311"/>
                    <a:pt x="208326" y="101576"/>
                  </a:cubicBezTo>
                  <a:cubicBezTo>
                    <a:pt x="207281" y="101692"/>
                    <a:pt x="205988" y="102015"/>
                    <a:pt x="204628" y="102355"/>
                  </a:cubicBezTo>
                  <a:cubicBezTo>
                    <a:pt x="202861" y="102795"/>
                    <a:pt x="200871" y="103342"/>
                    <a:pt x="199834" y="103185"/>
                  </a:cubicBezTo>
                  <a:cubicBezTo>
                    <a:pt x="198773" y="103077"/>
                    <a:pt x="197877" y="102845"/>
                    <a:pt x="197023" y="102629"/>
                  </a:cubicBezTo>
                  <a:cubicBezTo>
                    <a:pt x="195829" y="102331"/>
                    <a:pt x="194536" y="102032"/>
                    <a:pt x="192993" y="102024"/>
                  </a:cubicBezTo>
                  <a:cubicBezTo>
                    <a:pt x="191816" y="102032"/>
                    <a:pt x="190323" y="102181"/>
                    <a:pt x="188739" y="102339"/>
                  </a:cubicBezTo>
                  <a:cubicBezTo>
                    <a:pt x="185090" y="102695"/>
                    <a:pt x="180057" y="103201"/>
                    <a:pt x="178390" y="101767"/>
                  </a:cubicBezTo>
                  <a:lnTo>
                    <a:pt x="177461" y="100971"/>
                  </a:lnTo>
                  <a:lnTo>
                    <a:pt x="176889" y="102057"/>
                  </a:lnTo>
                  <a:cubicBezTo>
                    <a:pt x="176657" y="102496"/>
                    <a:pt x="176491" y="102778"/>
                    <a:pt x="176366" y="102961"/>
                  </a:cubicBezTo>
                  <a:cubicBezTo>
                    <a:pt x="176358" y="102944"/>
                    <a:pt x="176350" y="102936"/>
                    <a:pt x="176342" y="102919"/>
                  </a:cubicBezTo>
                  <a:cubicBezTo>
                    <a:pt x="175736" y="102165"/>
                    <a:pt x="174476" y="100622"/>
                    <a:pt x="171847" y="101717"/>
                  </a:cubicBezTo>
                  <a:cubicBezTo>
                    <a:pt x="171092" y="102032"/>
                    <a:pt x="170669" y="103027"/>
                    <a:pt x="169658" y="106759"/>
                  </a:cubicBezTo>
                  <a:cubicBezTo>
                    <a:pt x="169542" y="107190"/>
                    <a:pt x="169442" y="107563"/>
                    <a:pt x="169376" y="107795"/>
                  </a:cubicBezTo>
                  <a:cubicBezTo>
                    <a:pt x="169077" y="108251"/>
                    <a:pt x="167576" y="110623"/>
                    <a:pt x="167178" y="112348"/>
                  </a:cubicBezTo>
                  <a:cubicBezTo>
                    <a:pt x="167046" y="112290"/>
                    <a:pt x="166896" y="112190"/>
                    <a:pt x="166689" y="112066"/>
                  </a:cubicBezTo>
                  <a:cubicBezTo>
                    <a:pt x="166142" y="111726"/>
                    <a:pt x="165329" y="111212"/>
                    <a:pt x="164417" y="111693"/>
                  </a:cubicBezTo>
                  <a:cubicBezTo>
                    <a:pt x="163496" y="112190"/>
                    <a:pt x="162792" y="112763"/>
                    <a:pt x="162095" y="113318"/>
                  </a:cubicBezTo>
                  <a:cubicBezTo>
                    <a:pt x="161092" y="114131"/>
                    <a:pt x="160138" y="114902"/>
                    <a:pt x="158521" y="115416"/>
                  </a:cubicBezTo>
                  <a:cubicBezTo>
                    <a:pt x="153172" y="117124"/>
                    <a:pt x="150825" y="115947"/>
                    <a:pt x="146140" y="113600"/>
                  </a:cubicBezTo>
                  <a:lnTo>
                    <a:pt x="145634" y="113343"/>
                  </a:lnTo>
                  <a:cubicBezTo>
                    <a:pt x="148487" y="109678"/>
                    <a:pt x="151082" y="101161"/>
                    <a:pt x="150585" y="97712"/>
                  </a:cubicBezTo>
                  <a:cubicBezTo>
                    <a:pt x="150419" y="96575"/>
                    <a:pt x="150311" y="95788"/>
                    <a:pt x="149971" y="95348"/>
                  </a:cubicBezTo>
                  <a:lnTo>
                    <a:pt x="150253" y="94909"/>
                  </a:lnTo>
                  <a:cubicBezTo>
                    <a:pt x="150883" y="93905"/>
                    <a:pt x="151265" y="93739"/>
                    <a:pt x="151737" y="93524"/>
                  </a:cubicBezTo>
                  <a:cubicBezTo>
                    <a:pt x="152650" y="93109"/>
                    <a:pt x="153429" y="92628"/>
                    <a:pt x="154408" y="90489"/>
                  </a:cubicBezTo>
                  <a:cubicBezTo>
                    <a:pt x="155477" y="88175"/>
                    <a:pt x="155195" y="84626"/>
                    <a:pt x="154955" y="81500"/>
                  </a:cubicBezTo>
                  <a:cubicBezTo>
                    <a:pt x="154880" y="80463"/>
                    <a:pt x="154806" y="79501"/>
                    <a:pt x="154789" y="78705"/>
                  </a:cubicBezTo>
                  <a:cubicBezTo>
                    <a:pt x="154773" y="77668"/>
                    <a:pt x="154549" y="76325"/>
                    <a:pt x="154300" y="74915"/>
                  </a:cubicBezTo>
                  <a:cubicBezTo>
                    <a:pt x="154001" y="73207"/>
                    <a:pt x="153670" y="71291"/>
                    <a:pt x="153819" y="70205"/>
                  </a:cubicBezTo>
                  <a:lnTo>
                    <a:pt x="153910" y="70769"/>
                  </a:lnTo>
                  <a:lnTo>
                    <a:pt x="155113" y="70147"/>
                  </a:lnTo>
                  <a:cubicBezTo>
                    <a:pt x="155834" y="69774"/>
                    <a:pt x="156340" y="68721"/>
                    <a:pt x="157169" y="66896"/>
                  </a:cubicBezTo>
                  <a:cubicBezTo>
                    <a:pt x="157675" y="65793"/>
                    <a:pt x="158305" y="64417"/>
                    <a:pt x="158753" y="63986"/>
                  </a:cubicBezTo>
                  <a:cubicBezTo>
                    <a:pt x="159524" y="63256"/>
                    <a:pt x="160387" y="62733"/>
                    <a:pt x="161299" y="62194"/>
                  </a:cubicBezTo>
                  <a:cubicBezTo>
                    <a:pt x="162651" y="61382"/>
                    <a:pt x="164052" y="60552"/>
                    <a:pt x="165205" y="58977"/>
                  </a:cubicBezTo>
                  <a:cubicBezTo>
                    <a:pt x="165951" y="57965"/>
                    <a:pt x="166399" y="57111"/>
                    <a:pt x="166755" y="56439"/>
                  </a:cubicBezTo>
                  <a:cubicBezTo>
                    <a:pt x="167435" y="55154"/>
                    <a:pt x="167767" y="54515"/>
                    <a:pt x="169492" y="53819"/>
                  </a:cubicBezTo>
                  <a:cubicBezTo>
                    <a:pt x="171242" y="54822"/>
                    <a:pt x="173049" y="54574"/>
                    <a:pt x="174617" y="53106"/>
                  </a:cubicBezTo>
                  <a:cubicBezTo>
                    <a:pt x="175297" y="52467"/>
                    <a:pt x="175885" y="51762"/>
                    <a:pt x="176400" y="50999"/>
                  </a:cubicBezTo>
                  <a:cubicBezTo>
                    <a:pt x="176582" y="51970"/>
                    <a:pt x="176549" y="52666"/>
                    <a:pt x="176516" y="53155"/>
                  </a:cubicBezTo>
                  <a:cubicBezTo>
                    <a:pt x="176499" y="53421"/>
                    <a:pt x="176491" y="53719"/>
                    <a:pt x="176532" y="54026"/>
                  </a:cubicBezTo>
                  <a:lnTo>
                    <a:pt x="176400" y="54142"/>
                  </a:lnTo>
                  <a:lnTo>
                    <a:pt x="176698" y="54540"/>
                  </a:lnTo>
                  <a:cubicBezTo>
                    <a:pt x="176748" y="54632"/>
                    <a:pt x="176814" y="54723"/>
                    <a:pt x="176897" y="54814"/>
                  </a:cubicBezTo>
                  <a:lnTo>
                    <a:pt x="176914" y="54839"/>
                  </a:lnTo>
                  <a:cubicBezTo>
                    <a:pt x="177710" y="55950"/>
                    <a:pt x="181616" y="54308"/>
                    <a:pt x="181657" y="54283"/>
                  </a:cubicBezTo>
                  <a:cubicBezTo>
                    <a:pt x="182752" y="53661"/>
                    <a:pt x="183763" y="52252"/>
                    <a:pt x="184651" y="51008"/>
                  </a:cubicBezTo>
                  <a:cubicBezTo>
                    <a:pt x="184941" y="50601"/>
                    <a:pt x="185206" y="50228"/>
                    <a:pt x="185439" y="49946"/>
                  </a:cubicBezTo>
                  <a:cubicBezTo>
                    <a:pt x="186981" y="48047"/>
                    <a:pt x="188233" y="47036"/>
                    <a:pt x="189684" y="45866"/>
                  </a:cubicBezTo>
                  <a:cubicBezTo>
                    <a:pt x="190215" y="45435"/>
                    <a:pt x="190762" y="44996"/>
                    <a:pt x="191359" y="44481"/>
                  </a:cubicBezTo>
                  <a:cubicBezTo>
                    <a:pt x="191857" y="44050"/>
                    <a:pt x="192471" y="43453"/>
                    <a:pt x="193134" y="42790"/>
                  </a:cubicBezTo>
                  <a:cubicBezTo>
                    <a:pt x="194660" y="41280"/>
                    <a:pt x="196750" y="39216"/>
                    <a:pt x="197960" y="38967"/>
                  </a:cubicBezTo>
                  <a:cubicBezTo>
                    <a:pt x="199851" y="38577"/>
                    <a:pt x="201808" y="38876"/>
                    <a:pt x="203856" y="39182"/>
                  </a:cubicBezTo>
                  <a:cubicBezTo>
                    <a:pt x="205780" y="39481"/>
                    <a:pt x="207787" y="39763"/>
                    <a:pt x="209985" y="39597"/>
                  </a:cubicBezTo>
                  <a:cubicBezTo>
                    <a:pt x="213385" y="39332"/>
                    <a:pt x="215375" y="38386"/>
                    <a:pt x="217904" y="37184"/>
                  </a:cubicBezTo>
                  <a:lnTo>
                    <a:pt x="219413" y="36471"/>
                  </a:lnTo>
                  <a:cubicBezTo>
                    <a:pt x="220939" y="35774"/>
                    <a:pt x="223178" y="35443"/>
                    <a:pt x="225351" y="35119"/>
                  </a:cubicBezTo>
                  <a:cubicBezTo>
                    <a:pt x="228601" y="34638"/>
                    <a:pt x="231968" y="34141"/>
                    <a:pt x="233834" y="32341"/>
                  </a:cubicBezTo>
                  <a:cubicBezTo>
                    <a:pt x="235236" y="30989"/>
                    <a:pt x="235882" y="29596"/>
                    <a:pt x="235766" y="28195"/>
                  </a:cubicBezTo>
                  <a:cubicBezTo>
                    <a:pt x="235567" y="25840"/>
                    <a:pt x="233254" y="24082"/>
                    <a:pt x="230899" y="22481"/>
                  </a:cubicBezTo>
                  <a:cubicBezTo>
                    <a:pt x="230086" y="21926"/>
                    <a:pt x="226835" y="19960"/>
                    <a:pt x="225550" y="19645"/>
                  </a:cubicBezTo>
                  <a:cubicBezTo>
                    <a:pt x="224779" y="19446"/>
                    <a:pt x="224165" y="19960"/>
                    <a:pt x="223684" y="20383"/>
                  </a:cubicBezTo>
                  <a:cubicBezTo>
                    <a:pt x="222938" y="21038"/>
                    <a:pt x="222863" y="20980"/>
                    <a:pt x="222589" y="20748"/>
                  </a:cubicBezTo>
                  <a:cubicBezTo>
                    <a:pt x="221553" y="19852"/>
                    <a:pt x="221959" y="18683"/>
                    <a:pt x="223145" y="16237"/>
                  </a:cubicBezTo>
                  <a:cubicBezTo>
                    <a:pt x="224240" y="13981"/>
                    <a:pt x="225600" y="11170"/>
                    <a:pt x="223518" y="8774"/>
                  </a:cubicBezTo>
                  <a:cubicBezTo>
                    <a:pt x="221113" y="6004"/>
                    <a:pt x="217887" y="6253"/>
                    <a:pt x="215043" y="6460"/>
                  </a:cubicBezTo>
                  <a:cubicBezTo>
                    <a:pt x="213998" y="6543"/>
                    <a:pt x="213011" y="6601"/>
                    <a:pt x="212074" y="6568"/>
                  </a:cubicBezTo>
                  <a:cubicBezTo>
                    <a:pt x="209802" y="6435"/>
                    <a:pt x="207795" y="5680"/>
                    <a:pt x="205681" y="4868"/>
                  </a:cubicBezTo>
                  <a:cubicBezTo>
                    <a:pt x="203574" y="4063"/>
                    <a:pt x="201402" y="3234"/>
                    <a:pt x="198931" y="3068"/>
                  </a:cubicBezTo>
                  <a:cubicBezTo>
                    <a:pt x="198309" y="3027"/>
                    <a:pt x="196982" y="2886"/>
                    <a:pt x="195240" y="2695"/>
                  </a:cubicBezTo>
                  <a:cubicBezTo>
                    <a:pt x="180795" y="1128"/>
                    <a:pt x="174053" y="854"/>
                    <a:pt x="171548" y="1841"/>
                  </a:cubicBezTo>
                  <a:cubicBezTo>
                    <a:pt x="169351" y="-406"/>
                    <a:pt x="166614" y="357"/>
                    <a:pt x="163753" y="1161"/>
                  </a:cubicBezTo>
                  <a:cubicBezTo>
                    <a:pt x="163264" y="1294"/>
                    <a:pt x="162651" y="1659"/>
                    <a:pt x="161937" y="2073"/>
                  </a:cubicBezTo>
                  <a:cubicBezTo>
                    <a:pt x="161589" y="2280"/>
                    <a:pt x="161067" y="2579"/>
                    <a:pt x="160635" y="2803"/>
                  </a:cubicBezTo>
                  <a:cubicBezTo>
                    <a:pt x="160727" y="2538"/>
                    <a:pt x="160876" y="2181"/>
                    <a:pt x="161108" y="1708"/>
                  </a:cubicBezTo>
                  <a:lnTo>
                    <a:pt x="161929" y="0"/>
                  </a:lnTo>
                  <a:lnTo>
                    <a:pt x="160063" y="323"/>
                  </a:lnTo>
                  <a:cubicBezTo>
                    <a:pt x="159300" y="456"/>
                    <a:pt x="158678" y="945"/>
                    <a:pt x="158131" y="1368"/>
                  </a:cubicBezTo>
                  <a:cubicBezTo>
                    <a:pt x="157874" y="1567"/>
                    <a:pt x="157484" y="1866"/>
                    <a:pt x="157352" y="1899"/>
                  </a:cubicBezTo>
                  <a:lnTo>
                    <a:pt x="156506" y="1916"/>
                  </a:lnTo>
                  <a:cubicBezTo>
                    <a:pt x="154391" y="1957"/>
                    <a:pt x="152409" y="2015"/>
                    <a:pt x="151464" y="2305"/>
                  </a:cubicBezTo>
                  <a:cubicBezTo>
                    <a:pt x="148769" y="3118"/>
                    <a:pt x="148031" y="3873"/>
                    <a:pt x="146845" y="5257"/>
                  </a:cubicBezTo>
                  <a:cubicBezTo>
                    <a:pt x="146447" y="5722"/>
                    <a:pt x="145982" y="6269"/>
                    <a:pt x="145302" y="6941"/>
                  </a:cubicBezTo>
                  <a:cubicBezTo>
                    <a:pt x="139539" y="12596"/>
                    <a:pt x="131122" y="14446"/>
                    <a:pt x="122987" y="16229"/>
                  </a:cubicBezTo>
                  <a:cubicBezTo>
                    <a:pt x="121702" y="16511"/>
                    <a:pt x="120433" y="16792"/>
                    <a:pt x="119164" y="17083"/>
                  </a:cubicBezTo>
                  <a:cubicBezTo>
                    <a:pt x="109926" y="19239"/>
                    <a:pt x="101518" y="18401"/>
                    <a:pt x="92736" y="14437"/>
                  </a:cubicBezTo>
                  <a:lnTo>
                    <a:pt x="91525" y="13873"/>
                  </a:lnTo>
                  <a:cubicBezTo>
                    <a:pt x="87967" y="12190"/>
                    <a:pt x="83547" y="10109"/>
                    <a:pt x="79708" y="13086"/>
                  </a:cubicBezTo>
                  <a:cubicBezTo>
                    <a:pt x="76723" y="15399"/>
                    <a:pt x="77179" y="18252"/>
                    <a:pt x="77544" y="20549"/>
                  </a:cubicBezTo>
                  <a:cubicBezTo>
                    <a:pt x="77826" y="22299"/>
                    <a:pt x="78066" y="23808"/>
                    <a:pt x="77146" y="25168"/>
                  </a:cubicBezTo>
                  <a:lnTo>
                    <a:pt x="76515" y="26105"/>
                  </a:lnTo>
                  <a:lnTo>
                    <a:pt x="81400" y="28444"/>
                  </a:lnTo>
                  <a:cubicBezTo>
                    <a:pt x="80803" y="29729"/>
                    <a:pt x="80670" y="30840"/>
                    <a:pt x="80977" y="31819"/>
                  </a:cubicBezTo>
                  <a:cubicBezTo>
                    <a:pt x="81566" y="33693"/>
                    <a:pt x="83614" y="34630"/>
                    <a:pt x="85786" y="35633"/>
                  </a:cubicBezTo>
                  <a:cubicBezTo>
                    <a:pt x="86674" y="36040"/>
                    <a:pt x="87619" y="36471"/>
                    <a:pt x="88531" y="37002"/>
                  </a:cubicBezTo>
                  <a:cubicBezTo>
                    <a:pt x="93565" y="39896"/>
                    <a:pt x="98557" y="43329"/>
                    <a:pt x="102969" y="46944"/>
                  </a:cubicBezTo>
                  <a:cubicBezTo>
                    <a:pt x="104528" y="48213"/>
                    <a:pt x="106070" y="49581"/>
                    <a:pt x="107621" y="50941"/>
                  </a:cubicBezTo>
                  <a:cubicBezTo>
                    <a:pt x="112804" y="55519"/>
                    <a:pt x="118161" y="60246"/>
                    <a:pt x="124787" y="62252"/>
                  </a:cubicBezTo>
                  <a:cubicBezTo>
                    <a:pt x="124670" y="62501"/>
                    <a:pt x="124554" y="62767"/>
                    <a:pt x="124430" y="63049"/>
                  </a:cubicBezTo>
                  <a:cubicBezTo>
                    <a:pt x="123592" y="64923"/>
                    <a:pt x="122199" y="68066"/>
                    <a:pt x="120897" y="68538"/>
                  </a:cubicBezTo>
                  <a:cubicBezTo>
                    <a:pt x="119562" y="69027"/>
                    <a:pt x="119197" y="68770"/>
                    <a:pt x="118418" y="68182"/>
                  </a:cubicBezTo>
                  <a:cubicBezTo>
                    <a:pt x="117788" y="67701"/>
                    <a:pt x="117008" y="67104"/>
                    <a:pt x="115640" y="66880"/>
                  </a:cubicBezTo>
                  <a:cubicBezTo>
                    <a:pt x="115117" y="66797"/>
                    <a:pt x="114653" y="66681"/>
                    <a:pt x="114213" y="66581"/>
                  </a:cubicBezTo>
                  <a:cubicBezTo>
                    <a:pt x="112215" y="66084"/>
                    <a:pt x="111162" y="65636"/>
                    <a:pt x="108890" y="68878"/>
                  </a:cubicBezTo>
                  <a:cubicBezTo>
                    <a:pt x="107132" y="71383"/>
                    <a:pt x="108185" y="75653"/>
                    <a:pt x="108185" y="78481"/>
                  </a:cubicBezTo>
                  <a:lnTo>
                    <a:pt x="108185" y="78730"/>
                  </a:lnTo>
                  <a:cubicBezTo>
                    <a:pt x="108185" y="79899"/>
                    <a:pt x="107513" y="81085"/>
                    <a:pt x="107646" y="82229"/>
                  </a:cubicBezTo>
                  <a:cubicBezTo>
                    <a:pt x="107911" y="84543"/>
                    <a:pt x="107745" y="86732"/>
                    <a:pt x="106991" y="88250"/>
                  </a:cubicBezTo>
                  <a:cubicBezTo>
                    <a:pt x="106435" y="89377"/>
                    <a:pt x="105042" y="90505"/>
                    <a:pt x="103790" y="91699"/>
                  </a:cubicBezTo>
                  <a:cubicBezTo>
                    <a:pt x="101692" y="93706"/>
                    <a:pt x="99212" y="95970"/>
                    <a:pt x="98847" y="99121"/>
                  </a:cubicBezTo>
                  <a:lnTo>
                    <a:pt x="98740" y="99677"/>
                  </a:lnTo>
                  <a:cubicBezTo>
                    <a:pt x="98142" y="99702"/>
                    <a:pt x="97537" y="99818"/>
                    <a:pt x="97064" y="100158"/>
                  </a:cubicBezTo>
                  <a:cubicBezTo>
                    <a:pt x="96741" y="100390"/>
                    <a:pt x="96666" y="100564"/>
                    <a:pt x="96235" y="101941"/>
                  </a:cubicBezTo>
                  <a:cubicBezTo>
                    <a:pt x="95920" y="102952"/>
                    <a:pt x="95248" y="105067"/>
                    <a:pt x="94867" y="105548"/>
                  </a:cubicBezTo>
                  <a:cubicBezTo>
                    <a:pt x="93739" y="106974"/>
                    <a:pt x="92164" y="108649"/>
                    <a:pt x="90787" y="110117"/>
                  </a:cubicBezTo>
                  <a:cubicBezTo>
                    <a:pt x="89983" y="110971"/>
                    <a:pt x="89220" y="111784"/>
                    <a:pt x="88598" y="112497"/>
                  </a:cubicBezTo>
                  <a:cubicBezTo>
                    <a:pt x="88432" y="112688"/>
                    <a:pt x="88200" y="111635"/>
                    <a:pt x="87943" y="111900"/>
                  </a:cubicBezTo>
                  <a:cubicBezTo>
                    <a:pt x="86956" y="112904"/>
                    <a:pt x="85670" y="114272"/>
                    <a:pt x="85214" y="114272"/>
                  </a:cubicBezTo>
                  <a:cubicBezTo>
                    <a:pt x="85065" y="114272"/>
                    <a:pt x="84916" y="114272"/>
                    <a:pt x="84783" y="114272"/>
                  </a:cubicBezTo>
                  <a:cubicBezTo>
                    <a:pt x="83896" y="114272"/>
                    <a:pt x="83067" y="115599"/>
                    <a:pt x="82793" y="116411"/>
                  </a:cubicBezTo>
                  <a:cubicBezTo>
                    <a:pt x="82693" y="116718"/>
                    <a:pt x="82702" y="117622"/>
                    <a:pt x="82834" y="117896"/>
                  </a:cubicBezTo>
                  <a:lnTo>
                    <a:pt x="81947" y="119529"/>
                  </a:lnTo>
                  <a:cubicBezTo>
                    <a:pt x="81516" y="120176"/>
                    <a:pt x="80869" y="121171"/>
                    <a:pt x="80139" y="122108"/>
                  </a:cubicBezTo>
                  <a:cubicBezTo>
                    <a:pt x="77469" y="125558"/>
                    <a:pt x="75354" y="128535"/>
                    <a:pt x="74998" y="130716"/>
                  </a:cubicBezTo>
                  <a:cubicBezTo>
                    <a:pt x="73364" y="130849"/>
                    <a:pt x="72717" y="131695"/>
                    <a:pt x="72203" y="132532"/>
                  </a:cubicBezTo>
                  <a:cubicBezTo>
                    <a:pt x="72062" y="132756"/>
                    <a:pt x="71946" y="132980"/>
                    <a:pt x="71805" y="133096"/>
                  </a:cubicBezTo>
                  <a:cubicBezTo>
                    <a:pt x="71523" y="133336"/>
                    <a:pt x="70959" y="133975"/>
                    <a:pt x="69997" y="135061"/>
                  </a:cubicBezTo>
                  <a:cubicBezTo>
                    <a:pt x="68919" y="136272"/>
                    <a:pt x="67584" y="137773"/>
                    <a:pt x="66788" y="138503"/>
                  </a:cubicBezTo>
                  <a:cubicBezTo>
                    <a:pt x="65354" y="139830"/>
                    <a:pt x="63994" y="141198"/>
                    <a:pt x="62642" y="142566"/>
                  </a:cubicBezTo>
                  <a:cubicBezTo>
                    <a:pt x="60038" y="145203"/>
                    <a:pt x="57575" y="147699"/>
                    <a:pt x="54598" y="149789"/>
                  </a:cubicBezTo>
                  <a:cubicBezTo>
                    <a:pt x="53901" y="150278"/>
                    <a:pt x="53180" y="150718"/>
                    <a:pt x="52475" y="151149"/>
                  </a:cubicBezTo>
                  <a:cubicBezTo>
                    <a:pt x="50800" y="152177"/>
                    <a:pt x="49075" y="153230"/>
                    <a:pt x="47632" y="154905"/>
                  </a:cubicBezTo>
                  <a:cubicBezTo>
                    <a:pt x="45227" y="157692"/>
                    <a:pt x="45178" y="158936"/>
                    <a:pt x="45302" y="161067"/>
                  </a:cubicBezTo>
                  <a:cubicBezTo>
                    <a:pt x="45344" y="161780"/>
                    <a:pt x="45385" y="162593"/>
                    <a:pt x="45302" y="163662"/>
                  </a:cubicBezTo>
                  <a:lnTo>
                    <a:pt x="45186" y="165114"/>
                  </a:lnTo>
                  <a:cubicBezTo>
                    <a:pt x="44821" y="169567"/>
                    <a:pt x="44440" y="174177"/>
                    <a:pt x="45203" y="178854"/>
                  </a:cubicBezTo>
                  <a:cubicBezTo>
                    <a:pt x="46720" y="188175"/>
                    <a:pt x="52226" y="193168"/>
                    <a:pt x="58056" y="198450"/>
                  </a:cubicBezTo>
                  <a:cubicBezTo>
                    <a:pt x="59831" y="200059"/>
                    <a:pt x="61663" y="201717"/>
                    <a:pt x="63421" y="203542"/>
                  </a:cubicBezTo>
                  <a:lnTo>
                    <a:pt x="63239" y="203807"/>
                  </a:lnTo>
                  <a:lnTo>
                    <a:pt x="64831" y="204960"/>
                  </a:lnTo>
                  <a:lnTo>
                    <a:pt x="64906" y="204877"/>
                  </a:lnTo>
                  <a:cubicBezTo>
                    <a:pt x="65063" y="204968"/>
                    <a:pt x="65246" y="205076"/>
                    <a:pt x="65470" y="205200"/>
                  </a:cubicBezTo>
                  <a:cubicBezTo>
                    <a:pt x="65934" y="206104"/>
                    <a:pt x="66498" y="206602"/>
                    <a:pt x="67203" y="206751"/>
                  </a:cubicBezTo>
                  <a:cubicBezTo>
                    <a:pt x="67883" y="206883"/>
                    <a:pt x="68596" y="206635"/>
                    <a:pt x="69276" y="206004"/>
                  </a:cubicBezTo>
                  <a:cubicBezTo>
                    <a:pt x="69574" y="205739"/>
                    <a:pt x="69765" y="205640"/>
                    <a:pt x="69782" y="205714"/>
                  </a:cubicBezTo>
                  <a:cubicBezTo>
                    <a:pt x="69790" y="205714"/>
                    <a:pt x="70097" y="205789"/>
                    <a:pt x="70512" y="206751"/>
                  </a:cubicBezTo>
                  <a:lnTo>
                    <a:pt x="70719" y="207223"/>
                  </a:lnTo>
                  <a:lnTo>
                    <a:pt x="71233" y="207315"/>
                  </a:lnTo>
                  <a:cubicBezTo>
                    <a:pt x="72012" y="207456"/>
                    <a:pt x="72800" y="207680"/>
                    <a:pt x="73563" y="207895"/>
                  </a:cubicBezTo>
                  <a:cubicBezTo>
                    <a:pt x="75611" y="208476"/>
                    <a:pt x="77743" y="209073"/>
                    <a:pt x="79526" y="208069"/>
                  </a:cubicBezTo>
                  <a:cubicBezTo>
                    <a:pt x="80073" y="207754"/>
                    <a:pt x="80546" y="207315"/>
                    <a:pt x="80944" y="206734"/>
                  </a:cubicBezTo>
                  <a:cubicBezTo>
                    <a:pt x="81035" y="207016"/>
                    <a:pt x="81126" y="207306"/>
                    <a:pt x="81217" y="207588"/>
                  </a:cubicBezTo>
                  <a:lnTo>
                    <a:pt x="81914" y="209819"/>
                  </a:lnTo>
                  <a:lnTo>
                    <a:pt x="83008" y="207754"/>
                  </a:lnTo>
                  <a:cubicBezTo>
                    <a:pt x="83564" y="206693"/>
                    <a:pt x="84120" y="206079"/>
                    <a:pt x="84601" y="205971"/>
                  </a:cubicBezTo>
                  <a:cubicBezTo>
                    <a:pt x="85247" y="205839"/>
                    <a:pt x="86151" y="206535"/>
                    <a:pt x="87113" y="207273"/>
                  </a:cubicBezTo>
                  <a:cubicBezTo>
                    <a:pt x="88084" y="208020"/>
                    <a:pt x="89153" y="208840"/>
                    <a:pt x="90414" y="209180"/>
                  </a:cubicBezTo>
                  <a:cubicBezTo>
                    <a:pt x="87263" y="221769"/>
                    <a:pt x="81507" y="232358"/>
                    <a:pt x="76267" y="241099"/>
                  </a:cubicBezTo>
                  <a:lnTo>
                    <a:pt x="74359" y="244316"/>
                  </a:lnTo>
                  <a:cubicBezTo>
                    <a:pt x="69160" y="253090"/>
                    <a:pt x="64251" y="261382"/>
                    <a:pt x="56514" y="267875"/>
                  </a:cubicBezTo>
                  <a:cubicBezTo>
                    <a:pt x="49573" y="273697"/>
                    <a:pt x="40774" y="277437"/>
                    <a:pt x="31055" y="278706"/>
                  </a:cubicBezTo>
                  <a:cubicBezTo>
                    <a:pt x="18699" y="280314"/>
                    <a:pt x="11526" y="277213"/>
                    <a:pt x="4569" y="267253"/>
                  </a:cubicBezTo>
                  <a:lnTo>
                    <a:pt x="3615" y="265893"/>
                  </a:lnTo>
                  <a:lnTo>
                    <a:pt x="2894" y="267386"/>
                  </a:lnTo>
                  <a:cubicBezTo>
                    <a:pt x="489" y="272329"/>
                    <a:pt x="-199" y="276384"/>
                    <a:pt x="505" y="281384"/>
                  </a:cubicBezTo>
                  <a:cubicBezTo>
                    <a:pt x="638" y="282263"/>
                    <a:pt x="564" y="282586"/>
                    <a:pt x="580" y="282611"/>
                  </a:cubicBezTo>
                  <a:cubicBezTo>
                    <a:pt x="-481" y="283341"/>
                    <a:pt x="-108" y="283905"/>
                    <a:pt x="1882" y="286915"/>
                  </a:cubicBezTo>
                  <a:cubicBezTo>
                    <a:pt x="3002" y="288599"/>
                    <a:pt x="4685" y="290008"/>
                    <a:pt x="6319" y="291377"/>
                  </a:cubicBezTo>
                  <a:cubicBezTo>
                    <a:pt x="6534" y="291559"/>
                    <a:pt x="6742" y="291733"/>
                    <a:pt x="6949" y="291907"/>
                  </a:cubicBezTo>
                  <a:cubicBezTo>
                    <a:pt x="6360" y="292272"/>
                    <a:pt x="5854" y="292761"/>
                    <a:pt x="5713" y="293433"/>
                  </a:cubicBezTo>
                  <a:cubicBezTo>
                    <a:pt x="5431" y="294752"/>
                    <a:pt x="6567" y="295821"/>
                    <a:pt x="7770" y="296958"/>
                  </a:cubicBezTo>
                  <a:cubicBezTo>
                    <a:pt x="9511" y="298599"/>
                    <a:pt x="10598" y="299785"/>
                    <a:pt x="9868" y="301195"/>
                  </a:cubicBezTo>
                  <a:lnTo>
                    <a:pt x="9420" y="302066"/>
                  </a:lnTo>
                  <a:lnTo>
                    <a:pt x="10291" y="302514"/>
                  </a:lnTo>
                  <a:cubicBezTo>
                    <a:pt x="13442" y="304139"/>
                    <a:pt x="15822" y="305084"/>
                    <a:pt x="17356" y="305308"/>
                  </a:cubicBezTo>
                  <a:cubicBezTo>
                    <a:pt x="18185" y="305424"/>
                    <a:pt x="19429" y="305316"/>
                    <a:pt x="20532" y="305217"/>
                  </a:cubicBezTo>
                  <a:cubicBezTo>
                    <a:pt x="21162" y="305159"/>
                    <a:pt x="21660" y="305068"/>
                    <a:pt x="21884" y="305117"/>
                  </a:cubicBezTo>
                  <a:cubicBezTo>
                    <a:pt x="23219" y="305449"/>
                    <a:pt x="24197" y="305789"/>
                    <a:pt x="25035" y="306079"/>
                  </a:cubicBezTo>
                  <a:cubicBezTo>
                    <a:pt x="26967" y="306751"/>
                    <a:pt x="28385" y="307249"/>
                    <a:pt x="31570" y="306950"/>
                  </a:cubicBezTo>
                  <a:lnTo>
                    <a:pt x="32938" y="306834"/>
                  </a:lnTo>
                  <a:cubicBezTo>
                    <a:pt x="39953" y="306212"/>
                    <a:pt x="44597" y="305797"/>
                    <a:pt x="51223" y="307298"/>
                  </a:cubicBezTo>
                  <a:lnTo>
                    <a:pt x="53586" y="307829"/>
                  </a:lnTo>
                  <a:lnTo>
                    <a:pt x="52890" y="306776"/>
                  </a:lnTo>
                  <a:lnTo>
                    <a:pt x="53354" y="306195"/>
                  </a:lnTo>
                  <a:cubicBezTo>
                    <a:pt x="54042" y="305333"/>
                    <a:pt x="56381" y="304313"/>
                    <a:pt x="58263" y="303492"/>
                  </a:cubicBezTo>
                  <a:cubicBezTo>
                    <a:pt x="59598" y="302912"/>
                    <a:pt x="60851" y="302364"/>
                    <a:pt x="61738" y="301817"/>
                  </a:cubicBezTo>
                  <a:cubicBezTo>
                    <a:pt x="64715" y="299976"/>
                    <a:pt x="66216" y="298376"/>
                    <a:pt x="68115" y="296360"/>
                  </a:cubicBezTo>
                  <a:cubicBezTo>
                    <a:pt x="68571" y="295871"/>
                    <a:pt x="69060" y="295357"/>
                    <a:pt x="69591" y="294801"/>
                  </a:cubicBezTo>
                  <a:cubicBezTo>
                    <a:pt x="70122" y="294262"/>
                    <a:pt x="71142" y="293566"/>
                    <a:pt x="72220" y="292828"/>
                  </a:cubicBezTo>
                  <a:cubicBezTo>
                    <a:pt x="73091" y="292239"/>
                    <a:pt x="73986" y="291617"/>
                    <a:pt x="74741" y="291012"/>
                  </a:cubicBezTo>
                  <a:cubicBezTo>
                    <a:pt x="77187" y="289063"/>
                    <a:pt x="78953" y="287454"/>
                    <a:pt x="81101" y="285232"/>
                  </a:cubicBezTo>
                  <a:cubicBezTo>
                    <a:pt x="81068" y="285522"/>
                    <a:pt x="80935" y="285854"/>
                    <a:pt x="80745" y="286310"/>
                  </a:cubicBezTo>
                  <a:cubicBezTo>
                    <a:pt x="80396" y="287139"/>
                    <a:pt x="79965" y="288167"/>
                    <a:pt x="80338" y="289420"/>
                  </a:cubicBezTo>
                  <a:lnTo>
                    <a:pt x="80521" y="290042"/>
                  </a:lnTo>
                  <a:lnTo>
                    <a:pt x="81176" y="290108"/>
                  </a:lnTo>
                  <a:cubicBezTo>
                    <a:pt x="83116" y="290290"/>
                    <a:pt x="87744" y="287894"/>
                    <a:pt x="88705" y="286484"/>
                  </a:cubicBezTo>
                  <a:cubicBezTo>
                    <a:pt x="89385" y="285497"/>
                    <a:pt x="89618" y="284801"/>
                    <a:pt x="89493" y="284162"/>
                  </a:cubicBezTo>
                  <a:cubicBezTo>
                    <a:pt x="89361" y="283490"/>
                    <a:pt x="88846" y="283167"/>
                    <a:pt x="88498" y="283059"/>
                  </a:cubicBezTo>
                  <a:cubicBezTo>
                    <a:pt x="88498" y="283051"/>
                    <a:pt x="88506" y="282835"/>
                    <a:pt x="88921" y="282122"/>
                  </a:cubicBezTo>
                  <a:cubicBezTo>
                    <a:pt x="89029" y="281882"/>
                    <a:pt x="89120" y="281774"/>
                    <a:pt x="89311" y="281824"/>
                  </a:cubicBezTo>
                  <a:cubicBezTo>
                    <a:pt x="90339" y="282363"/>
                    <a:pt x="91210" y="282445"/>
                    <a:pt x="91906" y="282031"/>
                  </a:cubicBezTo>
                  <a:cubicBezTo>
                    <a:pt x="92810" y="281500"/>
                    <a:pt x="93001" y="280389"/>
                    <a:pt x="93034" y="279684"/>
                  </a:cubicBezTo>
                  <a:cubicBezTo>
                    <a:pt x="93847" y="278871"/>
                    <a:pt x="93963" y="277793"/>
                    <a:pt x="94046" y="277039"/>
                  </a:cubicBezTo>
                  <a:cubicBezTo>
                    <a:pt x="94054" y="276972"/>
                    <a:pt x="94062" y="276898"/>
                    <a:pt x="94071" y="276823"/>
                  </a:cubicBezTo>
                  <a:cubicBezTo>
                    <a:pt x="94253" y="276906"/>
                    <a:pt x="94519" y="277055"/>
                    <a:pt x="94900" y="277296"/>
                  </a:cubicBezTo>
                  <a:lnTo>
                    <a:pt x="95854" y="277909"/>
                  </a:lnTo>
                  <a:lnTo>
                    <a:pt x="96318" y="276873"/>
                  </a:lnTo>
                  <a:cubicBezTo>
                    <a:pt x="97728" y="273722"/>
                    <a:pt x="100008" y="269949"/>
                    <a:pt x="101526" y="267859"/>
                  </a:cubicBezTo>
                  <a:cubicBezTo>
                    <a:pt x="101650" y="267693"/>
                    <a:pt x="101957" y="267428"/>
                    <a:pt x="102256" y="267179"/>
                  </a:cubicBezTo>
                  <a:cubicBezTo>
                    <a:pt x="103193" y="266391"/>
                    <a:pt x="104470" y="265305"/>
                    <a:pt x="104660" y="263538"/>
                  </a:cubicBezTo>
                  <a:lnTo>
                    <a:pt x="104718" y="262925"/>
                  </a:lnTo>
                  <a:lnTo>
                    <a:pt x="102430" y="261498"/>
                  </a:lnTo>
                  <a:cubicBezTo>
                    <a:pt x="102620" y="260876"/>
                    <a:pt x="102803" y="260255"/>
                    <a:pt x="102994" y="259633"/>
                  </a:cubicBezTo>
                  <a:cubicBezTo>
                    <a:pt x="104320" y="260047"/>
                    <a:pt x="105705" y="259815"/>
                    <a:pt x="106991" y="258977"/>
                  </a:cubicBezTo>
                  <a:cubicBezTo>
                    <a:pt x="109188" y="257543"/>
                    <a:pt x="110722" y="254458"/>
                    <a:pt x="110424" y="252103"/>
                  </a:cubicBezTo>
                  <a:cubicBezTo>
                    <a:pt x="110299" y="251133"/>
                    <a:pt x="109876" y="250361"/>
                    <a:pt x="109205" y="249864"/>
                  </a:cubicBezTo>
                  <a:cubicBezTo>
                    <a:pt x="109520" y="249358"/>
                    <a:pt x="110117" y="249176"/>
                    <a:pt x="111369" y="249433"/>
                  </a:cubicBezTo>
                  <a:lnTo>
                    <a:pt x="112356" y="249632"/>
                  </a:lnTo>
                  <a:lnTo>
                    <a:pt x="112522" y="248628"/>
                  </a:lnTo>
                  <a:cubicBezTo>
                    <a:pt x="112721" y="247459"/>
                    <a:pt x="113177" y="246563"/>
                    <a:pt x="113666" y="245626"/>
                  </a:cubicBezTo>
                  <a:cubicBezTo>
                    <a:pt x="114230" y="244523"/>
                    <a:pt x="114869" y="243280"/>
                    <a:pt x="115117" y="241522"/>
                  </a:cubicBezTo>
                  <a:cubicBezTo>
                    <a:pt x="115316" y="240079"/>
                    <a:pt x="115059" y="239009"/>
                    <a:pt x="114761" y="237773"/>
                  </a:cubicBezTo>
                  <a:cubicBezTo>
                    <a:pt x="114736" y="237641"/>
                    <a:pt x="114703" y="237500"/>
                    <a:pt x="114670" y="237367"/>
                  </a:cubicBezTo>
                  <a:cubicBezTo>
                    <a:pt x="115598" y="237666"/>
                    <a:pt x="116303" y="237425"/>
                    <a:pt x="116776" y="237077"/>
                  </a:cubicBezTo>
                  <a:cubicBezTo>
                    <a:pt x="117995" y="236156"/>
                    <a:pt x="118152" y="233934"/>
                    <a:pt x="117613" y="231993"/>
                  </a:cubicBezTo>
                  <a:cubicBezTo>
                    <a:pt x="117978" y="231902"/>
                    <a:pt x="118293" y="231711"/>
                    <a:pt x="118484" y="231355"/>
                  </a:cubicBezTo>
                  <a:cubicBezTo>
                    <a:pt x="118609" y="231123"/>
                    <a:pt x="118650" y="230907"/>
                    <a:pt x="118625" y="230700"/>
                  </a:cubicBezTo>
                  <a:cubicBezTo>
                    <a:pt x="118667" y="230716"/>
                    <a:pt x="118700" y="230741"/>
                    <a:pt x="118733" y="230758"/>
                  </a:cubicBezTo>
                  <a:lnTo>
                    <a:pt x="119985" y="231388"/>
                  </a:lnTo>
                  <a:lnTo>
                    <a:pt x="120143" y="229995"/>
                  </a:lnTo>
                  <a:cubicBezTo>
                    <a:pt x="120267" y="228925"/>
                    <a:pt x="120433" y="227839"/>
                    <a:pt x="120640" y="226752"/>
                  </a:cubicBezTo>
                  <a:lnTo>
                    <a:pt x="121105" y="225641"/>
                  </a:lnTo>
                  <a:lnTo>
                    <a:pt x="120848" y="225674"/>
                  </a:lnTo>
                  <a:cubicBezTo>
                    <a:pt x="122100" y="219637"/>
                    <a:pt x="124405" y="213385"/>
                    <a:pt x="126652" y="207298"/>
                  </a:cubicBezTo>
                  <a:cubicBezTo>
                    <a:pt x="127432" y="205192"/>
                    <a:pt x="128211" y="203077"/>
                    <a:pt x="128941" y="200987"/>
                  </a:cubicBezTo>
                  <a:cubicBezTo>
                    <a:pt x="137482" y="207066"/>
                    <a:pt x="145576" y="213385"/>
                    <a:pt x="153189" y="219919"/>
                  </a:cubicBezTo>
                  <a:cubicBezTo>
                    <a:pt x="156995" y="223187"/>
                    <a:pt x="160685" y="226512"/>
                    <a:pt x="164243" y="229870"/>
                  </a:cubicBezTo>
                  <a:cubicBezTo>
                    <a:pt x="186633" y="249068"/>
                    <a:pt x="205963" y="273232"/>
                    <a:pt x="233992" y="287728"/>
                  </a:cubicBezTo>
                  <a:cubicBezTo>
                    <a:pt x="236894" y="288698"/>
                    <a:pt x="238826" y="293524"/>
                    <a:pt x="241729" y="296427"/>
                  </a:cubicBezTo>
                  <a:cubicBezTo>
                    <a:pt x="244631" y="298359"/>
                    <a:pt x="247525" y="301261"/>
                    <a:pt x="251398" y="301261"/>
                  </a:cubicBezTo>
                  <a:cubicBezTo>
                    <a:pt x="250428" y="299329"/>
                    <a:pt x="251398" y="295465"/>
                    <a:pt x="252368" y="295465"/>
                  </a:cubicBezTo>
                  <a:cubicBezTo>
                    <a:pt x="262999" y="289668"/>
                    <a:pt x="274601" y="296435"/>
                    <a:pt x="285248" y="300366"/>
                  </a:cubicBezTo>
                  <a:cubicBezTo>
                    <a:pt x="289088" y="301742"/>
                    <a:pt x="293126" y="303019"/>
                    <a:pt x="297057" y="304014"/>
                  </a:cubicBezTo>
                  <a:cubicBezTo>
                    <a:pt x="302256" y="305333"/>
                    <a:pt x="307497" y="306552"/>
                    <a:pt x="312755" y="307771"/>
                  </a:cubicBezTo>
                  <a:cubicBezTo>
                    <a:pt x="317382" y="308849"/>
                    <a:pt x="322018" y="309927"/>
                    <a:pt x="326637" y="311071"/>
                  </a:cubicBezTo>
                  <a:lnTo>
                    <a:pt x="328055" y="311436"/>
                  </a:lnTo>
                  <a:cubicBezTo>
                    <a:pt x="331612" y="312357"/>
                    <a:pt x="337268" y="313816"/>
                    <a:pt x="341994" y="313816"/>
                  </a:cubicBezTo>
                  <a:cubicBezTo>
                    <a:pt x="345950" y="313816"/>
                    <a:pt x="349259" y="312788"/>
                    <a:pt x="350138" y="309571"/>
                  </a:cubicBezTo>
                  <a:lnTo>
                    <a:pt x="350411" y="308542"/>
                  </a:lnTo>
                  <a:lnTo>
                    <a:pt x="349292" y="308376"/>
                  </a:lnTo>
                  <a:close/>
                  <a:moveTo>
                    <a:pt x="148628" y="95016"/>
                  </a:moveTo>
                  <a:cubicBezTo>
                    <a:pt x="148122" y="95232"/>
                    <a:pt x="147765" y="95920"/>
                    <a:pt x="147177" y="97065"/>
                  </a:cubicBezTo>
                  <a:lnTo>
                    <a:pt x="146530" y="98309"/>
                  </a:lnTo>
                  <a:cubicBezTo>
                    <a:pt x="145336" y="100548"/>
                    <a:pt x="144564" y="103500"/>
                    <a:pt x="143818" y="106352"/>
                  </a:cubicBezTo>
                  <a:cubicBezTo>
                    <a:pt x="143387" y="108003"/>
                    <a:pt x="142972" y="109578"/>
                    <a:pt x="142491" y="110980"/>
                  </a:cubicBezTo>
                  <a:cubicBezTo>
                    <a:pt x="136852" y="106817"/>
                    <a:pt x="142126" y="96111"/>
                    <a:pt x="146024" y="88183"/>
                  </a:cubicBezTo>
                  <a:cubicBezTo>
                    <a:pt x="146828" y="86566"/>
                    <a:pt x="147541" y="85107"/>
                    <a:pt x="148089" y="83846"/>
                  </a:cubicBezTo>
                  <a:cubicBezTo>
                    <a:pt x="149250" y="85140"/>
                    <a:pt x="148893" y="86774"/>
                    <a:pt x="148180" y="89104"/>
                  </a:cubicBezTo>
                  <a:cubicBezTo>
                    <a:pt x="147583" y="91127"/>
                    <a:pt x="146895" y="93416"/>
                    <a:pt x="148628" y="95016"/>
                  </a:cubicBezTo>
                  <a:close/>
                  <a:moveTo>
                    <a:pt x="139481" y="134846"/>
                  </a:moveTo>
                  <a:cubicBezTo>
                    <a:pt x="141222" y="134149"/>
                    <a:pt x="141679" y="133229"/>
                    <a:pt x="142085" y="132126"/>
                  </a:cubicBezTo>
                  <a:cubicBezTo>
                    <a:pt x="142292" y="131545"/>
                    <a:pt x="142475" y="131048"/>
                    <a:pt x="143130" y="130484"/>
                  </a:cubicBezTo>
                  <a:lnTo>
                    <a:pt x="143586" y="130102"/>
                  </a:lnTo>
                  <a:lnTo>
                    <a:pt x="143445" y="129522"/>
                  </a:lnTo>
                  <a:cubicBezTo>
                    <a:pt x="143271" y="128767"/>
                    <a:pt x="143321" y="128452"/>
                    <a:pt x="143296" y="128394"/>
                  </a:cubicBezTo>
                  <a:cubicBezTo>
                    <a:pt x="143379" y="128369"/>
                    <a:pt x="143594" y="128402"/>
                    <a:pt x="144017" y="128560"/>
                  </a:cubicBezTo>
                  <a:lnTo>
                    <a:pt x="148926" y="128917"/>
                  </a:lnTo>
                  <a:cubicBezTo>
                    <a:pt x="149963" y="128925"/>
                    <a:pt x="151132" y="128767"/>
                    <a:pt x="152476" y="128585"/>
                  </a:cubicBezTo>
                  <a:cubicBezTo>
                    <a:pt x="154739" y="128286"/>
                    <a:pt x="157841" y="127863"/>
                    <a:pt x="159002" y="128568"/>
                  </a:cubicBezTo>
                  <a:cubicBezTo>
                    <a:pt x="159474" y="128850"/>
                    <a:pt x="159748" y="129149"/>
                    <a:pt x="159756" y="129373"/>
                  </a:cubicBezTo>
                  <a:cubicBezTo>
                    <a:pt x="159773" y="130293"/>
                    <a:pt x="157211" y="131935"/>
                    <a:pt x="155685" y="132914"/>
                  </a:cubicBezTo>
                  <a:cubicBezTo>
                    <a:pt x="154955" y="133378"/>
                    <a:pt x="154250" y="133834"/>
                    <a:pt x="153695" y="134249"/>
                  </a:cubicBezTo>
                  <a:cubicBezTo>
                    <a:pt x="152956" y="134796"/>
                    <a:pt x="152061" y="135517"/>
                    <a:pt x="151066" y="136314"/>
                  </a:cubicBezTo>
                  <a:cubicBezTo>
                    <a:pt x="148080" y="138718"/>
                    <a:pt x="143818" y="142152"/>
                    <a:pt x="140493" y="143354"/>
                  </a:cubicBezTo>
                  <a:cubicBezTo>
                    <a:pt x="140393" y="143213"/>
                    <a:pt x="140277" y="143089"/>
                    <a:pt x="140128" y="142997"/>
                  </a:cubicBezTo>
                  <a:cubicBezTo>
                    <a:pt x="140800" y="139904"/>
                    <a:pt x="140791" y="138154"/>
                    <a:pt x="139481" y="134846"/>
                  </a:cubicBezTo>
                  <a:close/>
                  <a:moveTo>
                    <a:pt x="137682" y="133560"/>
                  </a:moveTo>
                  <a:lnTo>
                    <a:pt x="137441" y="134481"/>
                  </a:lnTo>
                  <a:cubicBezTo>
                    <a:pt x="137060" y="135924"/>
                    <a:pt x="136786" y="137350"/>
                    <a:pt x="136529" y="138718"/>
                  </a:cubicBezTo>
                  <a:cubicBezTo>
                    <a:pt x="135724" y="142873"/>
                    <a:pt x="135078" y="146273"/>
                    <a:pt x="131835" y="148611"/>
                  </a:cubicBezTo>
                  <a:cubicBezTo>
                    <a:pt x="131885" y="148089"/>
                    <a:pt x="131926" y="147567"/>
                    <a:pt x="131985" y="147036"/>
                  </a:cubicBezTo>
                  <a:cubicBezTo>
                    <a:pt x="132573" y="140725"/>
                    <a:pt x="133237" y="133569"/>
                    <a:pt x="135882" y="128593"/>
                  </a:cubicBezTo>
                  <a:cubicBezTo>
                    <a:pt x="136894" y="126694"/>
                    <a:pt x="137516" y="125881"/>
                    <a:pt x="137856" y="125533"/>
                  </a:cubicBezTo>
                  <a:cubicBezTo>
                    <a:pt x="138229" y="127001"/>
                    <a:pt x="137872" y="131363"/>
                    <a:pt x="137682" y="133560"/>
                  </a:cubicBezTo>
                  <a:close/>
                  <a:moveTo>
                    <a:pt x="111236" y="124049"/>
                  </a:moveTo>
                  <a:cubicBezTo>
                    <a:pt x="111095" y="124638"/>
                    <a:pt x="110963" y="125226"/>
                    <a:pt x="110847" y="125815"/>
                  </a:cubicBezTo>
                  <a:lnTo>
                    <a:pt x="110739" y="126396"/>
                  </a:lnTo>
                  <a:cubicBezTo>
                    <a:pt x="110681" y="126686"/>
                    <a:pt x="110623" y="127026"/>
                    <a:pt x="110556" y="127432"/>
                  </a:cubicBezTo>
                  <a:cubicBezTo>
                    <a:pt x="110540" y="127523"/>
                    <a:pt x="110523" y="124264"/>
                    <a:pt x="110507" y="124364"/>
                  </a:cubicBezTo>
                  <a:lnTo>
                    <a:pt x="110457" y="121296"/>
                  </a:lnTo>
                  <a:lnTo>
                    <a:pt x="110474" y="121296"/>
                  </a:lnTo>
                  <a:cubicBezTo>
                    <a:pt x="110258" y="121296"/>
                    <a:pt x="110067" y="127341"/>
                    <a:pt x="109860" y="128718"/>
                  </a:cubicBezTo>
                  <a:cubicBezTo>
                    <a:pt x="108956" y="134912"/>
                    <a:pt x="108035" y="142997"/>
                    <a:pt x="105432" y="148213"/>
                  </a:cubicBezTo>
                  <a:cubicBezTo>
                    <a:pt x="104826" y="149424"/>
                    <a:pt x="103342" y="152194"/>
                    <a:pt x="101775" y="154242"/>
                  </a:cubicBezTo>
                  <a:cubicBezTo>
                    <a:pt x="98582" y="158413"/>
                    <a:pt x="96310" y="161946"/>
                    <a:pt x="95887" y="164177"/>
                  </a:cubicBezTo>
                  <a:cubicBezTo>
                    <a:pt x="95174" y="164036"/>
                    <a:pt x="94427" y="164061"/>
                    <a:pt x="93656" y="163862"/>
                  </a:cubicBezTo>
                  <a:cubicBezTo>
                    <a:pt x="90994" y="163173"/>
                    <a:pt x="87992" y="162502"/>
                    <a:pt x="85645" y="163994"/>
                  </a:cubicBezTo>
                  <a:cubicBezTo>
                    <a:pt x="81839" y="166382"/>
                    <a:pt x="82627" y="170769"/>
                    <a:pt x="83324" y="173124"/>
                  </a:cubicBezTo>
                  <a:cubicBezTo>
                    <a:pt x="77096" y="174468"/>
                    <a:pt x="73066" y="175322"/>
                    <a:pt x="67087" y="174111"/>
                  </a:cubicBezTo>
                  <a:cubicBezTo>
                    <a:pt x="69301" y="171433"/>
                    <a:pt x="71208" y="168456"/>
                    <a:pt x="73057" y="165553"/>
                  </a:cubicBezTo>
                  <a:cubicBezTo>
                    <a:pt x="74683" y="163007"/>
                    <a:pt x="76366" y="160379"/>
                    <a:pt x="78207" y="158024"/>
                  </a:cubicBezTo>
                  <a:cubicBezTo>
                    <a:pt x="80114" y="155594"/>
                    <a:pt x="81889" y="153504"/>
                    <a:pt x="83771" y="151298"/>
                  </a:cubicBezTo>
                  <a:cubicBezTo>
                    <a:pt x="85281" y="149524"/>
                    <a:pt x="86798" y="147741"/>
                    <a:pt x="88399" y="145759"/>
                  </a:cubicBezTo>
                  <a:cubicBezTo>
                    <a:pt x="90157" y="143578"/>
                    <a:pt x="91633" y="141289"/>
                    <a:pt x="93059" y="139067"/>
                  </a:cubicBezTo>
                  <a:cubicBezTo>
                    <a:pt x="94850" y="136280"/>
                    <a:pt x="96542" y="133652"/>
                    <a:pt x="98615" y="131496"/>
                  </a:cubicBezTo>
                  <a:cubicBezTo>
                    <a:pt x="99055" y="131039"/>
                    <a:pt x="99726" y="130227"/>
                    <a:pt x="100498" y="129298"/>
                  </a:cubicBezTo>
                  <a:cubicBezTo>
                    <a:pt x="101667" y="127897"/>
                    <a:pt x="103972" y="125119"/>
                    <a:pt x="105017" y="124389"/>
                  </a:cubicBezTo>
                  <a:lnTo>
                    <a:pt x="105647" y="125177"/>
                  </a:lnTo>
                  <a:lnTo>
                    <a:pt x="106327" y="123817"/>
                  </a:lnTo>
                  <a:cubicBezTo>
                    <a:pt x="106924" y="122622"/>
                    <a:pt x="107364" y="121594"/>
                    <a:pt x="107745" y="120690"/>
                  </a:cubicBezTo>
                  <a:cubicBezTo>
                    <a:pt x="108400" y="119140"/>
                    <a:pt x="108873" y="118045"/>
                    <a:pt x="109719" y="117091"/>
                  </a:cubicBezTo>
                  <a:lnTo>
                    <a:pt x="109777" y="117116"/>
                  </a:lnTo>
                  <a:cubicBezTo>
                    <a:pt x="112464" y="118144"/>
                    <a:pt x="112099" y="120309"/>
                    <a:pt x="111236" y="124049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4D136A09-5962-4E7F-882B-17928E8675F1}"/>
                </a:ext>
              </a:extLst>
            </p:cNvPr>
            <p:cNvSpPr/>
            <p:nvPr/>
          </p:nvSpPr>
          <p:spPr>
            <a:xfrm>
              <a:off x="6580624" y="1846982"/>
              <a:ext cx="84800" cy="99147"/>
            </a:xfrm>
            <a:custGeom>
              <a:avLst/>
              <a:gdLst>
                <a:gd name="connsiteX0" fmla="*/ 81201 w 84800"/>
                <a:gd name="connsiteY0" fmla="*/ 87273 h 99147"/>
                <a:gd name="connsiteX1" fmla="*/ 80961 w 84800"/>
                <a:gd name="connsiteY1" fmla="*/ 82679 h 99147"/>
                <a:gd name="connsiteX2" fmla="*/ 82495 w 84800"/>
                <a:gd name="connsiteY2" fmla="*/ 76443 h 99147"/>
                <a:gd name="connsiteX3" fmla="*/ 83374 w 84800"/>
                <a:gd name="connsiteY3" fmla="*/ 71459 h 99147"/>
                <a:gd name="connsiteX4" fmla="*/ 81997 w 84800"/>
                <a:gd name="connsiteY4" fmla="*/ 62279 h 99147"/>
                <a:gd name="connsiteX5" fmla="*/ 82569 w 84800"/>
                <a:gd name="connsiteY5" fmla="*/ 55703 h 99147"/>
                <a:gd name="connsiteX6" fmla="*/ 75653 w 84800"/>
                <a:gd name="connsiteY6" fmla="*/ 40694 h 99147"/>
                <a:gd name="connsiteX7" fmla="*/ 37698 w 84800"/>
                <a:gd name="connsiteY7" fmla="*/ 4472 h 99147"/>
                <a:gd name="connsiteX8" fmla="*/ 0 w 84800"/>
                <a:gd name="connsiteY8" fmla="*/ 16073 h 99147"/>
                <a:gd name="connsiteX9" fmla="*/ 18368 w 84800"/>
                <a:gd name="connsiteY9" fmla="*/ 30569 h 99147"/>
                <a:gd name="connsiteX10" fmla="*/ 14504 w 84800"/>
                <a:gd name="connsiteY10" fmla="*/ 33471 h 99147"/>
                <a:gd name="connsiteX11" fmla="*/ 26105 w 84800"/>
                <a:gd name="connsiteY11" fmla="*/ 40238 h 99147"/>
                <a:gd name="connsiteX12" fmla="*/ 35774 w 84800"/>
                <a:gd name="connsiteY12" fmla="*/ 64402 h 99147"/>
                <a:gd name="connsiteX13" fmla="*/ 32872 w 84800"/>
                <a:gd name="connsiteY13" fmla="*/ 64402 h 99147"/>
                <a:gd name="connsiteX14" fmla="*/ 42723 w 84800"/>
                <a:gd name="connsiteY14" fmla="*/ 79105 h 99147"/>
                <a:gd name="connsiteX15" fmla="*/ 46405 w 84800"/>
                <a:gd name="connsiteY15" fmla="*/ 94363 h 99147"/>
                <a:gd name="connsiteX16" fmla="*/ 59367 w 84800"/>
                <a:gd name="connsiteY16" fmla="*/ 98443 h 99147"/>
                <a:gd name="connsiteX17" fmla="*/ 61995 w 84800"/>
                <a:gd name="connsiteY17" fmla="*/ 97365 h 99147"/>
                <a:gd name="connsiteX18" fmla="*/ 66706 w 84800"/>
                <a:gd name="connsiteY18" fmla="*/ 92348 h 99147"/>
                <a:gd name="connsiteX19" fmla="*/ 68804 w 84800"/>
                <a:gd name="connsiteY19" fmla="*/ 91179 h 99147"/>
                <a:gd name="connsiteX20" fmla="*/ 80189 w 84800"/>
                <a:gd name="connsiteY20" fmla="*/ 94853 h 99147"/>
                <a:gd name="connsiteX21" fmla="*/ 82014 w 84800"/>
                <a:gd name="connsiteY21" fmla="*/ 92655 h 99147"/>
                <a:gd name="connsiteX22" fmla="*/ 84800 w 84800"/>
                <a:gd name="connsiteY22" fmla="*/ 80855 h 99147"/>
                <a:gd name="connsiteX23" fmla="*/ 81981 w 84800"/>
                <a:gd name="connsiteY23" fmla="*/ 85524 h 99147"/>
                <a:gd name="connsiteX24" fmla="*/ 81201 w 84800"/>
                <a:gd name="connsiteY24" fmla="*/ 87273 h 99147"/>
                <a:gd name="connsiteX25" fmla="*/ 81201 w 84800"/>
                <a:gd name="connsiteY25" fmla="*/ 87273 h 99147"/>
                <a:gd name="connsiteX26" fmla="*/ 81168 w 84800"/>
                <a:gd name="connsiteY26" fmla="*/ 79047 h 99147"/>
                <a:gd name="connsiteX27" fmla="*/ 81782 w 84800"/>
                <a:gd name="connsiteY27" fmla="*/ 81137 h 99147"/>
                <a:gd name="connsiteX28" fmla="*/ 81168 w 84800"/>
                <a:gd name="connsiteY28" fmla="*/ 79047 h 9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800" h="99147">
                  <a:moveTo>
                    <a:pt x="81201" y="87273"/>
                  </a:moveTo>
                  <a:cubicBezTo>
                    <a:pt x="80554" y="86336"/>
                    <a:pt x="80612" y="84644"/>
                    <a:pt x="80961" y="82679"/>
                  </a:cubicBezTo>
                  <a:cubicBezTo>
                    <a:pt x="81309" y="80714"/>
                    <a:pt x="81956" y="78475"/>
                    <a:pt x="82495" y="76443"/>
                  </a:cubicBezTo>
                  <a:cubicBezTo>
                    <a:pt x="83034" y="74411"/>
                    <a:pt x="83457" y="72587"/>
                    <a:pt x="83374" y="71459"/>
                  </a:cubicBezTo>
                  <a:cubicBezTo>
                    <a:pt x="83150" y="68457"/>
                    <a:pt x="81442" y="66019"/>
                    <a:pt x="81997" y="62279"/>
                  </a:cubicBezTo>
                  <a:cubicBezTo>
                    <a:pt x="82420" y="59468"/>
                    <a:pt x="83050" y="58946"/>
                    <a:pt x="82569" y="55703"/>
                  </a:cubicBezTo>
                  <a:cubicBezTo>
                    <a:pt x="81674" y="49733"/>
                    <a:pt x="79144" y="44956"/>
                    <a:pt x="75653" y="40694"/>
                  </a:cubicBezTo>
                  <a:cubicBezTo>
                    <a:pt x="61863" y="28636"/>
                    <a:pt x="52202" y="16065"/>
                    <a:pt x="37698" y="4472"/>
                  </a:cubicBezTo>
                  <a:cubicBezTo>
                    <a:pt x="24165" y="-7130"/>
                    <a:pt x="10631" y="6404"/>
                    <a:pt x="0" y="16073"/>
                  </a:cubicBezTo>
                  <a:cubicBezTo>
                    <a:pt x="6767" y="19937"/>
                    <a:pt x="14495" y="22840"/>
                    <a:pt x="18368" y="30569"/>
                  </a:cubicBezTo>
                  <a:cubicBezTo>
                    <a:pt x="18368" y="31539"/>
                    <a:pt x="16436" y="32501"/>
                    <a:pt x="14504" y="33471"/>
                  </a:cubicBezTo>
                  <a:cubicBezTo>
                    <a:pt x="21271" y="33471"/>
                    <a:pt x="21271" y="46034"/>
                    <a:pt x="26105" y="40238"/>
                  </a:cubicBezTo>
                  <a:cubicBezTo>
                    <a:pt x="26105" y="49907"/>
                    <a:pt x="33842" y="55703"/>
                    <a:pt x="35774" y="64402"/>
                  </a:cubicBezTo>
                  <a:cubicBezTo>
                    <a:pt x="36744" y="66334"/>
                    <a:pt x="33842" y="64402"/>
                    <a:pt x="32872" y="64402"/>
                  </a:cubicBezTo>
                  <a:cubicBezTo>
                    <a:pt x="39639" y="67305"/>
                    <a:pt x="39639" y="73101"/>
                    <a:pt x="42723" y="79105"/>
                  </a:cubicBezTo>
                  <a:cubicBezTo>
                    <a:pt x="50270" y="80838"/>
                    <a:pt x="50270" y="89537"/>
                    <a:pt x="46405" y="94363"/>
                  </a:cubicBezTo>
                  <a:cubicBezTo>
                    <a:pt x="50270" y="95334"/>
                    <a:pt x="53172" y="101130"/>
                    <a:pt x="59367" y="98443"/>
                  </a:cubicBezTo>
                  <a:cubicBezTo>
                    <a:pt x="60271" y="98211"/>
                    <a:pt x="61150" y="97863"/>
                    <a:pt x="61995" y="97365"/>
                  </a:cubicBezTo>
                  <a:cubicBezTo>
                    <a:pt x="63687" y="96370"/>
                    <a:pt x="65254" y="94786"/>
                    <a:pt x="66706" y="92348"/>
                  </a:cubicBezTo>
                  <a:cubicBezTo>
                    <a:pt x="67377" y="91859"/>
                    <a:pt x="68074" y="91461"/>
                    <a:pt x="68804" y="91179"/>
                  </a:cubicBezTo>
                  <a:cubicBezTo>
                    <a:pt x="71714" y="90051"/>
                    <a:pt x="75181" y="90789"/>
                    <a:pt x="80189" y="94853"/>
                  </a:cubicBezTo>
                  <a:cubicBezTo>
                    <a:pt x="80927" y="94231"/>
                    <a:pt x="81524" y="93484"/>
                    <a:pt x="82014" y="92655"/>
                  </a:cubicBezTo>
                  <a:cubicBezTo>
                    <a:pt x="83979" y="89346"/>
                    <a:pt x="84244" y="84686"/>
                    <a:pt x="84800" y="80855"/>
                  </a:cubicBezTo>
                  <a:cubicBezTo>
                    <a:pt x="82744" y="81875"/>
                    <a:pt x="82553" y="83724"/>
                    <a:pt x="81981" y="85524"/>
                  </a:cubicBezTo>
                  <a:cubicBezTo>
                    <a:pt x="81782" y="86129"/>
                    <a:pt x="81549" y="86718"/>
                    <a:pt x="81201" y="87273"/>
                  </a:cubicBezTo>
                  <a:cubicBezTo>
                    <a:pt x="80247" y="85905"/>
                    <a:pt x="82495" y="85250"/>
                    <a:pt x="81201" y="87273"/>
                  </a:cubicBezTo>
                  <a:close/>
                  <a:moveTo>
                    <a:pt x="81168" y="79047"/>
                  </a:moveTo>
                  <a:cubicBezTo>
                    <a:pt x="81375" y="79744"/>
                    <a:pt x="81574" y="80440"/>
                    <a:pt x="81782" y="81137"/>
                  </a:cubicBezTo>
                  <a:cubicBezTo>
                    <a:pt x="79982" y="81220"/>
                    <a:pt x="80720" y="80026"/>
                    <a:pt x="81168" y="79047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05CA9EDF-3BC6-4F66-9FB4-DBA39884899C}"/>
                </a:ext>
              </a:extLst>
            </p:cNvPr>
            <p:cNvSpPr/>
            <p:nvPr/>
          </p:nvSpPr>
          <p:spPr>
            <a:xfrm>
              <a:off x="6305055" y="1602136"/>
              <a:ext cx="342508" cy="354323"/>
            </a:xfrm>
            <a:custGeom>
              <a:avLst/>
              <a:gdLst>
                <a:gd name="connsiteX0" fmla="*/ 243261 w 342508"/>
                <a:gd name="connsiteY0" fmla="*/ 239806 h 354323"/>
                <a:gd name="connsiteX1" fmla="*/ 290438 w 342508"/>
                <a:gd name="connsiteY1" fmla="*/ 176973 h 354323"/>
                <a:gd name="connsiteX2" fmla="*/ 300256 w 342508"/>
                <a:gd name="connsiteY2" fmla="*/ 167138 h 354323"/>
                <a:gd name="connsiteX3" fmla="*/ 309237 w 342508"/>
                <a:gd name="connsiteY3" fmla="*/ 156872 h 354323"/>
                <a:gd name="connsiteX4" fmla="*/ 311617 w 342508"/>
                <a:gd name="connsiteY4" fmla="*/ 152510 h 354323"/>
                <a:gd name="connsiteX5" fmla="*/ 314752 w 342508"/>
                <a:gd name="connsiteY5" fmla="*/ 149616 h 354323"/>
                <a:gd name="connsiteX6" fmla="*/ 315722 w 342508"/>
                <a:gd name="connsiteY6" fmla="*/ 146746 h 354323"/>
                <a:gd name="connsiteX7" fmla="*/ 321900 w 342508"/>
                <a:gd name="connsiteY7" fmla="*/ 137915 h 354323"/>
                <a:gd name="connsiteX8" fmla="*/ 338518 w 342508"/>
                <a:gd name="connsiteY8" fmla="*/ 114165 h 354323"/>
                <a:gd name="connsiteX9" fmla="*/ 334546 w 342508"/>
                <a:gd name="connsiteY9" fmla="*/ 92272 h 354323"/>
                <a:gd name="connsiteX10" fmla="*/ 320258 w 342508"/>
                <a:gd name="connsiteY10" fmla="*/ 88997 h 354323"/>
                <a:gd name="connsiteX11" fmla="*/ 301774 w 342508"/>
                <a:gd name="connsiteY11" fmla="*/ 88690 h 354323"/>
                <a:gd name="connsiteX12" fmla="*/ 290753 w 342508"/>
                <a:gd name="connsiteY12" fmla="*/ 97115 h 354323"/>
                <a:gd name="connsiteX13" fmla="*/ 277203 w 342508"/>
                <a:gd name="connsiteY13" fmla="*/ 104089 h 354323"/>
                <a:gd name="connsiteX14" fmla="*/ 289634 w 342508"/>
                <a:gd name="connsiteY14" fmla="*/ 76981 h 354323"/>
                <a:gd name="connsiteX15" fmla="*/ 288448 w 342508"/>
                <a:gd name="connsiteY15" fmla="*/ 70330 h 354323"/>
                <a:gd name="connsiteX16" fmla="*/ 290728 w 342508"/>
                <a:gd name="connsiteY16" fmla="*/ 68332 h 354323"/>
                <a:gd name="connsiteX17" fmla="*/ 290737 w 342508"/>
                <a:gd name="connsiteY17" fmla="*/ 65147 h 354323"/>
                <a:gd name="connsiteX18" fmla="*/ 294692 w 342508"/>
                <a:gd name="connsiteY18" fmla="*/ 53853 h 354323"/>
                <a:gd name="connsiteX19" fmla="*/ 296807 w 342508"/>
                <a:gd name="connsiteY19" fmla="*/ 62494 h 354323"/>
                <a:gd name="connsiteX20" fmla="*/ 301633 w 342508"/>
                <a:gd name="connsiteY20" fmla="*/ 42484 h 354323"/>
                <a:gd name="connsiteX21" fmla="*/ 296973 w 342508"/>
                <a:gd name="connsiteY21" fmla="*/ 47600 h 354323"/>
                <a:gd name="connsiteX22" fmla="*/ 296500 w 342508"/>
                <a:gd name="connsiteY22" fmla="*/ 52476 h 354323"/>
                <a:gd name="connsiteX23" fmla="*/ 298357 w 342508"/>
                <a:gd name="connsiteY23" fmla="*/ 38793 h 354323"/>
                <a:gd name="connsiteX24" fmla="*/ 302197 w 342508"/>
                <a:gd name="connsiteY24" fmla="*/ 39996 h 354323"/>
                <a:gd name="connsiteX25" fmla="*/ 303656 w 342508"/>
                <a:gd name="connsiteY25" fmla="*/ 35120 h 354323"/>
                <a:gd name="connsiteX26" fmla="*/ 298548 w 342508"/>
                <a:gd name="connsiteY26" fmla="*/ 22581 h 354323"/>
                <a:gd name="connsiteX27" fmla="*/ 289667 w 342508"/>
                <a:gd name="connsiteY27" fmla="*/ 10217 h 354323"/>
                <a:gd name="connsiteX28" fmla="*/ 277336 w 342508"/>
                <a:gd name="connsiteY28" fmla="*/ 4197 h 354323"/>
                <a:gd name="connsiteX29" fmla="*/ 266456 w 342508"/>
                <a:gd name="connsiteY29" fmla="*/ 556 h 354323"/>
                <a:gd name="connsiteX30" fmla="*/ 261314 w 342508"/>
                <a:gd name="connsiteY30" fmla="*/ 10300 h 354323"/>
                <a:gd name="connsiteX31" fmla="*/ 264631 w 342508"/>
                <a:gd name="connsiteY31" fmla="*/ 17282 h 354323"/>
                <a:gd name="connsiteX32" fmla="*/ 265096 w 342508"/>
                <a:gd name="connsiteY32" fmla="*/ 21197 h 354323"/>
                <a:gd name="connsiteX33" fmla="*/ 269607 w 342508"/>
                <a:gd name="connsiteY33" fmla="*/ 22822 h 354323"/>
                <a:gd name="connsiteX34" fmla="*/ 269798 w 342508"/>
                <a:gd name="connsiteY34" fmla="*/ 32906 h 354323"/>
                <a:gd name="connsiteX35" fmla="*/ 233675 w 342508"/>
                <a:gd name="connsiteY35" fmla="*/ 113302 h 354323"/>
                <a:gd name="connsiteX36" fmla="*/ 223260 w 342508"/>
                <a:gd name="connsiteY36" fmla="*/ 123378 h 354323"/>
                <a:gd name="connsiteX37" fmla="*/ 218790 w 342508"/>
                <a:gd name="connsiteY37" fmla="*/ 125949 h 354323"/>
                <a:gd name="connsiteX38" fmla="*/ 212090 w 342508"/>
                <a:gd name="connsiteY38" fmla="*/ 127002 h 354323"/>
                <a:gd name="connsiteX39" fmla="*/ 195902 w 342508"/>
                <a:gd name="connsiteY39" fmla="*/ 124821 h 354323"/>
                <a:gd name="connsiteX40" fmla="*/ 178306 w 342508"/>
                <a:gd name="connsiteY40" fmla="*/ 122756 h 354323"/>
                <a:gd name="connsiteX41" fmla="*/ 171738 w 342508"/>
                <a:gd name="connsiteY41" fmla="*/ 124290 h 354323"/>
                <a:gd name="connsiteX42" fmla="*/ 176680 w 342508"/>
                <a:gd name="connsiteY42" fmla="*/ 118062 h 354323"/>
                <a:gd name="connsiteX43" fmla="*/ 188729 w 342508"/>
                <a:gd name="connsiteY43" fmla="*/ 100316 h 354323"/>
                <a:gd name="connsiteX44" fmla="*/ 182145 w 342508"/>
                <a:gd name="connsiteY44" fmla="*/ 86542 h 354323"/>
                <a:gd name="connsiteX45" fmla="*/ 168495 w 342508"/>
                <a:gd name="connsiteY45" fmla="*/ 82222 h 354323"/>
                <a:gd name="connsiteX46" fmla="*/ 188986 w 342508"/>
                <a:gd name="connsiteY46" fmla="*/ 56888 h 354323"/>
                <a:gd name="connsiteX47" fmla="*/ 176058 w 342508"/>
                <a:gd name="connsiteY47" fmla="*/ 68978 h 354323"/>
                <a:gd name="connsiteX48" fmla="*/ 158967 w 342508"/>
                <a:gd name="connsiteY48" fmla="*/ 80223 h 354323"/>
                <a:gd name="connsiteX49" fmla="*/ 175105 w 342508"/>
                <a:gd name="connsiteY49" fmla="*/ 60114 h 354323"/>
                <a:gd name="connsiteX50" fmla="*/ 186714 w 342508"/>
                <a:gd name="connsiteY50" fmla="*/ 50677 h 354323"/>
                <a:gd name="connsiteX51" fmla="*/ 189517 w 342508"/>
                <a:gd name="connsiteY51" fmla="*/ 48496 h 354323"/>
                <a:gd name="connsiteX52" fmla="*/ 189874 w 342508"/>
                <a:gd name="connsiteY52" fmla="*/ 45685 h 354323"/>
                <a:gd name="connsiteX53" fmla="*/ 193680 w 342508"/>
                <a:gd name="connsiteY53" fmla="*/ 46257 h 354323"/>
                <a:gd name="connsiteX54" fmla="*/ 189542 w 342508"/>
                <a:gd name="connsiteY54" fmla="*/ 55926 h 354323"/>
                <a:gd name="connsiteX55" fmla="*/ 198805 w 342508"/>
                <a:gd name="connsiteY55" fmla="*/ 47360 h 354323"/>
                <a:gd name="connsiteX56" fmla="*/ 206252 w 342508"/>
                <a:gd name="connsiteY56" fmla="*/ 44150 h 354323"/>
                <a:gd name="connsiteX57" fmla="*/ 223094 w 342508"/>
                <a:gd name="connsiteY57" fmla="*/ 36107 h 354323"/>
                <a:gd name="connsiteX58" fmla="*/ 227539 w 342508"/>
                <a:gd name="connsiteY58" fmla="*/ 30211 h 354323"/>
                <a:gd name="connsiteX59" fmla="*/ 223276 w 342508"/>
                <a:gd name="connsiteY59" fmla="*/ 25053 h 354323"/>
                <a:gd name="connsiteX60" fmla="*/ 221717 w 342508"/>
                <a:gd name="connsiteY60" fmla="*/ 14322 h 354323"/>
                <a:gd name="connsiteX61" fmla="*/ 211501 w 342508"/>
                <a:gd name="connsiteY61" fmla="*/ 13385 h 354323"/>
                <a:gd name="connsiteX62" fmla="*/ 200273 w 342508"/>
                <a:gd name="connsiteY62" fmla="*/ 11055 h 354323"/>
                <a:gd name="connsiteX63" fmla="*/ 165212 w 342508"/>
                <a:gd name="connsiteY63" fmla="*/ 8600 h 354323"/>
                <a:gd name="connsiteX64" fmla="*/ 153585 w 342508"/>
                <a:gd name="connsiteY64" fmla="*/ 7232 h 354323"/>
                <a:gd name="connsiteX65" fmla="*/ 144530 w 342508"/>
                <a:gd name="connsiteY65" fmla="*/ 9968 h 354323"/>
                <a:gd name="connsiteX66" fmla="*/ 87502 w 342508"/>
                <a:gd name="connsiteY66" fmla="*/ 18667 h 354323"/>
                <a:gd name="connsiteX67" fmla="*/ 82667 w 342508"/>
                <a:gd name="connsiteY67" fmla="*/ 22532 h 354323"/>
                <a:gd name="connsiteX68" fmla="*/ 132928 w 342508"/>
                <a:gd name="connsiteY68" fmla="*/ 41862 h 354323"/>
                <a:gd name="connsiteX69" fmla="*/ 138725 w 342508"/>
                <a:gd name="connsiteY69" fmla="*/ 44764 h 354323"/>
                <a:gd name="connsiteX70" fmla="*/ 101027 w 342508"/>
                <a:gd name="connsiteY70" fmla="*/ 83432 h 354323"/>
                <a:gd name="connsiteX71" fmla="*/ 103465 w 342508"/>
                <a:gd name="connsiteY71" fmla="*/ 90672 h 354323"/>
                <a:gd name="connsiteX72" fmla="*/ 100902 w 342508"/>
                <a:gd name="connsiteY72" fmla="*/ 106693 h 354323"/>
                <a:gd name="connsiteX73" fmla="*/ 103805 w 342508"/>
                <a:gd name="connsiteY73" fmla="*/ 118303 h 354323"/>
                <a:gd name="connsiteX74" fmla="*/ 109651 w 342508"/>
                <a:gd name="connsiteY74" fmla="*/ 124804 h 354323"/>
                <a:gd name="connsiteX75" fmla="*/ 116551 w 342508"/>
                <a:gd name="connsiteY75" fmla="*/ 132972 h 354323"/>
                <a:gd name="connsiteX76" fmla="*/ 89882 w 342508"/>
                <a:gd name="connsiteY76" fmla="*/ 154284 h 354323"/>
                <a:gd name="connsiteX77" fmla="*/ 60650 w 342508"/>
                <a:gd name="connsiteY77" fmla="*/ 171624 h 354323"/>
                <a:gd name="connsiteX78" fmla="*/ 28409 w 342508"/>
                <a:gd name="connsiteY78" fmla="*/ 189818 h 354323"/>
                <a:gd name="connsiteX79" fmla="*/ 14245 w 342508"/>
                <a:gd name="connsiteY79" fmla="*/ 194769 h 354323"/>
                <a:gd name="connsiteX80" fmla="*/ 8581 w 342508"/>
                <a:gd name="connsiteY80" fmla="*/ 195565 h 354323"/>
                <a:gd name="connsiteX81" fmla="*/ 2975 w 342508"/>
                <a:gd name="connsiteY81" fmla="*/ 193757 h 354323"/>
                <a:gd name="connsiteX82" fmla="*/ 3962 w 342508"/>
                <a:gd name="connsiteY82" fmla="*/ 202315 h 354323"/>
                <a:gd name="connsiteX83" fmla="*/ 1657 w 342508"/>
                <a:gd name="connsiteY83" fmla="*/ 209737 h 354323"/>
                <a:gd name="connsiteX84" fmla="*/ 3796 w 342508"/>
                <a:gd name="connsiteY84" fmla="*/ 226173 h 354323"/>
                <a:gd name="connsiteX85" fmla="*/ 7943 w 342508"/>
                <a:gd name="connsiteY85" fmla="*/ 233653 h 354323"/>
                <a:gd name="connsiteX86" fmla="*/ 19220 w 342508"/>
                <a:gd name="connsiteY86" fmla="*/ 230858 h 354323"/>
                <a:gd name="connsiteX87" fmla="*/ 45334 w 342508"/>
                <a:gd name="connsiteY87" fmla="*/ 216902 h 354323"/>
                <a:gd name="connsiteX88" fmla="*/ 86017 w 342508"/>
                <a:gd name="connsiteY88" fmla="*/ 192679 h 354323"/>
                <a:gd name="connsiteX89" fmla="*/ 109079 w 342508"/>
                <a:gd name="connsiteY89" fmla="*/ 179535 h 354323"/>
                <a:gd name="connsiteX90" fmla="*/ 123674 w 342508"/>
                <a:gd name="connsiteY90" fmla="*/ 171135 h 354323"/>
                <a:gd name="connsiteX91" fmla="*/ 138999 w 342508"/>
                <a:gd name="connsiteY91" fmla="*/ 164642 h 354323"/>
                <a:gd name="connsiteX92" fmla="*/ 117513 w 342508"/>
                <a:gd name="connsiteY92" fmla="*/ 197414 h 354323"/>
                <a:gd name="connsiteX93" fmla="*/ 103921 w 342508"/>
                <a:gd name="connsiteY93" fmla="*/ 199877 h 354323"/>
                <a:gd name="connsiteX94" fmla="*/ 57250 w 342508"/>
                <a:gd name="connsiteY94" fmla="*/ 228752 h 354323"/>
                <a:gd name="connsiteX95" fmla="*/ 61214 w 342508"/>
                <a:gd name="connsiteY95" fmla="*/ 282173 h 354323"/>
                <a:gd name="connsiteX96" fmla="*/ 62060 w 342508"/>
                <a:gd name="connsiteY96" fmla="*/ 289039 h 354323"/>
                <a:gd name="connsiteX97" fmla="*/ 70593 w 342508"/>
                <a:gd name="connsiteY97" fmla="*/ 297887 h 354323"/>
                <a:gd name="connsiteX98" fmla="*/ 81473 w 342508"/>
                <a:gd name="connsiteY98" fmla="*/ 290623 h 354323"/>
                <a:gd name="connsiteX99" fmla="*/ 92610 w 342508"/>
                <a:gd name="connsiteY99" fmla="*/ 281932 h 354323"/>
                <a:gd name="connsiteX100" fmla="*/ 101425 w 342508"/>
                <a:gd name="connsiteY100" fmla="*/ 275273 h 354323"/>
                <a:gd name="connsiteX101" fmla="*/ 141619 w 342508"/>
                <a:gd name="connsiteY101" fmla="*/ 223602 h 354323"/>
                <a:gd name="connsiteX102" fmla="*/ 154182 w 342508"/>
                <a:gd name="connsiteY102" fmla="*/ 222632 h 354323"/>
                <a:gd name="connsiteX103" fmla="*/ 122281 w 342508"/>
                <a:gd name="connsiteY103" fmla="*/ 298028 h 354323"/>
                <a:gd name="connsiteX104" fmla="*/ 114278 w 342508"/>
                <a:gd name="connsiteY104" fmla="*/ 301246 h 354323"/>
                <a:gd name="connsiteX105" fmla="*/ 110829 w 342508"/>
                <a:gd name="connsiteY105" fmla="*/ 307855 h 354323"/>
                <a:gd name="connsiteX106" fmla="*/ 107445 w 342508"/>
                <a:gd name="connsiteY106" fmla="*/ 310906 h 354323"/>
                <a:gd name="connsiteX107" fmla="*/ 101176 w 342508"/>
                <a:gd name="connsiteY107" fmla="*/ 325427 h 354323"/>
                <a:gd name="connsiteX108" fmla="*/ 100322 w 342508"/>
                <a:gd name="connsiteY108" fmla="*/ 333487 h 354323"/>
                <a:gd name="connsiteX109" fmla="*/ 102196 w 342508"/>
                <a:gd name="connsiteY109" fmla="*/ 337260 h 354323"/>
                <a:gd name="connsiteX110" fmla="*/ 100231 w 342508"/>
                <a:gd name="connsiteY110" fmla="*/ 344516 h 354323"/>
                <a:gd name="connsiteX111" fmla="*/ 102030 w 342508"/>
                <a:gd name="connsiteY111" fmla="*/ 353572 h 354323"/>
                <a:gd name="connsiteX112" fmla="*/ 106757 w 342508"/>
                <a:gd name="connsiteY112" fmla="*/ 352883 h 354323"/>
                <a:gd name="connsiteX113" fmla="*/ 110514 w 342508"/>
                <a:gd name="connsiteY113" fmla="*/ 354194 h 354323"/>
                <a:gd name="connsiteX114" fmla="*/ 120622 w 342508"/>
                <a:gd name="connsiteY114" fmla="*/ 342941 h 354323"/>
                <a:gd name="connsiteX115" fmla="*/ 111301 w 342508"/>
                <a:gd name="connsiteY115" fmla="*/ 349309 h 354323"/>
                <a:gd name="connsiteX116" fmla="*/ 121070 w 342508"/>
                <a:gd name="connsiteY116" fmla="*/ 337766 h 354323"/>
                <a:gd name="connsiteX117" fmla="*/ 131088 w 342508"/>
                <a:gd name="connsiteY117" fmla="*/ 326264 h 354323"/>
                <a:gd name="connsiteX118" fmla="*/ 162881 w 342508"/>
                <a:gd name="connsiteY118" fmla="*/ 288359 h 354323"/>
                <a:gd name="connsiteX119" fmla="*/ 176307 w 342508"/>
                <a:gd name="connsiteY119" fmla="*/ 287314 h 354323"/>
                <a:gd name="connsiteX120" fmla="*/ 243261 w 342508"/>
                <a:gd name="connsiteY120" fmla="*/ 239806 h 354323"/>
                <a:gd name="connsiteX121" fmla="*/ 243261 w 342508"/>
                <a:gd name="connsiteY121" fmla="*/ 239806 h 354323"/>
                <a:gd name="connsiteX122" fmla="*/ 285919 w 342508"/>
                <a:gd name="connsiteY122" fmla="*/ 77453 h 354323"/>
                <a:gd name="connsiteX123" fmla="*/ 287793 w 342508"/>
                <a:gd name="connsiteY123" fmla="*/ 77868 h 354323"/>
                <a:gd name="connsiteX124" fmla="*/ 284857 w 342508"/>
                <a:gd name="connsiteY124" fmla="*/ 79518 h 354323"/>
                <a:gd name="connsiteX125" fmla="*/ 285919 w 342508"/>
                <a:gd name="connsiteY125" fmla="*/ 77453 h 354323"/>
                <a:gd name="connsiteX126" fmla="*/ 285919 w 342508"/>
                <a:gd name="connsiteY126" fmla="*/ 77453 h 354323"/>
                <a:gd name="connsiteX127" fmla="*/ 283995 w 342508"/>
                <a:gd name="connsiteY127" fmla="*/ 85273 h 354323"/>
                <a:gd name="connsiteX128" fmla="*/ 283207 w 342508"/>
                <a:gd name="connsiteY128" fmla="*/ 86957 h 354323"/>
                <a:gd name="connsiteX129" fmla="*/ 283995 w 342508"/>
                <a:gd name="connsiteY129" fmla="*/ 85273 h 354323"/>
                <a:gd name="connsiteX130" fmla="*/ 283995 w 342508"/>
                <a:gd name="connsiteY130" fmla="*/ 85273 h 354323"/>
                <a:gd name="connsiteX131" fmla="*/ 111343 w 342508"/>
                <a:gd name="connsiteY131" fmla="*/ 220393 h 354323"/>
                <a:gd name="connsiteX132" fmla="*/ 101616 w 342508"/>
                <a:gd name="connsiteY132" fmla="*/ 235518 h 354323"/>
                <a:gd name="connsiteX133" fmla="*/ 90172 w 342508"/>
                <a:gd name="connsiteY133" fmla="*/ 249558 h 354323"/>
                <a:gd name="connsiteX134" fmla="*/ 77526 w 342508"/>
                <a:gd name="connsiteY134" fmla="*/ 256407 h 354323"/>
                <a:gd name="connsiteX135" fmla="*/ 68918 w 342508"/>
                <a:gd name="connsiteY135" fmla="*/ 247020 h 354323"/>
                <a:gd name="connsiteX136" fmla="*/ 93008 w 342508"/>
                <a:gd name="connsiteY136" fmla="*/ 218544 h 354323"/>
                <a:gd name="connsiteX137" fmla="*/ 103846 w 342508"/>
                <a:gd name="connsiteY137" fmla="*/ 216346 h 354323"/>
                <a:gd name="connsiteX138" fmla="*/ 113433 w 342508"/>
                <a:gd name="connsiteY138" fmla="*/ 216006 h 354323"/>
                <a:gd name="connsiteX139" fmla="*/ 111343 w 342508"/>
                <a:gd name="connsiteY139" fmla="*/ 220393 h 354323"/>
                <a:gd name="connsiteX140" fmla="*/ 111343 w 342508"/>
                <a:gd name="connsiteY140" fmla="*/ 220393 h 354323"/>
                <a:gd name="connsiteX141" fmla="*/ 163395 w 342508"/>
                <a:gd name="connsiteY141" fmla="*/ 131853 h 354323"/>
                <a:gd name="connsiteX142" fmla="*/ 161505 w 342508"/>
                <a:gd name="connsiteY142" fmla="*/ 134374 h 354323"/>
                <a:gd name="connsiteX143" fmla="*/ 163395 w 342508"/>
                <a:gd name="connsiteY143" fmla="*/ 131853 h 354323"/>
                <a:gd name="connsiteX144" fmla="*/ 163395 w 342508"/>
                <a:gd name="connsiteY144" fmla="*/ 131853 h 354323"/>
                <a:gd name="connsiteX145" fmla="*/ 214362 w 342508"/>
                <a:gd name="connsiteY145" fmla="*/ 232326 h 354323"/>
                <a:gd name="connsiteX146" fmla="*/ 188995 w 342508"/>
                <a:gd name="connsiteY146" fmla="*/ 265173 h 354323"/>
                <a:gd name="connsiteX147" fmla="*/ 194791 w 342508"/>
                <a:gd name="connsiteY147" fmla="*/ 249707 h 354323"/>
                <a:gd name="connsiteX148" fmla="*/ 172559 w 342508"/>
                <a:gd name="connsiteY148" fmla="*/ 266143 h 354323"/>
                <a:gd name="connsiteX149" fmla="*/ 168761 w 342508"/>
                <a:gd name="connsiteY149" fmla="*/ 213585 h 354323"/>
                <a:gd name="connsiteX150" fmla="*/ 160966 w 342508"/>
                <a:gd name="connsiteY150" fmla="*/ 202862 h 354323"/>
                <a:gd name="connsiteX151" fmla="*/ 150326 w 342508"/>
                <a:gd name="connsiteY151" fmla="*/ 194611 h 354323"/>
                <a:gd name="connsiteX152" fmla="*/ 155161 w 342508"/>
                <a:gd name="connsiteY152" fmla="*/ 179145 h 354323"/>
                <a:gd name="connsiteX153" fmla="*/ 199626 w 342508"/>
                <a:gd name="connsiteY153" fmla="*/ 157883 h 354323"/>
                <a:gd name="connsiteX154" fmla="*/ 204460 w 342508"/>
                <a:gd name="connsiteY154" fmla="*/ 163680 h 354323"/>
                <a:gd name="connsiteX155" fmla="*/ 203490 w 342508"/>
                <a:gd name="connsiteY155" fmla="*/ 174195 h 354323"/>
                <a:gd name="connsiteX156" fmla="*/ 205422 w 342508"/>
                <a:gd name="connsiteY156" fmla="*/ 183980 h 354323"/>
                <a:gd name="connsiteX157" fmla="*/ 212189 w 342508"/>
                <a:gd name="connsiteY157" fmla="*/ 210077 h 354323"/>
                <a:gd name="connsiteX158" fmla="*/ 214362 w 342508"/>
                <a:gd name="connsiteY158" fmla="*/ 232326 h 354323"/>
                <a:gd name="connsiteX159" fmla="*/ 214362 w 342508"/>
                <a:gd name="connsiteY159" fmla="*/ 232326 h 354323"/>
                <a:gd name="connsiteX160" fmla="*/ 277618 w 342508"/>
                <a:gd name="connsiteY160" fmla="*/ 93143 h 354323"/>
                <a:gd name="connsiteX161" fmla="*/ 280429 w 342508"/>
                <a:gd name="connsiteY161" fmla="*/ 92380 h 354323"/>
                <a:gd name="connsiteX162" fmla="*/ 276515 w 342508"/>
                <a:gd name="connsiteY162" fmla="*/ 97737 h 354323"/>
                <a:gd name="connsiteX163" fmla="*/ 277618 w 342508"/>
                <a:gd name="connsiteY163" fmla="*/ 93143 h 354323"/>
                <a:gd name="connsiteX164" fmla="*/ 277618 w 342508"/>
                <a:gd name="connsiteY164" fmla="*/ 93143 h 354323"/>
                <a:gd name="connsiteX165" fmla="*/ 276274 w 342508"/>
                <a:gd name="connsiteY165" fmla="*/ 98226 h 354323"/>
                <a:gd name="connsiteX166" fmla="*/ 275420 w 342508"/>
                <a:gd name="connsiteY166" fmla="*/ 103451 h 354323"/>
                <a:gd name="connsiteX167" fmla="*/ 272360 w 342508"/>
                <a:gd name="connsiteY167" fmla="*/ 104479 h 354323"/>
                <a:gd name="connsiteX168" fmla="*/ 276274 w 342508"/>
                <a:gd name="connsiteY168" fmla="*/ 98226 h 354323"/>
                <a:gd name="connsiteX169" fmla="*/ 276274 w 342508"/>
                <a:gd name="connsiteY169" fmla="*/ 98226 h 354323"/>
                <a:gd name="connsiteX170" fmla="*/ 272277 w 342508"/>
                <a:gd name="connsiteY170" fmla="*/ 105665 h 354323"/>
                <a:gd name="connsiteX171" fmla="*/ 270187 w 342508"/>
                <a:gd name="connsiteY171" fmla="*/ 107265 h 354323"/>
                <a:gd name="connsiteX172" fmla="*/ 272277 w 342508"/>
                <a:gd name="connsiteY172" fmla="*/ 105665 h 354323"/>
                <a:gd name="connsiteX173" fmla="*/ 272277 w 342508"/>
                <a:gd name="connsiteY173" fmla="*/ 105665 h 354323"/>
                <a:gd name="connsiteX174" fmla="*/ 243792 w 342508"/>
                <a:gd name="connsiteY174" fmla="*/ 166872 h 354323"/>
                <a:gd name="connsiteX175" fmla="*/ 238684 w 342508"/>
                <a:gd name="connsiteY175" fmla="*/ 165338 h 354323"/>
                <a:gd name="connsiteX176" fmla="*/ 242507 w 342508"/>
                <a:gd name="connsiteY176" fmla="*/ 159193 h 354323"/>
                <a:gd name="connsiteX177" fmla="*/ 254315 w 342508"/>
                <a:gd name="connsiteY177" fmla="*/ 145328 h 354323"/>
                <a:gd name="connsiteX178" fmla="*/ 269408 w 342508"/>
                <a:gd name="connsiteY178" fmla="*/ 132956 h 354323"/>
                <a:gd name="connsiteX179" fmla="*/ 289484 w 342508"/>
                <a:gd name="connsiteY179" fmla="*/ 121512 h 354323"/>
                <a:gd name="connsiteX180" fmla="*/ 305879 w 342508"/>
                <a:gd name="connsiteY180" fmla="*/ 112672 h 354323"/>
                <a:gd name="connsiteX181" fmla="*/ 267053 w 342508"/>
                <a:gd name="connsiteY181" fmla="*/ 169335 h 354323"/>
                <a:gd name="connsiteX182" fmla="*/ 257168 w 342508"/>
                <a:gd name="connsiteY182" fmla="*/ 178781 h 354323"/>
                <a:gd name="connsiteX183" fmla="*/ 243792 w 342508"/>
                <a:gd name="connsiteY183" fmla="*/ 166872 h 354323"/>
                <a:gd name="connsiteX184" fmla="*/ 243792 w 342508"/>
                <a:gd name="connsiteY184" fmla="*/ 166872 h 3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342508" h="354323">
                  <a:moveTo>
                    <a:pt x="243261" y="239806"/>
                  </a:moveTo>
                  <a:cubicBezTo>
                    <a:pt x="248925" y="212009"/>
                    <a:pt x="272120" y="196543"/>
                    <a:pt x="290438" y="176973"/>
                  </a:cubicBezTo>
                  <a:cubicBezTo>
                    <a:pt x="293473" y="173631"/>
                    <a:pt x="296939" y="170422"/>
                    <a:pt x="300256" y="167138"/>
                  </a:cubicBezTo>
                  <a:cubicBezTo>
                    <a:pt x="303573" y="163854"/>
                    <a:pt x="306758" y="160504"/>
                    <a:pt x="309237" y="156872"/>
                  </a:cubicBezTo>
                  <a:cubicBezTo>
                    <a:pt x="310340" y="155263"/>
                    <a:pt x="310539" y="154036"/>
                    <a:pt x="311617" y="152510"/>
                  </a:cubicBezTo>
                  <a:cubicBezTo>
                    <a:pt x="313267" y="152070"/>
                    <a:pt x="314321" y="151100"/>
                    <a:pt x="314752" y="149616"/>
                  </a:cubicBezTo>
                  <a:cubicBezTo>
                    <a:pt x="315258" y="148728"/>
                    <a:pt x="315581" y="147766"/>
                    <a:pt x="315722" y="146746"/>
                  </a:cubicBezTo>
                  <a:cubicBezTo>
                    <a:pt x="317837" y="143827"/>
                    <a:pt x="319819" y="140751"/>
                    <a:pt x="321900" y="137915"/>
                  </a:cubicBezTo>
                  <a:cubicBezTo>
                    <a:pt x="327514" y="130252"/>
                    <a:pt x="334447" y="122889"/>
                    <a:pt x="338518" y="114165"/>
                  </a:cubicBezTo>
                  <a:cubicBezTo>
                    <a:pt x="342814" y="104960"/>
                    <a:pt x="346181" y="95407"/>
                    <a:pt x="334546" y="92272"/>
                  </a:cubicBezTo>
                  <a:cubicBezTo>
                    <a:pt x="329969" y="91037"/>
                    <a:pt x="324919" y="89395"/>
                    <a:pt x="320258" y="88997"/>
                  </a:cubicBezTo>
                  <a:cubicBezTo>
                    <a:pt x="314669" y="88524"/>
                    <a:pt x="307007" y="87504"/>
                    <a:pt x="301774" y="88690"/>
                  </a:cubicBezTo>
                  <a:cubicBezTo>
                    <a:pt x="295969" y="90000"/>
                    <a:pt x="294866" y="93400"/>
                    <a:pt x="290753" y="97115"/>
                  </a:cubicBezTo>
                  <a:cubicBezTo>
                    <a:pt x="289484" y="98260"/>
                    <a:pt x="278248" y="104935"/>
                    <a:pt x="277203" y="104089"/>
                  </a:cubicBezTo>
                  <a:cubicBezTo>
                    <a:pt x="278024" y="104753"/>
                    <a:pt x="287560" y="78979"/>
                    <a:pt x="289634" y="76981"/>
                  </a:cubicBezTo>
                  <a:cubicBezTo>
                    <a:pt x="284550" y="75015"/>
                    <a:pt x="286938" y="74062"/>
                    <a:pt x="288448" y="70330"/>
                  </a:cubicBezTo>
                  <a:cubicBezTo>
                    <a:pt x="287420" y="70372"/>
                    <a:pt x="288182" y="69708"/>
                    <a:pt x="290728" y="68332"/>
                  </a:cubicBezTo>
                  <a:cubicBezTo>
                    <a:pt x="289932" y="67262"/>
                    <a:pt x="289940" y="66200"/>
                    <a:pt x="290737" y="65147"/>
                  </a:cubicBezTo>
                  <a:cubicBezTo>
                    <a:pt x="291757" y="62477"/>
                    <a:pt x="294783" y="56216"/>
                    <a:pt x="294692" y="53853"/>
                  </a:cubicBezTo>
                  <a:cubicBezTo>
                    <a:pt x="298814" y="57054"/>
                    <a:pt x="293216" y="60304"/>
                    <a:pt x="296807" y="62494"/>
                  </a:cubicBezTo>
                  <a:cubicBezTo>
                    <a:pt x="298084" y="56747"/>
                    <a:pt x="301932" y="48380"/>
                    <a:pt x="301633" y="42484"/>
                  </a:cubicBezTo>
                  <a:cubicBezTo>
                    <a:pt x="300041" y="44068"/>
                    <a:pt x="297578" y="45220"/>
                    <a:pt x="296973" y="47600"/>
                  </a:cubicBezTo>
                  <a:cubicBezTo>
                    <a:pt x="301202" y="46647"/>
                    <a:pt x="297893" y="50619"/>
                    <a:pt x="296500" y="52476"/>
                  </a:cubicBezTo>
                  <a:cubicBezTo>
                    <a:pt x="294742" y="49516"/>
                    <a:pt x="294692" y="40170"/>
                    <a:pt x="298357" y="38793"/>
                  </a:cubicBezTo>
                  <a:cubicBezTo>
                    <a:pt x="298084" y="42044"/>
                    <a:pt x="300041" y="42326"/>
                    <a:pt x="302197" y="39996"/>
                  </a:cubicBezTo>
                  <a:cubicBezTo>
                    <a:pt x="302512" y="39656"/>
                    <a:pt x="303565" y="35692"/>
                    <a:pt x="303656" y="35120"/>
                  </a:cubicBezTo>
                  <a:cubicBezTo>
                    <a:pt x="304569" y="29622"/>
                    <a:pt x="303880" y="27051"/>
                    <a:pt x="298548" y="22581"/>
                  </a:cubicBezTo>
                  <a:cubicBezTo>
                    <a:pt x="294078" y="18841"/>
                    <a:pt x="293440" y="14446"/>
                    <a:pt x="289667" y="10217"/>
                  </a:cubicBezTo>
                  <a:cubicBezTo>
                    <a:pt x="286200" y="6320"/>
                    <a:pt x="281515" y="6635"/>
                    <a:pt x="277336" y="4197"/>
                  </a:cubicBezTo>
                  <a:cubicBezTo>
                    <a:pt x="272567" y="1419"/>
                    <a:pt x="271688" y="-1169"/>
                    <a:pt x="266456" y="556"/>
                  </a:cubicBezTo>
                  <a:cubicBezTo>
                    <a:pt x="261804" y="2090"/>
                    <a:pt x="259813" y="4844"/>
                    <a:pt x="261314" y="10300"/>
                  </a:cubicBezTo>
                  <a:cubicBezTo>
                    <a:pt x="261994" y="12755"/>
                    <a:pt x="263595" y="14977"/>
                    <a:pt x="264631" y="17282"/>
                  </a:cubicBezTo>
                  <a:cubicBezTo>
                    <a:pt x="265311" y="18808"/>
                    <a:pt x="263694" y="19546"/>
                    <a:pt x="265096" y="21197"/>
                  </a:cubicBezTo>
                  <a:cubicBezTo>
                    <a:pt x="265693" y="21893"/>
                    <a:pt x="268322" y="21031"/>
                    <a:pt x="269607" y="22822"/>
                  </a:cubicBezTo>
                  <a:cubicBezTo>
                    <a:pt x="271141" y="24970"/>
                    <a:pt x="270005" y="30683"/>
                    <a:pt x="269798" y="32906"/>
                  </a:cubicBezTo>
                  <a:cubicBezTo>
                    <a:pt x="267219" y="60993"/>
                    <a:pt x="249133" y="90556"/>
                    <a:pt x="233675" y="113302"/>
                  </a:cubicBezTo>
                  <a:cubicBezTo>
                    <a:pt x="230657" y="117747"/>
                    <a:pt x="227646" y="120210"/>
                    <a:pt x="223260" y="123378"/>
                  </a:cubicBezTo>
                  <a:cubicBezTo>
                    <a:pt x="221842" y="124398"/>
                    <a:pt x="220341" y="125094"/>
                    <a:pt x="218790" y="125949"/>
                  </a:cubicBezTo>
                  <a:cubicBezTo>
                    <a:pt x="214826" y="128138"/>
                    <a:pt x="216692" y="127491"/>
                    <a:pt x="212090" y="127002"/>
                  </a:cubicBezTo>
                  <a:cubicBezTo>
                    <a:pt x="206492" y="126413"/>
                    <a:pt x="201425" y="126554"/>
                    <a:pt x="195902" y="124821"/>
                  </a:cubicBezTo>
                  <a:cubicBezTo>
                    <a:pt x="190321" y="123079"/>
                    <a:pt x="184193" y="121097"/>
                    <a:pt x="178306" y="122756"/>
                  </a:cubicBezTo>
                  <a:cubicBezTo>
                    <a:pt x="176730" y="123204"/>
                    <a:pt x="173670" y="127159"/>
                    <a:pt x="171738" y="124290"/>
                  </a:cubicBezTo>
                  <a:cubicBezTo>
                    <a:pt x="170884" y="123021"/>
                    <a:pt x="176274" y="118518"/>
                    <a:pt x="176680" y="118062"/>
                  </a:cubicBezTo>
                  <a:cubicBezTo>
                    <a:pt x="180860" y="113344"/>
                    <a:pt x="187635" y="106643"/>
                    <a:pt x="188729" y="100316"/>
                  </a:cubicBezTo>
                  <a:cubicBezTo>
                    <a:pt x="189409" y="96394"/>
                    <a:pt x="186001" y="88814"/>
                    <a:pt x="182145" y="86542"/>
                  </a:cubicBezTo>
                  <a:cubicBezTo>
                    <a:pt x="178596" y="84452"/>
                    <a:pt x="170967" y="85746"/>
                    <a:pt x="168495" y="82222"/>
                  </a:cubicBezTo>
                  <a:cubicBezTo>
                    <a:pt x="175519" y="73855"/>
                    <a:pt x="182178" y="65413"/>
                    <a:pt x="188986" y="56888"/>
                  </a:cubicBezTo>
                  <a:cubicBezTo>
                    <a:pt x="186341" y="56166"/>
                    <a:pt x="177526" y="66922"/>
                    <a:pt x="176058" y="68978"/>
                  </a:cubicBezTo>
                  <a:cubicBezTo>
                    <a:pt x="172202" y="74385"/>
                    <a:pt x="167210" y="84909"/>
                    <a:pt x="158967" y="80223"/>
                  </a:cubicBezTo>
                  <a:cubicBezTo>
                    <a:pt x="164872" y="73954"/>
                    <a:pt x="170743" y="67577"/>
                    <a:pt x="175105" y="60114"/>
                  </a:cubicBezTo>
                  <a:cubicBezTo>
                    <a:pt x="176166" y="58298"/>
                    <a:pt x="186192" y="46381"/>
                    <a:pt x="186714" y="50677"/>
                  </a:cubicBezTo>
                  <a:cubicBezTo>
                    <a:pt x="187096" y="49259"/>
                    <a:pt x="188033" y="48537"/>
                    <a:pt x="189517" y="48496"/>
                  </a:cubicBezTo>
                  <a:cubicBezTo>
                    <a:pt x="189185" y="47484"/>
                    <a:pt x="189310" y="46547"/>
                    <a:pt x="189874" y="45685"/>
                  </a:cubicBezTo>
                  <a:cubicBezTo>
                    <a:pt x="191731" y="44789"/>
                    <a:pt x="192627" y="44109"/>
                    <a:pt x="193680" y="46257"/>
                  </a:cubicBezTo>
                  <a:cubicBezTo>
                    <a:pt x="195164" y="49300"/>
                    <a:pt x="189285" y="53173"/>
                    <a:pt x="189542" y="55926"/>
                  </a:cubicBezTo>
                  <a:cubicBezTo>
                    <a:pt x="192917" y="53322"/>
                    <a:pt x="195662" y="50270"/>
                    <a:pt x="198805" y="47360"/>
                  </a:cubicBezTo>
                  <a:cubicBezTo>
                    <a:pt x="200414" y="45875"/>
                    <a:pt x="208433" y="37450"/>
                    <a:pt x="206252" y="44150"/>
                  </a:cubicBezTo>
                  <a:cubicBezTo>
                    <a:pt x="211816" y="41306"/>
                    <a:pt x="217646" y="39233"/>
                    <a:pt x="223094" y="36107"/>
                  </a:cubicBezTo>
                  <a:cubicBezTo>
                    <a:pt x="226510" y="34150"/>
                    <a:pt x="228227" y="34199"/>
                    <a:pt x="227539" y="30211"/>
                  </a:cubicBezTo>
                  <a:cubicBezTo>
                    <a:pt x="227116" y="27797"/>
                    <a:pt x="223542" y="26346"/>
                    <a:pt x="223276" y="25053"/>
                  </a:cubicBezTo>
                  <a:cubicBezTo>
                    <a:pt x="222331" y="20392"/>
                    <a:pt x="228567" y="17083"/>
                    <a:pt x="221717" y="14322"/>
                  </a:cubicBezTo>
                  <a:cubicBezTo>
                    <a:pt x="218840" y="13161"/>
                    <a:pt x="214586" y="13891"/>
                    <a:pt x="211501" y="13385"/>
                  </a:cubicBezTo>
                  <a:cubicBezTo>
                    <a:pt x="207719" y="12763"/>
                    <a:pt x="204087" y="11577"/>
                    <a:pt x="200273" y="11055"/>
                  </a:cubicBezTo>
                  <a:cubicBezTo>
                    <a:pt x="188696" y="9479"/>
                    <a:pt x="176697" y="8940"/>
                    <a:pt x="165212" y="8600"/>
                  </a:cubicBezTo>
                  <a:cubicBezTo>
                    <a:pt x="160982" y="8476"/>
                    <a:pt x="157566" y="7323"/>
                    <a:pt x="153585" y="7232"/>
                  </a:cubicBezTo>
                  <a:cubicBezTo>
                    <a:pt x="150335" y="8036"/>
                    <a:pt x="146462" y="8036"/>
                    <a:pt x="144530" y="9968"/>
                  </a:cubicBezTo>
                  <a:cubicBezTo>
                    <a:pt x="129064" y="29298"/>
                    <a:pt x="106832" y="16735"/>
                    <a:pt x="87502" y="18667"/>
                  </a:cubicBezTo>
                  <a:cubicBezTo>
                    <a:pt x="85570" y="18667"/>
                    <a:pt x="83637" y="20600"/>
                    <a:pt x="82667" y="22532"/>
                  </a:cubicBezTo>
                  <a:cubicBezTo>
                    <a:pt x="97163" y="34133"/>
                    <a:pt x="115531" y="41862"/>
                    <a:pt x="132928" y="41862"/>
                  </a:cubicBezTo>
                  <a:cubicBezTo>
                    <a:pt x="135831" y="41862"/>
                    <a:pt x="138725" y="43794"/>
                    <a:pt x="138725" y="44764"/>
                  </a:cubicBezTo>
                  <a:cubicBezTo>
                    <a:pt x="135823" y="63132"/>
                    <a:pt x="119395" y="79560"/>
                    <a:pt x="101027" y="83432"/>
                  </a:cubicBezTo>
                  <a:cubicBezTo>
                    <a:pt x="102959" y="86335"/>
                    <a:pt x="100057" y="88267"/>
                    <a:pt x="103465" y="90672"/>
                  </a:cubicBezTo>
                  <a:cubicBezTo>
                    <a:pt x="101781" y="90846"/>
                    <a:pt x="101010" y="104645"/>
                    <a:pt x="100902" y="106693"/>
                  </a:cubicBezTo>
                  <a:cubicBezTo>
                    <a:pt x="100629" y="112166"/>
                    <a:pt x="101002" y="114057"/>
                    <a:pt x="103805" y="118303"/>
                  </a:cubicBezTo>
                  <a:cubicBezTo>
                    <a:pt x="105488" y="120849"/>
                    <a:pt x="107935" y="122383"/>
                    <a:pt x="109651" y="124804"/>
                  </a:cubicBezTo>
                  <a:cubicBezTo>
                    <a:pt x="112313" y="128569"/>
                    <a:pt x="109311" y="135518"/>
                    <a:pt x="116551" y="132972"/>
                  </a:cubicBezTo>
                  <a:cubicBezTo>
                    <a:pt x="113872" y="142368"/>
                    <a:pt x="97693" y="149533"/>
                    <a:pt x="89882" y="154284"/>
                  </a:cubicBezTo>
                  <a:cubicBezTo>
                    <a:pt x="79964" y="160321"/>
                    <a:pt x="70668" y="166168"/>
                    <a:pt x="60650" y="171624"/>
                  </a:cubicBezTo>
                  <a:cubicBezTo>
                    <a:pt x="49795" y="177537"/>
                    <a:pt x="39048" y="183665"/>
                    <a:pt x="28409" y="189818"/>
                  </a:cubicBezTo>
                  <a:cubicBezTo>
                    <a:pt x="23881" y="192438"/>
                    <a:pt x="19428" y="193923"/>
                    <a:pt x="14245" y="194769"/>
                  </a:cubicBezTo>
                  <a:cubicBezTo>
                    <a:pt x="13167" y="194943"/>
                    <a:pt x="9866" y="195673"/>
                    <a:pt x="8581" y="195565"/>
                  </a:cubicBezTo>
                  <a:cubicBezTo>
                    <a:pt x="5687" y="195333"/>
                    <a:pt x="6923" y="192397"/>
                    <a:pt x="2975" y="193757"/>
                  </a:cubicBezTo>
                  <a:cubicBezTo>
                    <a:pt x="6201" y="197182"/>
                    <a:pt x="4667" y="199189"/>
                    <a:pt x="3962" y="202315"/>
                  </a:cubicBezTo>
                  <a:cubicBezTo>
                    <a:pt x="3506" y="204338"/>
                    <a:pt x="2420" y="207365"/>
                    <a:pt x="1657" y="209737"/>
                  </a:cubicBezTo>
                  <a:cubicBezTo>
                    <a:pt x="-756" y="217225"/>
                    <a:pt x="-922" y="220069"/>
                    <a:pt x="3796" y="226173"/>
                  </a:cubicBezTo>
                  <a:cubicBezTo>
                    <a:pt x="4916" y="227616"/>
                    <a:pt x="6732" y="232931"/>
                    <a:pt x="7943" y="233653"/>
                  </a:cubicBezTo>
                  <a:cubicBezTo>
                    <a:pt x="10729" y="235319"/>
                    <a:pt x="16592" y="232036"/>
                    <a:pt x="19220" y="230858"/>
                  </a:cubicBezTo>
                  <a:cubicBezTo>
                    <a:pt x="28085" y="226886"/>
                    <a:pt x="36751" y="221504"/>
                    <a:pt x="45334" y="216902"/>
                  </a:cubicBezTo>
                  <a:cubicBezTo>
                    <a:pt x="59100" y="209521"/>
                    <a:pt x="72741" y="201021"/>
                    <a:pt x="86017" y="192679"/>
                  </a:cubicBezTo>
                  <a:cubicBezTo>
                    <a:pt x="93530" y="187960"/>
                    <a:pt x="101259" y="183723"/>
                    <a:pt x="109079" y="179535"/>
                  </a:cubicBezTo>
                  <a:cubicBezTo>
                    <a:pt x="113739" y="177039"/>
                    <a:pt x="118649" y="173929"/>
                    <a:pt x="123674" y="171135"/>
                  </a:cubicBezTo>
                  <a:cubicBezTo>
                    <a:pt x="128699" y="168340"/>
                    <a:pt x="133849" y="165861"/>
                    <a:pt x="138999" y="164642"/>
                  </a:cubicBezTo>
                  <a:cubicBezTo>
                    <a:pt x="131942" y="175273"/>
                    <a:pt x="130971" y="192671"/>
                    <a:pt x="117513" y="197414"/>
                  </a:cubicBezTo>
                  <a:cubicBezTo>
                    <a:pt x="113242" y="198475"/>
                    <a:pt x="108432" y="198766"/>
                    <a:pt x="103921" y="199877"/>
                  </a:cubicBezTo>
                  <a:cubicBezTo>
                    <a:pt x="86871" y="204098"/>
                    <a:pt x="63843" y="209845"/>
                    <a:pt x="57250" y="228752"/>
                  </a:cubicBezTo>
                  <a:cubicBezTo>
                    <a:pt x="51081" y="246448"/>
                    <a:pt x="59398" y="264501"/>
                    <a:pt x="61214" y="282173"/>
                  </a:cubicBezTo>
                  <a:cubicBezTo>
                    <a:pt x="61562" y="285556"/>
                    <a:pt x="60053" y="284984"/>
                    <a:pt x="62060" y="289039"/>
                  </a:cubicBezTo>
                  <a:cubicBezTo>
                    <a:pt x="63909" y="292762"/>
                    <a:pt x="66239" y="298053"/>
                    <a:pt x="70593" y="297887"/>
                  </a:cubicBezTo>
                  <a:cubicBezTo>
                    <a:pt x="74275" y="297746"/>
                    <a:pt x="78662" y="292630"/>
                    <a:pt x="81473" y="290623"/>
                  </a:cubicBezTo>
                  <a:cubicBezTo>
                    <a:pt x="85545" y="287712"/>
                    <a:pt x="88961" y="285000"/>
                    <a:pt x="92610" y="281932"/>
                  </a:cubicBezTo>
                  <a:cubicBezTo>
                    <a:pt x="95413" y="279577"/>
                    <a:pt x="98431" y="277454"/>
                    <a:pt x="101425" y="275273"/>
                  </a:cubicBezTo>
                  <a:cubicBezTo>
                    <a:pt x="120349" y="263232"/>
                    <a:pt x="128086" y="241000"/>
                    <a:pt x="141619" y="223602"/>
                  </a:cubicBezTo>
                  <a:cubicBezTo>
                    <a:pt x="143551" y="219738"/>
                    <a:pt x="152250" y="218767"/>
                    <a:pt x="154182" y="222632"/>
                  </a:cubicBezTo>
                  <a:cubicBezTo>
                    <a:pt x="166746" y="249699"/>
                    <a:pt x="139687" y="276766"/>
                    <a:pt x="122281" y="298028"/>
                  </a:cubicBezTo>
                  <a:cubicBezTo>
                    <a:pt x="119378" y="301892"/>
                    <a:pt x="117446" y="295126"/>
                    <a:pt x="114278" y="301246"/>
                  </a:cubicBezTo>
                  <a:cubicBezTo>
                    <a:pt x="112869" y="303335"/>
                    <a:pt x="112429" y="305773"/>
                    <a:pt x="110829" y="307855"/>
                  </a:cubicBezTo>
                  <a:cubicBezTo>
                    <a:pt x="109917" y="309032"/>
                    <a:pt x="108349" y="309596"/>
                    <a:pt x="107445" y="310906"/>
                  </a:cubicBezTo>
                  <a:cubicBezTo>
                    <a:pt x="105132" y="314265"/>
                    <a:pt x="102296" y="321488"/>
                    <a:pt x="101176" y="325427"/>
                  </a:cubicBezTo>
                  <a:cubicBezTo>
                    <a:pt x="100521" y="327732"/>
                    <a:pt x="99974" y="330950"/>
                    <a:pt x="100322" y="333487"/>
                  </a:cubicBezTo>
                  <a:cubicBezTo>
                    <a:pt x="100504" y="334806"/>
                    <a:pt x="102155" y="336083"/>
                    <a:pt x="102196" y="337260"/>
                  </a:cubicBezTo>
                  <a:cubicBezTo>
                    <a:pt x="102287" y="340113"/>
                    <a:pt x="100737" y="341829"/>
                    <a:pt x="100231" y="344516"/>
                  </a:cubicBezTo>
                  <a:cubicBezTo>
                    <a:pt x="99567" y="348065"/>
                    <a:pt x="99136" y="352245"/>
                    <a:pt x="102030" y="353572"/>
                  </a:cubicBezTo>
                  <a:cubicBezTo>
                    <a:pt x="103191" y="354102"/>
                    <a:pt x="106110" y="352817"/>
                    <a:pt x="106757" y="352883"/>
                  </a:cubicBezTo>
                  <a:cubicBezTo>
                    <a:pt x="108664" y="353058"/>
                    <a:pt x="107661" y="354807"/>
                    <a:pt x="110514" y="354194"/>
                  </a:cubicBezTo>
                  <a:cubicBezTo>
                    <a:pt x="114121" y="353422"/>
                    <a:pt x="119702" y="346349"/>
                    <a:pt x="120622" y="342941"/>
                  </a:cubicBezTo>
                  <a:cubicBezTo>
                    <a:pt x="118226" y="344325"/>
                    <a:pt x="114535" y="349765"/>
                    <a:pt x="111301" y="349309"/>
                  </a:cubicBezTo>
                  <a:cubicBezTo>
                    <a:pt x="114171" y="345246"/>
                    <a:pt x="117595" y="341498"/>
                    <a:pt x="121070" y="337766"/>
                  </a:cubicBezTo>
                  <a:cubicBezTo>
                    <a:pt x="124545" y="334026"/>
                    <a:pt x="128061" y="330303"/>
                    <a:pt x="131088" y="326264"/>
                  </a:cubicBezTo>
                  <a:cubicBezTo>
                    <a:pt x="141611" y="312523"/>
                    <a:pt x="154182" y="289329"/>
                    <a:pt x="162881" y="288359"/>
                  </a:cubicBezTo>
                  <a:cubicBezTo>
                    <a:pt x="167351" y="288234"/>
                    <a:pt x="171862" y="287878"/>
                    <a:pt x="176307" y="287314"/>
                  </a:cubicBezTo>
                  <a:cubicBezTo>
                    <a:pt x="205422" y="284511"/>
                    <a:pt x="232489" y="268075"/>
                    <a:pt x="243261" y="239806"/>
                  </a:cubicBezTo>
                  <a:cubicBezTo>
                    <a:pt x="244538" y="236439"/>
                    <a:pt x="242905" y="240751"/>
                    <a:pt x="243261" y="239806"/>
                  </a:cubicBezTo>
                  <a:close/>
                  <a:moveTo>
                    <a:pt x="285919" y="77453"/>
                  </a:moveTo>
                  <a:cubicBezTo>
                    <a:pt x="286565" y="77503"/>
                    <a:pt x="287187" y="77644"/>
                    <a:pt x="287793" y="77868"/>
                  </a:cubicBezTo>
                  <a:cubicBezTo>
                    <a:pt x="287320" y="78192"/>
                    <a:pt x="285628" y="79734"/>
                    <a:pt x="284857" y="79518"/>
                  </a:cubicBezTo>
                  <a:cubicBezTo>
                    <a:pt x="285214" y="78838"/>
                    <a:pt x="285570" y="78150"/>
                    <a:pt x="285919" y="77453"/>
                  </a:cubicBezTo>
                  <a:cubicBezTo>
                    <a:pt x="286026" y="77321"/>
                    <a:pt x="285462" y="78084"/>
                    <a:pt x="285919" y="77453"/>
                  </a:cubicBezTo>
                  <a:close/>
                  <a:moveTo>
                    <a:pt x="283995" y="85273"/>
                  </a:moveTo>
                  <a:cubicBezTo>
                    <a:pt x="285438" y="85929"/>
                    <a:pt x="284310" y="87429"/>
                    <a:pt x="283207" y="86957"/>
                  </a:cubicBezTo>
                  <a:cubicBezTo>
                    <a:pt x="283464" y="86393"/>
                    <a:pt x="283729" y="85829"/>
                    <a:pt x="283995" y="85273"/>
                  </a:cubicBezTo>
                  <a:cubicBezTo>
                    <a:pt x="284285" y="85406"/>
                    <a:pt x="283721" y="85829"/>
                    <a:pt x="283995" y="85273"/>
                  </a:cubicBezTo>
                  <a:close/>
                  <a:moveTo>
                    <a:pt x="111343" y="220393"/>
                  </a:moveTo>
                  <a:cubicBezTo>
                    <a:pt x="108432" y="225634"/>
                    <a:pt x="105157" y="230659"/>
                    <a:pt x="101616" y="235518"/>
                  </a:cubicBezTo>
                  <a:cubicBezTo>
                    <a:pt x="98083" y="240411"/>
                    <a:pt x="94244" y="245088"/>
                    <a:pt x="90172" y="249558"/>
                  </a:cubicBezTo>
                  <a:cubicBezTo>
                    <a:pt x="86457" y="253638"/>
                    <a:pt x="83330" y="258000"/>
                    <a:pt x="77526" y="256407"/>
                  </a:cubicBezTo>
                  <a:cubicBezTo>
                    <a:pt x="73263" y="255238"/>
                    <a:pt x="70079" y="251067"/>
                    <a:pt x="68918" y="247020"/>
                  </a:cubicBezTo>
                  <a:cubicBezTo>
                    <a:pt x="64448" y="231455"/>
                    <a:pt x="78371" y="222615"/>
                    <a:pt x="93008" y="218544"/>
                  </a:cubicBezTo>
                  <a:cubicBezTo>
                    <a:pt x="96665" y="217524"/>
                    <a:pt x="100372" y="216802"/>
                    <a:pt x="103846" y="216346"/>
                  </a:cubicBezTo>
                  <a:cubicBezTo>
                    <a:pt x="107338" y="215915"/>
                    <a:pt x="110638" y="215824"/>
                    <a:pt x="113433" y="216006"/>
                  </a:cubicBezTo>
                  <a:cubicBezTo>
                    <a:pt x="113922" y="218071"/>
                    <a:pt x="112164" y="218908"/>
                    <a:pt x="111343" y="220393"/>
                  </a:cubicBezTo>
                  <a:cubicBezTo>
                    <a:pt x="110281" y="222317"/>
                    <a:pt x="112097" y="219041"/>
                    <a:pt x="111343" y="220393"/>
                  </a:cubicBezTo>
                  <a:close/>
                  <a:moveTo>
                    <a:pt x="163395" y="131853"/>
                  </a:moveTo>
                  <a:cubicBezTo>
                    <a:pt x="164888" y="132782"/>
                    <a:pt x="162483" y="134216"/>
                    <a:pt x="161505" y="134374"/>
                  </a:cubicBezTo>
                  <a:cubicBezTo>
                    <a:pt x="162135" y="133528"/>
                    <a:pt x="162765" y="132690"/>
                    <a:pt x="163395" y="131853"/>
                  </a:cubicBezTo>
                  <a:cubicBezTo>
                    <a:pt x="163586" y="131969"/>
                    <a:pt x="162873" y="132549"/>
                    <a:pt x="163395" y="131853"/>
                  </a:cubicBezTo>
                  <a:close/>
                  <a:moveTo>
                    <a:pt x="214362" y="232326"/>
                  </a:moveTo>
                  <a:cubicBezTo>
                    <a:pt x="213159" y="246805"/>
                    <a:pt x="202528" y="260338"/>
                    <a:pt x="188995" y="265173"/>
                  </a:cubicBezTo>
                  <a:cubicBezTo>
                    <a:pt x="190927" y="260338"/>
                    <a:pt x="191897" y="254542"/>
                    <a:pt x="194791" y="249707"/>
                  </a:cubicBezTo>
                  <a:cubicBezTo>
                    <a:pt x="187054" y="254542"/>
                    <a:pt x="180296" y="261308"/>
                    <a:pt x="172559" y="266143"/>
                  </a:cubicBezTo>
                  <a:cubicBezTo>
                    <a:pt x="177393" y="248745"/>
                    <a:pt x="177393" y="230377"/>
                    <a:pt x="168761" y="213585"/>
                  </a:cubicBezTo>
                  <a:cubicBezTo>
                    <a:pt x="166630" y="209679"/>
                    <a:pt x="164034" y="206063"/>
                    <a:pt x="160966" y="202862"/>
                  </a:cubicBezTo>
                  <a:cubicBezTo>
                    <a:pt x="157897" y="199661"/>
                    <a:pt x="154348" y="196867"/>
                    <a:pt x="150326" y="194611"/>
                  </a:cubicBezTo>
                  <a:cubicBezTo>
                    <a:pt x="153229" y="189777"/>
                    <a:pt x="152258" y="183010"/>
                    <a:pt x="155161" y="179145"/>
                  </a:cubicBezTo>
                  <a:cubicBezTo>
                    <a:pt x="163860" y="164650"/>
                    <a:pt x="183190" y="159815"/>
                    <a:pt x="199626" y="157883"/>
                  </a:cubicBezTo>
                  <a:cubicBezTo>
                    <a:pt x="202528" y="156913"/>
                    <a:pt x="205422" y="161748"/>
                    <a:pt x="204460" y="163680"/>
                  </a:cubicBezTo>
                  <a:cubicBezTo>
                    <a:pt x="202528" y="167063"/>
                    <a:pt x="202769" y="170687"/>
                    <a:pt x="203490" y="174195"/>
                  </a:cubicBezTo>
                  <a:cubicBezTo>
                    <a:pt x="204212" y="177703"/>
                    <a:pt x="205422" y="181086"/>
                    <a:pt x="205422" y="183980"/>
                  </a:cubicBezTo>
                  <a:cubicBezTo>
                    <a:pt x="206393" y="193649"/>
                    <a:pt x="206393" y="201378"/>
                    <a:pt x="212189" y="210077"/>
                  </a:cubicBezTo>
                  <a:cubicBezTo>
                    <a:pt x="217024" y="216844"/>
                    <a:pt x="216053" y="224581"/>
                    <a:pt x="214362" y="232326"/>
                  </a:cubicBezTo>
                  <a:cubicBezTo>
                    <a:pt x="213823" y="233910"/>
                    <a:pt x="215489" y="229158"/>
                    <a:pt x="214362" y="232326"/>
                  </a:cubicBezTo>
                  <a:close/>
                  <a:moveTo>
                    <a:pt x="277618" y="93143"/>
                  </a:moveTo>
                  <a:cubicBezTo>
                    <a:pt x="276871" y="90896"/>
                    <a:pt x="280338" y="92339"/>
                    <a:pt x="280429" y="92380"/>
                  </a:cubicBezTo>
                  <a:cubicBezTo>
                    <a:pt x="279119" y="94163"/>
                    <a:pt x="277817" y="95954"/>
                    <a:pt x="276515" y="97737"/>
                  </a:cubicBezTo>
                  <a:cubicBezTo>
                    <a:pt x="277493" y="96352"/>
                    <a:pt x="277858" y="94818"/>
                    <a:pt x="277618" y="93143"/>
                  </a:cubicBezTo>
                  <a:cubicBezTo>
                    <a:pt x="277493" y="92753"/>
                    <a:pt x="278248" y="94909"/>
                    <a:pt x="277618" y="93143"/>
                  </a:cubicBezTo>
                  <a:close/>
                  <a:moveTo>
                    <a:pt x="276274" y="98226"/>
                  </a:moveTo>
                  <a:cubicBezTo>
                    <a:pt x="277103" y="100250"/>
                    <a:pt x="273214" y="101792"/>
                    <a:pt x="275420" y="103451"/>
                  </a:cubicBezTo>
                  <a:cubicBezTo>
                    <a:pt x="274400" y="103791"/>
                    <a:pt x="273380" y="104139"/>
                    <a:pt x="272360" y="104479"/>
                  </a:cubicBezTo>
                  <a:cubicBezTo>
                    <a:pt x="273181" y="102124"/>
                    <a:pt x="274790" y="100192"/>
                    <a:pt x="276274" y="98226"/>
                  </a:cubicBezTo>
                  <a:cubicBezTo>
                    <a:pt x="276772" y="99437"/>
                    <a:pt x="274840" y="100117"/>
                    <a:pt x="276274" y="98226"/>
                  </a:cubicBezTo>
                  <a:close/>
                  <a:moveTo>
                    <a:pt x="272277" y="105665"/>
                  </a:moveTo>
                  <a:cubicBezTo>
                    <a:pt x="272742" y="107182"/>
                    <a:pt x="271332" y="108476"/>
                    <a:pt x="270187" y="107265"/>
                  </a:cubicBezTo>
                  <a:cubicBezTo>
                    <a:pt x="270892" y="106726"/>
                    <a:pt x="271581" y="106196"/>
                    <a:pt x="272277" y="105665"/>
                  </a:cubicBezTo>
                  <a:cubicBezTo>
                    <a:pt x="272866" y="107580"/>
                    <a:pt x="271440" y="106303"/>
                    <a:pt x="272277" y="105665"/>
                  </a:cubicBezTo>
                  <a:close/>
                  <a:moveTo>
                    <a:pt x="243792" y="166872"/>
                  </a:moveTo>
                  <a:cubicBezTo>
                    <a:pt x="242540" y="165919"/>
                    <a:pt x="239322" y="166856"/>
                    <a:pt x="238684" y="165338"/>
                  </a:cubicBezTo>
                  <a:cubicBezTo>
                    <a:pt x="238236" y="164293"/>
                    <a:pt x="241843" y="160139"/>
                    <a:pt x="242507" y="159193"/>
                  </a:cubicBezTo>
                  <a:cubicBezTo>
                    <a:pt x="246255" y="153878"/>
                    <a:pt x="249381" y="149533"/>
                    <a:pt x="254315" y="145328"/>
                  </a:cubicBezTo>
                  <a:cubicBezTo>
                    <a:pt x="259382" y="141016"/>
                    <a:pt x="263885" y="136505"/>
                    <a:pt x="269408" y="132956"/>
                  </a:cubicBezTo>
                  <a:cubicBezTo>
                    <a:pt x="275321" y="129149"/>
                    <a:pt x="282261" y="121794"/>
                    <a:pt x="289484" y="121512"/>
                  </a:cubicBezTo>
                  <a:cubicBezTo>
                    <a:pt x="288605" y="118875"/>
                    <a:pt x="303184" y="113601"/>
                    <a:pt x="305879" y="112672"/>
                  </a:cubicBezTo>
                  <a:cubicBezTo>
                    <a:pt x="299643" y="134357"/>
                    <a:pt x="283422" y="153115"/>
                    <a:pt x="267053" y="169335"/>
                  </a:cubicBezTo>
                  <a:cubicBezTo>
                    <a:pt x="263752" y="172578"/>
                    <a:pt x="260435" y="175729"/>
                    <a:pt x="257168" y="178781"/>
                  </a:cubicBezTo>
                  <a:cubicBezTo>
                    <a:pt x="254548" y="174087"/>
                    <a:pt x="248138" y="170107"/>
                    <a:pt x="243792" y="166872"/>
                  </a:cubicBezTo>
                  <a:cubicBezTo>
                    <a:pt x="243021" y="166284"/>
                    <a:pt x="245185" y="167909"/>
                    <a:pt x="243792" y="166872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grpSp>
          <p:nvGrpSpPr>
            <p:cNvPr id="84" name="图形 61">
              <a:extLst>
                <a:ext uri="{FF2B5EF4-FFF2-40B4-BE49-F238E27FC236}">
                  <a16:creationId xmlns="" xmlns:a16="http://schemas.microsoft.com/office/drawing/2014/main" id="{129524E4-4A78-462D-9EEA-CAF8FA516BD4}"/>
                </a:ext>
              </a:extLst>
            </p:cNvPr>
            <p:cNvGrpSpPr/>
            <p:nvPr/>
          </p:nvGrpSpPr>
          <p:grpSpPr>
            <a:xfrm>
              <a:off x="5558894" y="2018035"/>
              <a:ext cx="1081295" cy="103789"/>
              <a:chOff x="5558894" y="2018035"/>
              <a:chExt cx="1081295" cy="103789"/>
            </a:xfrm>
            <a:grpFill/>
          </p:grpSpPr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47A66938-03C0-4B63-9589-E42D378423FB}"/>
                  </a:ext>
                </a:extLst>
              </p:cNvPr>
              <p:cNvSpPr/>
              <p:nvPr/>
            </p:nvSpPr>
            <p:spPr>
              <a:xfrm>
                <a:off x="5845337" y="2019005"/>
                <a:ext cx="58379" cy="97827"/>
              </a:xfrm>
              <a:custGeom>
                <a:avLst/>
                <a:gdLst>
                  <a:gd name="connsiteX0" fmla="*/ 54333 w 58379"/>
                  <a:gd name="connsiteY0" fmla="*/ 11659 h 97827"/>
                  <a:gd name="connsiteX1" fmla="*/ 47210 w 58379"/>
                  <a:gd name="connsiteY1" fmla="*/ 5556 h 97827"/>
                  <a:gd name="connsiteX2" fmla="*/ 35351 w 58379"/>
                  <a:gd name="connsiteY2" fmla="*/ 1352 h 97827"/>
                  <a:gd name="connsiteX3" fmla="*/ 19206 w 58379"/>
                  <a:gd name="connsiteY3" fmla="*/ 0 h 97827"/>
                  <a:gd name="connsiteX4" fmla="*/ 6236 w 58379"/>
                  <a:gd name="connsiteY4" fmla="*/ 871 h 97827"/>
                  <a:gd name="connsiteX5" fmla="*/ 3093 w 58379"/>
                  <a:gd name="connsiteY5" fmla="*/ 4171 h 97827"/>
                  <a:gd name="connsiteX6" fmla="*/ 3226 w 58379"/>
                  <a:gd name="connsiteY6" fmla="*/ 5556 h 97827"/>
                  <a:gd name="connsiteX7" fmla="*/ 3019 w 58379"/>
                  <a:gd name="connsiteY7" fmla="*/ 6841 h 97827"/>
                  <a:gd name="connsiteX8" fmla="*/ 2828 w 58379"/>
                  <a:gd name="connsiteY8" fmla="*/ 8400 h 97827"/>
                  <a:gd name="connsiteX9" fmla="*/ 3441 w 58379"/>
                  <a:gd name="connsiteY9" fmla="*/ 13542 h 97827"/>
                  <a:gd name="connsiteX10" fmla="*/ 4072 w 58379"/>
                  <a:gd name="connsiteY10" fmla="*/ 29721 h 97827"/>
                  <a:gd name="connsiteX11" fmla="*/ 3798 w 58379"/>
                  <a:gd name="connsiteY11" fmla="*/ 44639 h 97827"/>
                  <a:gd name="connsiteX12" fmla="*/ 3931 w 58379"/>
                  <a:gd name="connsiteY12" fmla="*/ 52907 h 97827"/>
                  <a:gd name="connsiteX13" fmla="*/ 3516 w 58379"/>
                  <a:gd name="connsiteY13" fmla="*/ 62700 h 97827"/>
                  <a:gd name="connsiteX14" fmla="*/ 1940 w 58379"/>
                  <a:gd name="connsiteY14" fmla="*/ 66440 h 97827"/>
                  <a:gd name="connsiteX15" fmla="*/ 1940 w 58379"/>
                  <a:gd name="connsiteY15" fmla="*/ 66581 h 97827"/>
                  <a:gd name="connsiteX16" fmla="*/ 2604 w 58379"/>
                  <a:gd name="connsiteY16" fmla="*/ 67452 h 97827"/>
                  <a:gd name="connsiteX17" fmla="*/ 3491 w 58379"/>
                  <a:gd name="connsiteY17" fmla="*/ 68629 h 97827"/>
                  <a:gd name="connsiteX18" fmla="*/ 3972 w 58379"/>
                  <a:gd name="connsiteY18" fmla="*/ 72112 h 97827"/>
                  <a:gd name="connsiteX19" fmla="*/ 4213 w 58379"/>
                  <a:gd name="connsiteY19" fmla="*/ 77834 h 97827"/>
                  <a:gd name="connsiteX20" fmla="*/ 3566 w 58379"/>
                  <a:gd name="connsiteY20" fmla="*/ 85132 h 97827"/>
                  <a:gd name="connsiteX21" fmla="*/ 2554 w 58379"/>
                  <a:gd name="connsiteY21" fmla="*/ 90613 h 97827"/>
                  <a:gd name="connsiteX22" fmla="*/ 2554 w 58379"/>
                  <a:gd name="connsiteY22" fmla="*/ 91028 h 97827"/>
                  <a:gd name="connsiteX23" fmla="*/ 1277 w 58379"/>
                  <a:gd name="connsiteY23" fmla="*/ 94038 h 97827"/>
                  <a:gd name="connsiteX24" fmla="*/ 0 w 58379"/>
                  <a:gd name="connsiteY24" fmla="*/ 95887 h 97827"/>
                  <a:gd name="connsiteX25" fmla="*/ 1095 w 58379"/>
                  <a:gd name="connsiteY25" fmla="*/ 96617 h 97827"/>
                  <a:gd name="connsiteX26" fmla="*/ 3383 w 58379"/>
                  <a:gd name="connsiteY26" fmla="*/ 97347 h 97827"/>
                  <a:gd name="connsiteX27" fmla="*/ 4901 w 58379"/>
                  <a:gd name="connsiteY27" fmla="*/ 97828 h 97827"/>
                  <a:gd name="connsiteX28" fmla="*/ 6982 w 58379"/>
                  <a:gd name="connsiteY28" fmla="*/ 97131 h 97827"/>
                  <a:gd name="connsiteX29" fmla="*/ 10689 w 58379"/>
                  <a:gd name="connsiteY29" fmla="*/ 96086 h 97827"/>
                  <a:gd name="connsiteX30" fmla="*/ 12995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33 w 58379"/>
                  <a:gd name="connsiteY46" fmla="*/ 11659 h 97827"/>
                  <a:gd name="connsiteX47" fmla="*/ 49258 w 58379"/>
                  <a:gd name="connsiteY47" fmla="*/ 32217 h 97827"/>
                  <a:gd name="connsiteX48" fmla="*/ 47633 w 58379"/>
                  <a:gd name="connsiteY48" fmla="*/ 37872 h 97827"/>
                  <a:gd name="connsiteX49" fmla="*/ 45700 w 58379"/>
                  <a:gd name="connsiteY49" fmla="*/ 42558 h 97827"/>
                  <a:gd name="connsiteX50" fmla="*/ 42143 w 58379"/>
                  <a:gd name="connsiteY50" fmla="*/ 46795 h 97827"/>
                  <a:gd name="connsiteX51" fmla="*/ 37955 w 58379"/>
                  <a:gd name="connsiteY51" fmla="*/ 51157 h 97827"/>
                  <a:gd name="connsiteX52" fmla="*/ 32076 w 58379"/>
                  <a:gd name="connsiteY52" fmla="*/ 54847 h 97827"/>
                  <a:gd name="connsiteX53" fmla="*/ 23120 w 58379"/>
                  <a:gd name="connsiteY53" fmla="*/ 58214 h 97827"/>
                  <a:gd name="connsiteX54" fmla="*/ 12580 w 58379"/>
                  <a:gd name="connsiteY54" fmla="*/ 60602 h 97827"/>
                  <a:gd name="connsiteX55" fmla="*/ 12439 w 58379"/>
                  <a:gd name="connsiteY55" fmla="*/ 50610 h 97827"/>
                  <a:gd name="connsiteX56" fmla="*/ 12439 w 58379"/>
                  <a:gd name="connsiteY56" fmla="*/ 34854 h 97827"/>
                  <a:gd name="connsiteX57" fmla="*/ 12580 w 58379"/>
                  <a:gd name="connsiteY57" fmla="*/ 22896 h 97827"/>
                  <a:gd name="connsiteX58" fmla="*/ 12016 w 58379"/>
                  <a:gd name="connsiteY58" fmla="*/ 12066 h 97827"/>
                  <a:gd name="connsiteX59" fmla="*/ 13368 w 58379"/>
                  <a:gd name="connsiteY59" fmla="*/ 6535 h 97827"/>
                  <a:gd name="connsiteX60" fmla="*/ 18103 w 58379"/>
                  <a:gd name="connsiteY60" fmla="*/ 4976 h 97827"/>
                  <a:gd name="connsiteX61" fmla="*/ 22954 w 58379"/>
                  <a:gd name="connsiteY61" fmla="*/ 4976 h 97827"/>
                  <a:gd name="connsiteX62" fmla="*/ 37441 w 58379"/>
                  <a:gd name="connsiteY62" fmla="*/ 8152 h 97827"/>
                  <a:gd name="connsiteX63" fmla="*/ 45916 w 58379"/>
                  <a:gd name="connsiteY63" fmla="*/ 14811 h 97827"/>
                  <a:gd name="connsiteX64" fmla="*/ 49573 w 58379"/>
                  <a:gd name="connsiteY64" fmla="*/ 26022 h 97827"/>
                  <a:gd name="connsiteX65" fmla="*/ 49258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33" y="11659"/>
                    </a:moveTo>
                    <a:cubicBezTo>
                      <a:pt x="52898" y="9487"/>
                      <a:pt x="50535" y="7455"/>
                      <a:pt x="47210" y="5556"/>
                    </a:cubicBezTo>
                    <a:cubicBezTo>
                      <a:pt x="43893" y="3657"/>
                      <a:pt x="39945" y="2256"/>
                      <a:pt x="35351" y="1352"/>
                    </a:cubicBezTo>
                    <a:cubicBezTo>
                      <a:pt x="30757" y="448"/>
                      <a:pt x="25375" y="0"/>
                      <a:pt x="19206" y="0"/>
                    </a:cubicBezTo>
                    <a:cubicBezTo>
                      <a:pt x="12646" y="0"/>
                      <a:pt x="8326" y="290"/>
                      <a:pt x="6236" y="871"/>
                    </a:cubicBezTo>
                    <a:cubicBezTo>
                      <a:pt x="4146" y="1451"/>
                      <a:pt x="3093" y="2546"/>
                      <a:pt x="3093" y="4171"/>
                    </a:cubicBezTo>
                    <a:lnTo>
                      <a:pt x="3226" y="5556"/>
                    </a:lnTo>
                    <a:cubicBezTo>
                      <a:pt x="3226" y="5780"/>
                      <a:pt x="3159" y="6219"/>
                      <a:pt x="3019" y="6841"/>
                    </a:cubicBezTo>
                    <a:cubicBezTo>
                      <a:pt x="2886" y="7455"/>
                      <a:pt x="2828" y="7986"/>
                      <a:pt x="2828" y="8400"/>
                    </a:cubicBezTo>
                    <a:cubicBezTo>
                      <a:pt x="2828" y="8533"/>
                      <a:pt x="3019" y="10250"/>
                      <a:pt x="3441" y="13542"/>
                    </a:cubicBezTo>
                    <a:cubicBezTo>
                      <a:pt x="3864" y="16826"/>
                      <a:pt x="4072" y="22208"/>
                      <a:pt x="4072" y="29721"/>
                    </a:cubicBezTo>
                    <a:lnTo>
                      <a:pt x="3798" y="44639"/>
                    </a:lnTo>
                    <a:lnTo>
                      <a:pt x="3931" y="52907"/>
                    </a:lnTo>
                    <a:cubicBezTo>
                      <a:pt x="3931" y="56887"/>
                      <a:pt x="3798" y="60154"/>
                      <a:pt x="3516" y="62700"/>
                    </a:cubicBezTo>
                    <a:cubicBezTo>
                      <a:pt x="2471" y="65055"/>
                      <a:pt x="1940" y="66308"/>
                      <a:pt x="1940" y="66440"/>
                    </a:cubicBezTo>
                    <a:lnTo>
                      <a:pt x="1940" y="66581"/>
                    </a:lnTo>
                    <a:cubicBezTo>
                      <a:pt x="1940" y="66681"/>
                      <a:pt x="2148" y="66971"/>
                      <a:pt x="2604" y="67452"/>
                    </a:cubicBezTo>
                    <a:cubicBezTo>
                      <a:pt x="3043" y="67933"/>
                      <a:pt x="3325" y="68323"/>
                      <a:pt x="3491" y="68629"/>
                    </a:cubicBezTo>
                    <a:cubicBezTo>
                      <a:pt x="3657" y="68936"/>
                      <a:pt x="3815" y="70097"/>
                      <a:pt x="3972" y="72112"/>
                    </a:cubicBezTo>
                    <a:cubicBezTo>
                      <a:pt x="4138" y="74111"/>
                      <a:pt x="4213" y="76026"/>
                      <a:pt x="4213" y="77834"/>
                    </a:cubicBezTo>
                    <a:cubicBezTo>
                      <a:pt x="4213" y="80894"/>
                      <a:pt x="4005" y="83324"/>
                      <a:pt x="3566" y="85132"/>
                    </a:cubicBezTo>
                    <a:cubicBezTo>
                      <a:pt x="3110" y="86939"/>
                      <a:pt x="2795" y="88756"/>
                      <a:pt x="2554" y="90613"/>
                    </a:cubicBezTo>
                    <a:lnTo>
                      <a:pt x="2554" y="91028"/>
                    </a:lnTo>
                    <a:cubicBezTo>
                      <a:pt x="2554" y="92089"/>
                      <a:pt x="2131" y="93093"/>
                      <a:pt x="1277" y="94038"/>
                    </a:cubicBezTo>
                    <a:cubicBezTo>
                      <a:pt x="423" y="94992"/>
                      <a:pt x="0" y="95605"/>
                      <a:pt x="0" y="95887"/>
                    </a:cubicBezTo>
                    <a:cubicBezTo>
                      <a:pt x="0" y="96211"/>
                      <a:pt x="357" y="96451"/>
                      <a:pt x="1095" y="96617"/>
                    </a:cubicBezTo>
                    <a:cubicBezTo>
                      <a:pt x="1833" y="96783"/>
                      <a:pt x="2596" y="97023"/>
                      <a:pt x="3383" y="97347"/>
                    </a:cubicBezTo>
                    <a:cubicBezTo>
                      <a:pt x="4171" y="97670"/>
                      <a:pt x="4677" y="97828"/>
                      <a:pt x="4901" y="97828"/>
                    </a:cubicBezTo>
                    <a:cubicBezTo>
                      <a:pt x="5092" y="97828"/>
                      <a:pt x="5788" y="97604"/>
                      <a:pt x="6982" y="97131"/>
                    </a:cubicBezTo>
                    <a:cubicBezTo>
                      <a:pt x="8177" y="96667"/>
                      <a:pt x="9412" y="96327"/>
                      <a:pt x="10689" y="96086"/>
                    </a:cubicBezTo>
                    <a:cubicBezTo>
                      <a:pt x="11950" y="95862"/>
                      <a:pt x="12721" y="95638"/>
                      <a:pt x="12995" y="95439"/>
                    </a:cubicBezTo>
                    <a:cubicBezTo>
                      <a:pt x="13285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70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704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07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68" y="13832"/>
                      <a:pt x="54333" y="11659"/>
                    </a:cubicBezTo>
                    <a:close/>
                    <a:moveTo>
                      <a:pt x="49258" y="32217"/>
                    </a:moveTo>
                    <a:cubicBezTo>
                      <a:pt x="49051" y="33975"/>
                      <a:pt x="48503" y="35857"/>
                      <a:pt x="47633" y="37872"/>
                    </a:cubicBezTo>
                    <a:cubicBezTo>
                      <a:pt x="46745" y="39887"/>
                      <a:pt x="46107" y="41446"/>
                      <a:pt x="45700" y="42558"/>
                    </a:cubicBezTo>
                    <a:cubicBezTo>
                      <a:pt x="44863" y="43669"/>
                      <a:pt x="43669" y="45070"/>
                      <a:pt x="42143" y="46795"/>
                    </a:cubicBezTo>
                    <a:cubicBezTo>
                      <a:pt x="40592" y="48503"/>
                      <a:pt x="39199" y="49971"/>
                      <a:pt x="37955" y="51157"/>
                    </a:cubicBezTo>
                    <a:cubicBezTo>
                      <a:pt x="36711" y="52368"/>
                      <a:pt x="34746" y="53587"/>
                      <a:pt x="32076" y="54847"/>
                    </a:cubicBezTo>
                    <a:cubicBezTo>
                      <a:pt x="29397" y="56091"/>
                      <a:pt x="26420" y="57219"/>
                      <a:pt x="23120" y="58214"/>
                    </a:cubicBezTo>
                    <a:cubicBezTo>
                      <a:pt x="19836" y="59192"/>
                      <a:pt x="16320" y="60005"/>
                      <a:pt x="12580" y="60602"/>
                    </a:cubicBezTo>
                    <a:cubicBezTo>
                      <a:pt x="12480" y="58106"/>
                      <a:pt x="12439" y="54773"/>
                      <a:pt x="12439" y="50610"/>
                    </a:cubicBezTo>
                    <a:lnTo>
                      <a:pt x="12439" y="34854"/>
                    </a:lnTo>
                    <a:lnTo>
                      <a:pt x="12580" y="22896"/>
                    </a:lnTo>
                    <a:lnTo>
                      <a:pt x="12016" y="12066"/>
                    </a:lnTo>
                    <a:cubicBezTo>
                      <a:pt x="12016" y="9420"/>
                      <a:pt x="12464" y="7588"/>
                      <a:pt x="13368" y="6535"/>
                    </a:cubicBezTo>
                    <a:cubicBezTo>
                      <a:pt x="14272" y="5506"/>
                      <a:pt x="15847" y="4976"/>
                      <a:pt x="18103" y="4976"/>
                    </a:cubicBezTo>
                    <a:lnTo>
                      <a:pt x="22954" y="4976"/>
                    </a:lnTo>
                    <a:cubicBezTo>
                      <a:pt x="29397" y="4976"/>
                      <a:pt x="34232" y="6037"/>
                      <a:pt x="37441" y="8152"/>
                    </a:cubicBezTo>
                    <a:cubicBezTo>
                      <a:pt x="40650" y="10250"/>
                      <a:pt x="43470" y="12472"/>
                      <a:pt x="45916" y="14811"/>
                    </a:cubicBezTo>
                    <a:cubicBezTo>
                      <a:pt x="48346" y="17149"/>
                      <a:pt x="49573" y="20881"/>
                      <a:pt x="49573" y="26022"/>
                    </a:cubicBezTo>
                    <a:cubicBezTo>
                      <a:pt x="49565" y="28402"/>
                      <a:pt x="49465" y="30459"/>
                      <a:pt x="49258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96782D4F-8297-43BA-B784-E5113B65CA6F}"/>
                  </a:ext>
                </a:extLst>
              </p:cNvPr>
              <p:cNvSpPr/>
              <p:nvPr/>
            </p:nvSpPr>
            <p:spPr>
              <a:xfrm>
                <a:off x="5558894" y="2019279"/>
                <a:ext cx="78779" cy="97562"/>
              </a:xfrm>
              <a:custGeom>
                <a:avLst/>
                <a:gdLst>
                  <a:gd name="connsiteX0" fmla="*/ 68497 w 78779"/>
                  <a:gd name="connsiteY0" fmla="*/ 1799 h 97562"/>
                  <a:gd name="connsiteX1" fmla="*/ 64326 w 78779"/>
                  <a:gd name="connsiteY1" fmla="*/ 2156 h 97562"/>
                  <a:gd name="connsiteX2" fmla="*/ 63762 w 78779"/>
                  <a:gd name="connsiteY2" fmla="*/ 2156 h 97562"/>
                  <a:gd name="connsiteX3" fmla="*/ 61763 w 78779"/>
                  <a:gd name="connsiteY3" fmla="*/ 1882 h 97562"/>
                  <a:gd name="connsiteX4" fmla="*/ 50485 w 78779"/>
                  <a:gd name="connsiteY4" fmla="*/ 2156 h 97562"/>
                  <a:gd name="connsiteX5" fmla="*/ 45924 w 78779"/>
                  <a:gd name="connsiteY5" fmla="*/ 2513 h 97562"/>
                  <a:gd name="connsiteX6" fmla="*/ 42815 w 78779"/>
                  <a:gd name="connsiteY6" fmla="*/ 2853 h 97562"/>
                  <a:gd name="connsiteX7" fmla="*/ 41040 w 78779"/>
                  <a:gd name="connsiteY7" fmla="*/ 1401 h 97562"/>
                  <a:gd name="connsiteX8" fmla="*/ 39141 w 78779"/>
                  <a:gd name="connsiteY8" fmla="*/ 357 h 97562"/>
                  <a:gd name="connsiteX9" fmla="*/ 37963 w 78779"/>
                  <a:gd name="connsiteY9" fmla="*/ 630 h 97562"/>
                  <a:gd name="connsiteX10" fmla="*/ 36993 w 78779"/>
                  <a:gd name="connsiteY10" fmla="*/ 0 h 97562"/>
                  <a:gd name="connsiteX11" fmla="*/ 36587 w 78779"/>
                  <a:gd name="connsiteY11" fmla="*/ 904 h 97562"/>
                  <a:gd name="connsiteX12" fmla="*/ 29663 w 78779"/>
                  <a:gd name="connsiteY12" fmla="*/ 1741 h 97562"/>
                  <a:gd name="connsiteX13" fmla="*/ 19305 w 78779"/>
                  <a:gd name="connsiteY13" fmla="*/ 1741 h 97562"/>
                  <a:gd name="connsiteX14" fmla="*/ 9238 w 78779"/>
                  <a:gd name="connsiteY14" fmla="*/ 1045 h 97562"/>
                  <a:gd name="connsiteX15" fmla="*/ 3740 w 78779"/>
                  <a:gd name="connsiteY15" fmla="*/ 348 h 97562"/>
                  <a:gd name="connsiteX16" fmla="*/ 1327 w 78779"/>
                  <a:gd name="connsiteY16" fmla="*/ 896 h 97562"/>
                  <a:gd name="connsiteX17" fmla="*/ 1327 w 78779"/>
                  <a:gd name="connsiteY17" fmla="*/ 1186 h 97562"/>
                  <a:gd name="connsiteX18" fmla="*/ 663 w 78779"/>
                  <a:gd name="connsiteY18" fmla="*/ 4138 h 97562"/>
                  <a:gd name="connsiteX19" fmla="*/ 0 w 78779"/>
                  <a:gd name="connsiteY19" fmla="*/ 6875 h 97562"/>
                  <a:gd name="connsiteX20" fmla="*/ 207 w 78779"/>
                  <a:gd name="connsiteY20" fmla="*/ 7986 h 97562"/>
                  <a:gd name="connsiteX21" fmla="*/ 4835 w 78779"/>
                  <a:gd name="connsiteY21" fmla="*/ 9578 h 97562"/>
                  <a:gd name="connsiteX22" fmla="*/ 8608 w 78779"/>
                  <a:gd name="connsiteY22" fmla="*/ 8981 h 97562"/>
                  <a:gd name="connsiteX23" fmla="*/ 10930 w 78779"/>
                  <a:gd name="connsiteY23" fmla="*/ 8400 h 97562"/>
                  <a:gd name="connsiteX24" fmla="*/ 13218 w 78779"/>
                  <a:gd name="connsiteY24" fmla="*/ 9097 h 97562"/>
                  <a:gd name="connsiteX25" fmla="*/ 19711 w 78779"/>
                  <a:gd name="connsiteY25" fmla="*/ 7289 h 97562"/>
                  <a:gd name="connsiteX26" fmla="*/ 23725 w 78779"/>
                  <a:gd name="connsiteY26" fmla="*/ 7563 h 97562"/>
                  <a:gd name="connsiteX27" fmla="*/ 27880 w 78779"/>
                  <a:gd name="connsiteY27" fmla="*/ 7919 h 97562"/>
                  <a:gd name="connsiteX28" fmla="*/ 29397 w 78779"/>
                  <a:gd name="connsiteY28" fmla="*/ 8500 h 97562"/>
                  <a:gd name="connsiteX29" fmla="*/ 29671 w 78779"/>
                  <a:gd name="connsiteY29" fmla="*/ 9727 h 97562"/>
                  <a:gd name="connsiteX30" fmla="*/ 29464 w 78779"/>
                  <a:gd name="connsiteY30" fmla="*/ 10697 h 97562"/>
                  <a:gd name="connsiteX31" fmla="*/ 30782 w 78779"/>
                  <a:gd name="connsiteY31" fmla="*/ 29729 h 97562"/>
                  <a:gd name="connsiteX32" fmla="*/ 30367 w 78779"/>
                  <a:gd name="connsiteY32" fmla="*/ 61456 h 97562"/>
                  <a:gd name="connsiteX33" fmla="*/ 28012 w 78779"/>
                  <a:gd name="connsiteY33" fmla="*/ 87279 h 97562"/>
                  <a:gd name="connsiteX34" fmla="*/ 27805 w 78779"/>
                  <a:gd name="connsiteY34" fmla="*/ 87910 h 97562"/>
                  <a:gd name="connsiteX35" fmla="*/ 28012 w 78779"/>
                  <a:gd name="connsiteY35" fmla="*/ 91451 h 97562"/>
                  <a:gd name="connsiteX36" fmla="*/ 26984 w 78779"/>
                  <a:gd name="connsiteY36" fmla="*/ 96592 h 97562"/>
                  <a:gd name="connsiteX37" fmla="*/ 27531 w 78779"/>
                  <a:gd name="connsiteY37" fmla="*/ 96592 h 97562"/>
                  <a:gd name="connsiteX38" fmla="*/ 29464 w 78779"/>
                  <a:gd name="connsiteY38" fmla="*/ 96451 h 97562"/>
                  <a:gd name="connsiteX39" fmla="*/ 31479 w 78779"/>
                  <a:gd name="connsiteY39" fmla="*/ 96318 h 97562"/>
                  <a:gd name="connsiteX40" fmla="*/ 33345 w 78779"/>
                  <a:gd name="connsiteY40" fmla="*/ 97562 h 97562"/>
                  <a:gd name="connsiteX41" fmla="*/ 35758 w 78779"/>
                  <a:gd name="connsiteY41" fmla="*/ 96036 h 97562"/>
                  <a:gd name="connsiteX42" fmla="*/ 36595 w 78779"/>
                  <a:gd name="connsiteY42" fmla="*/ 96874 h 97562"/>
                  <a:gd name="connsiteX43" fmla="*/ 37002 w 78779"/>
                  <a:gd name="connsiteY43" fmla="*/ 96327 h 97562"/>
                  <a:gd name="connsiteX44" fmla="*/ 36869 w 78779"/>
                  <a:gd name="connsiteY44" fmla="*/ 95630 h 97562"/>
                  <a:gd name="connsiteX45" fmla="*/ 40526 w 78779"/>
                  <a:gd name="connsiteY45" fmla="*/ 93325 h 97562"/>
                  <a:gd name="connsiteX46" fmla="*/ 39979 w 78779"/>
                  <a:gd name="connsiteY46" fmla="*/ 90945 h 97562"/>
                  <a:gd name="connsiteX47" fmla="*/ 38801 w 78779"/>
                  <a:gd name="connsiteY47" fmla="*/ 85065 h 97562"/>
                  <a:gd name="connsiteX48" fmla="*/ 37557 w 78779"/>
                  <a:gd name="connsiteY48" fmla="*/ 81118 h 97562"/>
                  <a:gd name="connsiteX49" fmla="*/ 38254 w 78779"/>
                  <a:gd name="connsiteY49" fmla="*/ 78141 h 97562"/>
                  <a:gd name="connsiteX50" fmla="*/ 37416 w 78779"/>
                  <a:gd name="connsiteY50" fmla="*/ 63206 h 97562"/>
                  <a:gd name="connsiteX51" fmla="*/ 37516 w 78779"/>
                  <a:gd name="connsiteY51" fmla="*/ 57891 h 97562"/>
                  <a:gd name="connsiteX52" fmla="*/ 38013 w 78779"/>
                  <a:gd name="connsiteY52" fmla="*/ 53205 h 97562"/>
                  <a:gd name="connsiteX53" fmla="*/ 38934 w 78779"/>
                  <a:gd name="connsiteY53" fmla="*/ 48420 h 97562"/>
                  <a:gd name="connsiteX54" fmla="*/ 38527 w 78779"/>
                  <a:gd name="connsiteY54" fmla="*/ 40551 h 97562"/>
                  <a:gd name="connsiteX55" fmla="*/ 39216 w 78779"/>
                  <a:gd name="connsiteY55" fmla="*/ 24231 h 97562"/>
                  <a:gd name="connsiteX56" fmla="*/ 41488 w 78779"/>
                  <a:gd name="connsiteY56" fmla="*/ 8135 h 97562"/>
                  <a:gd name="connsiteX57" fmla="*/ 42748 w 78779"/>
                  <a:gd name="connsiteY57" fmla="*/ 7720 h 97562"/>
                  <a:gd name="connsiteX58" fmla="*/ 43155 w 78779"/>
                  <a:gd name="connsiteY58" fmla="*/ 7720 h 97562"/>
                  <a:gd name="connsiteX59" fmla="*/ 54806 w 78779"/>
                  <a:gd name="connsiteY59" fmla="*/ 7157 h 97562"/>
                  <a:gd name="connsiteX60" fmla="*/ 64151 w 78779"/>
                  <a:gd name="connsiteY60" fmla="*/ 8541 h 97562"/>
                  <a:gd name="connsiteX61" fmla="*/ 65470 w 78779"/>
                  <a:gd name="connsiteY61" fmla="*/ 8409 h 97562"/>
                  <a:gd name="connsiteX62" fmla="*/ 69898 w 78779"/>
                  <a:gd name="connsiteY62" fmla="*/ 8682 h 97562"/>
                  <a:gd name="connsiteX63" fmla="*/ 75653 w 78779"/>
                  <a:gd name="connsiteY63" fmla="*/ 8956 h 97562"/>
                  <a:gd name="connsiteX64" fmla="*/ 77246 w 78779"/>
                  <a:gd name="connsiteY64" fmla="*/ 8682 h 97562"/>
                  <a:gd name="connsiteX65" fmla="*/ 78780 w 78779"/>
                  <a:gd name="connsiteY65" fmla="*/ 3126 h 97562"/>
                  <a:gd name="connsiteX66" fmla="*/ 73381 w 78779"/>
                  <a:gd name="connsiteY66" fmla="*/ 1468 h 97562"/>
                  <a:gd name="connsiteX67" fmla="*/ 68497 w 78779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79" h="97562">
                    <a:moveTo>
                      <a:pt x="68497" y="1799"/>
                    </a:moveTo>
                    <a:cubicBezTo>
                      <a:pt x="66498" y="2040"/>
                      <a:pt x="65097" y="2156"/>
                      <a:pt x="64326" y="2156"/>
                    </a:cubicBezTo>
                    <a:lnTo>
                      <a:pt x="63762" y="2156"/>
                    </a:lnTo>
                    <a:lnTo>
                      <a:pt x="61763" y="1882"/>
                    </a:lnTo>
                    <a:lnTo>
                      <a:pt x="50485" y="2156"/>
                    </a:lnTo>
                    <a:cubicBezTo>
                      <a:pt x="49067" y="2156"/>
                      <a:pt x="47533" y="2272"/>
                      <a:pt x="45924" y="2513"/>
                    </a:cubicBezTo>
                    <a:cubicBezTo>
                      <a:pt x="44316" y="2737"/>
                      <a:pt x="43262" y="2853"/>
                      <a:pt x="42815" y="2853"/>
                    </a:cubicBezTo>
                    <a:cubicBezTo>
                      <a:pt x="42400" y="2579"/>
                      <a:pt x="41820" y="2098"/>
                      <a:pt x="41040" y="1401"/>
                    </a:cubicBezTo>
                    <a:cubicBezTo>
                      <a:pt x="40285" y="688"/>
                      <a:pt x="39655" y="357"/>
                      <a:pt x="39141" y="357"/>
                    </a:cubicBezTo>
                    <a:lnTo>
                      <a:pt x="37963" y="630"/>
                    </a:lnTo>
                    <a:cubicBezTo>
                      <a:pt x="37881" y="406"/>
                      <a:pt x="37557" y="199"/>
                      <a:pt x="36993" y="0"/>
                    </a:cubicBezTo>
                    <a:lnTo>
                      <a:pt x="36587" y="904"/>
                    </a:lnTo>
                    <a:cubicBezTo>
                      <a:pt x="34464" y="1468"/>
                      <a:pt x="32159" y="1741"/>
                      <a:pt x="29663" y="1741"/>
                    </a:cubicBezTo>
                    <a:lnTo>
                      <a:pt x="19305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78" y="580"/>
                      <a:pt x="4337" y="348"/>
                      <a:pt x="3740" y="348"/>
                    </a:cubicBezTo>
                    <a:cubicBezTo>
                      <a:pt x="2770" y="348"/>
                      <a:pt x="1965" y="522"/>
                      <a:pt x="1327" y="896"/>
                    </a:cubicBezTo>
                    <a:lnTo>
                      <a:pt x="1327" y="1186"/>
                    </a:lnTo>
                    <a:cubicBezTo>
                      <a:pt x="1327" y="1932"/>
                      <a:pt x="1103" y="2911"/>
                      <a:pt x="663" y="4138"/>
                    </a:cubicBezTo>
                    <a:cubicBezTo>
                      <a:pt x="232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60" y="9578"/>
                      <a:pt x="7720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1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80" y="7919"/>
                    </a:lnTo>
                    <a:cubicBezTo>
                      <a:pt x="28701" y="8002"/>
                      <a:pt x="29215" y="8210"/>
                      <a:pt x="29397" y="8500"/>
                    </a:cubicBezTo>
                    <a:cubicBezTo>
                      <a:pt x="29588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67" y="61456"/>
                    </a:lnTo>
                    <a:cubicBezTo>
                      <a:pt x="30367" y="74559"/>
                      <a:pt x="29596" y="83175"/>
                      <a:pt x="28012" y="87279"/>
                    </a:cubicBezTo>
                    <a:cubicBezTo>
                      <a:pt x="27880" y="87653"/>
                      <a:pt x="27805" y="87860"/>
                      <a:pt x="27805" y="87910"/>
                    </a:cubicBezTo>
                    <a:cubicBezTo>
                      <a:pt x="27805" y="88747"/>
                      <a:pt x="27888" y="89925"/>
                      <a:pt x="28012" y="91451"/>
                    </a:cubicBezTo>
                    <a:cubicBezTo>
                      <a:pt x="28286" y="94370"/>
                      <a:pt x="27946" y="96078"/>
                      <a:pt x="26984" y="96592"/>
                    </a:cubicBezTo>
                    <a:lnTo>
                      <a:pt x="27531" y="96592"/>
                    </a:lnTo>
                    <a:cubicBezTo>
                      <a:pt x="27954" y="96592"/>
                      <a:pt x="28593" y="96542"/>
                      <a:pt x="29464" y="96451"/>
                    </a:cubicBezTo>
                    <a:cubicBezTo>
                      <a:pt x="30351" y="96368"/>
                      <a:pt x="31014" y="96318"/>
                      <a:pt x="31479" y="96318"/>
                    </a:cubicBezTo>
                    <a:cubicBezTo>
                      <a:pt x="32441" y="96318"/>
                      <a:pt x="33071" y="96716"/>
                      <a:pt x="33345" y="97562"/>
                    </a:cubicBezTo>
                    <a:cubicBezTo>
                      <a:pt x="34033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95" y="96874"/>
                    </a:cubicBezTo>
                    <a:cubicBezTo>
                      <a:pt x="36869" y="96874"/>
                      <a:pt x="37002" y="96700"/>
                      <a:pt x="37002" y="96327"/>
                    </a:cubicBezTo>
                    <a:cubicBezTo>
                      <a:pt x="37002" y="96003"/>
                      <a:pt x="36952" y="95763"/>
                      <a:pt x="36869" y="95630"/>
                    </a:cubicBezTo>
                    <a:cubicBezTo>
                      <a:pt x="39299" y="94743"/>
                      <a:pt x="40526" y="93988"/>
                      <a:pt x="40526" y="93325"/>
                    </a:cubicBezTo>
                    <a:cubicBezTo>
                      <a:pt x="40526" y="93051"/>
                      <a:pt x="40352" y="92263"/>
                      <a:pt x="39979" y="90945"/>
                    </a:cubicBezTo>
                    <a:cubicBezTo>
                      <a:pt x="39605" y="89626"/>
                      <a:pt x="39224" y="87661"/>
                      <a:pt x="38801" y="85065"/>
                    </a:cubicBezTo>
                    <a:cubicBezTo>
                      <a:pt x="38386" y="82486"/>
                      <a:pt x="37963" y="81168"/>
                      <a:pt x="37557" y="81118"/>
                    </a:cubicBezTo>
                    <a:cubicBezTo>
                      <a:pt x="38013" y="80878"/>
                      <a:pt x="38254" y="79891"/>
                      <a:pt x="38254" y="78141"/>
                    </a:cubicBezTo>
                    <a:lnTo>
                      <a:pt x="37416" y="63206"/>
                    </a:lnTo>
                    <a:cubicBezTo>
                      <a:pt x="37416" y="61224"/>
                      <a:pt x="37449" y="59450"/>
                      <a:pt x="37516" y="57891"/>
                    </a:cubicBezTo>
                    <a:cubicBezTo>
                      <a:pt x="37582" y="56348"/>
                      <a:pt x="37756" y="54781"/>
                      <a:pt x="38013" y="53205"/>
                    </a:cubicBezTo>
                    <a:lnTo>
                      <a:pt x="38934" y="48420"/>
                    </a:lnTo>
                    <a:lnTo>
                      <a:pt x="38527" y="40551"/>
                    </a:lnTo>
                    <a:cubicBezTo>
                      <a:pt x="38527" y="36521"/>
                      <a:pt x="38751" y="31097"/>
                      <a:pt x="39216" y="24231"/>
                    </a:cubicBezTo>
                    <a:cubicBezTo>
                      <a:pt x="39663" y="17381"/>
                      <a:pt x="40426" y="12016"/>
                      <a:pt x="41488" y="8135"/>
                    </a:cubicBezTo>
                    <a:cubicBezTo>
                      <a:pt x="41911" y="7845"/>
                      <a:pt x="42325" y="7720"/>
                      <a:pt x="42748" y="7720"/>
                    </a:cubicBezTo>
                    <a:lnTo>
                      <a:pt x="43155" y="7720"/>
                    </a:lnTo>
                    <a:lnTo>
                      <a:pt x="54806" y="7157"/>
                    </a:lnTo>
                    <a:cubicBezTo>
                      <a:pt x="60345" y="7157"/>
                      <a:pt x="63455" y="7621"/>
                      <a:pt x="64151" y="8541"/>
                    </a:cubicBezTo>
                    <a:cubicBezTo>
                      <a:pt x="64442" y="8458"/>
                      <a:pt x="64873" y="8409"/>
                      <a:pt x="65470" y="8409"/>
                    </a:cubicBezTo>
                    <a:cubicBezTo>
                      <a:pt x="66208" y="8409"/>
                      <a:pt x="67692" y="8508"/>
                      <a:pt x="69898" y="8682"/>
                    </a:cubicBezTo>
                    <a:cubicBezTo>
                      <a:pt x="72121" y="8873"/>
                      <a:pt x="74036" y="8956"/>
                      <a:pt x="75653" y="8956"/>
                    </a:cubicBezTo>
                    <a:cubicBezTo>
                      <a:pt x="75753" y="8956"/>
                      <a:pt x="76284" y="8873"/>
                      <a:pt x="77246" y="8682"/>
                    </a:cubicBezTo>
                    <a:cubicBezTo>
                      <a:pt x="77984" y="7297"/>
                      <a:pt x="78489" y="5448"/>
                      <a:pt x="78780" y="3126"/>
                    </a:cubicBezTo>
                    <a:cubicBezTo>
                      <a:pt x="78216" y="2015"/>
                      <a:pt x="76425" y="1468"/>
                      <a:pt x="73381" y="1468"/>
                    </a:cubicBezTo>
                    <a:cubicBezTo>
                      <a:pt x="72137" y="1459"/>
                      <a:pt x="70512" y="1567"/>
                      <a:pt x="68497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8358D9DA-68EF-4F74-BC61-6FF515297D1D}"/>
                  </a:ext>
                </a:extLst>
              </p:cNvPr>
              <p:cNvSpPr/>
              <p:nvPr/>
            </p:nvSpPr>
            <p:spPr>
              <a:xfrm>
                <a:off x="5682445" y="2018873"/>
                <a:ext cx="97031" cy="98250"/>
              </a:xfrm>
              <a:custGeom>
                <a:avLst/>
                <a:gdLst>
                  <a:gd name="connsiteX0" fmla="*/ 77793 w 97031"/>
                  <a:gd name="connsiteY0" fmla="*/ 4992 h 98250"/>
                  <a:gd name="connsiteX1" fmla="*/ 61747 w 97031"/>
                  <a:gd name="connsiteY1" fmla="*/ 1178 h 98250"/>
                  <a:gd name="connsiteX2" fmla="*/ 58770 w 97031"/>
                  <a:gd name="connsiteY2" fmla="*/ 514 h 98250"/>
                  <a:gd name="connsiteX3" fmla="*/ 54963 w 97031"/>
                  <a:gd name="connsiteY3" fmla="*/ 0 h 98250"/>
                  <a:gd name="connsiteX4" fmla="*/ 50469 w 97031"/>
                  <a:gd name="connsiteY4" fmla="*/ 821 h 98250"/>
                  <a:gd name="connsiteX5" fmla="*/ 44490 w 97031"/>
                  <a:gd name="connsiteY5" fmla="*/ 1418 h 98250"/>
                  <a:gd name="connsiteX6" fmla="*/ 38643 w 97031"/>
                  <a:gd name="connsiteY6" fmla="*/ 2977 h 98250"/>
                  <a:gd name="connsiteX7" fmla="*/ 33361 w 97031"/>
                  <a:gd name="connsiteY7" fmla="*/ 4636 h 98250"/>
                  <a:gd name="connsiteX8" fmla="*/ 32606 w 97031"/>
                  <a:gd name="connsiteY8" fmla="*/ 5083 h 98250"/>
                  <a:gd name="connsiteX9" fmla="*/ 31611 w 97031"/>
                  <a:gd name="connsiteY9" fmla="*/ 6228 h 98250"/>
                  <a:gd name="connsiteX10" fmla="*/ 31047 w 97031"/>
                  <a:gd name="connsiteY10" fmla="*/ 6377 h 98250"/>
                  <a:gd name="connsiteX11" fmla="*/ 29837 w 97031"/>
                  <a:gd name="connsiteY11" fmla="*/ 6203 h 98250"/>
                  <a:gd name="connsiteX12" fmla="*/ 28626 w 97031"/>
                  <a:gd name="connsiteY12" fmla="*/ 6734 h 98250"/>
                  <a:gd name="connsiteX13" fmla="*/ 23435 w 97031"/>
                  <a:gd name="connsiteY13" fmla="*/ 10556 h 98250"/>
                  <a:gd name="connsiteX14" fmla="*/ 18426 w 97031"/>
                  <a:gd name="connsiteY14" fmla="*/ 13633 h 98250"/>
                  <a:gd name="connsiteX15" fmla="*/ 11485 w 97031"/>
                  <a:gd name="connsiteY15" fmla="*/ 21660 h 98250"/>
                  <a:gd name="connsiteX16" fmla="*/ 10067 w 97031"/>
                  <a:gd name="connsiteY16" fmla="*/ 23402 h 98250"/>
                  <a:gd name="connsiteX17" fmla="*/ 8409 w 97031"/>
                  <a:gd name="connsiteY17" fmla="*/ 25865 h 98250"/>
                  <a:gd name="connsiteX18" fmla="*/ 7538 w 97031"/>
                  <a:gd name="connsiteY18" fmla="*/ 28328 h 98250"/>
                  <a:gd name="connsiteX19" fmla="*/ 0 w 97031"/>
                  <a:gd name="connsiteY19" fmla="*/ 54366 h 98250"/>
                  <a:gd name="connsiteX20" fmla="*/ 3400 w 97031"/>
                  <a:gd name="connsiteY20" fmla="*/ 76798 h 98250"/>
                  <a:gd name="connsiteX21" fmla="*/ 14048 w 97031"/>
                  <a:gd name="connsiteY21" fmla="*/ 89286 h 98250"/>
                  <a:gd name="connsiteX22" fmla="*/ 16593 w 97031"/>
                  <a:gd name="connsiteY22" fmla="*/ 89917 h 98250"/>
                  <a:gd name="connsiteX23" fmla="*/ 18401 w 97031"/>
                  <a:gd name="connsiteY23" fmla="*/ 92139 h 98250"/>
                  <a:gd name="connsiteX24" fmla="*/ 21370 w 97031"/>
                  <a:gd name="connsiteY24" fmla="*/ 93366 h 98250"/>
                  <a:gd name="connsiteX25" fmla="*/ 25525 w 97031"/>
                  <a:gd name="connsiteY25" fmla="*/ 94851 h 98250"/>
                  <a:gd name="connsiteX26" fmla="*/ 46198 w 97031"/>
                  <a:gd name="connsiteY26" fmla="*/ 98251 h 98250"/>
                  <a:gd name="connsiteX27" fmla="*/ 60760 w 97031"/>
                  <a:gd name="connsiteY27" fmla="*/ 96202 h 98250"/>
                  <a:gd name="connsiteX28" fmla="*/ 73406 w 97031"/>
                  <a:gd name="connsiteY28" fmla="*/ 89792 h 98250"/>
                  <a:gd name="connsiteX29" fmla="*/ 84510 w 97031"/>
                  <a:gd name="connsiteY29" fmla="*/ 78124 h 98250"/>
                  <a:gd name="connsiteX30" fmla="*/ 92048 w 97031"/>
                  <a:gd name="connsiteY30" fmla="*/ 63811 h 98250"/>
                  <a:gd name="connsiteX31" fmla="*/ 95788 w 97031"/>
                  <a:gd name="connsiteY31" fmla="*/ 52774 h 98250"/>
                  <a:gd name="connsiteX32" fmla="*/ 97032 w 97031"/>
                  <a:gd name="connsiteY32" fmla="*/ 39995 h 98250"/>
                  <a:gd name="connsiteX33" fmla="*/ 89842 w 97031"/>
                  <a:gd name="connsiteY33" fmla="*/ 15731 h 98250"/>
                  <a:gd name="connsiteX34" fmla="*/ 77793 w 97031"/>
                  <a:gd name="connsiteY34" fmla="*/ 4992 h 98250"/>
                  <a:gd name="connsiteX35" fmla="*/ 79866 w 97031"/>
                  <a:gd name="connsiteY35" fmla="*/ 74078 h 98250"/>
                  <a:gd name="connsiteX36" fmla="*/ 80140 w 97031"/>
                  <a:gd name="connsiteY36" fmla="*/ 75529 h 98250"/>
                  <a:gd name="connsiteX37" fmla="*/ 78755 w 97031"/>
                  <a:gd name="connsiteY37" fmla="*/ 77411 h 98250"/>
                  <a:gd name="connsiteX38" fmla="*/ 75048 w 97031"/>
                  <a:gd name="connsiteY38" fmla="*/ 79484 h 98250"/>
                  <a:gd name="connsiteX39" fmla="*/ 72386 w 97031"/>
                  <a:gd name="connsiteY39" fmla="*/ 81500 h 98250"/>
                  <a:gd name="connsiteX40" fmla="*/ 72386 w 97031"/>
                  <a:gd name="connsiteY40" fmla="*/ 82047 h 98250"/>
                  <a:gd name="connsiteX41" fmla="*/ 71971 w 97031"/>
                  <a:gd name="connsiteY41" fmla="*/ 83299 h 98250"/>
                  <a:gd name="connsiteX42" fmla="*/ 70943 w 97031"/>
                  <a:gd name="connsiteY42" fmla="*/ 84054 h 98250"/>
                  <a:gd name="connsiteX43" fmla="*/ 65968 w 97031"/>
                  <a:gd name="connsiteY43" fmla="*/ 86906 h 98250"/>
                  <a:gd name="connsiteX44" fmla="*/ 62294 w 97031"/>
                  <a:gd name="connsiteY44" fmla="*/ 88988 h 98250"/>
                  <a:gd name="connsiteX45" fmla="*/ 58770 w 97031"/>
                  <a:gd name="connsiteY45" fmla="*/ 89676 h 98250"/>
                  <a:gd name="connsiteX46" fmla="*/ 53869 w 97031"/>
                  <a:gd name="connsiteY46" fmla="*/ 90870 h 98250"/>
                  <a:gd name="connsiteX47" fmla="*/ 50129 w 97031"/>
                  <a:gd name="connsiteY47" fmla="*/ 91003 h 98250"/>
                  <a:gd name="connsiteX48" fmla="*/ 42218 w 97031"/>
                  <a:gd name="connsiteY48" fmla="*/ 90373 h 98250"/>
                  <a:gd name="connsiteX49" fmla="*/ 35020 w 97031"/>
                  <a:gd name="connsiteY49" fmla="*/ 88814 h 98250"/>
                  <a:gd name="connsiteX50" fmla="*/ 27175 w 97031"/>
                  <a:gd name="connsiteY50" fmla="*/ 86251 h 98250"/>
                  <a:gd name="connsiteX51" fmla="*/ 20118 w 97031"/>
                  <a:gd name="connsiteY51" fmla="*/ 82470 h 98250"/>
                  <a:gd name="connsiteX52" fmla="*/ 15557 w 97031"/>
                  <a:gd name="connsiteY52" fmla="*/ 77809 h 98250"/>
                  <a:gd name="connsiteX53" fmla="*/ 15557 w 97031"/>
                  <a:gd name="connsiteY53" fmla="*/ 76358 h 98250"/>
                  <a:gd name="connsiteX54" fmla="*/ 9951 w 97031"/>
                  <a:gd name="connsiteY54" fmla="*/ 68571 h 98250"/>
                  <a:gd name="connsiteX55" fmla="*/ 7679 w 97031"/>
                  <a:gd name="connsiteY55" fmla="*/ 54764 h 98250"/>
                  <a:gd name="connsiteX56" fmla="*/ 9818 w 97031"/>
                  <a:gd name="connsiteY56" fmla="*/ 38652 h 98250"/>
                  <a:gd name="connsiteX57" fmla="*/ 15557 w 97031"/>
                  <a:gd name="connsiteY57" fmla="*/ 27614 h 98250"/>
                  <a:gd name="connsiteX58" fmla="*/ 16560 w 97031"/>
                  <a:gd name="connsiteY58" fmla="*/ 24521 h 98250"/>
                  <a:gd name="connsiteX59" fmla="*/ 18642 w 97031"/>
                  <a:gd name="connsiteY59" fmla="*/ 22365 h 98250"/>
                  <a:gd name="connsiteX60" fmla="*/ 21411 w 97031"/>
                  <a:gd name="connsiteY60" fmla="*/ 18866 h 98250"/>
                  <a:gd name="connsiteX61" fmla="*/ 23924 w 97031"/>
                  <a:gd name="connsiteY61" fmla="*/ 15806 h 98250"/>
                  <a:gd name="connsiteX62" fmla="*/ 26487 w 97031"/>
                  <a:gd name="connsiteY62" fmla="*/ 15051 h 98250"/>
                  <a:gd name="connsiteX63" fmla="*/ 34174 w 97031"/>
                  <a:gd name="connsiteY63" fmla="*/ 11228 h 98250"/>
                  <a:gd name="connsiteX64" fmla="*/ 34447 w 97031"/>
                  <a:gd name="connsiteY64" fmla="*/ 11228 h 98250"/>
                  <a:gd name="connsiteX65" fmla="*/ 35061 w 97031"/>
                  <a:gd name="connsiteY65" fmla="*/ 11709 h 98250"/>
                  <a:gd name="connsiteX66" fmla="*/ 35542 w 97031"/>
                  <a:gd name="connsiteY66" fmla="*/ 12190 h 98250"/>
                  <a:gd name="connsiteX67" fmla="*/ 35542 w 97031"/>
                  <a:gd name="connsiteY67" fmla="*/ 11220 h 98250"/>
                  <a:gd name="connsiteX68" fmla="*/ 36587 w 97031"/>
                  <a:gd name="connsiteY68" fmla="*/ 10656 h 98250"/>
                  <a:gd name="connsiteX69" fmla="*/ 37134 w 97031"/>
                  <a:gd name="connsiteY69" fmla="*/ 11353 h 98250"/>
                  <a:gd name="connsiteX70" fmla="*/ 37557 w 97031"/>
                  <a:gd name="connsiteY70" fmla="*/ 11220 h 98250"/>
                  <a:gd name="connsiteX71" fmla="*/ 41355 w 97031"/>
                  <a:gd name="connsiteY71" fmla="*/ 9064 h 98250"/>
                  <a:gd name="connsiteX72" fmla="*/ 43644 w 97031"/>
                  <a:gd name="connsiteY72" fmla="*/ 9213 h 98250"/>
                  <a:gd name="connsiteX73" fmla="*/ 45916 w 97031"/>
                  <a:gd name="connsiteY73" fmla="*/ 8790 h 98250"/>
                  <a:gd name="connsiteX74" fmla="*/ 47782 w 97031"/>
                  <a:gd name="connsiteY74" fmla="*/ 6957 h 98250"/>
                  <a:gd name="connsiteX75" fmla="*/ 49026 w 97031"/>
                  <a:gd name="connsiteY75" fmla="*/ 6219 h 98250"/>
                  <a:gd name="connsiteX76" fmla="*/ 58471 w 97031"/>
                  <a:gd name="connsiteY76" fmla="*/ 7198 h 98250"/>
                  <a:gd name="connsiteX77" fmla="*/ 71507 w 97031"/>
                  <a:gd name="connsiteY77" fmla="*/ 11079 h 98250"/>
                  <a:gd name="connsiteX78" fmla="*/ 80430 w 97031"/>
                  <a:gd name="connsiteY78" fmla="*/ 18832 h 98250"/>
                  <a:gd name="connsiteX79" fmla="*/ 86235 w 97031"/>
                  <a:gd name="connsiteY79" fmla="*/ 30533 h 98250"/>
                  <a:gd name="connsiteX80" fmla="*/ 88250 w 97031"/>
                  <a:gd name="connsiteY80" fmla="*/ 46082 h 98250"/>
                  <a:gd name="connsiteX81" fmla="*/ 79866 w 97031"/>
                  <a:gd name="connsiteY81" fmla="*/ 74078 h 9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97031" h="98250">
                    <a:moveTo>
                      <a:pt x="77793" y="4992"/>
                    </a:moveTo>
                    <a:cubicBezTo>
                      <a:pt x="75537" y="3317"/>
                      <a:pt x="70189" y="2040"/>
                      <a:pt x="61747" y="1178"/>
                    </a:cubicBezTo>
                    <a:cubicBezTo>
                      <a:pt x="61249" y="1078"/>
                      <a:pt x="60246" y="854"/>
                      <a:pt x="58770" y="514"/>
                    </a:cubicBezTo>
                    <a:cubicBezTo>
                      <a:pt x="57302" y="158"/>
                      <a:pt x="56033" y="0"/>
                      <a:pt x="54963" y="0"/>
                    </a:cubicBezTo>
                    <a:lnTo>
                      <a:pt x="50469" y="821"/>
                    </a:lnTo>
                    <a:cubicBezTo>
                      <a:pt x="47019" y="1335"/>
                      <a:pt x="45020" y="1534"/>
                      <a:pt x="44490" y="1418"/>
                    </a:cubicBezTo>
                    <a:cubicBezTo>
                      <a:pt x="43959" y="1310"/>
                      <a:pt x="42010" y="1824"/>
                      <a:pt x="38643" y="2977"/>
                    </a:cubicBezTo>
                    <a:cubicBezTo>
                      <a:pt x="35293" y="4138"/>
                      <a:pt x="33519" y="4685"/>
                      <a:pt x="33361" y="4636"/>
                    </a:cubicBezTo>
                    <a:cubicBezTo>
                      <a:pt x="33204" y="4586"/>
                      <a:pt x="32946" y="4743"/>
                      <a:pt x="32606" y="5083"/>
                    </a:cubicBezTo>
                    <a:cubicBezTo>
                      <a:pt x="32250" y="5440"/>
                      <a:pt x="31926" y="5830"/>
                      <a:pt x="31611" y="6228"/>
                    </a:cubicBezTo>
                    <a:lnTo>
                      <a:pt x="31047" y="6377"/>
                    </a:lnTo>
                    <a:cubicBezTo>
                      <a:pt x="30774" y="6377"/>
                      <a:pt x="30367" y="6311"/>
                      <a:pt x="29837" y="6203"/>
                    </a:cubicBezTo>
                    <a:cubicBezTo>
                      <a:pt x="29306" y="6087"/>
                      <a:pt x="28900" y="6269"/>
                      <a:pt x="28626" y="6734"/>
                    </a:cubicBezTo>
                    <a:cubicBezTo>
                      <a:pt x="27805" y="8218"/>
                      <a:pt x="26064" y="9487"/>
                      <a:pt x="23435" y="10556"/>
                    </a:cubicBezTo>
                    <a:cubicBezTo>
                      <a:pt x="20806" y="11618"/>
                      <a:pt x="19131" y="12646"/>
                      <a:pt x="18426" y="13633"/>
                    </a:cubicBezTo>
                    <a:cubicBezTo>
                      <a:pt x="17721" y="14628"/>
                      <a:pt x="15399" y="17307"/>
                      <a:pt x="11485" y="21660"/>
                    </a:cubicBezTo>
                    <a:cubicBezTo>
                      <a:pt x="11386" y="22174"/>
                      <a:pt x="10921" y="22755"/>
                      <a:pt x="10067" y="23402"/>
                    </a:cubicBezTo>
                    <a:cubicBezTo>
                      <a:pt x="9213" y="24048"/>
                      <a:pt x="8649" y="24870"/>
                      <a:pt x="8409" y="25865"/>
                    </a:cubicBezTo>
                    <a:cubicBezTo>
                      <a:pt x="8152" y="26860"/>
                      <a:pt x="7861" y="27681"/>
                      <a:pt x="7538" y="28328"/>
                    </a:cubicBezTo>
                    <a:cubicBezTo>
                      <a:pt x="2513" y="38237"/>
                      <a:pt x="0" y="46903"/>
                      <a:pt x="0" y="54366"/>
                    </a:cubicBezTo>
                    <a:cubicBezTo>
                      <a:pt x="0" y="64035"/>
                      <a:pt x="1128" y="71507"/>
                      <a:pt x="3400" y="76798"/>
                    </a:cubicBezTo>
                    <a:cubicBezTo>
                      <a:pt x="5656" y="82063"/>
                      <a:pt x="9196" y="86235"/>
                      <a:pt x="14048" y="89286"/>
                    </a:cubicBezTo>
                    <a:cubicBezTo>
                      <a:pt x="14131" y="89286"/>
                      <a:pt x="14985" y="89494"/>
                      <a:pt x="16593" y="89917"/>
                    </a:cubicBezTo>
                    <a:lnTo>
                      <a:pt x="18401" y="92139"/>
                    </a:lnTo>
                    <a:cubicBezTo>
                      <a:pt x="18534" y="92330"/>
                      <a:pt x="19529" y="92736"/>
                      <a:pt x="21370" y="93366"/>
                    </a:cubicBezTo>
                    <a:cubicBezTo>
                      <a:pt x="23228" y="93980"/>
                      <a:pt x="24612" y="94477"/>
                      <a:pt x="25525" y="94851"/>
                    </a:cubicBezTo>
                    <a:cubicBezTo>
                      <a:pt x="26487" y="97123"/>
                      <a:pt x="33386" y="98251"/>
                      <a:pt x="46198" y="98251"/>
                    </a:cubicBezTo>
                    <a:cubicBezTo>
                      <a:pt x="51597" y="98251"/>
                      <a:pt x="56448" y="97571"/>
                      <a:pt x="60760" y="96202"/>
                    </a:cubicBezTo>
                    <a:cubicBezTo>
                      <a:pt x="65064" y="94851"/>
                      <a:pt x="69285" y="92703"/>
                      <a:pt x="73406" y="89792"/>
                    </a:cubicBezTo>
                    <a:cubicBezTo>
                      <a:pt x="77527" y="86873"/>
                      <a:pt x="81234" y="82976"/>
                      <a:pt x="84510" y="78124"/>
                    </a:cubicBezTo>
                    <a:cubicBezTo>
                      <a:pt x="85994" y="75952"/>
                      <a:pt x="88507" y="71184"/>
                      <a:pt x="92048" y="63811"/>
                    </a:cubicBezTo>
                    <a:cubicBezTo>
                      <a:pt x="93706" y="60478"/>
                      <a:pt x="94950" y="56804"/>
                      <a:pt x="95788" y="52774"/>
                    </a:cubicBezTo>
                    <a:cubicBezTo>
                      <a:pt x="96609" y="48744"/>
                      <a:pt x="97032" y="44473"/>
                      <a:pt x="97032" y="39995"/>
                    </a:cubicBezTo>
                    <a:cubicBezTo>
                      <a:pt x="97032" y="31197"/>
                      <a:pt x="94635" y="23111"/>
                      <a:pt x="89842" y="15731"/>
                    </a:cubicBezTo>
                    <a:cubicBezTo>
                      <a:pt x="85024" y="8326"/>
                      <a:pt x="81010" y="4752"/>
                      <a:pt x="77793" y="4992"/>
                    </a:cubicBezTo>
                    <a:close/>
                    <a:moveTo>
                      <a:pt x="79866" y="74078"/>
                    </a:moveTo>
                    <a:cubicBezTo>
                      <a:pt x="80048" y="74451"/>
                      <a:pt x="80140" y="74932"/>
                      <a:pt x="80140" y="75529"/>
                    </a:cubicBezTo>
                    <a:cubicBezTo>
                      <a:pt x="80140" y="76267"/>
                      <a:pt x="79675" y="76897"/>
                      <a:pt x="78755" y="77411"/>
                    </a:cubicBezTo>
                    <a:cubicBezTo>
                      <a:pt x="77834" y="77909"/>
                      <a:pt x="76599" y="78605"/>
                      <a:pt x="75048" y="79484"/>
                    </a:cubicBezTo>
                    <a:cubicBezTo>
                      <a:pt x="73506" y="80355"/>
                      <a:pt x="72618" y="81027"/>
                      <a:pt x="72386" y="81500"/>
                    </a:cubicBezTo>
                    <a:lnTo>
                      <a:pt x="72386" y="82047"/>
                    </a:lnTo>
                    <a:cubicBezTo>
                      <a:pt x="72386" y="82511"/>
                      <a:pt x="72245" y="82934"/>
                      <a:pt x="71971" y="83299"/>
                    </a:cubicBezTo>
                    <a:cubicBezTo>
                      <a:pt x="71748" y="83573"/>
                      <a:pt x="71391" y="83830"/>
                      <a:pt x="70943" y="84054"/>
                    </a:cubicBezTo>
                    <a:lnTo>
                      <a:pt x="65968" y="86906"/>
                    </a:lnTo>
                    <a:cubicBezTo>
                      <a:pt x="63845" y="88200"/>
                      <a:pt x="62617" y="88905"/>
                      <a:pt x="62294" y="88988"/>
                    </a:cubicBezTo>
                    <a:cubicBezTo>
                      <a:pt x="61423" y="89129"/>
                      <a:pt x="60246" y="89361"/>
                      <a:pt x="58770" y="89676"/>
                    </a:cubicBezTo>
                    <a:lnTo>
                      <a:pt x="53869" y="90870"/>
                    </a:lnTo>
                    <a:cubicBezTo>
                      <a:pt x="52932" y="90953"/>
                      <a:pt x="51696" y="91003"/>
                      <a:pt x="50129" y="91003"/>
                    </a:cubicBezTo>
                    <a:cubicBezTo>
                      <a:pt x="47500" y="91003"/>
                      <a:pt x="44863" y="90796"/>
                      <a:pt x="42218" y="90373"/>
                    </a:cubicBezTo>
                    <a:cubicBezTo>
                      <a:pt x="39556" y="89975"/>
                      <a:pt x="37159" y="89436"/>
                      <a:pt x="35020" y="88814"/>
                    </a:cubicBezTo>
                    <a:cubicBezTo>
                      <a:pt x="32880" y="88200"/>
                      <a:pt x="30268" y="87346"/>
                      <a:pt x="27175" y="86251"/>
                    </a:cubicBezTo>
                    <a:cubicBezTo>
                      <a:pt x="24082" y="85173"/>
                      <a:pt x="21727" y="83896"/>
                      <a:pt x="20118" y="82470"/>
                    </a:cubicBezTo>
                    <a:cubicBezTo>
                      <a:pt x="18509" y="81035"/>
                      <a:pt x="16992" y="79484"/>
                      <a:pt x="15557" y="77809"/>
                    </a:cubicBezTo>
                    <a:lnTo>
                      <a:pt x="15557" y="76358"/>
                    </a:lnTo>
                    <a:cubicBezTo>
                      <a:pt x="13351" y="75297"/>
                      <a:pt x="11477" y="72701"/>
                      <a:pt x="9951" y="68571"/>
                    </a:cubicBezTo>
                    <a:cubicBezTo>
                      <a:pt x="8434" y="64467"/>
                      <a:pt x="7679" y="59856"/>
                      <a:pt x="7679" y="54764"/>
                    </a:cubicBezTo>
                    <a:cubicBezTo>
                      <a:pt x="7679" y="49208"/>
                      <a:pt x="8384" y="43843"/>
                      <a:pt x="9818" y="38652"/>
                    </a:cubicBezTo>
                    <a:cubicBezTo>
                      <a:pt x="11236" y="33461"/>
                      <a:pt x="13152" y="29787"/>
                      <a:pt x="15557" y="27614"/>
                    </a:cubicBezTo>
                    <a:cubicBezTo>
                      <a:pt x="15557" y="26130"/>
                      <a:pt x="15897" y="25102"/>
                      <a:pt x="16560" y="24521"/>
                    </a:cubicBezTo>
                    <a:cubicBezTo>
                      <a:pt x="17240" y="23941"/>
                      <a:pt x="17929" y="23236"/>
                      <a:pt x="18642" y="22365"/>
                    </a:cubicBezTo>
                    <a:cubicBezTo>
                      <a:pt x="19355" y="21511"/>
                      <a:pt x="20267" y="20350"/>
                      <a:pt x="21411" y="18866"/>
                    </a:cubicBezTo>
                    <a:cubicBezTo>
                      <a:pt x="22539" y="17381"/>
                      <a:pt x="23377" y="16370"/>
                      <a:pt x="23924" y="15806"/>
                    </a:cubicBezTo>
                    <a:cubicBezTo>
                      <a:pt x="24521" y="15706"/>
                      <a:pt x="25375" y="15466"/>
                      <a:pt x="26487" y="15051"/>
                    </a:cubicBezTo>
                    <a:cubicBezTo>
                      <a:pt x="27225" y="14031"/>
                      <a:pt x="29787" y="12746"/>
                      <a:pt x="34174" y="11228"/>
                    </a:cubicBezTo>
                    <a:lnTo>
                      <a:pt x="34447" y="11228"/>
                    </a:lnTo>
                    <a:cubicBezTo>
                      <a:pt x="34671" y="11228"/>
                      <a:pt x="34879" y="11386"/>
                      <a:pt x="35061" y="11709"/>
                    </a:cubicBezTo>
                    <a:cubicBezTo>
                      <a:pt x="35252" y="12033"/>
                      <a:pt x="35418" y="12190"/>
                      <a:pt x="35542" y="12190"/>
                    </a:cubicBezTo>
                    <a:lnTo>
                      <a:pt x="35542" y="11220"/>
                    </a:lnTo>
                    <a:lnTo>
                      <a:pt x="36587" y="10656"/>
                    </a:lnTo>
                    <a:cubicBezTo>
                      <a:pt x="36720" y="11120"/>
                      <a:pt x="36910" y="11353"/>
                      <a:pt x="37134" y="11353"/>
                    </a:cubicBezTo>
                    <a:cubicBezTo>
                      <a:pt x="37308" y="11353"/>
                      <a:pt x="37458" y="11303"/>
                      <a:pt x="37557" y="11220"/>
                    </a:cubicBezTo>
                    <a:cubicBezTo>
                      <a:pt x="38378" y="9785"/>
                      <a:pt x="39655" y="9064"/>
                      <a:pt x="41355" y="9064"/>
                    </a:cubicBezTo>
                    <a:lnTo>
                      <a:pt x="43644" y="9213"/>
                    </a:lnTo>
                    <a:cubicBezTo>
                      <a:pt x="44564" y="9213"/>
                      <a:pt x="45319" y="9064"/>
                      <a:pt x="45916" y="8790"/>
                    </a:cubicBezTo>
                    <a:cubicBezTo>
                      <a:pt x="46463" y="8052"/>
                      <a:pt x="47094" y="7438"/>
                      <a:pt x="47782" y="6957"/>
                    </a:cubicBezTo>
                    <a:cubicBezTo>
                      <a:pt x="48479" y="6460"/>
                      <a:pt x="48893" y="6219"/>
                      <a:pt x="49026" y="6219"/>
                    </a:cubicBezTo>
                    <a:cubicBezTo>
                      <a:pt x="50037" y="6219"/>
                      <a:pt x="53180" y="6559"/>
                      <a:pt x="58471" y="7198"/>
                    </a:cubicBezTo>
                    <a:cubicBezTo>
                      <a:pt x="63753" y="7845"/>
                      <a:pt x="68090" y="9130"/>
                      <a:pt x="71507" y="11079"/>
                    </a:cubicBezTo>
                    <a:cubicBezTo>
                      <a:pt x="74924" y="13028"/>
                      <a:pt x="77901" y="15607"/>
                      <a:pt x="80430" y="18832"/>
                    </a:cubicBezTo>
                    <a:cubicBezTo>
                      <a:pt x="82959" y="22042"/>
                      <a:pt x="84891" y="25939"/>
                      <a:pt x="86235" y="30533"/>
                    </a:cubicBezTo>
                    <a:cubicBezTo>
                      <a:pt x="87570" y="35111"/>
                      <a:pt x="88250" y="40294"/>
                      <a:pt x="88250" y="46082"/>
                    </a:cubicBezTo>
                    <a:cubicBezTo>
                      <a:pt x="88233" y="54565"/>
                      <a:pt x="85447" y="63894"/>
                      <a:pt x="79866" y="7407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B56DC0B5-3B1F-4FD5-9919-CACD535A16CC}"/>
                  </a:ext>
                </a:extLst>
              </p:cNvPr>
              <p:cNvSpPr/>
              <p:nvPr/>
            </p:nvSpPr>
            <p:spPr>
              <a:xfrm>
                <a:off x="6334956" y="2100588"/>
                <a:ext cx="11211" cy="15830"/>
              </a:xfrm>
              <a:custGeom>
                <a:avLst/>
                <a:gdLst>
                  <a:gd name="connsiteX0" fmla="*/ 8259 w 11211"/>
                  <a:gd name="connsiteY0" fmla="*/ 2173 h 15830"/>
                  <a:gd name="connsiteX1" fmla="*/ 6087 w 11211"/>
                  <a:gd name="connsiteY1" fmla="*/ 0 h 15830"/>
                  <a:gd name="connsiteX2" fmla="*/ 1592 w 11211"/>
                  <a:gd name="connsiteY2" fmla="*/ 2969 h 15830"/>
                  <a:gd name="connsiteX3" fmla="*/ 838 w 11211"/>
                  <a:gd name="connsiteY3" fmla="*/ 4080 h 15830"/>
                  <a:gd name="connsiteX4" fmla="*/ 0 w 11211"/>
                  <a:gd name="connsiteY4" fmla="*/ 5390 h 15830"/>
                  <a:gd name="connsiteX5" fmla="*/ 0 w 11211"/>
                  <a:gd name="connsiteY5" fmla="*/ 5680 h 15830"/>
                  <a:gd name="connsiteX6" fmla="*/ 804 w 11211"/>
                  <a:gd name="connsiteY6" fmla="*/ 7438 h 15830"/>
                  <a:gd name="connsiteX7" fmla="*/ 1592 w 11211"/>
                  <a:gd name="connsiteY7" fmla="*/ 9611 h 15830"/>
                  <a:gd name="connsiteX8" fmla="*/ 2139 w 11211"/>
                  <a:gd name="connsiteY8" fmla="*/ 14462 h 15830"/>
                  <a:gd name="connsiteX9" fmla="*/ 4702 w 11211"/>
                  <a:gd name="connsiteY9" fmla="*/ 15831 h 15830"/>
                  <a:gd name="connsiteX10" fmla="*/ 8649 w 11211"/>
                  <a:gd name="connsiteY10" fmla="*/ 12854 h 15830"/>
                  <a:gd name="connsiteX11" fmla="*/ 9346 w 11211"/>
                  <a:gd name="connsiteY11" fmla="*/ 13401 h 15830"/>
                  <a:gd name="connsiteX12" fmla="*/ 9619 w 11211"/>
                  <a:gd name="connsiteY12" fmla="*/ 13401 h 15830"/>
                  <a:gd name="connsiteX13" fmla="*/ 11212 w 11211"/>
                  <a:gd name="connsiteY13" fmla="*/ 8500 h 15830"/>
                  <a:gd name="connsiteX14" fmla="*/ 10034 w 11211"/>
                  <a:gd name="connsiteY14" fmla="*/ 5871 h 15830"/>
                  <a:gd name="connsiteX15" fmla="*/ 8259 w 11211"/>
                  <a:gd name="connsiteY15" fmla="*/ 2173 h 15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211" h="15830">
                    <a:moveTo>
                      <a:pt x="8259" y="2173"/>
                    </a:moveTo>
                    <a:cubicBezTo>
                      <a:pt x="7878" y="854"/>
                      <a:pt x="7148" y="124"/>
                      <a:pt x="6087" y="0"/>
                    </a:cubicBezTo>
                    <a:lnTo>
                      <a:pt x="1592" y="2969"/>
                    </a:lnTo>
                    <a:cubicBezTo>
                      <a:pt x="1493" y="3019"/>
                      <a:pt x="1252" y="3383"/>
                      <a:pt x="838" y="4080"/>
                    </a:cubicBezTo>
                    <a:cubicBezTo>
                      <a:pt x="415" y="4777"/>
                      <a:pt x="141" y="5208"/>
                      <a:pt x="0" y="5390"/>
                    </a:cubicBezTo>
                    <a:lnTo>
                      <a:pt x="0" y="5680"/>
                    </a:lnTo>
                    <a:cubicBezTo>
                      <a:pt x="0" y="6087"/>
                      <a:pt x="274" y="6676"/>
                      <a:pt x="804" y="7438"/>
                    </a:cubicBezTo>
                    <a:cubicBezTo>
                      <a:pt x="1335" y="8193"/>
                      <a:pt x="1592" y="8923"/>
                      <a:pt x="1592" y="9611"/>
                    </a:cubicBezTo>
                    <a:cubicBezTo>
                      <a:pt x="1592" y="11494"/>
                      <a:pt x="1766" y="13127"/>
                      <a:pt x="2139" y="14462"/>
                    </a:cubicBezTo>
                    <a:cubicBezTo>
                      <a:pt x="2927" y="14686"/>
                      <a:pt x="3781" y="15142"/>
                      <a:pt x="4702" y="15831"/>
                    </a:cubicBezTo>
                    <a:cubicBezTo>
                      <a:pt x="5672" y="14396"/>
                      <a:pt x="6991" y="13401"/>
                      <a:pt x="8649" y="12854"/>
                    </a:cubicBezTo>
                    <a:cubicBezTo>
                      <a:pt x="8823" y="13227"/>
                      <a:pt x="9064" y="13401"/>
                      <a:pt x="9346" y="13401"/>
                    </a:cubicBezTo>
                    <a:lnTo>
                      <a:pt x="9619" y="13401"/>
                    </a:lnTo>
                    <a:cubicBezTo>
                      <a:pt x="10681" y="11933"/>
                      <a:pt x="11212" y="10291"/>
                      <a:pt x="11212" y="8500"/>
                    </a:cubicBezTo>
                    <a:cubicBezTo>
                      <a:pt x="11212" y="7903"/>
                      <a:pt x="10814" y="7032"/>
                      <a:pt x="10034" y="5871"/>
                    </a:cubicBezTo>
                    <a:cubicBezTo>
                      <a:pt x="9246" y="4718"/>
                      <a:pt x="8666" y="3483"/>
                      <a:pt x="8259" y="217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="" xmlns:a16="http://schemas.microsoft.com/office/drawing/2014/main" id="{14138E7B-4F49-4F91-A452-0A1F9112BE5D}"/>
                  </a:ext>
                </a:extLst>
              </p:cNvPr>
              <p:cNvSpPr/>
              <p:nvPr/>
            </p:nvSpPr>
            <p:spPr>
              <a:xfrm>
                <a:off x="6409871" y="2018035"/>
                <a:ext cx="76208" cy="103789"/>
              </a:xfrm>
              <a:custGeom>
                <a:avLst/>
                <a:gdLst>
                  <a:gd name="connsiteX0" fmla="*/ 73099 w 76208"/>
                  <a:gd name="connsiteY0" fmla="*/ 91028 h 103789"/>
                  <a:gd name="connsiteX1" fmla="*/ 67908 w 76208"/>
                  <a:gd name="connsiteY1" fmla="*/ 92960 h 103789"/>
                  <a:gd name="connsiteX2" fmla="*/ 60370 w 76208"/>
                  <a:gd name="connsiteY2" fmla="*/ 93864 h 103789"/>
                  <a:gd name="connsiteX3" fmla="*/ 35094 w 76208"/>
                  <a:gd name="connsiteY3" fmla="*/ 88805 h 103789"/>
                  <a:gd name="connsiteX4" fmla="*/ 15565 w 76208"/>
                  <a:gd name="connsiteY4" fmla="*/ 73696 h 103789"/>
                  <a:gd name="connsiteX5" fmla="*/ 8375 w 76208"/>
                  <a:gd name="connsiteY5" fmla="*/ 51862 h 103789"/>
                  <a:gd name="connsiteX6" fmla="*/ 26487 w 76208"/>
                  <a:gd name="connsiteY6" fmla="*/ 12903 h 103789"/>
                  <a:gd name="connsiteX7" fmla="*/ 27938 w 76208"/>
                  <a:gd name="connsiteY7" fmla="*/ 12903 h 103789"/>
                  <a:gd name="connsiteX8" fmla="*/ 31470 w 76208"/>
                  <a:gd name="connsiteY8" fmla="*/ 11386 h 103789"/>
                  <a:gd name="connsiteX9" fmla="*/ 32432 w 76208"/>
                  <a:gd name="connsiteY9" fmla="*/ 10341 h 103789"/>
                  <a:gd name="connsiteX10" fmla="*/ 33129 w 76208"/>
                  <a:gd name="connsiteY10" fmla="*/ 10341 h 103789"/>
                  <a:gd name="connsiteX11" fmla="*/ 34854 w 76208"/>
                  <a:gd name="connsiteY11" fmla="*/ 10134 h 103789"/>
                  <a:gd name="connsiteX12" fmla="*/ 36803 w 76208"/>
                  <a:gd name="connsiteY12" fmla="*/ 9445 h 103789"/>
                  <a:gd name="connsiteX13" fmla="*/ 39075 w 76208"/>
                  <a:gd name="connsiteY13" fmla="*/ 8268 h 103789"/>
                  <a:gd name="connsiteX14" fmla="*/ 41363 w 76208"/>
                  <a:gd name="connsiteY14" fmla="*/ 7704 h 103789"/>
                  <a:gd name="connsiteX15" fmla="*/ 42815 w 76208"/>
                  <a:gd name="connsiteY15" fmla="*/ 7496 h 103789"/>
                  <a:gd name="connsiteX16" fmla="*/ 46895 w 76208"/>
                  <a:gd name="connsiteY16" fmla="*/ 7223 h 103789"/>
                  <a:gd name="connsiteX17" fmla="*/ 51257 w 76208"/>
                  <a:gd name="connsiteY17" fmla="*/ 6949 h 103789"/>
                  <a:gd name="connsiteX18" fmla="*/ 58537 w 76208"/>
                  <a:gd name="connsiteY18" fmla="*/ 8301 h 103789"/>
                  <a:gd name="connsiteX19" fmla="*/ 67012 w 76208"/>
                  <a:gd name="connsiteY19" fmla="*/ 13053 h 103789"/>
                  <a:gd name="connsiteX20" fmla="*/ 69716 w 76208"/>
                  <a:gd name="connsiteY20" fmla="*/ 13956 h 103789"/>
                  <a:gd name="connsiteX21" fmla="*/ 73514 w 76208"/>
                  <a:gd name="connsiteY21" fmla="*/ 9653 h 103789"/>
                  <a:gd name="connsiteX22" fmla="*/ 74965 w 76208"/>
                  <a:gd name="connsiteY22" fmla="*/ 4370 h 103789"/>
                  <a:gd name="connsiteX23" fmla="*/ 73647 w 76208"/>
                  <a:gd name="connsiteY23" fmla="*/ 3018 h 103789"/>
                  <a:gd name="connsiteX24" fmla="*/ 70504 w 76208"/>
                  <a:gd name="connsiteY24" fmla="*/ 2115 h 103789"/>
                  <a:gd name="connsiteX25" fmla="*/ 65246 w 76208"/>
                  <a:gd name="connsiteY25" fmla="*/ 1360 h 103789"/>
                  <a:gd name="connsiteX26" fmla="*/ 59707 w 76208"/>
                  <a:gd name="connsiteY26" fmla="*/ 456 h 103789"/>
                  <a:gd name="connsiteX27" fmla="*/ 54972 w 76208"/>
                  <a:gd name="connsiteY27" fmla="*/ 0 h 103789"/>
                  <a:gd name="connsiteX28" fmla="*/ 46580 w 76208"/>
                  <a:gd name="connsiteY28" fmla="*/ 995 h 103789"/>
                  <a:gd name="connsiteX29" fmla="*/ 40816 w 76208"/>
                  <a:gd name="connsiteY29" fmla="*/ 2040 h 103789"/>
                  <a:gd name="connsiteX30" fmla="*/ 35832 w 76208"/>
                  <a:gd name="connsiteY30" fmla="*/ 2844 h 103789"/>
                  <a:gd name="connsiteX31" fmla="*/ 32366 w 76208"/>
                  <a:gd name="connsiteY31" fmla="*/ 5340 h 103789"/>
                  <a:gd name="connsiteX32" fmla="*/ 16917 w 76208"/>
                  <a:gd name="connsiteY32" fmla="*/ 15897 h 103789"/>
                  <a:gd name="connsiteX33" fmla="*/ 9794 w 76208"/>
                  <a:gd name="connsiteY33" fmla="*/ 24355 h 103789"/>
                  <a:gd name="connsiteX34" fmla="*/ 4188 w 76208"/>
                  <a:gd name="connsiteY34" fmla="*/ 37582 h 103789"/>
                  <a:gd name="connsiteX35" fmla="*/ 0 w 76208"/>
                  <a:gd name="connsiteY35" fmla="*/ 55195 h 103789"/>
                  <a:gd name="connsiteX36" fmla="*/ 1451 w 76208"/>
                  <a:gd name="connsiteY36" fmla="*/ 66440 h 103789"/>
                  <a:gd name="connsiteX37" fmla="*/ 5739 w 76208"/>
                  <a:gd name="connsiteY37" fmla="*/ 76366 h 103789"/>
                  <a:gd name="connsiteX38" fmla="*/ 12588 w 76208"/>
                  <a:gd name="connsiteY38" fmla="*/ 85049 h 103789"/>
                  <a:gd name="connsiteX39" fmla="*/ 22274 w 76208"/>
                  <a:gd name="connsiteY39" fmla="*/ 92056 h 103789"/>
                  <a:gd name="connsiteX40" fmla="*/ 34663 w 76208"/>
                  <a:gd name="connsiteY40" fmla="*/ 97405 h 103789"/>
                  <a:gd name="connsiteX41" fmla="*/ 47243 w 76208"/>
                  <a:gd name="connsiteY41" fmla="*/ 100324 h 103789"/>
                  <a:gd name="connsiteX42" fmla="*/ 66598 w 76208"/>
                  <a:gd name="connsiteY42" fmla="*/ 102762 h 103789"/>
                  <a:gd name="connsiteX43" fmla="*/ 73796 w 76208"/>
                  <a:gd name="connsiteY43" fmla="*/ 103790 h 103789"/>
                  <a:gd name="connsiteX44" fmla="*/ 76209 w 76208"/>
                  <a:gd name="connsiteY44" fmla="*/ 102065 h 103789"/>
                  <a:gd name="connsiteX45" fmla="*/ 76209 w 76208"/>
                  <a:gd name="connsiteY45" fmla="*/ 101775 h 103789"/>
                  <a:gd name="connsiteX46" fmla="*/ 73099 w 76208"/>
                  <a:gd name="connsiteY46" fmla="*/ 91028 h 1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6208" h="103789">
                    <a:moveTo>
                      <a:pt x="73099" y="91028"/>
                    </a:moveTo>
                    <a:cubicBezTo>
                      <a:pt x="73099" y="91724"/>
                      <a:pt x="71374" y="92363"/>
                      <a:pt x="67908" y="92960"/>
                    </a:cubicBezTo>
                    <a:cubicBezTo>
                      <a:pt x="64442" y="93574"/>
                      <a:pt x="61929" y="93864"/>
                      <a:pt x="60370" y="93864"/>
                    </a:cubicBezTo>
                    <a:cubicBezTo>
                      <a:pt x="51746" y="93864"/>
                      <a:pt x="43320" y="92172"/>
                      <a:pt x="35094" y="88805"/>
                    </a:cubicBezTo>
                    <a:cubicBezTo>
                      <a:pt x="26876" y="85422"/>
                      <a:pt x="20350" y="80380"/>
                      <a:pt x="15565" y="73696"/>
                    </a:cubicBezTo>
                    <a:cubicBezTo>
                      <a:pt x="10764" y="67012"/>
                      <a:pt x="8375" y="59723"/>
                      <a:pt x="8375" y="51862"/>
                    </a:cubicBezTo>
                    <a:cubicBezTo>
                      <a:pt x="8375" y="38345"/>
                      <a:pt x="14404" y="25359"/>
                      <a:pt x="26487" y="12903"/>
                    </a:cubicBezTo>
                    <a:lnTo>
                      <a:pt x="27938" y="12903"/>
                    </a:lnTo>
                    <a:cubicBezTo>
                      <a:pt x="28949" y="11892"/>
                      <a:pt x="30127" y="11386"/>
                      <a:pt x="31470" y="11386"/>
                    </a:cubicBezTo>
                    <a:lnTo>
                      <a:pt x="32432" y="10341"/>
                    </a:lnTo>
                    <a:lnTo>
                      <a:pt x="33129" y="10341"/>
                    </a:lnTo>
                    <a:cubicBezTo>
                      <a:pt x="33676" y="10341"/>
                      <a:pt x="34257" y="10274"/>
                      <a:pt x="34854" y="10134"/>
                    </a:cubicBezTo>
                    <a:cubicBezTo>
                      <a:pt x="35467" y="9993"/>
                      <a:pt x="36114" y="9760"/>
                      <a:pt x="36803" y="9445"/>
                    </a:cubicBezTo>
                    <a:cubicBezTo>
                      <a:pt x="37499" y="9122"/>
                      <a:pt x="38254" y="8715"/>
                      <a:pt x="39075" y="8268"/>
                    </a:cubicBezTo>
                    <a:cubicBezTo>
                      <a:pt x="39539" y="7977"/>
                      <a:pt x="40302" y="7803"/>
                      <a:pt x="41363" y="7704"/>
                    </a:cubicBezTo>
                    <a:cubicBezTo>
                      <a:pt x="41786" y="7604"/>
                      <a:pt x="42267" y="7538"/>
                      <a:pt x="42815" y="7496"/>
                    </a:cubicBezTo>
                    <a:lnTo>
                      <a:pt x="46895" y="7223"/>
                    </a:lnTo>
                    <a:cubicBezTo>
                      <a:pt x="48794" y="7049"/>
                      <a:pt x="50245" y="6949"/>
                      <a:pt x="51257" y="6949"/>
                    </a:cubicBezTo>
                    <a:cubicBezTo>
                      <a:pt x="52500" y="6949"/>
                      <a:pt x="54930" y="7397"/>
                      <a:pt x="58537" y="8301"/>
                    </a:cubicBezTo>
                    <a:cubicBezTo>
                      <a:pt x="62161" y="9205"/>
                      <a:pt x="64981" y="10780"/>
                      <a:pt x="67012" y="13053"/>
                    </a:cubicBezTo>
                    <a:cubicBezTo>
                      <a:pt x="67974" y="13650"/>
                      <a:pt x="68878" y="13956"/>
                      <a:pt x="69716" y="13956"/>
                    </a:cubicBezTo>
                    <a:cubicBezTo>
                      <a:pt x="71275" y="13956"/>
                      <a:pt x="72552" y="12522"/>
                      <a:pt x="73514" y="9653"/>
                    </a:cubicBezTo>
                    <a:cubicBezTo>
                      <a:pt x="74484" y="6783"/>
                      <a:pt x="74965" y="5025"/>
                      <a:pt x="74965" y="4370"/>
                    </a:cubicBezTo>
                    <a:cubicBezTo>
                      <a:pt x="74965" y="3873"/>
                      <a:pt x="74534" y="3417"/>
                      <a:pt x="73647" y="3018"/>
                    </a:cubicBezTo>
                    <a:cubicBezTo>
                      <a:pt x="72776" y="2629"/>
                      <a:pt x="71731" y="2322"/>
                      <a:pt x="70504" y="2115"/>
                    </a:cubicBezTo>
                    <a:cubicBezTo>
                      <a:pt x="69276" y="1907"/>
                      <a:pt x="67518" y="1659"/>
                      <a:pt x="65246" y="1360"/>
                    </a:cubicBezTo>
                    <a:cubicBezTo>
                      <a:pt x="62957" y="1053"/>
                      <a:pt x="61125" y="763"/>
                      <a:pt x="59707" y="456"/>
                    </a:cubicBezTo>
                    <a:cubicBezTo>
                      <a:pt x="58305" y="149"/>
                      <a:pt x="56721" y="0"/>
                      <a:pt x="54972" y="0"/>
                    </a:cubicBezTo>
                    <a:cubicBezTo>
                      <a:pt x="51107" y="0"/>
                      <a:pt x="48304" y="340"/>
                      <a:pt x="46580" y="995"/>
                    </a:cubicBezTo>
                    <a:cubicBezTo>
                      <a:pt x="44855" y="1675"/>
                      <a:pt x="42922" y="2023"/>
                      <a:pt x="40816" y="2040"/>
                    </a:cubicBezTo>
                    <a:cubicBezTo>
                      <a:pt x="38685" y="2057"/>
                      <a:pt x="37026" y="2330"/>
                      <a:pt x="35832" y="2844"/>
                    </a:cubicBezTo>
                    <a:cubicBezTo>
                      <a:pt x="35832" y="3392"/>
                      <a:pt x="34671" y="4229"/>
                      <a:pt x="32366" y="5340"/>
                    </a:cubicBezTo>
                    <a:cubicBezTo>
                      <a:pt x="25856" y="8483"/>
                      <a:pt x="20715" y="11991"/>
                      <a:pt x="16917" y="15897"/>
                    </a:cubicBezTo>
                    <a:cubicBezTo>
                      <a:pt x="13119" y="19778"/>
                      <a:pt x="10731" y="22597"/>
                      <a:pt x="9794" y="24355"/>
                    </a:cubicBezTo>
                    <a:cubicBezTo>
                      <a:pt x="8840" y="26130"/>
                      <a:pt x="6974" y="30525"/>
                      <a:pt x="4188" y="37582"/>
                    </a:cubicBezTo>
                    <a:cubicBezTo>
                      <a:pt x="1402" y="44656"/>
                      <a:pt x="0" y="50518"/>
                      <a:pt x="0" y="55195"/>
                    </a:cubicBezTo>
                    <a:cubicBezTo>
                      <a:pt x="0" y="59176"/>
                      <a:pt x="481" y="62924"/>
                      <a:pt x="1451" y="66440"/>
                    </a:cubicBezTo>
                    <a:cubicBezTo>
                      <a:pt x="2421" y="69906"/>
                      <a:pt x="3856" y="73224"/>
                      <a:pt x="5739" y="76366"/>
                    </a:cubicBezTo>
                    <a:cubicBezTo>
                      <a:pt x="7720" y="79601"/>
                      <a:pt x="10009" y="82503"/>
                      <a:pt x="12588" y="85049"/>
                    </a:cubicBezTo>
                    <a:cubicBezTo>
                      <a:pt x="15358" y="87644"/>
                      <a:pt x="18584" y="89975"/>
                      <a:pt x="22274" y="92056"/>
                    </a:cubicBezTo>
                    <a:cubicBezTo>
                      <a:pt x="26064" y="94229"/>
                      <a:pt x="30185" y="96020"/>
                      <a:pt x="34663" y="97405"/>
                    </a:cubicBezTo>
                    <a:cubicBezTo>
                      <a:pt x="37889" y="98375"/>
                      <a:pt x="42077" y="99353"/>
                      <a:pt x="47243" y="100324"/>
                    </a:cubicBezTo>
                    <a:cubicBezTo>
                      <a:pt x="50519" y="100921"/>
                      <a:pt x="56962" y="101742"/>
                      <a:pt x="66598" y="102762"/>
                    </a:cubicBezTo>
                    <a:lnTo>
                      <a:pt x="73796" y="103790"/>
                    </a:lnTo>
                    <a:cubicBezTo>
                      <a:pt x="75405" y="103790"/>
                      <a:pt x="76209" y="103226"/>
                      <a:pt x="76209" y="102065"/>
                    </a:cubicBezTo>
                    <a:lnTo>
                      <a:pt x="76209" y="101775"/>
                    </a:lnTo>
                    <a:cubicBezTo>
                      <a:pt x="76209" y="94652"/>
                      <a:pt x="75181" y="91061"/>
                      <a:pt x="73099" y="9102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46272215-6BD6-4518-9A03-D3A8A54CC091}"/>
                  </a:ext>
                </a:extLst>
              </p:cNvPr>
              <p:cNvSpPr/>
              <p:nvPr/>
            </p:nvSpPr>
            <p:spPr>
              <a:xfrm>
                <a:off x="6551177" y="2019768"/>
                <a:ext cx="89012" cy="98673"/>
              </a:xfrm>
              <a:custGeom>
                <a:avLst/>
                <a:gdLst>
                  <a:gd name="connsiteX0" fmla="*/ 85065 w 89012"/>
                  <a:gd name="connsiteY0" fmla="*/ 1111 h 98673"/>
                  <a:gd name="connsiteX1" fmla="*/ 83614 w 89012"/>
                  <a:gd name="connsiteY1" fmla="*/ 970 h 98673"/>
                  <a:gd name="connsiteX2" fmla="*/ 79186 w 89012"/>
                  <a:gd name="connsiteY2" fmla="*/ 2289 h 98673"/>
                  <a:gd name="connsiteX3" fmla="*/ 77527 w 89012"/>
                  <a:gd name="connsiteY3" fmla="*/ 5838 h 98673"/>
                  <a:gd name="connsiteX4" fmla="*/ 77950 w 89012"/>
                  <a:gd name="connsiteY4" fmla="*/ 8674 h 98673"/>
                  <a:gd name="connsiteX5" fmla="*/ 78357 w 89012"/>
                  <a:gd name="connsiteY5" fmla="*/ 11319 h 98673"/>
                  <a:gd name="connsiteX6" fmla="*/ 78224 w 89012"/>
                  <a:gd name="connsiteY6" fmla="*/ 14023 h 98673"/>
                  <a:gd name="connsiteX7" fmla="*/ 78357 w 89012"/>
                  <a:gd name="connsiteY7" fmla="*/ 14927 h 98673"/>
                  <a:gd name="connsiteX8" fmla="*/ 78149 w 89012"/>
                  <a:gd name="connsiteY8" fmla="*/ 16428 h 98673"/>
                  <a:gd name="connsiteX9" fmla="*/ 77959 w 89012"/>
                  <a:gd name="connsiteY9" fmla="*/ 18202 h 98673"/>
                  <a:gd name="connsiteX10" fmla="*/ 78091 w 89012"/>
                  <a:gd name="connsiteY10" fmla="*/ 19164 h 98673"/>
                  <a:gd name="connsiteX11" fmla="*/ 78995 w 89012"/>
                  <a:gd name="connsiteY11" fmla="*/ 24156 h 98673"/>
                  <a:gd name="connsiteX12" fmla="*/ 78655 w 89012"/>
                  <a:gd name="connsiteY12" fmla="*/ 34373 h 98673"/>
                  <a:gd name="connsiteX13" fmla="*/ 78365 w 89012"/>
                  <a:gd name="connsiteY13" fmla="*/ 53189 h 98673"/>
                  <a:gd name="connsiteX14" fmla="*/ 78506 w 89012"/>
                  <a:gd name="connsiteY14" fmla="*/ 65254 h 98673"/>
                  <a:gd name="connsiteX15" fmla="*/ 78232 w 89012"/>
                  <a:gd name="connsiteY15" fmla="*/ 74210 h 98673"/>
                  <a:gd name="connsiteX16" fmla="*/ 78365 w 89012"/>
                  <a:gd name="connsiteY16" fmla="*/ 79012 h 98673"/>
                  <a:gd name="connsiteX17" fmla="*/ 77818 w 89012"/>
                  <a:gd name="connsiteY17" fmla="*/ 79916 h 98673"/>
                  <a:gd name="connsiteX18" fmla="*/ 76706 w 89012"/>
                  <a:gd name="connsiteY18" fmla="*/ 79642 h 98673"/>
                  <a:gd name="connsiteX19" fmla="*/ 71565 w 89012"/>
                  <a:gd name="connsiteY19" fmla="*/ 74666 h 98673"/>
                  <a:gd name="connsiteX20" fmla="*/ 63911 w 89012"/>
                  <a:gd name="connsiteY20" fmla="*/ 66208 h 98673"/>
                  <a:gd name="connsiteX21" fmla="*/ 57418 w 89012"/>
                  <a:gd name="connsiteY21" fmla="*/ 58454 h 98673"/>
                  <a:gd name="connsiteX22" fmla="*/ 51215 w 89012"/>
                  <a:gd name="connsiteY22" fmla="*/ 50676 h 98673"/>
                  <a:gd name="connsiteX23" fmla="*/ 33718 w 89012"/>
                  <a:gd name="connsiteY23" fmla="*/ 29986 h 98673"/>
                  <a:gd name="connsiteX24" fmla="*/ 26221 w 89012"/>
                  <a:gd name="connsiteY24" fmla="*/ 20980 h 98673"/>
                  <a:gd name="connsiteX25" fmla="*/ 26354 w 89012"/>
                  <a:gd name="connsiteY25" fmla="*/ 20707 h 98673"/>
                  <a:gd name="connsiteX26" fmla="*/ 13965 w 89012"/>
                  <a:gd name="connsiteY26" fmla="*/ 5316 h 98673"/>
                  <a:gd name="connsiteX27" fmla="*/ 9163 w 89012"/>
                  <a:gd name="connsiteY27" fmla="*/ 0 h 98673"/>
                  <a:gd name="connsiteX28" fmla="*/ 7322 w 89012"/>
                  <a:gd name="connsiteY28" fmla="*/ 514 h 98673"/>
                  <a:gd name="connsiteX29" fmla="*/ 6808 w 89012"/>
                  <a:gd name="connsiteY29" fmla="*/ 904 h 98673"/>
                  <a:gd name="connsiteX30" fmla="*/ 5697 w 89012"/>
                  <a:gd name="connsiteY30" fmla="*/ 1965 h 98673"/>
                  <a:gd name="connsiteX31" fmla="*/ 4437 w 89012"/>
                  <a:gd name="connsiteY31" fmla="*/ 3400 h 98673"/>
                  <a:gd name="connsiteX32" fmla="*/ 4586 w 89012"/>
                  <a:gd name="connsiteY32" fmla="*/ 8458 h 98673"/>
                  <a:gd name="connsiteX33" fmla="*/ 4312 w 89012"/>
                  <a:gd name="connsiteY33" fmla="*/ 11792 h 98673"/>
                  <a:gd name="connsiteX34" fmla="*/ 4859 w 89012"/>
                  <a:gd name="connsiteY34" fmla="*/ 14164 h 98673"/>
                  <a:gd name="connsiteX35" fmla="*/ 4437 w 89012"/>
                  <a:gd name="connsiteY35" fmla="*/ 21378 h 98673"/>
                  <a:gd name="connsiteX36" fmla="*/ 4022 w 89012"/>
                  <a:gd name="connsiteY36" fmla="*/ 29223 h 98673"/>
                  <a:gd name="connsiteX37" fmla="*/ 4229 w 89012"/>
                  <a:gd name="connsiteY37" fmla="*/ 31902 h 98673"/>
                  <a:gd name="connsiteX38" fmla="*/ 4437 w 89012"/>
                  <a:gd name="connsiteY38" fmla="*/ 35401 h 98673"/>
                  <a:gd name="connsiteX39" fmla="*/ 3889 w 89012"/>
                  <a:gd name="connsiteY39" fmla="*/ 39332 h 98673"/>
                  <a:gd name="connsiteX40" fmla="*/ 3325 w 89012"/>
                  <a:gd name="connsiteY40" fmla="*/ 49581 h 98673"/>
                  <a:gd name="connsiteX41" fmla="*/ 3466 w 89012"/>
                  <a:gd name="connsiteY41" fmla="*/ 60685 h 98673"/>
                  <a:gd name="connsiteX42" fmla="*/ 3193 w 89012"/>
                  <a:gd name="connsiteY42" fmla="*/ 68953 h 98673"/>
                  <a:gd name="connsiteX43" fmla="*/ 1874 w 89012"/>
                  <a:gd name="connsiteY43" fmla="*/ 71938 h 98673"/>
                  <a:gd name="connsiteX44" fmla="*/ 1741 w 89012"/>
                  <a:gd name="connsiteY44" fmla="*/ 72353 h 98673"/>
                  <a:gd name="connsiteX45" fmla="*/ 2770 w 89012"/>
                  <a:gd name="connsiteY45" fmla="*/ 74368 h 98673"/>
                  <a:gd name="connsiteX46" fmla="*/ 2322 w 89012"/>
                  <a:gd name="connsiteY46" fmla="*/ 79327 h 98673"/>
                  <a:gd name="connsiteX47" fmla="*/ 1932 w 89012"/>
                  <a:gd name="connsiteY47" fmla="*/ 82843 h 98673"/>
                  <a:gd name="connsiteX48" fmla="*/ 1012 w 89012"/>
                  <a:gd name="connsiteY48" fmla="*/ 83473 h 98673"/>
                  <a:gd name="connsiteX49" fmla="*/ 0 w 89012"/>
                  <a:gd name="connsiteY49" fmla="*/ 92703 h 98673"/>
                  <a:gd name="connsiteX50" fmla="*/ 854 w 89012"/>
                  <a:gd name="connsiteY50" fmla="*/ 96940 h 98673"/>
                  <a:gd name="connsiteX51" fmla="*/ 4976 w 89012"/>
                  <a:gd name="connsiteY51" fmla="*/ 95680 h 98673"/>
                  <a:gd name="connsiteX52" fmla="*/ 6170 w 89012"/>
                  <a:gd name="connsiteY52" fmla="*/ 96791 h 98673"/>
                  <a:gd name="connsiteX53" fmla="*/ 12033 w 89012"/>
                  <a:gd name="connsiteY53" fmla="*/ 94212 h 98673"/>
                  <a:gd name="connsiteX54" fmla="*/ 12033 w 89012"/>
                  <a:gd name="connsiteY54" fmla="*/ 93391 h 98673"/>
                  <a:gd name="connsiteX55" fmla="*/ 11311 w 89012"/>
                  <a:gd name="connsiteY55" fmla="*/ 89494 h 98673"/>
                  <a:gd name="connsiteX56" fmla="*/ 10590 w 89012"/>
                  <a:gd name="connsiteY56" fmla="*/ 86998 h 98673"/>
                  <a:gd name="connsiteX57" fmla="*/ 10590 w 89012"/>
                  <a:gd name="connsiteY57" fmla="*/ 86873 h 98673"/>
                  <a:gd name="connsiteX58" fmla="*/ 11220 w 89012"/>
                  <a:gd name="connsiteY58" fmla="*/ 84020 h 98673"/>
                  <a:gd name="connsiteX59" fmla="*/ 11220 w 89012"/>
                  <a:gd name="connsiteY59" fmla="*/ 82428 h 98673"/>
                  <a:gd name="connsiteX60" fmla="*/ 10175 w 89012"/>
                  <a:gd name="connsiteY60" fmla="*/ 80480 h 98673"/>
                  <a:gd name="connsiteX61" fmla="*/ 8931 w 89012"/>
                  <a:gd name="connsiteY61" fmla="*/ 51041 h 98673"/>
                  <a:gd name="connsiteX62" fmla="*/ 9868 w 89012"/>
                  <a:gd name="connsiteY62" fmla="*/ 30840 h 98673"/>
                  <a:gd name="connsiteX63" fmla="*/ 11494 w 89012"/>
                  <a:gd name="connsiteY63" fmla="*/ 21221 h 98673"/>
                  <a:gd name="connsiteX64" fmla="*/ 12878 w 89012"/>
                  <a:gd name="connsiteY64" fmla="*/ 20010 h 98673"/>
                  <a:gd name="connsiteX65" fmla="*/ 25027 w 89012"/>
                  <a:gd name="connsiteY65" fmla="*/ 34141 h 98673"/>
                  <a:gd name="connsiteX66" fmla="*/ 47052 w 89012"/>
                  <a:gd name="connsiteY66" fmla="*/ 61017 h 98673"/>
                  <a:gd name="connsiteX67" fmla="*/ 72560 w 89012"/>
                  <a:gd name="connsiteY67" fmla="*/ 89585 h 98673"/>
                  <a:gd name="connsiteX68" fmla="*/ 72560 w 89012"/>
                  <a:gd name="connsiteY68" fmla="*/ 90970 h 98673"/>
                  <a:gd name="connsiteX69" fmla="*/ 81193 w 89012"/>
                  <a:gd name="connsiteY69" fmla="*/ 98673 h 98673"/>
                  <a:gd name="connsiteX70" fmla="*/ 84203 w 89012"/>
                  <a:gd name="connsiteY70" fmla="*/ 96078 h 98673"/>
                  <a:gd name="connsiteX71" fmla="*/ 85480 w 89012"/>
                  <a:gd name="connsiteY71" fmla="*/ 89444 h 98673"/>
                  <a:gd name="connsiteX72" fmla="*/ 84477 w 89012"/>
                  <a:gd name="connsiteY72" fmla="*/ 82503 h 98673"/>
                  <a:gd name="connsiteX73" fmla="*/ 83482 w 89012"/>
                  <a:gd name="connsiteY73" fmla="*/ 73331 h 98673"/>
                  <a:gd name="connsiteX74" fmla="*/ 83622 w 89012"/>
                  <a:gd name="connsiteY74" fmla="*/ 68132 h 98673"/>
                  <a:gd name="connsiteX75" fmla="*/ 83482 w 89012"/>
                  <a:gd name="connsiteY75" fmla="*/ 60561 h 98673"/>
                  <a:gd name="connsiteX76" fmla="*/ 83996 w 89012"/>
                  <a:gd name="connsiteY76" fmla="*/ 49847 h 98673"/>
                  <a:gd name="connsiteX77" fmla="*/ 84659 w 89012"/>
                  <a:gd name="connsiteY77" fmla="*/ 34215 h 98673"/>
                  <a:gd name="connsiteX78" fmla="*/ 85447 w 89012"/>
                  <a:gd name="connsiteY78" fmla="*/ 18376 h 98673"/>
                  <a:gd name="connsiteX79" fmla="*/ 87769 w 89012"/>
                  <a:gd name="connsiteY79" fmla="*/ 6128 h 98673"/>
                  <a:gd name="connsiteX80" fmla="*/ 89013 w 89012"/>
                  <a:gd name="connsiteY80" fmla="*/ 1683 h 98673"/>
                  <a:gd name="connsiteX81" fmla="*/ 87139 w 89012"/>
                  <a:gd name="connsiteY81" fmla="*/ 1136 h 98673"/>
                  <a:gd name="connsiteX82" fmla="*/ 85065 w 89012"/>
                  <a:gd name="connsiteY82" fmla="*/ 1136 h 9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89012" h="98673">
                    <a:moveTo>
                      <a:pt x="85065" y="1111"/>
                    </a:moveTo>
                    <a:lnTo>
                      <a:pt x="83614" y="970"/>
                    </a:lnTo>
                    <a:cubicBezTo>
                      <a:pt x="81765" y="970"/>
                      <a:pt x="80297" y="1401"/>
                      <a:pt x="79186" y="2289"/>
                    </a:cubicBezTo>
                    <a:cubicBezTo>
                      <a:pt x="78075" y="3159"/>
                      <a:pt x="77527" y="4354"/>
                      <a:pt x="77527" y="5838"/>
                    </a:cubicBezTo>
                    <a:cubicBezTo>
                      <a:pt x="77527" y="6982"/>
                      <a:pt x="77660" y="7928"/>
                      <a:pt x="77950" y="8674"/>
                    </a:cubicBezTo>
                    <a:cubicBezTo>
                      <a:pt x="78224" y="9420"/>
                      <a:pt x="78357" y="10299"/>
                      <a:pt x="78357" y="11319"/>
                    </a:cubicBezTo>
                    <a:cubicBezTo>
                      <a:pt x="78357" y="12530"/>
                      <a:pt x="78307" y="13426"/>
                      <a:pt x="78224" y="14023"/>
                    </a:cubicBezTo>
                    <a:cubicBezTo>
                      <a:pt x="78307" y="14214"/>
                      <a:pt x="78357" y="14504"/>
                      <a:pt x="78357" y="14927"/>
                    </a:cubicBezTo>
                    <a:cubicBezTo>
                      <a:pt x="78357" y="15200"/>
                      <a:pt x="78290" y="15698"/>
                      <a:pt x="78149" y="16428"/>
                    </a:cubicBezTo>
                    <a:cubicBezTo>
                      <a:pt x="78017" y="17141"/>
                      <a:pt x="77959" y="17730"/>
                      <a:pt x="77959" y="18202"/>
                    </a:cubicBezTo>
                    <a:cubicBezTo>
                      <a:pt x="77959" y="18575"/>
                      <a:pt x="77992" y="18891"/>
                      <a:pt x="78091" y="19164"/>
                    </a:cubicBezTo>
                    <a:cubicBezTo>
                      <a:pt x="78688" y="19861"/>
                      <a:pt x="78995" y="21519"/>
                      <a:pt x="78995" y="24156"/>
                    </a:cubicBezTo>
                    <a:lnTo>
                      <a:pt x="78655" y="34373"/>
                    </a:lnTo>
                    <a:cubicBezTo>
                      <a:pt x="78465" y="42184"/>
                      <a:pt x="78365" y="48470"/>
                      <a:pt x="78365" y="53189"/>
                    </a:cubicBezTo>
                    <a:lnTo>
                      <a:pt x="78506" y="65254"/>
                    </a:lnTo>
                    <a:lnTo>
                      <a:pt x="78232" y="74210"/>
                    </a:lnTo>
                    <a:lnTo>
                      <a:pt x="78365" y="79012"/>
                    </a:lnTo>
                    <a:cubicBezTo>
                      <a:pt x="78365" y="79609"/>
                      <a:pt x="78191" y="79916"/>
                      <a:pt x="77818" y="79916"/>
                    </a:cubicBezTo>
                    <a:cubicBezTo>
                      <a:pt x="77594" y="79916"/>
                      <a:pt x="77221" y="79816"/>
                      <a:pt x="76706" y="79642"/>
                    </a:cubicBezTo>
                    <a:cubicBezTo>
                      <a:pt x="76209" y="79451"/>
                      <a:pt x="74484" y="77793"/>
                      <a:pt x="71565" y="74666"/>
                    </a:cubicBezTo>
                    <a:cubicBezTo>
                      <a:pt x="68630" y="71540"/>
                      <a:pt x="66092" y="68721"/>
                      <a:pt x="63911" y="66208"/>
                    </a:cubicBezTo>
                    <a:cubicBezTo>
                      <a:pt x="61747" y="63679"/>
                      <a:pt x="59574" y="61100"/>
                      <a:pt x="57418" y="58454"/>
                    </a:cubicBezTo>
                    <a:lnTo>
                      <a:pt x="51215" y="50676"/>
                    </a:lnTo>
                    <a:cubicBezTo>
                      <a:pt x="44531" y="42375"/>
                      <a:pt x="38693" y="35484"/>
                      <a:pt x="33718" y="29986"/>
                    </a:cubicBezTo>
                    <a:cubicBezTo>
                      <a:pt x="28726" y="24496"/>
                      <a:pt x="26221" y="21494"/>
                      <a:pt x="26221" y="20980"/>
                    </a:cubicBezTo>
                    <a:cubicBezTo>
                      <a:pt x="26221" y="20806"/>
                      <a:pt x="26271" y="20707"/>
                      <a:pt x="26354" y="20707"/>
                    </a:cubicBezTo>
                    <a:cubicBezTo>
                      <a:pt x="22083" y="16535"/>
                      <a:pt x="17945" y="11411"/>
                      <a:pt x="13965" y="5316"/>
                    </a:cubicBezTo>
                    <a:cubicBezTo>
                      <a:pt x="11693" y="1849"/>
                      <a:pt x="10100" y="83"/>
                      <a:pt x="9163" y="0"/>
                    </a:cubicBezTo>
                    <a:cubicBezTo>
                      <a:pt x="8052" y="323"/>
                      <a:pt x="7438" y="481"/>
                      <a:pt x="7322" y="514"/>
                    </a:cubicBezTo>
                    <a:cubicBezTo>
                      <a:pt x="7206" y="531"/>
                      <a:pt x="7032" y="663"/>
                      <a:pt x="6808" y="904"/>
                    </a:cubicBezTo>
                    <a:cubicBezTo>
                      <a:pt x="6568" y="1128"/>
                      <a:pt x="6195" y="1484"/>
                      <a:pt x="5697" y="1965"/>
                    </a:cubicBezTo>
                    <a:cubicBezTo>
                      <a:pt x="5183" y="2463"/>
                      <a:pt x="4760" y="2927"/>
                      <a:pt x="4437" y="3400"/>
                    </a:cubicBezTo>
                    <a:cubicBezTo>
                      <a:pt x="4536" y="4644"/>
                      <a:pt x="4586" y="6336"/>
                      <a:pt x="4586" y="8458"/>
                    </a:cubicBezTo>
                    <a:cubicBezTo>
                      <a:pt x="4586" y="10183"/>
                      <a:pt x="4486" y="11294"/>
                      <a:pt x="4312" y="11792"/>
                    </a:cubicBezTo>
                    <a:lnTo>
                      <a:pt x="4859" y="14164"/>
                    </a:lnTo>
                    <a:cubicBezTo>
                      <a:pt x="4859" y="16983"/>
                      <a:pt x="4710" y="19388"/>
                      <a:pt x="4437" y="21378"/>
                    </a:cubicBezTo>
                    <a:cubicBezTo>
                      <a:pt x="4163" y="23360"/>
                      <a:pt x="4022" y="25989"/>
                      <a:pt x="4022" y="29223"/>
                    </a:cubicBezTo>
                    <a:cubicBezTo>
                      <a:pt x="4022" y="29397"/>
                      <a:pt x="4105" y="30301"/>
                      <a:pt x="4229" y="31902"/>
                    </a:cubicBezTo>
                    <a:cubicBezTo>
                      <a:pt x="4379" y="33494"/>
                      <a:pt x="4437" y="34655"/>
                      <a:pt x="4437" y="35401"/>
                    </a:cubicBezTo>
                    <a:cubicBezTo>
                      <a:pt x="4437" y="36064"/>
                      <a:pt x="4262" y="37366"/>
                      <a:pt x="3889" y="39332"/>
                    </a:cubicBezTo>
                    <a:cubicBezTo>
                      <a:pt x="3516" y="41297"/>
                      <a:pt x="3325" y="44714"/>
                      <a:pt x="3325" y="49581"/>
                    </a:cubicBezTo>
                    <a:lnTo>
                      <a:pt x="3466" y="60685"/>
                    </a:lnTo>
                    <a:lnTo>
                      <a:pt x="3193" y="68953"/>
                    </a:lnTo>
                    <a:cubicBezTo>
                      <a:pt x="3193" y="70387"/>
                      <a:pt x="2761" y="71383"/>
                      <a:pt x="1874" y="71938"/>
                    </a:cubicBezTo>
                    <a:lnTo>
                      <a:pt x="1741" y="72353"/>
                    </a:lnTo>
                    <a:cubicBezTo>
                      <a:pt x="1741" y="72867"/>
                      <a:pt x="2081" y="73530"/>
                      <a:pt x="2770" y="74368"/>
                    </a:cubicBezTo>
                    <a:cubicBezTo>
                      <a:pt x="2596" y="75753"/>
                      <a:pt x="2430" y="77411"/>
                      <a:pt x="2322" y="79327"/>
                    </a:cubicBezTo>
                    <a:cubicBezTo>
                      <a:pt x="2206" y="81242"/>
                      <a:pt x="2081" y="82420"/>
                      <a:pt x="1932" y="82843"/>
                    </a:cubicBezTo>
                    <a:cubicBezTo>
                      <a:pt x="1791" y="83258"/>
                      <a:pt x="1484" y="83473"/>
                      <a:pt x="1012" y="83473"/>
                    </a:cubicBezTo>
                    <a:cubicBezTo>
                      <a:pt x="332" y="87819"/>
                      <a:pt x="0" y="90903"/>
                      <a:pt x="0" y="92703"/>
                    </a:cubicBezTo>
                    <a:cubicBezTo>
                      <a:pt x="0" y="94635"/>
                      <a:pt x="290" y="96053"/>
                      <a:pt x="854" y="96940"/>
                    </a:cubicBezTo>
                    <a:cubicBezTo>
                      <a:pt x="2753" y="96202"/>
                      <a:pt x="4138" y="95779"/>
                      <a:pt x="4976" y="95680"/>
                    </a:cubicBezTo>
                    <a:cubicBezTo>
                      <a:pt x="5150" y="96418"/>
                      <a:pt x="5556" y="96791"/>
                      <a:pt x="6170" y="96791"/>
                    </a:cubicBezTo>
                    <a:cubicBezTo>
                      <a:pt x="8906" y="96791"/>
                      <a:pt x="10872" y="95937"/>
                      <a:pt x="12033" y="94212"/>
                    </a:cubicBezTo>
                    <a:lnTo>
                      <a:pt x="12033" y="93391"/>
                    </a:lnTo>
                    <a:cubicBezTo>
                      <a:pt x="12033" y="92139"/>
                      <a:pt x="11792" y="90845"/>
                      <a:pt x="11311" y="89494"/>
                    </a:cubicBezTo>
                    <a:cubicBezTo>
                      <a:pt x="10830" y="88158"/>
                      <a:pt x="10590" y="87321"/>
                      <a:pt x="10590" y="86998"/>
                    </a:cubicBezTo>
                    <a:lnTo>
                      <a:pt x="10590" y="86873"/>
                    </a:lnTo>
                    <a:cubicBezTo>
                      <a:pt x="11013" y="86500"/>
                      <a:pt x="11220" y="85555"/>
                      <a:pt x="11220" y="84020"/>
                    </a:cubicBezTo>
                    <a:lnTo>
                      <a:pt x="11220" y="82428"/>
                    </a:lnTo>
                    <a:lnTo>
                      <a:pt x="10175" y="80480"/>
                    </a:lnTo>
                    <a:cubicBezTo>
                      <a:pt x="9354" y="69508"/>
                      <a:pt x="8931" y="59698"/>
                      <a:pt x="8931" y="51041"/>
                    </a:cubicBezTo>
                    <a:cubicBezTo>
                      <a:pt x="8931" y="43180"/>
                      <a:pt x="9238" y="36446"/>
                      <a:pt x="9868" y="30840"/>
                    </a:cubicBezTo>
                    <a:cubicBezTo>
                      <a:pt x="10498" y="25234"/>
                      <a:pt x="11029" y="22025"/>
                      <a:pt x="11494" y="21221"/>
                    </a:cubicBezTo>
                    <a:cubicBezTo>
                      <a:pt x="11958" y="20416"/>
                      <a:pt x="12414" y="20010"/>
                      <a:pt x="12878" y="20010"/>
                    </a:cubicBezTo>
                    <a:cubicBezTo>
                      <a:pt x="13053" y="20010"/>
                      <a:pt x="17116" y="24712"/>
                      <a:pt x="25027" y="34141"/>
                    </a:cubicBezTo>
                    <a:cubicBezTo>
                      <a:pt x="32938" y="43553"/>
                      <a:pt x="40285" y="52509"/>
                      <a:pt x="47052" y="61017"/>
                    </a:cubicBezTo>
                    <a:cubicBezTo>
                      <a:pt x="53819" y="69508"/>
                      <a:pt x="62311" y="79028"/>
                      <a:pt x="72560" y="89585"/>
                    </a:cubicBezTo>
                    <a:lnTo>
                      <a:pt x="72560" y="90970"/>
                    </a:lnTo>
                    <a:cubicBezTo>
                      <a:pt x="76474" y="96111"/>
                      <a:pt x="79360" y="98673"/>
                      <a:pt x="81193" y="98673"/>
                    </a:cubicBezTo>
                    <a:cubicBezTo>
                      <a:pt x="82354" y="98673"/>
                      <a:pt x="83349" y="97803"/>
                      <a:pt x="84203" y="96078"/>
                    </a:cubicBezTo>
                    <a:cubicBezTo>
                      <a:pt x="85057" y="94336"/>
                      <a:pt x="85480" y="92131"/>
                      <a:pt x="85480" y="89444"/>
                    </a:cubicBezTo>
                    <a:cubicBezTo>
                      <a:pt x="85480" y="88283"/>
                      <a:pt x="85157" y="85978"/>
                      <a:pt x="84477" y="82503"/>
                    </a:cubicBezTo>
                    <a:cubicBezTo>
                      <a:pt x="83813" y="79037"/>
                      <a:pt x="83482" y="75977"/>
                      <a:pt x="83482" y="73331"/>
                    </a:cubicBezTo>
                    <a:lnTo>
                      <a:pt x="83622" y="68132"/>
                    </a:lnTo>
                    <a:lnTo>
                      <a:pt x="83482" y="60561"/>
                    </a:lnTo>
                    <a:cubicBezTo>
                      <a:pt x="83482" y="57791"/>
                      <a:pt x="83656" y="54209"/>
                      <a:pt x="83996" y="49847"/>
                    </a:cubicBezTo>
                    <a:cubicBezTo>
                      <a:pt x="84352" y="45468"/>
                      <a:pt x="84560" y="40260"/>
                      <a:pt x="84659" y="34215"/>
                    </a:cubicBezTo>
                    <a:cubicBezTo>
                      <a:pt x="84759" y="28170"/>
                      <a:pt x="85016" y="22904"/>
                      <a:pt x="85447" y="18376"/>
                    </a:cubicBezTo>
                    <a:cubicBezTo>
                      <a:pt x="85878" y="13865"/>
                      <a:pt x="86658" y="9785"/>
                      <a:pt x="87769" y="6128"/>
                    </a:cubicBezTo>
                    <a:lnTo>
                      <a:pt x="89013" y="1683"/>
                    </a:lnTo>
                    <a:cubicBezTo>
                      <a:pt x="88366" y="1310"/>
                      <a:pt x="87752" y="1136"/>
                      <a:pt x="87139" y="1136"/>
                    </a:cubicBezTo>
                    <a:lnTo>
                      <a:pt x="85065" y="1136"/>
                    </a:ln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7893CB58-5C13-489B-B0AB-DF1BCAA40B83}"/>
                  </a:ext>
                </a:extLst>
              </p:cNvPr>
              <p:cNvSpPr/>
              <p:nvPr/>
            </p:nvSpPr>
            <p:spPr>
              <a:xfrm>
                <a:off x="5968788" y="2019005"/>
                <a:ext cx="58379" cy="97827"/>
              </a:xfrm>
              <a:custGeom>
                <a:avLst/>
                <a:gdLst>
                  <a:gd name="connsiteX0" fmla="*/ 54350 w 58379"/>
                  <a:gd name="connsiteY0" fmla="*/ 11659 h 97827"/>
                  <a:gd name="connsiteX1" fmla="*/ 47226 w 58379"/>
                  <a:gd name="connsiteY1" fmla="*/ 5556 h 97827"/>
                  <a:gd name="connsiteX2" fmla="*/ 35368 w 58379"/>
                  <a:gd name="connsiteY2" fmla="*/ 1352 h 97827"/>
                  <a:gd name="connsiteX3" fmla="*/ 19222 w 58379"/>
                  <a:gd name="connsiteY3" fmla="*/ 0 h 97827"/>
                  <a:gd name="connsiteX4" fmla="*/ 6253 w 58379"/>
                  <a:gd name="connsiteY4" fmla="*/ 871 h 97827"/>
                  <a:gd name="connsiteX5" fmla="*/ 3110 w 58379"/>
                  <a:gd name="connsiteY5" fmla="*/ 4171 h 97827"/>
                  <a:gd name="connsiteX6" fmla="*/ 3242 w 58379"/>
                  <a:gd name="connsiteY6" fmla="*/ 5556 h 97827"/>
                  <a:gd name="connsiteX7" fmla="*/ 3035 w 58379"/>
                  <a:gd name="connsiteY7" fmla="*/ 6841 h 97827"/>
                  <a:gd name="connsiteX8" fmla="*/ 2828 w 58379"/>
                  <a:gd name="connsiteY8" fmla="*/ 8400 h 97827"/>
                  <a:gd name="connsiteX9" fmla="*/ 3458 w 58379"/>
                  <a:gd name="connsiteY9" fmla="*/ 13542 h 97827"/>
                  <a:gd name="connsiteX10" fmla="*/ 4088 w 58379"/>
                  <a:gd name="connsiteY10" fmla="*/ 29721 h 97827"/>
                  <a:gd name="connsiteX11" fmla="*/ 3815 w 58379"/>
                  <a:gd name="connsiteY11" fmla="*/ 44639 h 97827"/>
                  <a:gd name="connsiteX12" fmla="*/ 3947 w 58379"/>
                  <a:gd name="connsiteY12" fmla="*/ 52907 h 97827"/>
                  <a:gd name="connsiteX13" fmla="*/ 3524 w 58379"/>
                  <a:gd name="connsiteY13" fmla="*/ 62700 h 97827"/>
                  <a:gd name="connsiteX14" fmla="*/ 1949 w 58379"/>
                  <a:gd name="connsiteY14" fmla="*/ 66440 h 97827"/>
                  <a:gd name="connsiteX15" fmla="*/ 1949 w 58379"/>
                  <a:gd name="connsiteY15" fmla="*/ 66581 h 97827"/>
                  <a:gd name="connsiteX16" fmla="*/ 2596 w 58379"/>
                  <a:gd name="connsiteY16" fmla="*/ 67452 h 97827"/>
                  <a:gd name="connsiteX17" fmla="*/ 3499 w 58379"/>
                  <a:gd name="connsiteY17" fmla="*/ 68629 h 97827"/>
                  <a:gd name="connsiteX18" fmla="*/ 3980 w 58379"/>
                  <a:gd name="connsiteY18" fmla="*/ 72112 h 97827"/>
                  <a:gd name="connsiteX19" fmla="*/ 4221 w 58379"/>
                  <a:gd name="connsiteY19" fmla="*/ 77834 h 97827"/>
                  <a:gd name="connsiteX20" fmla="*/ 3574 w 58379"/>
                  <a:gd name="connsiteY20" fmla="*/ 85132 h 97827"/>
                  <a:gd name="connsiteX21" fmla="*/ 2562 w 58379"/>
                  <a:gd name="connsiteY21" fmla="*/ 90613 h 97827"/>
                  <a:gd name="connsiteX22" fmla="*/ 2562 w 58379"/>
                  <a:gd name="connsiteY22" fmla="*/ 91028 h 97827"/>
                  <a:gd name="connsiteX23" fmla="*/ 1285 w 58379"/>
                  <a:gd name="connsiteY23" fmla="*/ 94038 h 97827"/>
                  <a:gd name="connsiteX24" fmla="*/ 0 w 58379"/>
                  <a:gd name="connsiteY24" fmla="*/ 95887 h 97827"/>
                  <a:gd name="connsiteX25" fmla="*/ 1111 w 58379"/>
                  <a:gd name="connsiteY25" fmla="*/ 96617 h 97827"/>
                  <a:gd name="connsiteX26" fmla="*/ 3400 w 58379"/>
                  <a:gd name="connsiteY26" fmla="*/ 97347 h 97827"/>
                  <a:gd name="connsiteX27" fmla="*/ 4909 w 58379"/>
                  <a:gd name="connsiteY27" fmla="*/ 97828 h 97827"/>
                  <a:gd name="connsiteX28" fmla="*/ 6991 w 58379"/>
                  <a:gd name="connsiteY28" fmla="*/ 97131 h 97827"/>
                  <a:gd name="connsiteX29" fmla="*/ 10697 w 58379"/>
                  <a:gd name="connsiteY29" fmla="*/ 96086 h 97827"/>
                  <a:gd name="connsiteX30" fmla="*/ 13003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50 w 58379"/>
                  <a:gd name="connsiteY46" fmla="*/ 11659 h 97827"/>
                  <a:gd name="connsiteX47" fmla="*/ 49275 w 58379"/>
                  <a:gd name="connsiteY47" fmla="*/ 32217 h 97827"/>
                  <a:gd name="connsiteX48" fmla="*/ 47649 w 58379"/>
                  <a:gd name="connsiteY48" fmla="*/ 37872 h 97827"/>
                  <a:gd name="connsiteX49" fmla="*/ 45717 w 58379"/>
                  <a:gd name="connsiteY49" fmla="*/ 42558 h 97827"/>
                  <a:gd name="connsiteX50" fmla="*/ 42143 w 58379"/>
                  <a:gd name="connsiteY50" fmla="*/ 46795 h 97827"/>
                  <a:gd name="connsiteX51" fmla="*/ 37972 w 58379"/>
                  <a:gd name="connsiteY51" fmla="*/ 51157 h 97827"/>
                  <a:gd name="connsiteX52" fmla="*/ 32092 w 58379"/>
                  <a:gd name="connsiteY52" fmla="*/ 54847 h 97827"/>
                  <a:gd name="connsiteX53" fmla="*/ 23136 w 58379"/>
                  <a:gd name="connsiteY53" fmla="*/ 58214 h 97827"/>
                  <a:gd name="connsiteX54" fmla="*/ 12596 w 58379"/>
                  <a:gd name="connsiteY54" fmla="*/ 60602 h 97827"/>
                  <a:gd name="connsiteX55" fmla="*/ 12455 w 58379"/>
                  <a:gd name="connsiteY55" fmla="*/ 50610 h 97827"/>
                  <a:gd name="connsiteX56" fmla="*/ 12455 w 58379"/>
                  <a:gd name="connsiteY56" fmla="*/ 34854 h 97827"/>
                  <a:gd name="connsiteX57" fmla="*/ 12596 w 58379"/>
                  <a:gd name="connsiteY57" fmla="*/ 22896 h 97827"/>
                  <a:gd name="connsiteX58" fmla="*/ 12033 w 58379"/>
                  <a:gd name="connsiteY58" fmla="*/ 12066 h 97827"/>
                  <a:gd name="connsiteX59" fmla="*/ 13384 w 58379"/>
                  <a:gd name="connsiteY59" fmla="*/ 6535 h 97827"/>
                  <a:gd name="connsiteX60" fmla="*/ 18119 w 58379"/>
                  <a:gd name="connsiteY60" fmla="*/ 4976 h 97827"/>
                  <a:gd name="connsiteX61" fmla="*/ 22954 w 58379"/>
                  <a:gd name="connsiteY61" fmla="*/ 4976 h 97827"/>
                  <a:gd name="connsiteX62" fmla="*/ 37458 w 58379"/>
                  <a:gd name="connsiteY62" fmla="*/ 8152 h 97827"/>
                  <a:gd name="connsiteX63" fmla="*/ 45916 w 58379"/>
                  <a:gd name="connsiteY63" fmla="*/ 14811 h 97827"/>
                  <a:gd name="connsiteX64" fmla="*/ 49590 w 58379"/>
                  <a:gd name="connsiteY64" fmla="*/ 26022 h 97827"/>
                  <a:gd name="connsiteX65" fmla="*/ 49275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50" y="11659"/>
                    </a:moveTo>
                    <a:cubicBezTo>
                      <a:pt x="52915" y="9487"/>
                      <a:pt x="50552" y="7455"/>
                      <a:pt x="47226" y="5556"/>
                    </a:cubicBezTo>
                    <a:cubicBezTo>
                      <a:pt x="43909" y="3657"/>
                      <a:pt x="39962" y="2256"/>
                      <a:pt x="35368" y="1352"/>
                    </a:cubicBezTo>
                    <a:cubicBezTo>
                      <a:pt x="30774" y="448"/>
                      <a:pt x="25392" y="0"/>
                      <a:pt x="19222" y="0"/>
                    </a:cubicBezTo>
                    <a:cubicBezTo>
                      <a:pt x="12663" y="0"/>
                      <a:pt x="8351" y="290"/>
                      <a:pt x="6253" y="871"/>
                    </a:cubicBezTo>
                    <a:cubicBezTo>
                      <a:pt x="4155" y="1451"/>
                      <a:pt x="3110" y="2546"/>
                      <a:pt x="3110" y="4171"/>
                    </a:cubicBezTo>
                    <a:lnTo>
                      <a:pt x="3242" y="5556"/>
                    </a:lnTo>
                    <a:cubicBezTo>
                      <a:pt x="3242" y="5780"/>
                      <a:pt x="3176" y="6219"/>
                      <a:pt x="3035" y="6841"/>
                    </a:cubicBezTo>
                    <a:cubicBezTo>
                      <a:pt x="2911" y="7455"/>
                      <a:pt x="2828" y="7986"/>
                      <a:pt x="2828" y="8400"/>
                    </a:cubicBezTo>
                    <a:cubicBezTo>
                      <a:pt x="2828" y="8533"/>
                      <a:pt x="3035" y="10250"/>
                      <a:pt x="3458" y="13542"/>
                    </a:cubicBezTo>
                    <a:cubicBezTo>
                      <a:pt x="3881" y="16826"/>
                      <a:pt x="4088" y="22208"/>
                      <a:pt x="4088" y="29721"/>
                    </a:cubicBezTo>
                    <a:lnTo>
                      <a:pt x="3815" y="44639"/>
                    </a:lnTo>
                    <a:lnTo>
                      <a:pt x="3947" y="52907"/>
                    </a:lnTo>
                    <a:cubicBezTo>
                      <a:pt x="3947" y="56887"/>
                      <a:pt x="3815" y="60154"/>
                      <a:pt x="3524" y="62700"/>
                    </a:cubicBezTo>
                    <a:cubicBezTo>
                      <a:pt x="2479" y="65055"/>
                      <a:pt x="1949" y="66308"/>
                      <a:pt x="1949" y="66440"/>
                    </a:cubicBezTo>
                    <a:lnTo>
                      <a:pt x="1949" y="66581"/>
                    </a:lnTo>
                    <a:cubicBezTo>
                      <a:pt x="1949" y="66681"/>
                      <a:pt x="2156" y="66971"/>
                      <a:pt x="2596" y="67452"/>
                    </a:cubicBezTo>
                    <a:cubicBezTo>
                      <a:pt x="3043" y="67933"/>
                      <a:pt x="3342" y="68323"/>
                      <a:pt x="3499" y="68629"/>
                    </a:cubicBezTo>
                    <a:cubicBezTo>
                      <a:pt x="3657" y="68936"/>
                      <a:pt x="3823" y="70097"/>
                      <a:pt x="3980" y="72112"/>
                    </a:cubicBezTo>
                    <a:cubicBezTo>
                      <a:pt x="4146" y="74111"/>
                      <a:pt x="4221" y="76026"/>
                      <a:pt x="4221" y="77834"/>
                    </a:cubicBezTo>
                    <a:cubicBezTo>
                      <a:pt x="4221" y="80894"/>
                      <a:pt x="4014" y="83324"/>
                      <a:pt x="3574" y="85132"/>
                    </a:cubicBezTo>
                    <a:cubicBezTo>
                      <a:pt x="3126" y="86939"/>
                      <a:pt x="2803" y="88756"/>
                      <a:pt x="2562" y="90613"/>
                    </a:cubicBezTo>
                    <a:lnTo>
                      <a:pt x="2562" y="91028"/>
                    </a:lnTo>
                    <a:cubicBezTo>
                      <a:pt x="2562" y="92089"/>
                      <a:pt x="2148" y="93093"/>
                      <a:pt x="1285" y="94038"/>
                    </a:cubicBezTo>
                    <a:cubicBezTo>
                      <a:pt x="431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09" y="97828"/>
                    </a:cubicBezTo>
                    <a:cubicBezTo>
                      <a:pt x="5108" y="97828"/>
                      <a:pt x="5797" y="97604"/>
                      <a:pt x="6991" y="97131"/>
                    </a:cubicBezTo>
                    <a:cubicBezTo>
                      <a:pt x="8185" y="96667"/>
                      <a:pt x="9420" y="96327"/>
                      <a:pt x="10697" y="96086"/>
                    </a:cubicBezTo>
                    <a:cubicBezTo>
                      <a:pt x="11950" y="95862"/>
                      <a:pt x="12729" y="95638"/>
                      <a:pt x="13003" y="95439"/>
                    </a:cubicBezTo>
                    <a:cubicBezTo>
                      <a:pt x="13293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61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687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15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84" y="13832"/>
                      <a:pt x="54350" y="11659"/>
                    </a:cubicBezTo>
                    <a:close/>
                    <a:moveTo>
                      <a:pt x="49275" y="32217"/>
                    </a:moveTo>
                    <a:cubicBezTo>
                      <a:pt x="49067" y="33975"/>
                      <a:pt x="48520" y="35857"/>
                      <a:pt x="47649" y="37872"/>
                    </a:cubicBezTo>
                    <a:cubicBezTo>
                      <a:pt x="46762" y="39887"/>
                      <a:pt x="46115" y="41446"/>
                      <a:pt x="45717" y="42558"/>
                    </a:cubicBezTo>
                    <a:cubicBezTo>
                      <a:pt x="44880" y="43669"/>
                      <a:pt x="43685" y="45070"/>
                      <a:pt x="42143" y="46795"/>
                    </a:cubicBezTo>
                    <a:cubicBezTo>
                      <a:pt x="40617" y="48503"/>
                      <a:pt x="39207" y="49971"/>
                      <a:pt x="37972" y="51157"/>
                    </a:cubicBezTo>
                    <a:cubicBezTo>
                      <a:pt x="36728" y="52368"/>
                      <a:pt x="34763" y="53587"/>
                      <a:pt x="32092" y="54847"/>
                    </a:cubicBezTo>
                    <a:cubicBezTo>
                      <a:pt x="29422" y="56091"/>
                      <a:pt x="26437" y="57219"/>
                      <a:pt x="23136" y="58214"/>
                    </a:cubicBezTo>
                    <a:cubicBezTo>
                      <a:pt x="19852" y="59192"/>
                      <a:pt x="16320" y="60005"/>
                      <a:pt x="12596" y="60602"/>
                    </a:cubicBezTo>
                    <a:cubicBezTo>
                      <a:pt x="12497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596" y="22896"/>
                    </a:lnTo>
                    <a:lnTo>
                      <a:pt x="12033" y="12066"/>
                    </a:lnTo>
                    <a:cubicBezTo>
                      <a:pt x="12033" y="9420"/>
                      <a:pt x="12480" y="7588"/>
                      <a:pt x="13384" y="6535"/>
                    </a:cubicBezTo>
                    <a:cubicBezTo>
                      <a:pt x="14288" y="5506"/>
                      <a:pt x="15864" y="4976"/>
                      <a:pt x="18119" y="4976"/>
                    </a:cubicBezTo>
                    <a:lnTo>
                      <a:pt x="22954" y="4976"/>
                    </a:lnTo>
                    <a:cubicBezTo>
                      <a:pt x="29414" y="4976"/>
                      <a:pt x="34248" y="6037"/>
                      <a:pt x="37458" y="8152"/>
                    </a:cubicBezTo>
                    <a:cubicBezTo>
                      <a:pt x="40650" y="10250"/>
                      <a:pt x="43486" y="12472"/>
                      <a:pt x="45916" y="14811"/>
                    </a:cubicBezTo>
                    <a:cubicBezTo>
                      <a:pt x="48362" y="17149"/>
                      <a:pt x="49590" y="20881"/>
                      <a:pt x="49590" y="26022"/>
                    </a:cubicBezTo>
                    <a:cubicBezTo>
                      <a:pt x="49581" y="28402"/>
                      <a:pt x="49465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767CBFFD-E032-48FE-B9BF-88E6B73FBA24}"/>
                  </a:ext>
                </a:extLst>
              </p:cNvPr>
              <p:cNvSpPr/>
              <p:nvPr/>
            </p:nvSpPr>
            <p:spPr>
              <a:xfrm>
                <a:off x="6092232" y="2019005"/>
                <a:ext cx="58388" cy="97827"/>
              </a:xfrm>
              <a:custGeom>
                <a:avLst/>
                <a:gdLst>
                  <a:gd name="connsiteX0" fmla="*/ 54366 w 58388"/>
                  <a:gd name="connsiteY0" fmla="*/ 11659 h 97827"/>
                  <a:gd name="connsiteX1" fmla="*/ 47243 w 58388"/>
                  <a:gd name="connsiteY1" fmla="*/ 5556 h 97827"/>
                  <a:gd name="connsiteX2" fmla="*/ 35384 w 58388"/>
                  <a:gd name="connsiteY2" fmla="*/ 1352 h 97827"/>
                  <a:gd name="connsiteX3" fmla="*/ 19239 w 58388"/>
                  <a:gd name="connsiteY3" fmla="*/ 0 h 97827"/>
                  <a:gd name="connsiteX4" fmla="*/ 6269 w 58388"/>
                  <a:gd name="connsiteY4" fmla="*/ 871 h 97827"/>
                  <a:gd name="connsiteX5" fmla="*/ 3126 w 58388"/>
                  <a:gd name="connsiteY5" fmla="*/ 4171 h 97827"/>
                  <a:gd name="connsiteX6" fmla="*/ 3251 w 58388"/>
                  <a:gd name="connsiteY6" fmla="*/ 5556 h 97827"/>
                  <a:gd name="connsiteX7" fmla="*/ 3043 w 58388"/>
                  <a:gd name="connsiteY7" fmla="*/ 6841 h 97827"/>
                  <a:gd name="connsiteX8" fmla="*/ 2836 w 58388"/>
                  <a:gd name="connsiteY8" fmla="*/ 8400 h 97827"/>
                  <a:gd name="connsiteX9" fmla="*/ 3466 w 58388"/>
                  <a:gd name="connsiteY9" fmla="*/ 13542 h 97827"/>
                  <a:gd name="connsiteX10" fmla="*/ 4097 w 58388"/>
                  <a:gd name="connsiteY10" fmla="*/ 29721 h 97827"/>
                  <a:gd name="connsiteX11" fmla="*/ 3806 w 58388"/>
                  <a:gd name="connsiteY11" fmla="*/ 44639 h 97827"/>
                  <a:gd name="connsiteX12" fmla="*/ 3947 w 58388"/>
                  <a:gd name="connsiteY12" fmla="*/ 52907 h 97827"/>
                  <a:gd name="connsiteX13" fmla="*/ 3533 w 58388"/>
                  <a:gd name="connsiteY13" fmla="*/ 62700 h 97827"/>
                  <a:gd name="connsiteX14" fmla="*/ 1957 w 58388"/>
                  <a:gd name="connsiteY14" fmla="*/ 66440 h 97827"/>
                  <a:gd name="connsiteX15" fmla="*/ 1957 w 58388"/>
                  <a:gd name="connsiteY15" fmla="*/ 66581 h 97827"/>
                  <a:gd name="connsiteX16" fmla="*/ 2604 w 58388"/>
                  <a:gd name="connsiteY16" fmla="*/ 67452 h 97827"/>
                  <a:gd name="connsiteX17" fmla="*/ 3508 w 58388"/>
                  <a:gd name="connsiteY17" fmla="*/ 68629 h 97827"/>
                  <a:gd name="connsiteX18" fmla="*/ 3989 w 58388"/>
                  <a:gd name="connsiteY18" fmla="*/ 72112 h 97827"/>
                  <a:gd name="connsiteX19" fmla="*/ 4229 w 58388"/>
                  <a:gd name="connsiteY19" fmla="*/ 77834 h 97827"/>
                  <a:gd name="connsiteX20" fmla="*/ 3566 w 58388"/>
                  <a:gd name="connsiteY20" fmla="*/ 85132 h 97827"/>
                  <a:gd name="connsiteX21" fmla="*/ 2571 w 58388"/>
                  <a:gd name="connsiteY21" fmla="*/ 90613 h 97827"/>
                  <a:gd name="connsiteX22" fmla="*/ 2571 w 58388"/>
                  <a:gd name="connsiteY22" fmla="*/ 91028 h 97827"/>
                  <a:gd name="connsiteX23" fmla="*/ 1294 w 58388"/>
                  <a:gd name="connsiteY23" fmla="*/ 94038 h 97827"/>
                  <a:gd name="connsiteX24" fmla="*/ 0 w 58388"/>
                  <a:gd name="connsiteY24" fmla="*/ 95887 h 97827"/>
                  <a:gd name="connsiteX25" fmla="*/ 1111 w 58388"/>
                  <a:gd name="connsiteY25" fmla="*/ 96617 h 97827"/>
                  <a:gd name="connsiteX26" fmla="*/ 3400 w 58388"/>
                  <a:gd name="connsiteY26" fmla="*/ 97347 h 97827"/>
                  <a:gd name="connsiteX27" fmla="*/ 4918 w 58388"/>
                  <a:gd name="connsiteY27" fmla="*/ 97828 h 97827"/>
                  <a:gd name="connsiteX28" fmla="*/ 6999 w 58388"/>
                  <a:gd name="connsiteY28" fmla="*/ 97131 h 97827"/>
                  <a:gd name="connsiteX29" fmla="*/ 10689 w 58388"/>
                  <a:gd name="connsiteY29" fmla="*/ 96086 h 97827"/>
                  <a:gd name="connsiteX30" fmla="*/ 13011 w 58388"/>
                  <a:gd name="connsiteY30" fmla="*/ 95439 h 97827"/>
                  <a:gd name="connsiteX31" fmla="*/ 13434 w 58388"/>
                  <a:gd name="connsiteY31" fmla="*/ 94005 h 97827"/>
                  <a:gd name="connsiteX32" fmla="*/ 13434 w 58388"/>
                  <a:gd name="connsiteY32" fmla="*/ 93035 h 97827"/>
                  <a:gd name="connsiteX33" fmla="*/ 13160 w 58388"/>
                  <a:gd name="connsiteY33" fmla="*/ 91293 h 97827"/>
                  <a:gd name="connsiteX34" fmla="*/ 12887 w 58388"/>
                  <a:gd name="connsiteY34" fmla="*/ 88167 h 97827"/>
                  <a:gd name="connsiteX35" fmla="*/ 13011 w 58388"/>
                  <a:gd name="connsiteY35" fmla="*/ 85040 h 97827"/>
                  <a:gd name="connsiteX36" fmla="*/ 12530 w 58388"/>
                  <a:gd name="connsiteY36" fmla="*/ 79028 h 97827"/>
                  <a:gd name="connsiteX37" fmla="*/ 12049 w 58388"/>
                  <a:gd name="connsiteY37" fmla="*/ 73937 h 97827"/>
                  <a:gd name="connsiteX38" fmla="*/ 13890 w 58388"/>
                  <a:gd name="connsiteY38" fmla="*/ 66996 h 97827"/>
                  <a:gd name="connsiteX39" fmla="*/ 20914 w 58388"/>
                  <a:gd name="connsiteY39" fmla="*/ 64707 h 97827"/>
                  <a:gd name="connsiteX40" fmla="*/ 33320 w 58388"/>
                  <a:gd name="connsiteY40" fmla="*/ 61191 h 97827"/>
                  <a:gd name="connsiteX41" fmla="*/ 43486 w 58388"/>
                  <a:gd name="connsiteY41" fmla="*/ 54665 h 97827"/>
                  <a:gd name="connsiteX42" fmla="*/ 51878 w 58388"/>
                  <a:gd name="connsiteY42" fmla="*/ 44805 h 97827"/>
                  <a:gd name="connsiteX43" fmla="*/ 56970 w 58388"/>
                  <a:gd name="connsiteY43" fmla="*/ 35542 h 97827"/>
                  <a:gd name="connsiteX44" fmla="*/ 58388 w 58388"/>
                  <a:gd name="connsiteY44" fmla="*/ 27341 h 97827"/>
                  <a:gd name="connsiteX45" fmla="*/ 57451 w 58388"/>
                  <a:gd name="connsiteY45" fmla="*/ 17721 h 97827"/>
                  <a:gd name="connsiteX46" fmla="*/ 54366 w 58388"/>
                  <a:gd name="connsiteY46" fmla="*/ 11659 h 97827"/>
                  <a:gd name="connsiteX47" fmla="*/ 49275 w 58388"/>
                  <a:gd name="connsiteY47" fmla="*/ 32217 h 97827"/>
                  <a:gd name="connsiteX48" fmla="*/ 47666 w 58388"/>
                  <a:gd name="connsiteY48" fmla="*/ 37872 h 97827"/>
                  <a:gd name="connsiteX49" fmla="*/ 45717 w 58388"/>
                  <a:gd name="connsiteY49" fmla="*/ 42558 h 97827"/>
                  <a:gd name="connsiteX50" fmla="*/ 42151 w 58388"/>
                  <a:gd name="connsiteY50" fmla="*/ 46795 h 97827"/>
                  <a:gd name="connsiteX51" fmla="*/ 37980 w 58388"/>
                  <a:gd name="connsiteY51" fmla="*/ 51157 h 97827"/>
                  <a:gd name="connsiteX52" fmla="*/ 32101 w 58388"/>
                  <a:gd name="connsiteY52" fmla="*/ 54847 h 97827"/>
                  <a:gd name="connsiteX53" fmla="*/ 23145 w 58388"/>
                  <a:gd name="connsiteY53" fmla="*/ 58214 h 97827"/>
                  <a:gd name="connsiteX54" fmla="*/ 12605 w 58388"/>
                  <a:gd name="connsiteY54" fmla="*/ 60602 h 97827"/>
                  <a:gd name="connsiteX55" fmla="*/ 12455 w 58388"/>
                  <a:gd name="connsiteY55" fmla="*/ 50610 h 97827"/>
                  <a:gd name="connsiteX56" fmla="*/ 12455 w 58388"/>
                  <a:gd name="connsiteY56" fmla="*/ 34854 h 97827"/>
                  <a:gd name="connsiteX57" fmla="*/ 12605 w 58388"/>
                  <a:gd name="connsiteY57" fmla="*/ 22896 h 97827"/>
                  <a:gd name="connsiteX58" fmla="*/ 12041 w 58388"/>
                  <a:gd name="connsiteY58" fmla="*/ 12066 h 97827"/>
                  <a:gd name="connsiteX59" fmla="*/ 13393 w 58388"/>
                  <a:gd name="connsiteY59" fmla="*/ 6535 h 97827"/>
                  <a:gd name="connsiteX60" fmla="*/ 18128 w 58388"/>
                  <a:gd name="connsiteY60" fmla="*/ 4976 h 97827"/>
                  <a:gd name="connsiteX61" fmla="*/ 22962 w 58388"/>
                  <a:gd name="connsiteY61" fmla="*/ 4976 h 97827"/>
                  <a:gd name="connsiteX62" fmla="*/ 37466 w 58388"/>
                  <a:gd name="connsiteY62" fmla="*/ 8152 h 97827"/>
                  <a:gd name="connsiteX63" fmla="*/ 45924 w 58388"/>
                  <a:gd name="connsiteY63" fmla="*/ 14811 h 97827"/>
                  <a:gd name="connsiteX64" fmla="*/ 49598 w 58388"/>
                  <a:gd name="connsiteY64" fmla="*/ 26022 h 97827"/>
                  <a:gd name="connsiteX65" fmla="*/ 49275 w 58388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88" h="97827">
                    <a:moveTo>
                      <a:pt x="54366" y="11659"/>
                    </a:moveTo>
                    <a:cubicBezTo>
                      <a:pt x="52932" y="9487"/>
                      <a:pt x="50568" y="7455"/>
                      <a:pt x="47243" y="5556"/>
                    </a:cubicBezTo>
                    <a:cubicBezTo>
                      <a:pt x="43926" y="3657"/>
                      <a:pt x="39962" y="2256"/>
                      <a:pt x="35384" y="1352"/>
                    </a:cubicBezTo>
                    <a:cubicBezTo>
                      <a:pt x="30790" y="448"/>
                      <a:pt x="25409" y="0"/>
                      <a:pt x="19239" y="0"/>
                    </a:cubicBezTo>
                    <a:cubicBezTo>
                      <a:pt x="12679" y="0"/>
                      <a:pt x="8359" y="290"/>
                      <a:pt x="6269" y="871"/>
                    </a:cubicBezTo>
                    <a:cubicBezTo>
                      <a:pt x="4179" y="1451"/>
                      <a:pt x="3126" y="2546"/>
                      <a:pt x="3126" y="4171"/>
                    </a:cubicBezTo>
                    <a:lnTo>
                      <a:pt x="3251" y="5556"/>
                    </a:lnTo>
                    <a:cubicBezTo>
                      <a:pt x="3251" y="5780"/>
                      <a:pt x="3184" y="6219"/>
                      <a:pt x="3043" y="6841"/>
                    </a:cubicBezTo>
                    <a:cubicBezTo>
                      <a:pt x="2911" y="7455"/>
                      <a:pt x="2836" y="7986"/>
                      <a:pt x="2836" y="8400"/>
                    </a:cubicBezTo>
                    <a:cubicBezTo>
                      <a:pt x="2836" y="8533"/>
                      <a:pt x="3043" y="10250"/>
                      <a:pt x="3466" y="13542"/>
                    </a:cubicBezTo>
                    <a:cubicBezTo>
                      <a:pt x="3881" y="16826"/>
                      <a:pt x="4097" y="22208"/>
                      <a:pt x="4097" y="29721"/>
                    </a:cubicBezTo>
                    <a:lnTo>
                      <a:pt x="3806" y="44639"/>
                    </a:lnTo>
                    <a:lnTo>
                      <a:pt x="3947" y="52907"/>
                    </a:lnTo>
                    <a:cubicBezTo>
                      <a:pt x="3947" y="56887"/>
                      <a:pt x="3806" y="60154"/>
                      <a:pt x="3533" y="62700"/>
                    </a:cubicBezTo>
                    <a:cubicBezTo>
                      <a:pt x="2471" y="65055"/>
                      <a:pt x="1957" y="66308"/>
                      <a:pt x="1957" y="66440"/>
                    </a:cubicBezTo>
                    <a:lnTo>
                      <a:pt x="1957" y="66581"/>
                    </a:lnTo>
                    <a:cubicBezTo>
                      <a:pt x="1957" y="66681"/>
                      <a:pt x="2164" y="66971"/>
                      <a:pt x="2604" y="67452"/>
                    </a:cubicBezTo>
                    <a:cubicBezTo>
                      <a:pt x="3035" y="67933"/>
                      <a:pt x="3342" y="68323"/>
                      <a:pt x="3508" y="68629"/>
                    </a:cubicBezTo>
                    <a:cubicBezTo>
                      <a:pt x="3674" y="68936"/>
                      <a:pt x="3831" y="70097"/>
                      <a:pt x="3989" y="72112"/>
                    </a:cubicBezTo>
                    <a:cubicBezTo>
                      <a:pt x="4155" y="74111"/>
                      <a:pt x="4229" y="76026"/>
                      <a:pt x="4229" y="77834"/>
                    </a:cubicBezTo>
                    <a:cubicBezTo>
                      <a:pt x="4229" y="80894"/>
                      <a:pt x="4022" y="83324"/>
                      <a:pt x="3566" y="85132"/>
                    </a:cubicBezTo>
                    <a:cubicBezTo>
                      <a:pt x="3135" y="86939"/>
                      <a:pt x="2795" y="88756"/>
                      <a:pt x="2571" y="90613"/>
                    </a:cubicBezTo>
                    <a:lnTo>
                      <a:pt x="2571" y="91028"/>
                    </a:lnTo>
                    <a:cubicBezTo>
                      <a:pt x="2571" y="92089"/>
                      <a:pt x="2148" y="93093"/>
                      <a:pt x="1294" y="94038"/>
                    </a:cubicBezTo>
                    <a:cubicBezTo>
                      <a:pt x="439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18" y="97828"/>
                    </a:cubicBezTo>
                    <a:cubicBezTo>
                      <a:pt x="5108" y="97828"/>
                      <a:pt x="5788" y="97604"/>
                      <a:pt x="6999" y="97131"/>
                    </a:cubicBezTo>
                    <a:cubicBezTo>
                      <a:pt x="8193" y="96667"/>
                      <a:pt x="9429" y="96327"/>
                      <a:pt x="10689" y="96086"/>
                    </a:cubicBezTo>
                    <a:cubicBezTo>
                      <a:pt x="11958" y="95862"/>
                      <a:pt x="12737" y="95638"/>
                      <a:pt x="13011" y="95439"/>
                    </a:cubicBezTo>
                    <a:cubicBezTo>
                      <a:pt x="13285" y="95232"/>
                      <a:pt x="13434" y="94743"/>
                      <a:pt x="13434" y="94005"/>
                    </a:cubicBezTo>
                    <a:lnTo>
                      <a:pt x="13434" y="93035"/>
                    </a:lnTo>
                    <a:lnTo>
                      <a:pt x="13160" y="91293"/>
                    </a:lnTo>
                    <a:cubicBezTo>
                      <a:pt x="12970" y="90132"/>
                      <a:pt x="12887" y="89104"/>
                      <a:pt x="12887" y="88167"/>
                    </a:cubicBezTo>
                    <a:lnTo>
                      <a:pt x="13011" y="85040"/>
                    </a:lnTo>
                    <a:cubicBezTo>
                      <a:pt x="13011" y="82918"/>
                      <a:pt x="12845" y="80919"/>
                      <a:pt x="12530" y="79028"/>
                    </a:cubicBezTo>
                    <a:cubicBezTo>
                      <a:pt x="12207" y="77154"/>
                      <a:pt x="12049" y="75471"/>
                      <a:pt x="12049" y="73937"/>
                    </a:cubicBezTo>
                    <a:cubicBezTo>
                      <a:pt x="12049" y="70329"/>
                      <a:pt x="12663" y="68008"/>
                      <a:pt x="13890" y="66996"/>
                    </a:cubicBezTo>
                    <a:cubicBezTo>
                      <a:pt x="15117" y="65976"/>
                      <a:pt x="17448" y="65205"/>
                      <a:pt x="20914" y="64707"/>
                    </a:cubicBezTo>
                    <a:cubicBezTo>
                      <a:pt x="25574" y="63994"/>
                      <a:pt x="29696" y="62841"/>
                      <a:pt x="33320" y="61191"/>
                    </a:cubicBezTo>
                    <a:cubicBezTo>
                      <a:pt x="36943" y="59549"/>
                      <a:pt x="40327" y="57368"/>
                      <a:pt x="43486" y="54665"/>
                    </a:cubicBezTo>
                    <a:cubicBezTo>
                      <a:pt x="46646" y="51961"/>
                      <a:pt x="49449" y="48669"/>
                      <a:pt x="51878" y="44805"/>
                    </a:cubicBezTo>
                    <a:cubicBezTo>
                      <a:pt x="54325" y="40940"/>
                      <a:pt x="56016" y="37847"/>
                      <a:pt x="56970" y="35542"/>
                    </a:cubicBezTo>
                    <a:cubicBezTo>
                      <a:pt x="57915" y="33220"/>
                      <a:pt x="58388" y="30484"/>
                      <a:pt x="58388" y="27341"/>
                    </a:cubicBezTo>
                    <a:cubicBezTo>
                      <a:pt x="58388" y="22813"/>
                      <a:pt x="58081" y="19604"/>
                      <a:pt x="57451" y="17721"/>
                    </a:cubicBezTo>
                    <a:cubicBezTo>
                      <a:pt x="56821" y="15864"/>
                      <a:pt x="55809" y="13832"/>
                      <a:pt x="54366" y="11659"/>
                    </a:cubicBezTo>
                    <a:close/>
                    <a:moveTo>
                      <a:pt x="49275" y="32217"/>
                    </a:moveTo>
                    <a:cubicBezTo>
                      <a:pt x="49084" y="33975"/>
                      <a:pt x="48537" y="35857"/>
                      <a:pt x="47666" y="37872"/>
                    </a:cubicBezTo>
                    <a:cubicBezTo>
                      <a:pt x="46778" y="39887"/>
                      <a:pt x="46140" y="41446"/>
                      <a:pt x="45717" y="42558"/>
                    </a:cubicBezTo>
                    <a:cubicBezTo>
                      <a:pt x="44896" y="43669"/>
                      <a:pt x="43702" y="45070"/>
                      <a:pt x="42151" y="46795"/>
                    </a:cubicBezTo>
                    <a:cubicBezTo>
                      <a:pt x="40609" y="48503"/>
                      <a:pt x="39224" y="49971"/>
                      <a:pt x="37980" y="51157"/>
                    </a:cubicBezTo>
                    <a:cubicBezTo>
                      <a:pt x="36720" y="52368"/>
                      <a:pt x="34771" y="53587"/>
                      <a:pt x="32101" y="54847"/>
                    </a:cubicBezTo>
                    <a:cubicBezTo>
                      <a:pt x="29430" y="56091"/>
                      <a:pt x="26445" y="57219"/>
                      <a:pt x="23145" y="58214"/>
                    </a:cubicBezTo>
                    <a:cubicBezTo>
                      <a:pt x="19844" y="59192"/>
                      <a:pt x="16328" y="60005"/>
                      <a:pt x="12605" y="60602"/>
                    </a:cubicBezTo>
                    <a:cubicBezTo>
                      <a:pt x="12505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605" y="22896"/>
                    </a:lnTo>
                    <a:lnTo>
                      <a:pt x="12041" y="12066"/>
                    </a:lnTo>
                    <a:cubicBezTo>
                      <a:pt x="12041" y="9420"/>
                      <a:pt x="12489" y="7588"/>
                      <a:pt x="13393" y="6535"/>
                    </a:cubicBezTo>
                    <a:cubicBezTo>
                      <a:pt x="14296" y="5506"/>
                      <a:pt x="15872" y="4976"/>
                      <a:pt x="18128" y="4976"/>
                    </a:cubicBezTo>
                    <a:lnTo>
                      <a:pt x="22962" y="4976"/>
                    </a:lnTo>
                    <a:cubicBezTo>
                      <a:pt x="29422" y="4976"/>
                      <a:pt x="34257" y="6037"/>
                      <a:pt x="37466" y="8152"/>
                    </a:cubicBezTo>
                    <a:cubicBezTo>
                      <a:pt x="40659" y="10250"/>
                      <a:pt x="43495" y="12472"/>
                      <a:pt x="45924" y="14811"/>
                    </a:cubicBezTo>
                    <a:cubicBezTo>
                      <a:pt x="48371" y="17149"/>
                      <a:pt x="49598" y="20881"/>
                      <a:pt x="49598" y="26022"/>
                    </a:cubicBezTo>
                    <a:cubicBezTo>
                      <a:pt x="49598" y="28402"/>
                      <a:pt x="49490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12807D09-59E3-4933-9EEC-FEB60B393039}"/>
                  </a:ext>
                </a:extLst>
              </p:cNvPr>
              <p:cNvSpPr/>
              <p:nvPr/>
            </p:nvSpPr>
            <p:spPr>
              <a:xfrm>
                <a:off x="6205899" y="2019279"/>
                <a:ext cx="78754" cy="97562"/>
              </a:xfrm>
              <a:custGeom>
                <a:avLst/>
                <a:gdLst>
                  <a:gd name="connsiteX0" fmla="*/ 68488 w 78754"/>
                  <a:gd name="connsiteY0" fmla="*/ 1799 h 97562"/>
                  <a:gd name="connsiteX1" fmla="*/ 64301 w 78754"/>
                  <a:gd name="connsiteY1" fmla="*/ 2156 h 97562"/>
                  <a:gd name="connsiteX2" fmla="*/ 63753 w 78754"/>
                  <a:gd name="connsiteY2" fmla="*/ 2156 h 97562"/>
                  <a:gd name="connsiteX3" fmla="*/ 61755 w 78754"/>
                  <a:gd name="connsiteY3" fmla="*/ 1882 h 97562"/>
                  <a:gd name="connsiteX4" fmla="*/ 50477 w 78754"/>
                  <a:gd name="connsiteY4" fmla="*/ 2156 h 97562"/>
                  <a:gd name="connsiteX5" fmla="*/ 45916 w 78754"/>
                  <a:gd name="connsiteY5" fmla="*/ 2513 h 97562"/>
                  <a:gd name="connsiteX6" fmla="*/ 42806 w 78754"/>
                  <a:gd name="connsiteY6" fmla="*/ 2853 h 97562"/>
                  <a:gd name="connsiteX7" fmla="*/ 41032 w 78754"/>
                  <a:gd name="connsiteY7" fmla="*/ 1401 h 97562"/>
                  <a:gd name="connsiteX8" fmla="*/ 39133 w 78754"/>
                  <a:gd name="connsiteY8" fmla="*/ 357 h 97562"/>
                  <a:gd name="connsiteX9" fmla="*/ 37955 w 78754"/>
                  <a:gd name="connsiteY9" fmla="*/ 630 h 97562"/>
                  <a:gd name="connsiteX10" fmla="*/ 36993 w 78754"/>
                  <a:gd name="connsiteY10" fmla="*/ 0 h 97562"/>
                  <a:gd name="connsiteX11" fmla="*/ 36579 w 78754"/>
                  <a:gd name="connsiteY11" fmla="*/ 904 h 97562"/>
                  <a:gd name="connsiteX12" fmla="*/ 29663 w 78754"/>
                  <a:gd name="connsiteY12" fmla="*/ 1741 h 97562"/>
                  <a:gd name="connsiteX13" fmla="*/ 19289 w 78754"/>
                  <a:gd name="connsiteY13" fmla="*/ 1741 h 97562"/>
                  <a:gd name="connsiteX14" fmla="*/ 9238 w 78754"/>
                  <a:gd name="connsiteY14" fmla="*/ 1045 h 97562"/>
                  <a:gd name="connsiteX15" fmla="*/ 3740 w 78754"/>
                  <a:gd name="connsiteY15" fmla="*/ 348 h 97562"/>
                  <a:gd name="connsiteX16" fmla="*/ 1310 w 78754"/>
                  <a:gd name="connsiteY16" fmla="*/ 896 h 97562"/>
                  <a:gd name="connsiteX17" fmla="*/ 1310 w 78754"/>
                  <a:gd name="connsiteY17" fmla="*/ 1186 h 97562"/>
                  <a:gd name="connsiteX18" fmla="*/ 663 w 78754"/>
                  <a:gd name="connsiteY18" fmla="*/ 4138 h 97562"/>
                  <a:gd name="connsiteX19" fmla="*/ 0 w 78754"/>
                  <a:gd name="connsiteY19" fmla="*/ 6875 h 97562"/>
                  <a:gd name="connsiteX20" fmla="*/ 207 w 78754"/>
                  <a:gd name="connsiteY20" fmla="*/ 7986 h 97562"/>
                  <a:gd name="connsiteX21" fmla="*/ 4835 w 78754"/>
                  <a:gd name="connsiteY21" fmla="*/ 9578 h 97562"/>
                  <a:gd name="connsiteX22" fmla="*/ 8608 w 78754"/>
                  <a:gd name="connsiteY22" fmla="*/ 8981 h 97562"/>
                  <a:gd name="connsiteX23" fmla="*/ 10930 w 78754"/>
                  <a:gd name="connsiteY23" fmla="*/ 8400 h 97562"/>
                  <a:gd name="connsiteX24" fmla="*/ 13218 w 78754"/>
                  <a:gd name="connsiteY24" fmla="*/ 9097 h 97562"/>
                  <a:gd name="connsiteX25" fmla="*/ 19712 w 78754"/>
                  <a:gd name="connsiteY25" fmla="*/ 7289 h 97562"/>
                  <a:gd name="connsiteX26" fmla="*/ 23725 w 78754"/>
                  <a:gd name="connsiteY26" fmla="*/ 7563 h 97562"/>
                  <a:gd name="connsiteX27" fmla="*/ 27863 w 78754"/>
                  <a:gd name="connsiteY27" fmla="*/ 7919 h 97562"/>
                  <a:gd name="connsiteX28" fmla="*/ 29397 w 78754"/>
                  <a:gd name="connsiteY28" fmla="*/ 8500 h 97562"/>
                  <a:gd name="connsiteX29" fmla="*/ 29671 w 78754"/>
                  <a:gd name="connsiteY29" fmla="*/ 9727 h 97562"/>
                  <a:gd name="connsiteX30" fmla="*/ 29464 w 78754"/>
                  <a:gd name="connsiteY30" fmla="*/ 10697 h 97562"/>
                  <a:gd name="connsiteX31" fmla="*/ 30782 w 78754"/>
                  <a:gd name="connsiteY31" fmla="*/ 29729 h 97562"/>
                  <a:gd name="connsiteX32" fmla="*/ 30359 w 78754"/>
                  <a:gd name="connsiteY32" fmla="*/ 61456 h 97562"/>
                  <a:gd name="connsiteX33" fmla="*/ 28004 w 78754"/>
                  <a:gd name="connsiteY33" fmla="*/ 87279 h 97562"/>
                  <a:gd name="connsiteX34" fmla="*/ 27797 w 78754"/>
                  <a:gd name="connsiteY34" fmla="*/ 87910 h 97562"/>
                  <a:gd name="connsiteX35" fmla="*/ 28004 w 78754"/>
                  <a:gd name="connsiteY35" fmla="*/ 91451 h 97562"/>
                  <a:gd name="connsiteX36" fmla="*/ 26976 w 78754"/>
                  <a:gd name="connsiteY36" fmla="*/ 96592 h 97562"/>
                  <a:gd name="connsiteX37" fmla="*/ 27523 w 78754"/>
                  <a:gd name="connsiteY37" fmla="*/ 96592 h 97562"/>
                  <a:gd name="connsiteX38" fmla="*/ 29455 w 78754"/>
                  <a:gd name="connsiteY38" fmla="*/ 96451 h 97562"/>
                  <a:gd name="connsiteX39" fmla="*/ 31470 w 78754"/>
                  <a:gd name="connsiteY39" fmla="*/ 96318 h 97562"/>
                  <a:gd name="connsiteX40" fmla="*/ 33344 w 78754"/>
                  <a:gd name="connsiteY40" fmla="*/ 97562 h 97562"/>
                  <a:gd name="connsiteX41" fmla="*/ 35758 w 78754"/>
                  <a:gd name="connsiteY41" fmla="*/ 96036 h 97562"/>
                  <a:gd name="connsiteX42" fmla="*/ 36579 w 78754"/>
                  <a:gd name="connsiteY42" fmla="*/ 96874 h 97562"/>
                  <a:gd name="connsiteX43" fmla="*/ 36993 w 78754"/>
                  <a:gd name="connsiteY43" fmla="*/ 96327 h 97562"/>
                  <a:gd name="connsiteX44" fmla="*/ 36844 w 78754"/>
                  <a:gd name="connsiteY44" fmla="*/ 95630 h 97562"/>
                  <a:gd name="connsiteX45" fmla="*/ 40518 w 78754"/>
                  <a:gd name="connsiteY45" fmla="*/ 93325 h 97562"/>
                  <a:gd name="connsiteX46" fmla="*/ 39970 w 78754"/>
                  <a:gd name="connsiteY46" fmla="*/ 90945 h 97562"/>
                  <a:gd name="connsiteX47" fmla="*/ 38793 w 78754"/>
                  <a:gd name="connsiteY47" fmla="*/ 85065 h 97562"/>
                  <a:gd name="connsiteX48" fmla="*/ 37532 w 78754"/>
                  <a:gd name="connsiteY48" fmla="*/ 81118 h 97562"/>
                  <a:gd name="connsiteX49" fmla="*/ 38229 w 78754"/>
                  <a:gd name="connsiteY49" fmla="*/ 78141 h 97562"/>
                  <a:gd name="connsiteX50" fmla="*/ 37408 w 78754"/>
                  <a:gd name="connsiteY50" fmla="*/ 63206 h 97562"/>
                  <a:gd name="connsiteX51" fmla="*/ 37507 w 78754"/>
                  <a:gd name="connsiteY51" fmla="*/ 57891 h 97562"/>
                  <a:gd name="connsiteX52" fmla="*/ 38005 w 78754"/>
                  <a:gd name="connsiteY52" fmla="*/ 53205 h 97562"/>
                  <a:gd name="connsiteX53" fmla="*/ 38925 w 78754"/>
                  <a:gd name="connsiteY53" fmla="*/ 48420 h 97562"/>
                  <a:gd name="connsiteX54" fmla="*/ 38503 w 78754"/>
                  <a:gd name="connsiteY54" fmla="*/ 40576 h 97562"/>
                  <a:gd name="connsiteX55" fmla="*/ 39199 w 78754"/>
                  <a:gd name="connsiteY55" fmla="*/ 24256 h 97562"/>
                  <a:gd name="connsiteX56" fmla="*/ 41488 w 78754"/>
                  <a:gd name="connsiteY56" fmla="*/ 8160 h 97562"/>
                  <a:gd name="connsiteX57" fmla="*/ 42732 w 78754"/>
                  <a:gd name="connsiteY57" fmla="*/ 7745 h 97562"/>
                  <a:gd name="connsiteX58" fmla="*/ 43146 w 78754"/>
                  <a:gd name="connsiteY58" fmla="*/ 7745 h 97562"/>
                  <a:gd name="connsiteX59" fmla="*/ 54797 w 78754"/>
                  <a:gd name="connsiteY59" fmla="*/ 7181 h 97562"/>
                  <a:gd name="connsiteX60" fmla="*/ 64143 w 78754"/>
                  <a:gd name="connsiteY60" fmla="*/ 8566 h 97562"/>
                  <a:gd name="connsiteX61" fmla="*/ 65462 w 78754"/>
                  <a:gd name="connsiteY61" fmla="*/ 8434 h 97562"/>
                  <a:gd name="connsiteX62" fmla="*/ 69890 w 78754"/>
                  <a:gd name="connsiteY62" fmla="*/ 8707 h 97562"/>
                  <a:gd name="connsiteX63" fmla="*/ 75645 w 78754"/>
                  <a:gd name="connsiteY63" fmla="*/ 8981 h 97562"/>
                  <a:gd name="connsiteX64" fmla="*/ 77237 w 78754"/>
                  <a:gd name="connsiteY64" fmla="*/ 8707 h 97562"/>
                  <a:gd name="connsiteX65" fmla="*/ 78755 w 78754"/>
                  <a:gd name="connsiteY65" fmla="*/ 3151 h 97562"/>
                  <a:gd name="connsiteX66" fmla="*/ 73373 w 78754"/>
                  <a:gd name="connsiteY66" fmla="*/ 1493 h 97562"/>
                  <a:gd name="connsiteX67" fmla="*/ 68488 w 78754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54" h="97562">
                    <a:moveTo>
                      <a:pt x="68488" y="1799"/>
                    </a:moveTo>
                    <a:cubicBezTo>
                      <a:pt x="66490" y="2040"/>
                      <a:pt x="65089" y="2156"/>
                      <a:pt x="64301" y="2156"/>
                    </a:cubicBezTo>
                    <a:lnTo>
                      <a:pt x="63753" y="2156"/>
                    </a:lnTo>
                    <a:lnTo>
                      <a:pt x="61755" y="1882"/>
                    </a:lnTo>
                    <a:lnTo>
                      <a:pt x="50477" y="2156"/>
                    </a:lnTo>
                    <a:cubicBezTo>
                      <a:pt x="49042" y="2156"/>
                      <a:pt x="47525" y="2272"/>
                      <a:pt x="45916" y="2513"/>
                    </a:cubicBezTo>
                    <a:cubicBezTo>
                      <a:pt x="44307" y="2737"/>
                      <a:pt x="43254" y="2853"/>
                      <a:pt x="42806" y="2853"/>
                    </a:cubicBezTo>
                    <a:cubicBezTo>
                      <a:pt x="42392" y="2579"/>
                      <a:pt x="41795" y="2098"/>
                      <a:pt x="41032" y="1401"/>
                    </a:cubicBezTo>
                    <a:cubicBezTo>
                      <a:pt x="40277" y="688"/>
                      <a:pt x="39647" y="357"/>
                      <a:pt x="39133" y="357"/>
                    </a:cubicBezTo>
                    <a:lnTo>
                      <a:pt x="37955" y="630"/>
                    </a:lnTo>
                    <a:cubicBezTo>
                      <a:pt x="37856" y="406"/>
                      <a:pt x="37541" y="199"/>
                      <a:pt x="36993" y="0"/>
                    </a:cubicBezTo>
                    <a:lnTo>
                      <a:pt x="36579" y="904"/>
                    </a:lnTo>
                    <a:cubicBezTo>
                      <a:pt x="34472" y="1468"/>
                      <a:pt x="32167" y="1741"/>
                      <a:pt x="29663" y="1741"/>
                    </a:cubicBezTo>
                    <a:lnTo>
                      <a:pt x="19289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61" y="580"/>
                      <a:pt x="4337" y="348"/>
                      <a:pt x="3740" y="348"/>
                    </a:cubicBezTo>
                    <a:cubicBezTo>
                      <a:pt x="2761" y="348"/>
                      <a:pt x="1949" y="522"/>
                      <a:pt x="1310" y="896"/>
                    </a:cubicBezTo>
                    <a:lnTo>
                      <a:pt x="1310" y="1186"/>
                    </a:lnTo>
                    <a:cubicBezTo>
                      <a:pt x="1310" y="1932"/>
                      <a:pt x="1103" y="2911"/>
                      <a:pt x="663" y="4138"/>
                    </a:cubicBezTo>
                    <a:cubicBezTo>
                      <a:pt x="216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43" y="9578"/>
                      <a:pt x="7704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2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63" y="7919"/>
                    </a:lnTo>
                    <a:cubicBezTo>
                      <a:pt x="28701" y="8002"/>
                      <a:pt x="29198" y="8210"/>
                      <a:pt x="29397" y="8500"/>
                    </a:cubicBezTo>
                    <a:cubicBezTo>
                      <a:pt x="29571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59" y="61456"/>
                    </a:lnTo>
                    <a:cubicBezTo>
                      <a:pt x="30359" y="74559"/>
                      <a:pt x="29571" y="83175"/>
                      <a:pt x="28004" y="87279"/>
                    </a:cubicBezTo>
                    <a:cubicBezTo>
                      <a:pt x="27855" y="87653"/>
                      <a:pt x="27797" y="87860"/>
                      <a:pt x="27797" y="87910"/>
                    </a:cubicBezTo>
                    <a:cubicBezTo>
                      <a:pt x="27797" y="88747"/>
                      <a:pt x="27863" y="89925"/>
                      <a:pt x="28004" y="91451"/>
                    </a:cubicBezTo>
                    <a:cubicBezTo>
                      <a:pt x="28278" y="94370"/>
                      <a:pt x="27938" y="96078"/>
                      <a:pt x="26976" y="96592"/>
                    </a:cubicBezTo>
                    <a:lnTo>
                      <a:pt x="27523" y="96592"/>
                    </a:lnTo>
                    <a:cubicBezTo>
                      <a:pt x="27938" y="96592"/>
                      <a:pt x="28585" y="96542"/>
                      <a:pt x="29455" y="96451"/>
                    </a:cubicBezTo>
                    <a:cubicBezTo>
                      <a:pt x="30343" y="96368"/>
                      <a:pt x="31006" y="96318"/>
                      <a:pt x="31470" y="96318"/>
                    </a:cubicBezTo>
                    <a:cubicBezTo>
                      <a:pt x="32441" y="96318"/>
                      <a:pt x="33046" y="96716"/>
                      <a:pt x="33344" y="97562"/>
                    </a:cubicBezTo>
                    <a:cubicBezTo>
                      <a:pt x="34016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79" y="96874"/>
                    </a:cubicBezTo>
                    <a:cubicBezTo>
                      <a:pt x="36852" y="96874"/>
                      <a:pt x="36993" y="96700"/>
                      <a:pt x="36993" y="96327"/>
                    </a:cubicBezTo>
                    <a:cubicBezTo>
                      <a:pt x="36993" y="96003"/>
                      <a:pt x="36943" y="95763"/>
                      <a:pt x="36844" y="95630"/>
                    </a:cubicBezTo>
                    <a:cubicBezTo>
                      <a:pt x="39290" y="94743"/>
                      <a:pt x="40518" y="93988"/>
                      <a:pt x="40518" y="93325"/>
                    </a:cubicBezTo>
                    <a:cubicBezTo>
                      <a:pt x="40518" y="93051"/>
                      <a:pt x="40327" y="92263"/>
                      <a:pt x="39970" y="90945"/>
                    </a:cubicBezTo>
                    <a:cubicBezTo>
                      <a:pt x="39597" y="89626"/>
                      <a:pt x="39199" y="87661"/>
                      <a:pt x="38793" y="85065"/>
                    </a:cubicBezTo>
                    <a:cubicBezTo>
                      <a:pt x="38378" y="82486"/>
                      <a:pt x="37955" y="81168"/>
                      <a:pt x="37532" y="81118"/>
                    </a:cubicBezTo>
                    <a:cubicBezTo>
                      <a:pt x="37997" y="80878"/>
                      <a:pt x="38229" y="79891"/>
                      <a:pt x="38229" y="78141"/>
                    </a:cubicBezTo>
                    <a:lnTo>
                      <a:pt x="37408" y="63206"/>
                    </a:lnTo>
                    <a:cubicBezTo>
                      <a:pt x="37408" y="61224"/>
                      <a:pt x="37441" y="59450"/>
                      <a:pt x="37507" y="57891"/>
                    </a:cubicBezTo>
                    <a:cubicBezTo>
                      <a:pt x="37574" y="56348"/>
                      <a:pt x="37731" y="54781"/>
                      <a:pt x="38005" y="53205"/>
                    </a:cubicBezTo>
                    <a:lnTo>
                      <a:pt x="38925" y="48420"/>
                    </a:lnTo>
                    <a:lnTo>
                      <a:pt x="38503" y="40576"/>
                    </a:lnTo>
                    <a:cubicBezTo>
                      <a:pt x="38503" y="36545"/>
                      <a:pt x="38743" y="31122"/>
                      <a:pt x="39199" y="24256"/>
                    </a:cubicBezTo>
                    <a:cubicBezTo>
                      <a:pt x="39663" y="17406"/>
                      <a:pt x="40426" y="12041"/>
                      <a:pt x="41488" y="8160"/>
                    </a:cubicBezTo>
                    <a:cubicBezTo>
                      <a:pt x="41911" y="7870"/>
                      <a:pt x="42325" y="7745"/>
                      <a:pt x="42732" y="7745"/>
                    </a:cubicBezTo>
                    <a:lnTo>
                      <a:pt x="43146" y="7745"/>
                    </a:lnTo>
                    <a:lnTo>
                      <a:pt x="54797" y="7181"/>
                    </a:lnTo>
                    <a:cubicBezTo>
                      <a:pt x="60337" y="7181"/>
                      <a:pt x="63447" y="7646"/>
                      <a:pt x="64143" y="8566"/>
                    </a:cubicBezTo>
                    <a:cubicBezTo>
                      <a:pt x="64417" y="8483"/>
                      <a:pt x="64865" y="8434"/>
                      <a:pt x="65462" y="8434"/>
                    </a:cubicBezTo>
                    <a:cubicBezTo>
                      <a:pt x="66200" y="8434"/>
                      <a:pt x="67668" y="8533"/>
                      <a:pt x="69890" y="8707"/>
                    </a:cubicBezTo>
                    <a:cubicBezTo>
                      <a:pt x="72112" y="8898"/>
                      <a:pt x="74028" y="8981"/>
                      <a:pt x="75645" y="8981"/>
                    </a:cubicBezTo>
                    <a:cubicBezTo>
                      <a:pt x="75745" y="8981"/>
                      <a:pt x="76275" y="8898"/>
                      <a:pt x="77237" y="8707"/>
                    </a:cubicBezTo>
                    <a:cubicBezTo>
                      <a:pt x="77975" y="7322"/>
                      <a:pt x="78481" y="5473"/>
                      <a:pt x="78755" y="3151"/>
                    </a:cubicBezTo>
                    <a:cubicBezTo>
                      <a:pt x="78207" y="2040"/>
                      <a:pt x="76416" y="1493"/>
                      <a:pt x="73373" y="1493"/>
                    </a:cubicBezTo>
                    <a:cubicBezTo>
                      <a:pt x="72112" y="1459"/>
                      <a:pt x="70504" y="1567"/>
                      <a:pt x="68488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85" name="图形 61">
              <a:extLst>
                <a:ext uri="{FF2B5EF4-FFF2-40B4-BE49-F238E27FC236}">
                  <a16:creationId xmlns="" xmlns:a16="http://schemas.microsoft.com/office/drawing/2014/main" id="{B8AF01C1-5A02-4A52-9A4F-1545FAD1AD8A}"/>
                </a:ext>
              </a:extLst>
            </p:cNvPr>
            <p:cNvGrpSpPr/>
            <p:nvPr/>
          </p:nvGrpSpPr>
          <p:grpSpPr>
            <a:xfrm>
              <a:off x="6681724" y="1541256"/>
              <a:ext cx="106275" cy="105105"/>
              <a:chOff x="6681724" y="1541256"/>
              <a:chExt cx="106275" cy="105105"/>
            </a:xfrm>
            <a:grpFill/>
          </p:grpSpPr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13FEC611-7032-4BD0-A2F0-C8AF984E75A2}"/>
                  </a:ext>
                </a:extLst>
              </p:cNvPr>
              <p:cNvSpPr/>
              <p:nvPr/>
            </p:nvSpPr>
            <p:spPr>
              <a:xfrm>
                <a:off x="6681724" y="1541256"/>
                <a:ext cx="106275" cy="105105"/>
              </a:xfrm>
              <a:custGeom>
                <a:avLst/>
                <a:gdLst>
                  <a:gd name="connsiteX0" fmla="*/ 52147 w 106275"/>
                  <a:gd name="connsiteY0" fmla="*/ 105105 h 105105"/>
                  <a:gd name="connsiteX1" fmla="*/ 7002 w 106275"/>
                  <a:gd name="connsiteY1" fmla="*/ 79042 h 105105"/>
                  <a:gd name="connsiteX2" fmla="*/ 252 w 106275"/>
                  <a:gd name="connsiteY2" fmla="*/ 56834 h 105105"/>
                  <a:gd name="connsiteX3" fmla="*/ 2325 w 106275"/>
                  <a:gd name="connsiteY3" fmla="*/ 35456 h 105105"/>
                  <a:gd name="connsiteX4" fmla="*/ 20428 w 106275"/>
                  <a:gd name="connsiteY4" fmla="*/ 11059 h 105105"/>
                  <a:gd name="connsiteX5" fmla="*/ 51434 w 106275"/>
                  <a:gd name="connsiteY5" fmla="*/ 5 h 105105"/>
                  <a:gd name="connsiteX6" fmla="*/ 94008 w 106275"/>
                  <a:gd name="connsiteY6" fmla="*/ 18091 h 105105"/>
                  <a:gd name="connsiteX7" fmla="*/ 105941 w 106275"/>
                  <a:gd name="connsiteY7" fmla="*/ 46692 h 105105"/>
                  <a:gd name="connsiteX8" fmla="*/ 78244 w 106275"/>
                  <a:gd name="connsiteY8" fmla="*/ 98944 h 105105"/>
                  <a:gd name="connsiteX9" fmla="*/ 58292 w 106275"/>
                  <a:gd name="connsiteY9" fmla="*/ 104699 h 105105"/>
                  <a:gd name="connsiteX10" fmla="*/ 52147 w 106275"/>
                  <a:gd name="connsiteY10" fmla="*/ 105105 h 105105"/>
                  <a:gd name="connsiteX11" fmla="*/ 7019 w 106275"/>
                  <a:gd name="connsiteY11" fmla="*/ 53243 h 105105"/>
                  <a:gd name="connsiteX12" fmla="*/ 53482 w 106275"/>
                  <a:gd name="connsiteY12" fmla="*/ 98115 h 105105"/>
                  <a:gd name="connsiteX13" fmla="*/ 99050 w 106275"/>
                  <a:gd name="connsiteY13" fmla="*/ 51925 h 105105"/>
                  <a:gd name="connsiteX14" fmla="*/ 52653 w 106275"/>
                  <a:gd name="connsiteY14" fmla="*/ 6921 h 105105"/>
                  <a:gd name="connsiteX15" fmla="*/ 7019 w 106275"/>
                  <a:gd name="connsiteY15" fmla="*/ 53243 h 105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6275" h="105105">
                    <a:moveTo>
                      <a:pt x="52147" y="105105"/>
                    </a:moveTo>
                    <a:cubicBezTo>
                      <a:pt x="32900" y="103497"/>
                      <a:pt x="17418" y="95668"/>
                      <a:pt x="7002" y="79042"/>
                    </a:cubicBezTo>
                    <a:cubicBezTo>
                      <a:pt x="2715" y="72192"/>
                      <a:pt x="924" y="64729"/>
                      <a:pt x="252" y="56834"/>
                    </a:cubicBezTo>
                    <a:cubicBezTo>
                      <a:pt x="-362" y="49562"/>
                      <a:pt x="78" y="42430"/>
                      <a:pt x="2325" y="35456"/>
                    </a:cubicBezTo>
                    <a:cubicBezTo>
                      <a:pt x="5592" y="25314"/>
                      <a:pt x="11961" y="17444"/>
                      <a:pt x="20428" y="11059"/>
                    </a:cubicBezTo>
                    <a:cubicBezTo>
                      <a:pt x="29599" y="4143"/>
                      <a:pt x="39998" y="-169"/>
                      <a:pt x="51434" y="5"/>
                    </a:cubicBezTo>
                    <a:cubicBezTo>
                      <a:pt x="67895" y="254"/>
                      <a:pt x="82971" y="4964"/>
                      <a:pt x="94008" y="18091"/>
                    </a:cubicBezTo>
                    <a:cubicBezTo>
                      <a:pt x="100941" y="26342"/>
                      <a:pt x="104556" y="36094"/>
                      <a:pt x="105941" y="46692"/>
                    </a:cubicBezTo>
                    <a:cubicBezTo>
                      <a:pt x="108263" y="64472"/>
                      <a:pt x="98445" y="88429"/>
                      <a:pt x="78244" y="98944"/>
                    </a:cubicBezTo>
                    <a:cubicBezTo>
                      <a:pt x="71999" y="102195"/>
                      <a:pt x="65291" y="103978"/>
                      <a:pt x="58292" y="104699"/>
                    </a:cubicBezTo>
                    <a:cubicBezTo>
                      <a:pt x="56244" y="104898"/>
                      <a:pt x="54187" y="104973"/>
                      <a:pt x="52147" y="105105"/>
                    </a:cubicBezTo>
                    <a:close/>
                    <a:moveTo>
                      <a:pt x="7019" y="53243"/>
                    </a:moveTo>
                    <a:cubicBezTo>
                      <a:pt x="5294" y="76272"/>
                      <a:pt x="29873" y="97866"/>
                      <a:pt x="53482" y="98115"/>
                    </a:cubicBezTo>
                    <a:cubicBezTo>
                      <a:pt x="77099" y="98363"/>
                      <a:pt x="99564" y="78528"/>
                      <a:pt x="99050" y="51925"/>
                    </a:cubicBezTo>
                    <a:cubicBezTo>
                      <a:pt x="98461" y="21101"/>
                      <a:pt x="74454" y="6042"/>
                      <a:pt x="52653" y="6921"/>
                    </a:cubicBezTo>
                    <a:cubicBezTo>
                      <a:pt x="26058" y="7991"/>
                      <a:pt x="6737" y="26392"/>
                      <a:pt x="7019" y="5324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1490A052-18BF-4987-A9F1-6D31D349134C}"/>
                  </a:ext>
                </a:extLst>
              </p:cNvPr>
              <p:cNvSpPr/>
              <p:nvPr/>
            </p:nvSpPr>
            <p:spPr>
              <a:xfrm>
                <a:off x="6715777" y="1554733"/>
                <a:ext cx="46529" cy="72535"/>
              </a:xfrm>
              <a:custGeom>
                <a:avLst/>
                <a:gdLst>
                  <a:gd name="connsiteX0" fmla="*/ 30326 w 46529"/>
                  <a:gd name="connsiteY0" fmla="*/ 39850 h 72535"/>
                  <a:gd name="connsiteX1" fmla="*/ 46530 w 46529"/>
                  <a:gd name="connsiteY1" fmla="*/ 72365 h 72535"/>
                  <a:gd name="connsiteX2" fmla="*/ 41339 w 46529"/>
                  <a:gd name="connsiteY2" fmla="*/ 72365 h 72535"/>
                  <a:gd name="connsiteX3" fmla="*/ 36363 w 46529"/>
                  <a:gd name="connsiteY3" fmla="*/ 72133 h 72535"/>
                  <a:gd name="connsiteX4" fmla="*/ 33958 w 46529"/>
                  <a:gd name="connsiteY4" fmla="*/ 67845 h 72535"/>
                  <a:gd name="connsiteX5" fmla="*/ 21727 w 46529"/>
                  <a:gd name="connsiteY5" fmla="*/ 42926 h 72535"/>
                  <a:gd name="connsiteX6" fmla="*/ 18766 w 46529"/>
                  <a:gd name="connsiteY6" fmla="*/ 41019 h 72535"/>
                  <a:gd name="connsiteX7" fmla="*/ 11535 w 46529"/>
                  <a:gd name="connsiteY7" fmla="*/ 41069 h 72535"/>
                  <a:gd name="connsiteX8" fmla="*/ 9752 w 46529"/>
                  <a:gd name="connsiteY8" fmla="*/ 41160 h 72535"/>
                  <a:gd name="connsiteX9" fmla="*/ 9752 w 46529"/>
                  <a:gd name="connsiteY9" fmla="*/ 72274 h 72535"/>
                  <a:gd name="connsiteX10" fmla="*/ 0 w 46529"/>
                  <a:gd name="connsiteY10" fmla="*/ 72274 h 72535"/>
                  <a:gd name="connsiteX11" fmla="*/ 0 w 46529"/>
                  <a:gd name="connsiteY11" fmla="*/ 145 h 72535"/>
                  <a:gd name="connsiteX12" fmla="*/ 987 w 46529"/>
                  <a:gd name="connsiteY12" fmla="*/ 4 h 72535"/>
                  <a:gd name="connsiteX13" fmla="*/ 23468 w 46529"/>
                  <a:gd name="connsiteY13" fmla="*/ 78 h 72535"/>
                  <a:gd name="connsiteX14" fmla="*/ 34862 w 46529"/>
                  <a:gd name="connsiteY14" fmla="*/ 2898 h 72535"/>
                  <a:gd name="connsiteX15" fmla="*/ 43669 w 46529"/>
                  <a:gd name="connsiteY15" fmla="*/ 14176 h 72535"/>
                  <a:gd name="connsiteX16" fmla="*/ 43727 w 46529"/>
                  <a:gd name="connsiteY16" fmla="*/ 26722 h 72535"/>
                  <a:gd name="connsiteX17" fmla="*/ 31935 w 46529"/>
                  <a:gd name="connsiteY17" fmla="*/ 39352 h 72535"/>
                  <a:gd name="connsiteX18" fmla="*/ 30326 w 46529"/>
                  <a:gd name="connsiteY18" fmla="*/ 39850 h 72535"/>
                  <a:gd name="connsiteX19" fmla="*/ 9785 w 46529"/>
                  <a:gd name="connsiteY19" fmla="*/ 32983 h 72535"/>
                  <a:gd name="connsiteX20" fmla="*/ 14388 w 46529"/>
                  <a:gd name="connsiteY20" fmla="*/ 32975 h 72535"/>
                  <a:gd name="connsiteX21" fmla="*/ 24662 w 46529"/>
                  <a:gd name="connsiteY21" fmla="*/ 32627 h 72535"/>
                  <a:gd name="connsiteX22" fmla="*/ 33461 w 46529"/>
                  <a:gd name="connsiteY22" fmla="*/ 26424 h 72535"/>
                  <a:gd name="connsiteX23" fmla="*/ 34431 w 46529"/>
                  <a:gd name="connsiteY23" fmla="*/ 21382 h 72535"/>
                  <a:gd name="connsiteX24" fmla="*/ 24264 w 46529"/>
                  <a:gd name="connsiteY24" fmla="*/ 8628 h 72535"/>
                  <a:gd name="connsiteX25" fmla="*/ 10158 w 46529"/>
                  <a:gd name="connsiteY25" fmla="*/ 8188 h 72535"/>
                  <a:gd name="connsiteX26" fmla="*/ 9785 w 46529"/>
                  <a:gd name="connsiteY26" fmla="*/ 8421 h 72535"/>
                  <a:gd name="connsiteX27" fmla="*/ 9785 w 46529"/>
                  <a:gd name="connsiteY27" fmla="*/ 32983 h 7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529" h="72535">
                    <a:moveTo>
                      <a:pt x="30326" y="39850"/>
                    </a:moveTo>
                    <a:cubicBezTo>
                      <a:pt x="35724" y="50688"/>
                      <a:pt x="41048" y="61369"/>
                      <a:pt x="46530" y="72365"/>
                    </a:cubicBezTo>
                    <a:cubicBezTo>
                      <a:pt x="44639" y="72365"/>
                      <a:pt x="42989" y="72373"/>
                      <a:pt x="41339" y="72365"/>
                    </a:cubicBezTo>
                    <a:cubicBezTo>
                      <a:pt x="39647" y="72348"/>
                      <a:pt x="37599" y="72887"/>
                      <a:pt x="36363" y="72133"/>
                    </a:cubicBezTo>
                    <a:cubicBezTo>
                      <a:pt x="35136" y="71386"/>
                      <a:pt x="34696" y="69338"/>
                      <a:pt x="33958" y="67845"/>
                    </a:cubicBezTo>
                    <a:cubicBezTo>
                      <a:pt x="29862" y="59544"/>
                      <a:pt x="25757" y="51252"/>
                      <a:pt x="21727" y="42926"/>
                    </a:cubicBezTo>
                    <a:cubicBezTo>
                      <a:pt x="21080" y="41591"/>
                      <a:pt x="20416" y="40894"/>
                      <a:pt x="18766" y="41019"/>
                    </a:cubicBezTo>
                    <a:cubicBezTo>
                      <a:pt x="16370" y="41210"/>
                      <a:pt x="13948" y="41060"/>
                      <a:pt x="11535" y="41069"/>
                    </a:cubicBezTo>
                    <a:cubicBezTo>
                      <a:pt x="10988" y="41069"/>
                      <a:pt x="10440" y="41118"/>
                      <a:pt x="9752" y="41160"/>
                    </a:cubicBezTo>
                    <a:cubicBezTo>
                      <a:pt x="9752" y="51592"/>
                      <a:pt x="9752" y="61883"/>
                      <a:pt x="9752" y="72274"/>
                    </a:cubicBezTo>
                    <a:cubicBezTo>
                      <a:pt x="6443" y="72274"/>
                      <a:pt x="3284" y="72274"/>
                      <a:pt x="0" y="72274"/>
                    </a:cubicBezTo>
                    <a:cubicBezTo>
                      <a:pt x="0" y="48267"/>
                      <a:pt x="0" y="24260"/>
                      <a:pt x="0" y="145"/>
                    </a:cubicBezTo>
                    <a:cubicBezTo>
                      <a:pt x="315" y="95"/>
                      <a:pt x="655" y="4"/>
                      <a:pt x="987" y="4"/>
                    </a:cubicBezTo>
                    <a:cubicBezTo>
                      <a:pt x="8483" y="12"/>
                      <a:pt x="15980" y="-38"/>
                      <a:pt x="23468" y="78"/>
                    </a:cubicBezTo>
                    <a:cubicBezTo>
                      <a:pt x="27448" y="145"/>
                      <a:pt x="31280" y="1073"/>
                      <a:pt x="34862" y="2898"/>
                    </a:cubicBezTo>
                    <a:cubicBezTo>
                      <a:pt x="39581" y="5303"/>
                      <a:pt x="42541" y="9026"/>
                      <a:pt x="43669" y="14176"/>
                    </a:cubicBezTo>
                    <a:cubicBezTo>
                      <a:pt x="44581" y="18355"/>
                      <a:pt x="44689" y="22560"/>
                      <a:pt x="43727" y="26722"/>
                    </a:cubicBezTo>
                    <a:cubicBezTo>
                      <a:pt x="42251" y="33116"/>
                      <a:pt x="37947" y="37047"/>
                      <a:pt x="31935" y="39352"/>
                    </a:cubicBezTo>
                    <a:cubicBezTo>
                      <a:pt x="31454" y="39534"/>
                      <a:pt x="30956" y="39659"/>
                      <a:pt x="30326" y="39850"/>
                    </a:cubicBezTo>
                    <a:close/>
                    <a:moveTo>
                      <a:pt x="9785" y="32983"/>
                    </a:moveTo>
                    <a:cubicBezTo>
                      <a:pt x="11427" y="32983"/>
                      <a:pt x="12912" y="33008"/>
                      <a:pt x="14388" y="32975"/>
                    </a:cubicBezTo>
                    <a:cubicBezTo>
                      <a:pt x="17812" y="32900"/>
                      <a:pt x="21287" y="33083"/>
                      <a:pt x="24662" y="32627"/>
                    </a:cubicBezTo>
                    <a:cubicBezTo>
                      <a:pt x="28543" y="32104"/>
                      <a:pt x="31984" y="30404"/>
                      <a:pt x="33461" y="26424"/>
                    </a:cubicBezTo>
                    <a:cubicBezTo>
                      <a:pt x="34049" y="24840"/>
                      <a:pt x="34306" y="23082"/>
                      <a:pt x="34431" y="21382"/>
                    </a:cubicBezTo>
                    <a:cubicBezTo>
                      <a:pt x="34920" y="14582"/>
                      <a:pt x="31072" y="9482"/>
                      <a:pt x="24264" y="8628"/>
                    </a:cubicBezTo>
                    <a:cubicBezTo>
                      <a:pt x="19620" y="8048"/>
                      <a:pt x="14869" y="8296"/>
                      <a:pt x="10158" y="8188"/>
                    </a:cubicBezTo>
                    <a:cubicBezTo>
                      <a:pt x="10034" y="8188"/>
                      <a:pt x="9910" y="8338"/>
                      <a:pt x="9785" y="8421"/>
                    </a:cubicBezTo>
                    <a:cubicBezTo>
                      <a:pt x="9785" y="16547"/>
                      <a:pt x="9785" y="24658"/>
                      <a:pt x="9785" y="3298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893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86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rgbClr val="06C8F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6C8F4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266" y="4935974"/>
            <a:ext cx="5455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3910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37B58DA-29A2-4E66-A54A-CC0C17B0E4BA}"/>
              </a:ext>
            </a:extLst>
          </p:cNvPr>
          <p:cNvSpPr>
            <a:spLocks/>
          </p:cNvSpPr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">
                <a:srgbClr val="06C8F4"/>
              </a:gs>
              <a:gs pos="100000">
                <a:srgbClr val="0D94FD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pic>
        <p:nvPicPr>
          <p:cNvPr id="93" name="图片 92">
            <a:extLst>
              <a:ext uri="{FF2B5EF4-FFF2-40B4-BE49-F238E27FC236}">
                <a16:creationId xmlns="" xmlns:a16="http://schemas.microsoft.com/office/drawing/2014/main" id="{67463578-8F70-49CE-9523-F7F8EC124FD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43"/>
          <a:stretch>
            <a:fillRect/>
          </a:stretch>
        </p:blipFill>
        <p:spPr>
          <a:xfrm>
            <a:off x="0" y="0"/>
            <a:ext cx="12192000" cy="6272091"/>
          </a:xfrm>
          <a:custGeom>
            <a:avLst/>
            <a:gdLst>
              <a:gd name="connsiteX0" fmla="*/ 0 w 12192000"/>
              <a:gd name="connsiteY0" fmla="*/ 0 h 6272091"/>
              <a:gd name="connsiteX1" fmla="*/ 1 w 12192000"/>
              <a:gd name="connsiteY1" fmla="*/ 0 h 6272091"/>
              <a:gd name="connsiteX2" fmla="*/ 1 w 12192000"/>
              <a:gd name="connsiteY2" fmla="*/ 1671146 h 6272091"/>
              <a:gd name="connsiteX3" fmla="*/ 4306873 w 12192000"/>
              <a:gd name="connsiteY3" fmla="*/ 1671146 h 6272091"/>
              <a:gd name="connsiteX4" fmla="*/ 4435353 w 12192000"/>
              <a:gd name="connsiteY4" fmla="*/ 2185066 h 6272091"/>
              <a:gd name="connsiteX5" fmla="*/ 7756649 w 12192000"/>
              <a:gd name="connsiteY5" fmla="*/ 2185066 h 6272091"/>
              <a:gd name="connsiteX6" fmla="*/ 7885129 w 12192000"/>
              <a:gd name="connsiteY6" fmla="*/ 1671146 h 6272091"/>
              <a:gd name="connsiteX7" fmla="*/ 12192000 w 12192000"/>
              <a:gd name="connsiteY7" fmla="*/ 1671146 h 6272091"/>
              <a:gd name="connsiteX8" fmla="*/ 12192000 w 12192000"/>
              <a:gd name="connsiteY8" fmla="*/ 6272091 h 6272091"/>
              <a:gd name="connsiteX9" fmla="*/ 0 w 12192000"/>
              <a:gd name="connsiteY9" fmla="*/ 6272091 h 6272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272091">
                <a:moveTo>
                  <a:pt x="0" y="0"/>
                </a:moveTo>
                <a:lnTo>
                  <a:pt x="1" y="0"/>
                </a:lnTo>
                <a:lnTo>
                  <a:pt x="1" y="1671146"/>
                </a:lnTo>
                <a:lnTo>
                  <a:pt x="4306873" y="1671146"/>
                </a:lnTo>
                <a:lnTo>
                  <a:pt x="4435353" y="2185066"/>
                </a:lnTo>
                <a:lnTo>
                  <a:pt x="7756649" y="2185066"/>
                </a:lnTo>
                <a:lnTo>
                  <a:pt x="7885129" y="1671146"/>
                </a:lnTo>
                <a:lnTo>
                  <a:pt x="12192000" y="1671146"/>
                </a:lnTo>
                <a:lnTo>
                  <a:pt x="12192000" y="6272091"/>
                </a:lnTo>
                <a:lnTo>
                  <a:pt x="0" y="6272091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0A5A37D-48FF-6046-B162-EE97BA9FBC98}"/>
              </a:ext>
            </a:extLst>
          </p:cNvPr>
          <p:cNvSpPr txBox="1"/>
          <p:nvPr/>
        </p:nvSpPr>
        <p:spPr>
          <a:xfrm>
            <a:off x="4682453" y="661017"/>
            <a:ext cx="269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en-US" altLang="zh-CN" sz="60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61E5E5F0-E2A0-B441-854A-F60F707BE2AF}"/>
              </a:ext>
            </a:extLst>
          </p:cNvPr>
          <p:cNvSpPr txBox="1"/>
          <p:nvPr/>
        </p:nvSpPr>
        <p:spPr>
          <a:xfrm>
            <a:off x="5312035" y="1676680"/>
            <a:ext cx="1536508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35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CONTENTS</a:t>
            </a:r>
            <a:endParaRPr kumimoji="1" lang="zh-CN" altLang="en-US" sz="135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10" name="直线连接符 109">
            <a:extLst>
              <a:ext uri="{FF2B5EF4-FFF2-40B4-BE49-F238E27FC236}">
                <a16:creationId xmlns="" xmlns:a16="http://schemas.microsoft.com/office/drawing/2014/main" id="{1EEF8842-C3F6-D045-9967-4B23E575C046}"/>
              </a:ext>
            </a:extLst>
          </p:cNvPr>
          <p:cNvCxnSpPr>
            <a:cxnSpLocks/>
          </p:cNvCxnSpPr>
          <p:nvPr/>
        </p:nvCxnSpPr>
        <p:spPr>
          <a:xfrm flipH="1">
            <a:off x="6873166" y="1851884"/>
            <a:ext cx="73212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线连接符 141">
            <a:extLst>
              <a:ext uri="{FF2B5EF4-FFF2-40B4-BE49-F238E27FC236}">
                <a16:creationId xmlns="" xmlns:a16="http://schemas.microsoft.com/office/drawing/2014/main" id="{89FF267F-6467-5346-B5C7-BD958D36E22D}"/>
              </a:ext>
            </a:extLst>
          </p:cNvPr>
          <p:cNvCxnSpPr>
            <a:cxnSpLocks/>
          </p:cNvCxnSpPr>
          <p:nvPr/>
        </p:nvCxnSpPr>
        <p:spPr>
          <a:xfrm flipH="1">
            <a:off x="4552482" y="1851884"/>
            <a:ext cx="73212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形状 19">
            <a:extLst>
              <a:ext uri="{FF2B5EF4-FFF2-40B4-BE49-F238E27FC236}">
                <a16:creationId xmlns="" xmlns:a16="http://schemas.microsoft.com/office/drawing/2014/main" id="{686951D9-D039-034B-92E5-BC1DD8354112}"/>
              </a:ext>
            </a:extLst>
          </p:cNvPr>
          <p:cNvSpPr/>
          <p:nvPr/>
        </p:nvSpPr>
        <p:spPr>
          <a:xfrm>
            <a:off x="2" y="1658532"/>
            <a:ext cx="12191473" cy="529723"/>
          </a:xfrm>
          <a:custGeom>
            <a:avLst/>
            <a:gdLst>
              <a:gd name="connsiteX0" fmla="*/ 0 w 11893506"/>
              <a:gd name="connsiteY0" fmla="*/ 0 h 529722"/>
              <a:gd name="connsiteX1" fmla="*/ 4231465 w 11893506"/>
              <a:gd name="connsiteY1" fmla="*/ 0 h 529722"/>
              <a:gd name="connsiteX2" fmla="*/ 4370202 w 11893506"/>
              <a:gd name="connsiteY2" fmla="*/ 529722 h 529722"/>
              <a:gd name="connsiteX3" fmla="*/ 7687266 w 11893506"/>
              <a:gd name="connsiteY3" fmla="*/ 529722 h 529722"/>
              <a:gd name="connsiteX4" fmla="*/ 7813391 w 11893506"/>
              <a:gd name="connsiteY4" fmla="*/ 6307 h 529722"/>
              <a:gd name="connsiteX5" fmla="*/ 11893506 w 11893506"/>
              <a:gd name="connsiteY5" fmla="*/ 6307 h 529722"/>
              <a:gd name="connsiteX0" fmla="*/ 0 w 12122106"/>
              <a:gd name="connsiteY0" fmla="*/ 0 h 529722"/>
              <a:gd name="connsiteX1" fmla="*/ 4231465 w 12122106"/>
              <a:gd name="connsiteY1" fmla="*/ 0 h 529722"/>
              <a:gd name="connsiteX2" fmla="*/ 4370202 w 12122106"/>
              <a:gd name="connsiteY2" fmla="*/ 529722 h 529722"/>
              <a:gd name="connsiteX3" fmla="*/ 7687266 w 12122106"/>
              <a:gd name="connsiteY3" fmla="*/ 529722 h 529722"/>
              <a:gd name="connsiteX4" fmla="*/ 7813391 w 12122106"/>
              <a:gd name="connsiteY4" fmla="*/ 6307 h 529722"/>
              <a:gd name="connsiteX5" fmla="*/ 12122106 w 12122106"/>
              <a:gd name="connsiteY5" fmla="*/ 13927 h 52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22106" h="529722">
                <a:moveTo>
                  <a:pt x="0" y="0"/>
                </a:moveTo>
                <a:lnTo>
                  <a:pt x="4231465" y="0"/>
                </a:lnTo>
                <a:lnTo>
                  <a:pt x="4370202" y="529722"/>
                </a:lnTo>
                <a:lnTo>
                  <a:pt x="7687266" y="529722"/>
                </a:lnTo>
                <a:lnTo>
                  <a:pt x="7813391" y="6307"/>
                </a:lnTo>
                <a:lnTo>
                  <a:pt x="12122106" y="13927"/>
                </a:lnTo>
              </a:path>
            </a:pathLst>
          </a:custGeom>
          <a:ln w="101600">
            <a:solidFill>
              <a:srgbClr val="0D94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351" dirty="0">
              <a:latin typeface="Microsoft YaHei Regular"/>
            </a:endParaRPr>
          </a:p>
        </p:txBody>
      </p:sp>
      <p:cxnSp>
        <p:nvCxnSpPr>
          <p:cNvPr id="294" name="直线连接符 293">
            <a:extLst>
              <a:ext uri="{FF2B5EF4-FFF2-40B4-BE49-F238E27FC236}">
                <a16:creationId xmlns="" xmlns:a16="http://schemas.microsoft.com/office/drawing/2014/main" id="{B232246C-6116-3442-8353-D013336881EC}"/>
              </a:ext>
            </a:extLst>
          </p:cNvPr>
          <p:cNvCxnSpPr>
            <a:cxnSpLocks/>
          </p:cNvCxnSpPr>
          <p:nvPr/>
        </p:nvCxnSpPr>
        <p:spPr>
          <a:xfrm flipH="1">
            <a:off x="-6000" y="6246043"/>
            <a:ext cx="12204000" cy="0"/>
          </a:xfrm>
          <a:prstGeom prst="line">
            <a:avLst/>
          </a:prstGeom>
          <a:ln w="101600">
            <a:solidFill>
              <a:srgbClr val="0D94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3" name="文本框 322">
            <a:extLst>
              <a:ext uri="{FF2B5EF4-FFF2-40B4-BE49-F238E27FC236}">
                <a16:creationId xmlns="" xmlns:a16="http://schemas.microsoft.com/office/drawing/2014/main" id="{C70F41F5-B9AB-8146-AF71-6B9DEC2D4E3C}"/>
              </a:ext>
            </a:extLst>
          </p:cNvPr>
          <p:cNvSpPr txBox="1"/>
          <p:nvPr/>
        </p:nvSpPr>
        <p:spPr>
          <a:xfrm>
            <a:off x="1675087" y="296881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输入标题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="" xmlns:a16="http://schemas.microsoft.com/office/drawing/2014/main" id="{5A301D5D-637B-104D-94AB-3C9AEF4E27ED}"/>
              </a:ext>
            </a:extLst>
          </p:cNvPr>
          <p:cNvSpPr txBox="1"/>
          <p:nvPr/>
        </p:nvSpPr>
        <p:spPr>
          <a:xfrm>
            <a:off x="5610262" y="296881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输入标题</a:t>
            </a:r>
          </a:p>
        </p:txBody>
      </p:sp>
      <p:sp>
        <p:nvSpPr>
          <p:cNvPr id="325" name="文本框 324">
            <a:extLst>
              <a:ext uri="{FF2B5EF4-FFF2-40B4-BE49-F238E27FC236}">
                <a16:creationId xmlns="" xmlns:a16="http://schemas.microsoft.com/office/drawing/2014/main" id="{8F0B09D7-A53C-3144-B03E-070999CBAC56}"/>
              </a:ext>
            </a:extLst>
          </p:cNvPr>
          <p:cNvSpPr txBox="1"/>
          <p:nvPr/>
        </p:nvSpPr>
        <p:spPr>
          <a:xfrm>
            <a:off x="9079673" y="299137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输入标题</a:t>
            </a:r>
          </a:p>
        </p:txBody>
      </p:sp>
      <p:sp>
        <p:nvSpPr>
          <p:cNvPr id="326" name="文本框 325">
            <a:extLst>
              <a:ext uri="{FF2B5EF4-FFF2-40B4-BE49-F238E27FC236}">
                <a16:creationId xmlns="" xmlns:a16="http://schemas.microsoft.com/office/drawing/2014/main" id="{580D68DF-F9C0-7C42-807F-FE4B91B90268}"/>
              </a:ext>
            </a:extLst>
          </p:cNvPr>
          <p:cNvSpPr txBox="1"/>
          <p:nvPr/>
        </p:nvSpPr>
        <p:spPr>
          <a:xfrm>
            <a:off x="1690130" y="448490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输入标题</a:t>
            </a:r>
          </a:p>
        </p:txBody>
      </p:sp>
      <p:sp>
        <p:nvSpPr>
          <p:cNvPr id="327" name="文本框 326">
            <a:extLst>
              <a:ext uri="{FF2B5EF4-FFF2-40B4-BE49-F238E27FC236}">
                <a16:creationId xmlns="" xmlns:a16="http://schemas.microsoft.com/office/drawing/2014/main" id="{15263941-E0F7-6645-AA1F-0D00ECB9E229}"/>
              </a:ext>
            </a:extLst>
          </p:cNvPr>
          <p:cNvSpPr txBox="1"/>
          <p:nvPr/>
        </p:nvSpPr>
        <p:spPr>
          <a:xfrm>
            <a:off x="5623609" y="448504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输入标题</a:t>
            </a:r>
          </a:p>
        </p:txBody>
      </p:sp>
      <p:sp>
        <p:nvSpPr>
          <p:cNvPr id="328" name="文本框 327">
            <a:extLst>
              <a:ext uri="{FF2B5EF4-FFF2-40B4-BE49-F238E27FC236}">
                <a16:creationId xmlns="" xmlns:a16="http://schemas.microsoft.com/office/drawing/2014/main" id="{68B6FA2E-6D84-6D4F-A109-764EE8BF53AF}"/>
              </a:ext>
            </a:extLst>
          </p:cNvPr>
          <p:cNvSpPr txBox="1"/>
          <p:nvPr/>
        </p:nvSpPr>
        <p:spPr>
          <a:xfrm>
            <a:off x="9106718" y="44507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输入标题</a:t>
            </a:r>
          </a:p>
        </p:txBody>
      </p:sp>
      <p:sp>
        <p:nvSpPr>
          <p:cNvPr id="329" name="文本框 328">
            <a:extLst>
              <a:ext uri="{FF2B5EF4-FFF2-40B4-BE49-F238E27FC236}">
                <a16:creationId xmlns="" xmlns:a16="http://schemas.microsoft.com/office/drawing/2014/main" id="{EA6E2A71-7FAB-8E44-80CD-34777ADDC48D}"/>
              </a:ext>
            </a:extLst>
          </p:cNvPr>
          <p:cNvSpPr txBox="1"/>
          <p:nvPr/>
        </p:nvSpPr>
        <p:spPr>
          <a:xfrm>
            <a:off x="748976" y="2844048"/>
            <a:ext cx="1085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kumimoji="1" lang="zh-CN" altLang="en-US" sz="6000" dirty="0">
              <a:gradFill>
                <a:gsLst>
                  <a:gs pos="1000">
                    <a:srgbClr val="06C8F4"/>
                  </a:gs>
                  <a:gs pos="100000">
                    <a:srgbClr val="0D94FD"/>
                  </a:gs>
                </a:gsLst>
                <a:lin ang="1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0" name="文本框 329">
            <a:extLst>
              <a:ext uri="{FF2B5EF4-FFF2-40B4-BE49-F238E27FC236}">
                <a16:creationId xmlns="" xmlns:a16="http://schemas.microsoft.com/office/drawing/2014/main" id="{82564EA4-7C06-3F40-BC2B-8EF320C1B72F}"/>
              </a:ext>
            </a:extLst>
          </p:cNvPr>
          <p:cNvSpPr txBox="1"/>
          <p:nvPr/>
        </p:nvSpPr>
        <p:spPr>
          <a:xfrm>
            <a:off x="1690131" y="3402663"/>
            <a:ext cx="14904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enter title</a:t>
            </a:r>
            <a:endParaRPr kumimoji="1"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文本框 330">
            <a:extLst>
              <a:ext uri="{FF2B5EF4-FFF2-40B4-BE49-F238E27FC236}">
                <a16:creationId xmlns="" xmlns:a16="http://schemas.microsoft.com/office/drawing/2014/main" id="{B934FF70-978C-B642-8A9D-ACC57D9FC5FE}"/>
              </a:ext>
            </a:extLst>
          </p:cNvPr>
          <p:cNvSpPr txBox="1"/>
          <p:nvPr/>
        </p:nvSpPr>
        <p:spPr>
          <a:xfrm>
            <a:off x="4642064" y="2844048"/>
            <a:ext cx="1085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1" lang="zh-CN" altLang="en-US" sz="6000" dirty="0">
              <a:gradFill>
                <a:gsLst>
                  <a:gs pos="1000">
                    <a:srgbClr val="06C8F4"/>
                  </a:gs>
                  <a:gs pos="100000">
                    <a:srgbClr val="0D94FD"/>
                  </a:gs>
                </a:gsLst>
                <a:lin ang="1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2" name="文本框 331">
            <a:extLst>
              <a:ext uri="{FF2B5EF4-FFF2-40B4-BE49-F238E27FC236}">
                <a16:creationId xmlns="" xmlns:a16="http://schemas.microsoft.com/office/drawing/2014/main" id="{4622069B-2ECC-F746-B3CD-54BF4FFA2FB2}"/>
              </a:ext>
            </a:extLst>
          </p:cNvPr>
          <p:cNvSpPr txBox="1"/>
          <p:nvPr/>
        </p:nvSpPr>
        <p:spPr>
          <a:xfrm>
            <a:off x="5610261" y="3402663"/>
            <a:ext cx="1488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enter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3" name="文本框 332">
            <a:extLst>
              <a:ext uri="{FF2B5EF4-FFF2-40B4-BE49-F238E27FC236}">
                <a16:creationId xmlns="" xmlns:a16="http://schemas.microsoft.com/office/drawing/2014/main" id="{0D6923F0-C872-1048-BDC9-66FA01F8DFCD}"/>
              </a:ext>
            </a:extLst>
          </p:cNvPr>
          <p:cNvSpPr txBox="1"/>
          <p:nvPr/>
        </p:nvSpPr>
        <p:spPr>
          <a:xfrm>
            <a:off x="8138519" y="2844048"/>
            <a:ext cx="1085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1" lang="zh-CN" altLang="en-US" sz="6000" dirty="0">
              <a:gradFill>
                <a:gsLst>
                  <a:gs pos="1000">
                    <a:srgbClr val="06C8F4"/>
                  </a:gs>
                  <a:gs pos="100000">
                    <a:srgbClr val="0D94FD"/>
                  </a:gs>
                </a:gsLst>
                <a:lin ang="1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4" name="文本框 333">
            <a:extLst>
              <a:ext uri="{FF2B5EF4-FFF2-40B4-BE49-F238E27FC236}">
                <a16:creationId xmlns="" xmlns:a16="http://schemas.microsoft.com/office/drawing/2014/main" id="{6D5E8A99-C32A-F444-9B56-0159E17552D5}"/>
              </a:ext>
            </a:extLst>
          </p:cNvPr>
          <p:cNvSpPr txBox="1"/>
          <p:nvPr/>
        </p:nvSpPr>
        <p:spPr>
          <a:xfrm>
            <a:off x="9079673" y="3402663"/>
            <a:ext cx="1488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enter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5" name="文本框 334">
            <a:extLst>
              <a:ext uri="{FF2B5EF4-FFF2-40B4-BE49-F238E27FC236}">
                <a16:creationId xmlns="" xmlns:a16="http://schemas.microsoft.com/office/drawing/2014/main" id="{305E098F-A3F2-3548-AD40-975CC4B5A695}"/>
              </a:ext>
            </a:extLst>
          </p:cNvPr>
          <p:cNvSpPr txBox="1"/>
          <p:nvPr/>
        </p:nvSpPr>
        <p:spPr>
          <a:xfrm>
            <a:off x="721932" y="4337582"/>
            <a:ext cx="1085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kumimoji="1" lang="zh-CN" altLang="en-US" sz="6000" dirty="0">
              <a:gradFill>
                <a:gsLst>
                  <a:gs pos="1000">
                    <a:srgbClr val="06C8F4"/>
                  </a:gs>
                  <a:gs pos="100000">
                    <a:srgbClr val="0D94FD"/>
                  </a:gs>
                </a:gsLst>
                <a:lin ang="1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6" name="文本框 335">
            <a:extLst>
              <a:ext uri="{FF2B5EF4-FFF2-40B4-BE49-F238E27FC236}">
                <a16:creationId xmlns="" xmlns:a16="http://schemas.microsoft.com/office/drawing/2014/main" id="{4929DE04-8D67-074C-BDFB-FD8B218A38BF}"/>
              </a:ext>
            </a:extLst>
          </p:cNvPr>
          <p:cNvSpPr txBox="1"/>
          <p:nvPr/>
        </p:nvSpPr>
        <p:spPr>
          <a:xfrm>
            <a:off x="1690130" y="4924422"/>
            <a:ext cx="1488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enter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" name="文本框 336">
            <a:extLst>
              <a:ext uri="{FF2B5EF4-FFF2-40B4-BE49-F238E27FC236}">
                <a16:creationId xmlns="" xmlns:a16="http://schemas.microsoft.com/office/drawing/2014/main" id="{0793F066-C2CD-9E47-B144-E0148014E8E2}"/>
              </a:ext>
            </a:extLst>
          </p:cNvPr>
          <p:cNvSpPr txBox="1"/>
          <p:nvPr/>
        </p:nvSpPr>
        <p:spPr>
          <a:xfrm>
            <a:off x="4682453" y="4342010"/>
            <a:ext cx="1085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  <a:endParaRPr kumimoji="1" lang="zh-CN" altLang="en-US" sz="6000" dirty="0">
              <a:gradFill>
                <a:gsLst>
                  <a:gs pos="1000">
                    <a:srgbClr val="06C8F4"/>
                  </a:gs>
                  <a:gs pos="100000">
                    <a:srgbClr val="0D94FD"/>
                  </a:gs>
                </a:gsLst>
                <a:lin ang="1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8" name="文本框 337">
            <a:extLst>
              <a:ext uri="{FF2B5EF4-FFF2-40B4-BE49-F238E27FC236}">
                <a16:creationId xmlns="" xmlns:a16="http://schemas.microsoft.com/office/drawing/2014/main" id="{5B68AA02-B68A-064A-B0F6-0AA3FE6FC17D}"/>
              </a:ext>
            </a:extLst>
          </p:cNvPr>
          <p:cNvSpPr txBox="1"/>
          <p:nvPr/>
        </p:nvSpPr>
        <p:spPr>
          <a:xfrm>
            <a:off x="5623609" y="4939044"/>
            <a:ext cx="1488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enter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文本框 338">
            <a:extLst>
              <a:ext uri="{FF2B5EF4-FFF2-40B4-BE49-F238E27FC236}">
                <a16:creationId xmlns="" xmlns:a16="http://schemas.microsoft.com/office/drawing/2014/main" id="{BD85A151-BD85-BF48-98A7-2AFFB05EC102}"/>
              </a:ext>
            </a:extLst>
          </p:cNvPr>
          <p:cNvSpPr txBox="1"/>
          <p:nvPr/>
        </p:nvSpPr>
        <p:spPr>
          <a:xfrm>
            <a:off x="8138519" y="4307709"/>
            <a:ext cx="1085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dirty="0">
                <a:gradFill>
                  <a:gsLst>
                    <a:gs pos="1000">
                      <a:srgbClr val="06C8F4"/>
                    </a:gs>
                    <a:gs pos="100000">
                      <a:srgbClr val="0D94FD"/>
                    </a:gs>
                  </a:gsLst>
                  <a:lin ang="18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  <a:endParaRPr kumimoji="1" lang="zh-CN" altLang="en-US" sz="6000" dirty="0">
              <a:gradFill>
                <a:gsLst>
                  <a:gs pos="1000">
                    <a:srgbClr val="06C8F4"/>
                  </a:gs>
                  <a:gs pos="100000">
                    <a:srgbClr val="0D94FD"/>
                  </a:gs>
                </a:gsLst>
                <a:lin ang="18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0" name="文本框 339">
            <a:extLst>
              <a:ext uri="{FF2B5EF4-FFF2-40B4-BE49-F238E27FC236}">
                <a16:creationId xmlns="" xmlns:a16="http://schemas.microsoft.com/office/drawing/2014/main" id="{232D7CA0-92AE-744D-9A15-1FA295133609}"/>
              </a:ext>
            </a:extLst>
          </p:cNvPr>
          <p:cNvSpPr txBox="1"/>
          <p:nvPr/>
        </p:nvSpPr>
        <p:spPr>
          <a:xfrm>
            <a:off x="9106718" y="4894548"/>
            <a:ext cx="1488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enter title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线连接符 34">
            <a:extLst>
              <a:ext uri="{FF2B5EF4-FFF2-40B4-BE49-F238E27FC236}">
                <a16:creationId xmlns="" xmlns:a16="http://schemas.microsoft.com/office/drawing/2014/main" id="{E0872841-3F32-0245-8D1A-644B91DAD8DF}"/>
              </a:ext>
            </a:extLst>
          </p:cNvPr>
          <p:cNvCxnSpPr/>
          <p:nvPr/>
        </p:nvCxnSpPr>
        <p:spPr>
          <a:xfrm>
            <a:off x="853441" y="4130040"/>
            <a:ext cx="10625907" cy="0"/>
          </a:xfrm>
          <a:prstGeom prst="line">
            <a:avLst/>
          </a:prstGeom>
          <a:ln w="12700">
            <a:solidFill>
              <a:srgbClr val="06C8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线连接符 36">
            <a:extLst>
              <a:ext uri="{FF2B5EF4-FFF2-40B4-BE49-F238E27FC236}">
                <a16:creationId xmlns="" xmlns:a16="http://schemas.microsoft.com/office/drawing/2014/main" id="{204BBCC3-2E3E-2F4A-8EB2-FA95AF706C56}"/>
              </a:ext>
            </a:extLst>
          </p:cNvPr>
          <p:cNvCxnSpPr/>
          <p:nvPr/>
        </p:nvCxnSpPr>
        <p:spPr>
          <a:xfrm>
            <a:off x="4209075" y="2997095"/>
            <a:ext cx="0" cy="2221071"/>
          </a:xfrm>
          <a:prstGeom prst="line">
            <a:avLst/>
          </a:prstGeom>
          <a:ln w="12700">
            <a:solidFill>
              <a:srgbClr val="06C8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线连接符 340">
            <a:extLst>
              <a:ext uri="{FF2B5EF4-FFF2-40B4-BE49-F238E27FC236}">
                <a16:creationId xmlns="" xmlns:a16="http://schemas.microsoft.com/office/drawing/2014/main" id="{80E3737E-CC9B-D747-B14A-6BAD0B0927A8}"/>
              </a:ext>
            </a:extLst>
          </p:cNvPr>
          <p:cNvCxnSpPr/>
          <p:nvPr/>
        </p:nvCxnSpPr>
        <p:spPr>
          <a:xfrm>
            <a:off x="7813335" y="2997095"/>
            <a:ext cx="0" cy="2221071"/>
          </a:xfrm>
          <a:prstGeom prst="line">
            <a:avLst/>
          </a:prstGeom>
          <a:ln w="12700">
            <a:solidFill>
              <a:srgbClr val="06C8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9A49B4FC-AC0F-4C63-BD35-5412CD4441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944203" cy="2551296"/>
          </a:xfrm>
          <a:custGeom>
            <a:avLst/>
            <a:gdLst>
              <a:gd name="connsiteX0" fmla="*/ 0 w 2944203"/>
              <a:gd name="connsiteY0" fmla="*/ 0 h 2551296"/>
              <a:gd name="connsiteX1" fmla="*/ 2944203 w 2944203"/>
              <a:gd name="connsiteY1" fmla="*/ 0 h 2551296"/>
              <a:gd name="connsiteX2" fmla="*/ 2944203 w 2944203"/>
              <a:gd name="connsiteY2" fmla="*/ 2551296 h 2551296"/>
              <a:gd name="connsiteX3" fmla="*/ 0 w 2944203"/>
              <a:gd name="connsiteY3" fmla="*/ 2551296 h 255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4203" h="2551296">
                <a:moveTo>
                  <a:pt x="0" y="0"/>
                </a:moveTo>
                <a:lnTo>
                  <a:pt x="2944203" y="0"/>
                </a:lnTo>
                <a:lnTo>
                  <a:pt x="2944203" y="2551296"/>
                </a:lnTo>
                <a:lnTo>
                  <a:pt x="0" y="2551296"/>
                </a:lnTo>
                <a:close/>
              </a:path>
            </a:pathLst>
          </a:cu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B17B244C-9EF2-4412-9866-03A3DCCE38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66476" y="4484908"/>
            <a:ext cx="2225524" cy="2373092"/>
          </a:xfrm>
          <a:custGeom>
            <a:avLst/>
            <a:gdLst>
              <a:gd name="connsiteX0" fmla="*/ 0 w 2225524"/>
              <a:gd name="connsiteY0" fmla="*/ 0 h 2373092"/>
              <a:gd name="connsiteX1" fmla="*/ 2225524 w 2225524"/>
              <a:gd name="connsiteY1" fmla="*/ 0 h 2373092"/>
              <a:gd name="connsiteX2" fmla="*/ 2225524 w 2225524"/>
              <a:gd name="connsiteY2" fmla="*/ 2373092 h 2373092"/>
              <a:gd name="connsiteX3" fmla="*/ 0 w 2225524"/>
              <a:gd name="connsiteY3" fmla="*/ 2373092 h 237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5524" h="2373092">
                <a:moveTo>
                  <a:pt x="0" y="0"/>
                </a:moveTo>
                <a:lnTo>
                  <a:pt x="2225524" y="0"/>
                </a:lnTo>
                <a:lnTo>
                  <a:pt x="2225524" y="2373092"/>
                </a:lnTo>
                <a:lnTo>
                  <a:pt x="0" y="2373092"/>
                </a:lnTo>
                <a:close/>
              </a:path>
            </a:pathLst>
          </a:cu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038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F2ADD65-EA81-43D2-8240-90060C4A0E73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45CA9CC-B456-4F83-B80B-078493FA6FDB}"/>
              </a:ext>
            </a:extLst>
          </p:cNvPr>
          <p:cNvSpPr>
            <a:spLocks/>
          </p:cNvSpPr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1+">
            <a:extLst>
              <a:ext uri="{FF2B5EF4-FFF2-40B4-BE49-F238E27FC236}">
                <a16:creationId xmlns="" xmlns:a16="http://schemas.microsoft.com/office/drawing/2014/main" id="{CDC50F5D-49AD-4A34-A46E-5F84BB1029F0}"/>
              </a:ext>
            </a:extLst>
          </p:cNvPr>
          <p:cNvSpPr/>
          <p:nvPr/>
        </p:nvSpPr>
        <p:spPr>
          <a:xfrm>
            <a:off x="565" y="0"/>
            <a:ext cx="4953001" cy="6858001"/>
          </a:xfrm>
          <a:custGeom>
            <a:avLst/>
            <a:gdLst/>
            <a:ahLst/>
            <a:cxnLst/>
            <a:rect l="0" t="0" r="0" b="0"/>
            <a:pathLst>
              <a:path w="4953001" h="6858001">
                <a:moveTo>
                  <a:pt x="0" y="0"/>
                </a:moveTo>
                <a:lnTo>
                  <a:pt x="0" y="6858000"/>
                </a:lnTo>
                <a:lnTo>
                  <a:pt x="3259387" y="6858000"/>
                </a:lnTo>
                <a:lnTo>
                  <a:pt x="3834665" y="4518025"/>
                </a:lnTo>
                <a:cubicBezTo>
                  <a:pt x="4151068" y="3231039"/>
                  <a:pt x="4417455" y="2149475"/>
                  <a:pt x="4426637" y="2114550"/>
                </a:cubicBezTo>
                <a:cubicBezTo>
                  <a:pt x="4435819" y="2079625"/>
                  <a:pt x="4452265" y="2016760"/>
                  <a:pt x="4463183" y="1974850"/>
                </a:cubicBezTo>
                <a:cubicBezTo>
                  <a:pt x="4474102" y="1932940"/>
                  <a:pt x="4574127" y="1530032"/>
                  <a:pt x="4685462" y="1079500"/>
                </a:cubicBezTo>
                <a:cubicBezTo>
                  <a:pt x="4796796" y="628968"/>
                  <a:pt x="4902538" y="213849"/>
                  <a:pt x="4920444" y="157014"/>
                </a:cubicBezTo>
                <a:cubicBezTo>
                  <a:pt x="4938350" y="100180"/>
                  <a:pt x="4953000" y="41601"/>
                  <a:pt x="4953000" y="26839"/>
                </a:cubicBezTo>
                <a:lnTo>
                  <a:pt x="4953000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AFE349AC-CE36-4342-B8FF-30F443F32F15}"/>
              </a:ext>
            </a:extLst>
          </p:cNvPr>
          <p:cNvSpPr/>
          <p:nvPr/>
        </p:nvSpPr>
        <p:spPr>
          <a:xfrm>
            <a:off x="565" y="0"/>
            <a:ext cx="4953001" cy="6858001"/>
          </a:xfrm>
          <a:custGeom>
            <a:avLst/>
            <a:gdLst/>
            <a:ahLst/>
            <a:cxnLst/>
            <a:rect l="0" t="0" r="0" b="0"/>
            <a:pathLst>
              <a:path w="4953001" h="6858001">
                <a:moveTo>
                  <a:pt x="0" y="0"/>
                </a:moveTo>
                <a:lnTo>
                  <a:pt x="0" y="6858000"/>
                </a:lnTo>
                <a:lnTo>
                  <a:pt x="3259387" y="6858000"/>
                </a:lnTo>
                <a:lnTo>
                  <a:pt x="3834665" y="4518025"/>
                </a:lnTo>
                <a:cubicBezTo>
                  <a:pt x="4151068" y="3231039"/>
                  <a:pt x="4417455" y="2149475"/>
                  <a:pt x="4426637" y="2114550"/>
                </a:cubicBezTo>
                <a:cubicBezTo>
                  <a:pt x="4435819" y="2079625"/>
                  <a:pt x="4452265" y="2016760"/>
                  <a:pt x="4463183" y="1974850"/>
                </a:cubicBezTo>
                <a:cubicBezTo>
                  <a:pt x="4474102" y="1932940"/>
                  <a:pt x="4574127" y="1530032"/>
                  <a:pt x="4685462" y="1079500"/>
                </a:cubicBezTo>
                <a:cubicBezTo>
                  <a:pt x="4796796" y="628968"/>
                  <a:pt x="4902538" y="213849"/>
                  <a:pt x="4920444" y="157014"/>
                </a:cubicBezTo>
                <a:cubicBezTo>
                  <a:pt x="4938350" y="100180"/>
                  <a:pt x="4953000" y="41601"/>
                  <a:pt x="4953000" y="26839"/>
                </a:cubicBezTo>
                <a:lnTo>
                  <a:pt x="4953000" y="0"/>
                </a:lnTo>
                <a:close/>
              </a:path>
            </a:pathLst>
          </a:custGeom>
          <a:gradFill>
            <a:gsLst>
              <a:gs pos="1000">
                <a:srgbClr val="06C8F4">
                  <a:alpha val="67000"/>
                </a:srgbClr>
              </a:gs>
              <a:gs pos="100000">
                <a:srgbClr val="0D94FD">
                  <a:alpha val="97000"/>
                </a:srgb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cxnSp>
        <p:nvCxnSpPr>
          <p:cNvPr id="34" name="直线连接符 33">
            <a:extLst>
              <a:ext uri="{FF2B5EF4-FFF2-40B4-BE49-F238E27FC236}">
                <a16:creationId xmlns="" xmlns:a16="http://schemas.microsoft.com/office/drawing/2014/main" id="{EA58190A-6B8C-7447-8C7C-6673A5DF26E4}"/>
              </a:ext>
            </a:extLst>
          </p:cNvPr>
          <p:cNvCxnSpPr>
            <a:cxnSpLocks/>
          </p:cNvCxnSpPr>
          <p:nvPr/>
        </p:nvCxnSpPr>
        <p:spPr>
          <a:xfrm flipH="1">
            <a:off x="3235236" y="-71021"/>
            <a:ext cx="1759349" cy="7022237"/>
          </a:xfrm>
          <a:prstGeom prst="line">
            <a:avLst/>
          </a:prstGeom>
          <a:ln w="101600">
            <a:gradFill>
              <a:gsLst>
                <a:gs pos="50000">
                  <a:srgbClr val="0D94FD"/>
                </a:gs>
                <a:gs pos="100000">
                  <a:srgbClr val="06C8F4"/>
                </a:gs>
                <a:gs pos="0">
                  <a:srgbClr val="06C8F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5AC168A7-6FE9-6E4A-BA91-D049FE762633}"/>
              </a:ext>
            </a:extLst>
          </p:cNvPr>
          <p:cNvSpPr txBox="1"/>
          <p:nvPr/>
        </p:nvSpPr>
        <p:spPr>
          <a:xfrm>
            <a:off x="5313365" y="2227737"/>
            <a:ext cx="5801588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7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651729E-5B34-C847-8788-CC9AEDD06133}"/>
              </a:ext>
            </a:extLst>
          </p:cNvPr>
          <p:cNvSpPr txBox="1"/>
          <p:nvPr/>
        </p:nvSpPr>
        <p:spPr>
          <a:xfrm>
            <a:off x="810007" y="2386353"/>
            <a:ext cx="2298953" cy="897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Part 01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AB2E0F64-6F46-A841-9D60-688FEC6B11E5}"/>
              </a:ext>
            </a:extLst>
          </p:cNvPr>
          <p:cNvSpPr txBox="1"/>
          <p:nvPr/>
        </p:nvSpPr>
        <p:spPr>
          <a:xfrm>
            <a:off x="5404076" y="3227341"/>
            <a:ext cx="5536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kumimoji="1" lang="zh-CN" altLang="en-US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线连接符 37">
            <a:extLst>
              <a:ext uri="{FF2B5EF4-FFF2-40B4-BE49-F238E27FC236}">
                <a16:creationId xmlns="" xmlns:a16="http://schemas.microsoft.com/office/drawing/2014/main" id="{83CFA578-19E8-9942-A048-9EF911C815D8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>
            <a:extLst>
              <a:ext uri="{FF2B5EF4-FFF2-40B4-BE49-F238E27FC236}">
                <a16:creationId xmlns="" xmlns:a16="http://schemas.microsoft.com/office/drawing/2014/main" id="{95404B65-228E-FA46-BF6B-13C2296B82CC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线连接符 93">
            <a:extLst>
              <a:ext uri="{FF2B5EF4-FFF2-40B4-BE49-F238E27FC236}">
                <a16:creationId xmlns="" xmlns:a16="http://schemas.microsoft.com/office/drawing/2014/main" id="{287524E4-575D-1145-958B-35CD91E15747}"/>
              </a:ext>
            </a:extLst>
          </p:cNvPr>
          <p:cNvCxnSpPr>
            <a:cxnSpLocks/>
          </p:cNvCxnSpPr>
          <p:nvPr/>
        </p:nvCxnSpPr>
        <p:spPr>
          <a:xfrm>
            <a:off x="5863769" y="6468813"/>
            <a:ext cx="6076330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5">
            <a:extLst>
              <a:ext uri="{FF2B5EF4-FFF2-40B4-BE49-F238E27FC236}">
                <a16:creationId xmlns="" xmlns:a16="http://schemas.microsoft.com/office/drawing/2014/main" id="{A5452450-F191-6F42-A720-30EFBD6B1645}"/>
              </a:ext>
            </a:extLst>
          </p:cNvPr>
          <p:cNvCxnSpPr/>
          <p:nvPr/>
        </p:nvCxnSpPr>
        <p:spPr>
          <a:xfrm>
            <a:off x="943277" y="3210504"/>
            <a:ext cx="19731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线连接符 98">
            <a:extLst>
              <a:ext uri="{FF2B5EF4-FFF2-40B4-BE49-F238E27FC236}">
                <a16:creationId xmlns="" xmlns:a16="http://schemas.microsoft.com/office/drawing/2014/main" id="{66FB9FB4-E9D6-294F-84F3-F120590C2A02}"/>
              </a:ext>
            </a:extLst>
          </p:cNvPr>
          <p:cNvCxnSpPr>
            <a:cxnSpLocks/>
          </p:cNvCxnSpPr>
          <p:nvPr/>
        </p:nvCxnSpPr>
        <p:spPr>
          <a:xfrm>
            <a:off x="943278" y="3356667"/>
            <a:ext cx="6648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三角形 8">
            <a:extLst>
              <a:ext uri="{FF2B5EF4-FFF2-40B4-BE49-F238E27FC236}">
                <a16:creationId xmlns="" xmlns:a16="http://schemas.microsoft.com/office/drawing/2014/main" id="{1A6340B8-B816-4B48-82C9-4D934EBABFD6}"/>
              </a:ext>
            </a:extLst>
          </p:cNvPr>
          <p:cNvSpPr/>
          <p:nvPr/>
        </p:nvSpPr>
        <p:spPr>
          <a:xfrm rot="5400000">
            <a:off x="3231934" y="2788488"/>
            <a:ext cx="252249" cy="21745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1D25FD2-E0E9-434D-97C5-8F438DE3BD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514" y="4252333"/>
            <a:ext cx="5267087" cy="2962737"/>
          </a:xfrm>
          <a:prstGeom prst="rect">
            <a:avLst/>
          </a:pr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427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6E1B4B5C-3BA8-42FB-889E-3C367607E7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6662" y="346869"/>
            <a:ext cx="8422876" cy="4737866"/>
          </a:xfrm>
          <a:prstGeom prst="rect">
            <a:avLst/>
          </a:pr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  <p:sp>
        <p:nvSpPr>
          <p:cNvPr id="38" name="Freeform 36+">
            <a:extLst>
              <a:ext uri="{FF2B5EF4-FFF2-40B4-BE49-F238E27FC236}">
                <a16:creationId xmlns="" xmlns:a16="http://schemas.microsoft.com/office/drawing/2014/main" id="{4B31D80B-DF9D-40DD-A354-35CD350E2EE7}"/>
              </a:ext>
            </a:extLst>
          </p:cNvPr>
          <p:cNvSpPr>
            <a:spLocks/>
          </p:cNvSpPr>
          <p:nvPr/>
        </p:nvSpPr>
        <p:spPr>
          <a:xfrm flipH="1">
            <a:off x="0" y="1028700"/>
            <a:ext cx="10363200" cy="5829300"/>
          </a:xfrm>
          <a:custGeom>
            <a:avLst/>
            <a:gdLst>
              <a:gd name="connsiteX0" fmla="*/ 6351817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351817 w 12192000"/>
              <a:gd name="connsiteY3" fmla="*/ 6858000 h 6858000"/>
              <a:gd name="connsiteX4" fmla="*/ 6432301 w 12192000"/>
              <a:gd name="connsiteY4" fmla="*/ 6755583 h 6858000"/>
              <a:gd name="connsiteX5" fmla="*/ 7536858 w 12192000"/>
              <a:gd name="connsiteY5" fmla="*/ 3429000 h 6858000"/>
              <a:gd name="connsiteX6" fmla="*/ 6432301 w 12192000"/>
              <a:gd name="connsiteY6" fmla="*/ 102417 h 6858000"/>
              <a:gd name="connsiteX7" fmla="*/ 0 w 12192000"/>
              <a:gd name="connsiteY7" fmla="*/ 0 h 6858000"/>
              <a:gd name="connsiteX8" fmla="*/ 1 w 12192000"/>
              <a:gd name="connsiteY8" fmla="*/ 0 h 6858000"/>
              <a:gd name="connsiteX9" fmla="*/ 1 w 12192000"/>
              <a:gd name="connsiteY9" fmla="*/ 6858000 h 6858000"/>
              <a:gd name="connsiteX10" fmla="*/ 0 w 12192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635181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351817" y="6858000"/>
                </a:lnTo>
                <a:lnTo>
                  <a:pt x="6432301" y="6755583"/>
                </a:lnTo>
                <a:cubicBezTo>
                  <a:pt x="7126034" y="5827953"/>
                  <a:pt x="7536858" y="4676454"/>
                  <a:pt x="7536858" y="3429000"/>
                </a:cubicBezTo>
                <a:cubicBezTo>
                  <a:pt x="7536858" y="2181547"/>
                  <a:pt x="7126034" y="1030047"/>
                  <a:pt x="6432301" y="102417"/>
                </a:cubicBezTo>
                <a:close/>
                <a:moveTo>
                  <a:pt x="0" y="0"/>
                </a:moveTo>
                <a:lnTo>
                  <a:pt x="1" y="0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458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线连接符 37">
            <a:extLst>
              <a:ext uri="{FF2B5EF4-FFF2-40B4-BE49-F238E27FC236}">
                <a16:creationId xmlns="" xmlns:a16="http://schemas.microsoft.com/office/drawing/2014/main" id="{2E254754-926B-4AB0-9EBE-07AFA687651A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线连接符 38">
            <a:extLst>
              <a:ext uri="{FF2B5EF4-FFF2-40B4-BE49-F238E27FC236}">
                <a16:creationId xmlns="" xmlns:a16="http://schemas.microsoft.com/office/drawing/2014/main" id="{8063830C-BCCB-46D1-9086-11FD90A1A201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梯形 3">
            <a:extLst>
              <a:ext uri="{FF2B5EF4-FFF2-40B4-BE49-F238E27FC236}">
                <a16:creationId xmlns="" xmlns:a16="http://schemas.microsoft.com/office/drawing/2014/main" id="{673BC2BB-CE42-4DF6-B105-6B32971DAB7E}"/>
              </a:ext>
            </a:extLst>
          </p:cNvPr>
          <p:cNvSpPr/>
          <p:nvPr/>
        </p:nvSpPr>
        <p:spPr>
          <a:xfrm rot="16200000">
            <a:off x="-107121" y="-40596"/>
            <a:ext cx="375890" cy="1221064"/>
          </a:xfrm>
          <a:prstGeom prst="trapezoid">
            <a:avLst>
              <a:gd name="adj" fmla="val 723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1FD319DB-F7D9-44BC-9CAC-BBF36D8E0B46}"/>
              </a:ext>
            </a:extLst>
          </p:cNvPr>
          <p:cNvSpPr/>
          <p:nvPr/>
        </p:nvSpPr>
        <p:spPr>
          <a:xfrm rot="16200000">
            <a:off x="-79397" y="146495"/>
            <a:ext cx="267255" cy="1058332"/>
          </a:xfrm>
          <a:prstGeom prst="trapezoid">
            <a:avLst>
              <a:gd name="adj" fmla="val 7230"/>
            </a:avLst>
          </a:prstGeom>
          <a:gradFill flip="none" rotWithShape="1">
            <a:gsLst>
              <a:gs pos="100000">
                <a:srgbClr val="06C8F4"/>
              </a:gs>
              <a:gs pos="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DC0AD03-0A4C-4642-B832-6000CA3B7568}"/>
              </a:ext>
            </a:extLst>
          </p:cNvPr>
          <p:cNvSpPr txBox="1"/>
          <p:nvPr/>
        </p:nvSpPr>
        <p:spPr>
          <a:xfrm>
            <a:off x="915906" y="352495"/>
            <a:ext cx="357020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单击此处输入标题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2A340F3-7279-4C1E-97CE-0B6C343BD8B5}"/>
              </a:ext>
            </a:extLst>
          </p:cNvPr>
          <p:cNvGrpSpPr/>
          <p:nvPr/>
        </p:nvGrpSpPr>
        <p:grpSpPr>
          <a:xfrm>
            <a:off x="1019175" y="852150"/>
            <a:ext cx="10596356" cy="61579"/>
            <a:chOff x="1019175" y="1128715"/>
            <a:chExt cx="10596356" cy="61579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B6BF478-C203-4531-835C-0D47D0ECF918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1190294"/>
              <a:ext cx="10596356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2059B92-3271-420E-8BAD-65C3D03DDA35}"/>
                </a:ext>
              </a:extLst>
            </p:cNvPr>
            <p:cNvSpPr/>
            <p:nvPr/>
          </p:nvSpPr>
          <p:spPr>
            <a:xfrm>
              <a:off x="105725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Regular" panose="020B05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C6E0F72-C756-448F-87D2-8054063BDA8A}"/>
              </a:ext>
            </a:extLst>
          </p:cNvPr>
          <p:cNvGrpSpPr/>
          <p:nvPr/>
        </p:nvGrpSpPr>
        <p:grpSpPr>
          <a:xfrm>
            <a:off x="9334571" y="882939"/>
            <a:ext cx="2741423" cy="6596664"/>
            <a:chOff x="6047013" y="1762341"/>
            <a:chExt cx="2192639" cy="3756550"/>
          </a:xfrm>
        </p:grpSpPr>
        <p:sp>
          <p:nvSpPr>
            <p:cNvPr id="11" name="箭头: 五边形 10">
              <a:extLst>
                <a:ext uri="{FF2B5EF4-FFF2-40B4-BE49-F238E27FC236}">
                  <a16:creationId xmlns="" xmlns:a16="http://schemas.microsoft.com/office/drawing/2014/main" id="{5DE9C194-938B-48CB-9B8F-DA98D8976255}"/>
                </a:ext>
              </a:extLst>
            </p:cNvPr>
            <p:cNvSpPr/>
            <p:nvPr/>
          </p:nvSpPr>
          <p:spPr>
            <a:xfrm>
              <a:off x="6173461" y="1762341"/>
              <a:ext cx="2066191" cy="3756550"/>
            </a:xfrm>
            <a:prstGeom prst="homePlate">
              <a:avLst/>
            </a:prstGeom>
            <a:gradFill>
              <a:gsLst>
                <a:gs pos="0">
                  <a:srgbClr val="06C8F4">
                    <a:alpha val="0"/>
                  </a:srgbClr>
                </a:gs>
                <a:gs pos="100000">
                  <a:srgbClr val="06C8F4">
                    <a:alpha val="3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箭头: 五边形 11">
              <a:extLst>
                <a:ext uri="{FF2B5EF4-FFF2-40B4-BE49-F238E27FC236}">
                  <a16:creationId xmlns="" xmlns:a16="http://schemas.microsoft.com/office/drawing/2014/main" id="{C9F2A5CC-4217-4BFA-B2F6-9AD739BDA833}"/>
                </a:ext>
              </a:extLst>
            </p:cNvPr>
            <p:cNvSpPr/>
            <p:nvPr/>
          </p:nvSpPr>
          <p:spPr>
            <a:xfrm>
              <a:off x="6047013" y="2086466"/>
              <a:ext cx="1725386" cy="3136931"/>
            </a:xfrm>
            <a:prstGeom prst="homePlat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06C8F4">
                    <a:alpha val="3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8F5EFA65-3D3F-459B-91EA-010BC5B3A48A}"/>
              </a:ext>
            </a:extLst>
          </p:cNvPr>
          <p:cNvSpPr>
            <a:spLocks/>
          </p:cNvSpPr>
          <p:nvPr/>
        </p:nvSpPr>
        <p:spPr>
          <a:xfrm flipH="1">
            <a:off x="0" y="1028700"/>
            <a:ext cx="10363200" cy="5829300"/>
          </a:xfrm>
          <a:custGeom>
            <a:avLst/>
            <a:gdLst>
              <a:gd name="connsiteX0" fmla="*/ 6351817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6351817 w 12192000"/>
              <a:gd name="connsiteY3" fmla="*/ 6858000 h 6858000"/>
              <a:gd name="connsiteX4" fmla="*/ 6432301 w 12192000"/>
              <a:gd name="connsiteY4" fmla="*/ 6755583 h 6858000"/>
              <a:gd name="connsiteX5" fmla="*/ 7536858 w 12192000"/>
              <a:gd name="connsiteY5" fmla="*/ 3429000 h 6858000"/>
              <a:gd name="connsiteX6" fmla="*/ 6432301 w 12192000"/>
              <a:gd name="connsiteY6" fmla="*/ 102417 h 6858000"/>
              <a:gd name="connsiteX7" fmla="*/ 0 w 12192000"/>
              <a:gd name="connsiteY7" fmla="*/ 0 h 6858000"/>
              <a:gd name="connsiteX8" fmla="*/ 1 w 12192000"/>
              <a:gd name="connsiteY8" fmla="*/ 0 h 6858000"/>
              <a:gd name="connsiteX9" fmla="*/ 1 w 12192000"/>
              <a:gd name="connsiteY9" fmla="*/ 6858000 h 6858000"/>
              <a:gd name="connsiteX10" fmla="*/ 0 w 12192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635181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6351817" y="6858000"/>
                </a:lnTo>
                <a:lnTo>
                  <a:pt x="6432301" y="6755583"/>
                </a:lnTo>
                <a:cubicBezTo>
                  <a:pt x="7126034" y="5827953"/>
                  <a:pt x="7536858" y="4676454"/>
                  <a:pt x="7536858" y="3429000"/>
                </a:cubicBezTo>
                <a:cubicBezTo>
                  <a:pt x="7536858" y="2181547"/>
                  <a:pt x="7126034" y="1030047"/>
                  <a:pt x="6432301" y="102417"/>
                </a:cubicBezTo>
                <a:close/>
                <a:moveTo>
                  <a:pt x="0" y="0"/>
                </a:moveTo>
                <a:lnTo>
                  <a:pt x="1" y="0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88000">
                <a:srgbClr val="0D94FD">
                  <a:alpha val="0"/>
                </a:srgbClr>
              </a:gs>
              <a:gs pos="15000">
                <a:srgbClr val="06C8F4">
                  <a:alpha val="96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AAFCA38B-2229-46DC-9847-306A82EB9200}"/>
              </a:ext>
            </a:extLst>
          </p:cNvPr>
          <p:cNvSpPr/>
          <p:nvPr/>
        </p:nvSpPr>
        <p:spPr>
          <a:xfrm rot="16200000">
            <a:off x="4396630" y="192844"/>
            <a:ext cx="1171982" cy="4572019"/>
          </a:xfrm>
          <a:custGeom>
            <a:avLst/>
            <a:gdLst>
              <a:gd name="connsiteX0" fmla="*/ 1171982 w 1171982"/>
              <a:gd name="connsiteY0" fmla="*/ 255220 h 4572019"/>
              <a:gd name="connsiteX1" fmla="*/ 1171981 w 1171982"/>
              <a:gd name="connsiteY1" fmla="*/ 4488304 h 4572019"/>
              <a:gd name="connsiteX2" fmla="*/ 1088266 w 1171982"/>
              <a:gd name="connsiteY2" fmla="*/ 4572019 h 4572019"/>
              <a:gd name="connsiteX3" fmla="*/ 83715 w 1171982"/>
              <a:gd name="connsiteY3" fmla="*/ 4572019 h 4572019"/>
              <a:gd name="connsiteX4" fmla="*/ 0 w 1171982"/>
              <a:gd name="connsiteY4" fmla="*/ 4488304 h 4572019"/>
              <a:gd name="connsiteX5" fmla="*/ 0 w 1171982"/>
              <a:gd name="connsiteY5" fmla="*/ 255220 h 4572019"/>
              <a:gd name="connsiteX6" fmla="*/ 83715 w 1171982"/>
              <a:gd name="connsiteY6" fmla="*/ 171505 h 4572019"/>
              <a:gd name="connsiteX7" fmla="*/ 486519 w 1171982"/>
              <a:gd name="connsiteY7" fmla="*/ 171505 h 4572019"/>
              <a:gd name="connsiteX8" fmla="*/ 585992 w 1171982"/>
              <a:gd name="connsiteY8" fmla="*/ 0 h 4572019"/>
              <a:gd name="connsiteX9" fmla="*/ 685464 w 1171982"/>
              <a:gd name="connsiteY9" fmla="*/ 171505 h 4572019"/>
              <a:gd name="connsiteX10" fmla="*/ 1088267 w 1171982"/>
              <a:gd name="connsiteY10" fmla="*/ 171505 h 4572019"/>
              <a:gd name="connsiteX11" fmla="*/ 1171982 w 1171982"/>
              <a:gd name="connsiteY11" fmla="*/ 255220 h 4572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1982" h="4572019">
                <a:moveTo>
                  <a:pt x="1171982" y="255220"/>
                </a:moveTo>
                <a:lnTo>
                  <a:pt x="1171981" y="4488304"/>
                </a:lnTo>
                <a:cubicBezTo>
                  <a:pt x="1171981" y="4534539"/>
                  <a:pt x="1134501" y="4572019"/>
                  <a:pt x="1088266" y="4572019"/>
                </a:cubicBezTo>
                <a:lnTo>
                  <a:pt x="83715" y="4572019"/>
                </a:lnTo>
                <a:cubicBezTo>
                  <a:pt x="37480" y="4572019"/>
                  <a:pt x="0" y="4534539"/>
                  <a:pt x="0" y="4488304"/>
                </a:cubicBezTo>
                <a:lnTo>
                  <a:pt x="0" y="255220"/>
                </a:lnTo>
                <a:cubicBezTo>
                  <a:pt x="0" y="208985"/>
                  <a:pt x="37480" y="171505"/>
                  <a:pt x="83715" y="171505"/>
                </a:cubicBezTo>
                <a:lnTo>
                  <a:pt x="486519" y="171505"/>
                </a:lnTo>
                <a:lnTo>
                  <a:pt x="585992" y="0"/>
                </a:lnTo>
                <a:lnTo>
                  <a:pt x="685464" y="171505"/>
                </a:lnTo>
                <a:lnTo>
                  <a:pt x="1088267" y="171505"/>
                </a:lnTo>
                <a:cubicBezTo>
                  <a:pt x="1134502" y="171505"/>
                  <a:pt x="1171982" y="208985"/>
                  <a:pt x="1171982" y="255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88B359B-A399-4526-BCD6-A31FE66B90F2}"/>
              </a:ext>
            </a:extLst>
          </p:cNvPr>
          <p:cNvSpPr/>
          <p:nvPr/>
        </p:nvSpPr>
        <p:spPr>
          <a:xfrm>
            <a:off x="3143185" y="2090125"/>
            <a:ext cx="365599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160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请你在这里输入正文相关内容</a:t>
            </a:r>
          </a:p>
          <a:p>
            <a:pPr marL="285750" indent="-2160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请你在这里输入正文相关内容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9891957A-73FA-4A75-9789-F96C365B2BD5}"/>
              </a:ext>
            </a:extLst>
          </p:cNvPr>
          <p:cNvSpPr/>
          <p:nvPr/>
        </p:nvSpPr>
        <p:spPr>
          <a:xfrm rot="16200000">
            <a:off x="4396630" y="1666801"/>
            <a:ext cx="1171982" cy="4572019"/>
          </a:xfrm>
          <a:custGeom>
            <a:avLst/>
            <a:gdLst>
              <a:gd name="connsiteX0" fmla="*/ 1171982 w 1171982"/>
              <a:gd name="connsiteY0" fmla="*/ 255220 h 4572019"/>
              <a:gd name="connsiteX1" fmla="*/ 1171981 w 1171982"/>
              <a:gd name="connsiteY1" fmla="*/ 4488304 h 4572019"/>
              <a:gd name="connsiteX2" fmla="*/ 1088266 w 1171982"/>
              <a:gd name="connsiteY2" fmla="*/ 4572019 h 4572019"/>
              <a:gd name="connsiteX3" fmla="*/ 83715 w 1171982"/>
              <a:gd name="connsiteY3" fmla="*/ 4572019 h 4572019"/>
              <a:gd name="connsiteX4" fmla="*/ 0 w 1171982"/>
              <a:gd name="connsiteY4" fmla="*/ 4488304 h 4572019"/>
              <a:gd name="connsiteX5" fmla="*/ 0 w 1171982"/>
              <a:gd name="connsiteY5" fmla="*/ 255220 h 4572019"/>
              <a:gd name="connsiteX6" fmla="*/ 83715 w 1171982"/>
              <a:gd name="connsiteY6" fmla="*/ 171505 h 4572019"/>
              <a:gd name="connsiteX7" fmla="*/ 486519 w 1171982"/>
              <a:gd name="connsiteY7" fmla="*/ 171505 h 4572019"/>
              <a:gd name="connsiteX8" fmla="*/ 585992 w 1171982"/>
              <a:gd name="connsiteY8" fmla="*/ 0 h 4572019"/>
              <a:gd name="connsiteX9" fmla="*/ 685464 w 1171982"/>
              <a:gd name="connsiteY9" fmla="*/ 171505 h 4572019"/>
              <a:gd name="connsiteX10" fmla="*/ 1088267 w 1171982"/>
              <a:gd name="connsiteY10" fmla="*/ 171505 h 4572019"/>
              <a:gd name="connsiteX11" fmla="*/ 1171982 w 1171982"/>
              <a:gd name="connsiteY11" fmla="*/ 255220 h 4572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1982" h="4572019">
                <a:moveTo>
                  <a:pt x="1171982" y="255220"/>
                </a:moveTo>
                <a:lnTo>
                  <a:pt x="1171981" y="4488304"/>
                </a:lnTo>
                <a:cubicBezTo>
                  <a:pt x="1171981" y="4534539"/>
                  <a:pt x="1134501" y="4572019"/>
                  <a:pt x="1088266" y="4572019"/>
                </a:cubicBezTo>
                <a:lnTo>
                  <a:pt x="83715" y="4572019"/>
                </a:lnTo>
                <a:cubicBezTo>
                  <a:pt x="37480" y="4572019"/>
                  <a:pt x="0" y="4534539"/>
                  <a:pt x="0" y="4488304"/>
                </a:cubicBezTo>
                <a:lnTo>
                  <a:pt x="0" y="255220"/>
                </a:lnTo>
                <a:cubicBezTo>
                  <a:pt x="0" y="208985"/>
                  <a:pt x="37480" y="171505"/>
                  <a:pt x="83715" y="171505"/>
                </a:cubicBezTo>
                <a:lnTo>
                  <a:pt x="486519" y="171505"/>
                </a:lnTo>
                <a:lnTo>
                  <a:pt x="585992" y="0"/>
                </a:lnTo>
                <a:lnTo>
                  <a:pt x="685464" y="171505"/>
                </a:lnTo>
                <a:lnTo>
                  <a:pt x="1088267" y="171505"/>
                </a:lnTo>
                <a:cubicBezTo>
                  <a:pt x="1134502" y="171505"/>
                  <a:pt x="1171982" y="208985"/>
                  <a:pt x="1171982" y="255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2BCAAEE9-713F-4973-8999-3C0A8A0EE0F3}"/>
              </a:ext>
            </a:extLst>
          </p:cNvPr>
          <p:cNvSpPr/>
          <p:nvPr/>
        </p:nvSpPr>
        <p:spPr>
          <a:xfrm>
            <a:off x="3143185" y="3564082"/>
            <a:ext cx="365599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160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请你在这里输入正文相关内容</a:t>
            </a:r>
          </a:p>
          <a:p>
            <a:pPr marL="285750" indent="-2160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请你在这里输入正文相关内容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21DCFA29-E8B6-4F34-8FA8-0BA15AC3A132}"/>
              </a:ext>
            </a:extLst>
          </p:cNvPr>
          <p:cNvSpPr/>
          <p:nvPr/>
        </p:nvSpPr>
        <p:spPr>
          <a:xfrm rot="16200000">
            <a:off x="4396630" y="3091427"/>
            <a:ext cx="1171982" cy="4572019"/>
          </a:xfrm>
          <a:custGeom>
            <a:avLst/>
            <a:gdLst>
              <a:gd name="connsiteX0" fmla="*/ 1171982 w 1171982"/>
              <a:gd name="connsiteY0" fmla="*/ 255220 h 4572019"/>
              <a:gd name="connsiteX1" fmla="*/ 1171981 w 1171982"/>
              <a:gd name="connsiteY1" fmla="*/ 4488304 h 4572019"/>
              <a:gd name="connsiteX2" fmla="*/ 1088266 w 1171982"/>
              <a:gd name="connsiteY2" fmla="*/ 4572019 h 4572019"/>
              <a:gd name="connsiteX3" fmla="*/ 83715 w 1171982"/>
              <a:gd name="connsiteY3" fmla="*/ 4572019 h 4572019"/>
              <a:gd name="connsiteX4" fmla="*/ 0 w 1171982"/>
              <a:gd name="connsiteY4" fmla="*/ 4488304 h 4572019"/>
              <a:gd name="connsiteX5" fmla="*/ 0 w 1171982"/>
              <a:gd name="connsiteY5" fmla="*/ 255220 h 4572019"/>
              <a:gd name="connsiteX6" fmla="*/ 83715 w 1171982"/>
              <a:gd name="connsiteY6" fmla="*/ 171505 h 4572019"/>
              <a:gd name="connsiteX7" fmla="*/ 486519 w 1171982"/>
              <a:gd name="connsiteY7" fmla="*/ 171505 h 4572019"/>
              <a:gd name="connsiteX8" fmla="*/ 585992 w 1171982"/>
              <a:gd name="connsiteY8" fmla="*/ 0 h 4572019"/>
              <a:gd name="connsiteX9" fmla="*/ 685464 w 1171982"/>
              <a:gd name="connsiteY9" fmla="*/ 171505 h 4572019"/>
              <a:gd name="connsiteX10" fmla="*/ 1088267 w 1171982"/>
              <a:gd name="connsiteY10" fmla="*/ 171505 h 4572019"/>
              <a:gd name="connsiteX11" fmla="*/ 1171982 w 1171982"/>
              <a:gd name="connsiteY11" fmla="*/ 255220 h 4572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1982" h="4572019">
                <a:moveTo>
                  <a:pt x="1171982" y="255220"/>
                </a:moveTo>
                <a:lnTo>
                  <a:pt x="1171981" y="4488304"/>
                </a:lnTo>
                <a:cubicBezTo>
                  <a:pt x="1171981" y="4534539"/>
                  <a:pt x="1134501" y="4572019"/>
                  <a:pt x="1088266" y="4572019"/>
                </a:cubicBezTo>
                <a:lnTo>
                  <a:pt x="83715" y="4572019"/>
                </a:lnTo>
                <a:cubicBezTo>
                  <a:pt x="37480" y="4572019"/>
                  <a:pt x="0" y="4534539"/>
                  <a:pt x="0" y="4488304"/>
                </a:cubicBezTo>
                <a:lnTo>
                  <a:pt x="0" y="255220"/>
                </a:lnTo>
                <a:cubicBezTo>
                  <a:pt x="0" y="208985"/>
                  <a:pt x="37480" y="171505"/>
                  <a:pt x="83715" y="171505"/>
                </a:cubicBezTo>
                <a:lnTo>
                  <a:pt x="486519" y="171505"/>
                </a:lnTo>
                <a:lnTo>
                  <a:pt x="585992" y="0"/>
                </a:lnTo>
                <a:lnTo>
                  <a:pt x="685464" y="171505"/>
                </a:lnTo>
                <a:lnTo>
                  <a:pt x="1088267" y="171505"/>
                </a:lnTo>
                <a:cubicBezTo>
                  <a:pt x="1134502" y="171505"/>
                  <a:pt x="1171982" y="208985"/>
                  <a:pt x="1171982" y="255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CB9DE1E-8975-4337-80EC-6E09A01A909C}"/>
              </a:ext>
            </a:extLst>
          </p:cNvPr>
          <p:cNvSpPr/>
          <p:nvPr/>
        </p:nvSpPr>
        <p:spPr>
          <a:xfrm>
            <a:off x="3143185" y="4988708"/>
            <a:ext cx="365599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160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请你在这里输入正文相关内容</a:t>
            </a:r>
          </a:p>
          <a:p>
            <a:pPr marL="285750" indent="-2160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请你在这里输入正文相关内容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715E1939-1385-4D51-873C-B5C918BDD59E}"/>
              </a:ext>
            </a:extLst>
          </p:cNvPr>
          <p:cNvGrpSpPr/>
          <p:nvPr/>
        </p:nvGrpSpPr>
        <p:grpSpPr>
          <a:xfrm>
            <a:off x="2481025" y="2157497"/>
            <a:ext cx="662160" cy="662160"/>
            <a:chOff x="777915" y="1971675"/>
            <a:chExt cx="662160" cy="662160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89FEF266-D7BE-4853-B758-4EFE2F15FE4B}"/>
                </a:ext>
              </a:extLst>
            </p:cNvPr>
            <p:cNvSpPr/>
            <p:nvPr/>
          </p:nvSpPr>
          <p:spPr>
            <a:xfrm>
              <a:off x="831687" y="2025447"/>
              <a:ext cx="554616" cy="554616"/>
            </a:xfrm>
            <a:prstGeom prst="ellipse">
              <a:avLst/>
            </a:prstGeom>
            <a:gradFill>
              <a:gsLst>
                <a:gs pos="100000">
                  <a:srgbClr val="06C8F4"/>
                </a:gs>
                <a:gs pos="16000">
                  <a:srgbClr val="0D94FD"/>
                </a:gs>
              </a:gsLst>
              <a:lin ang="6600000" scaled="0"/>
            </a:gradFill>
            <a:ln>
              <a:noFill/>
            </a:ln>
            <a:effectLst>
              <a:outerShdw blurRad="190500" sx="102000" sy="102000" algn="ctr" rotWithShape="0">
                <a:srgbClr val="0D94FD">
                  <a:alpha val="10000"/>
                </a:srgb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tIns="0" bIns="7200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8A73A0F-3365-45F1-BE2A-CE0C74B79B2E}"/>
                </a:ext>
              </a:extLst>
            </p:cNvPr>
            <p:cNvSpPr txBox="1"/>
            <p:nvPr/>
          </p:nvSpPr>
          <p:spPr>
            <a:xfrm>
              <a:off x="899643" y="2099932"/>
              <a:ext cx="418704" cy="480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28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1</a:t>
              </a:r>
              <a:endParaRPr lang="zh-CN" altLang="en-US" sz="28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Oval 13+">
              <a:extLst>
                <a:ext uri="{FF2B5EF4-FFF2-40B4-BE49-F238E27FC236}">
                  <a16:creationId xmlns="" xmlns:a16="http://schemas.microsoft.com/office/drawing/2014/main" id="{C2D2AAF9-A50F-4F2F-98EF-D839FB96F7E6}"/>
                </a:ext>
              </a:extLst>
            </p:cNvPr>
            <p:cNvSpPr/>
            <p:nvPr/>
          </p:nvSpPr>
          <p:spPr>
            <a:xfrm>
              <a:off x="777915" y="1971675"/>
              <a:ext cx="662160" cy="662160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06C8F4">
                      <a:alpha val="23000"/>
                    </a:srgbClr>
                  </a:gs>
                  <a:gs pos="100000">
                    <a:srgbClr val="0D94FD">
                      <a:alpha val="25000"/>
                    </a:srgbClr>
                  </a:gs>
                </a:gsLst>
                <a:lin ang="5400000" scaled="1"/>
              </a:gradFill>
            </a:ln>
            <a:effectLst>
              <a:outerShdw blurRad="190500" sx="102000" sy="102000" algn="ctr" rotWithShape="0">
                <a:srgbClr val="0D94FD">
                  <a:alpha val="10000"/>
                </a:srgb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tIns="0" bIns="7200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BD001DC-27EA-40B0-AD2A-625066703359}"/>
              </a:ext>
            </a:extLst>
          </p:cNvPr>
          <p:cNvGrpSpPr/>
          <p:nvPr/>
        </p:nvGrpSpPr>
        <p:grpSpPr>
          <a:xfrm>
            <a:off x="2481025" y="3598871"/>
            <a:ext cx="662160" cy="662160"/>
            <a:chOff x="777915" y="3396301"/>
            <a:chExt cx="662160" cy="662160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8EC905AD-5864-449E-AAAD-8C158308FFEE}"/>
                </a:ext>
              </a:extLst>
            </p:cNvPr>
            <p:cNvSpPr/>
            <p:nvPr/>
          </p:nvSpPr>
          <p:spPr>
            <a:xfrm>
              <a:off x="831687" y="3450073"/>
              <a:ext cx="554616" cy="554616"/>
            </a:xfrm>
            <a:prstGeom prst="ellipse">
              <a:avLst/>
            </a:prstGeom>
            <a:gradFill>
              <a:gsLst>
                <a:gs pos="100000">
                  <a:srgbClr val="06C8F4"/>
                </a:gs>
                <a:gs pos="16000">
                  <a:srgbClr val="0D94FD"/>
                </a:gs>
              </a:gsLst>
              <a:lin ang="6600000" scaled="0"/>
            </a:gradFill>
            <a:ln>
              <a:noFill/>
            </a:ln>
            <a:effectLst>
              <a:outerShdw blurRad="190500" sx="102000" sy="102000" algn="ctr" rotWithShape="0">
                <a:srgbClr val="0D94FD">
                  <a:alpha val="10000"/>
                </a:srgb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tIns="0" bIns="7200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14+">
              <a:extLst>
                <a:ext uri="{FF2B5EF4-FFF2-40B4-BE49-F238E27FC236}">
                  <a16:creationId xmlns="" xmlns:a16="http://schemas.microsoft.com/office/drawing/2014/main" id="{7FE654B6-2639-47A7-8271-F34D882B6DFB}"/>
                </a:ext>
              </a:extLst>
            </p:cNvPr>
            <p:cNvSpPr/>
            <p:nvPr/>
          </p:nvSpPr>
          <p:spPr>
            <a:xfrm>
              <a:off x="777915" y="3396301"/>
              <a:ext cx="662160" cy="662160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06C8F4">
                      <a:alpha val="23000"/>
                    </a:srgbClr>
                  </a:gs>
                  <a:gs pos="100000">
                    <a:srgbClr val="0D94FD">
                      <a:alpha val="25000"/>
                    </a:srgbClr>
                  </a:gs>
                </a:gsLst>
                <a:lin ang="5400000" scaled="1"/>
              </a:gradFill>
            </a:ln>
            <a:effectLst>
              <a:outerShdw blurRad="190500" sx="102000" sy="102000" algn="ctr" rotWithShape="0">
                <a:srgbClr val="0D94FD">
                  <a:alpha val="10000"/>
                </a:srgb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tIns="0" bIns="7200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3BB884C0-9790-4D78-9540-9222260975F7}"/>
                </a:ext>
              </a:extLst>
            </p:cNvPr>
            <p:cNvSpPr txBox="1"/>
            <p:nvPr/>
          </p:nvSpPr>
          <p:spPr>
            <a:xfrm>
              <a:off x="899643" y="3510194"/>
              <a:ext cx="418704" cy="480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28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2</a:t>
              </a:r>
              <a:endParaRPr lang="zh-CN" altLang="en-US" sz="28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BF4A62AA-5089-4171-A834-75F3A351870A}"/>
              </a:ext>
            </a:extLst>
          </p:cNvPr>
          <p:cNvGrpSpPr/>
          <p:nvPr/>
        </p:nvGrpSpPr>
        <p:grpSpPr>
          <a:xfrm>
            <a:off x="2481025" y="5046357"/>
            <a:ext cx="662160" cy="662160"/>
            <a:chOff x="777915" y="4820927"/>
            <a:chExt cx="662160" cy="662160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8FBF8A0E-8ABF-4DDD-8668-0F0F57943F8C}"/>
                </a:ext>
              </a:extLst>
            </p:cNvPr>
            <p:cNvSpPr/>
            <p:nvPr/>
          </p:nvSpPr>
          <p:spPr>
            <a:xfrm>
              <a:off x="831687" y="4874699"/>
              <a:ext cx="554616" cy="554616"/>
            </a:xfrm>
            <a:prstGeom prst="ellipse">
              <a:avLst/>
            </a:prstGeom>
            <a:gradFill>
              <a:gsLst>
                <a:gs pos="100000">
                  <a:srgbClr val="06C8F4"/>
                </a:gs>
                <a:gs pos="16000">
                  <a:srgbClr val="0D94FD"/>
                </a:gs>
              </a:gsLst>
              <a:lin ang="6600000" scaled="0"/>
            </a:gradFill>
            <a:ln>
              <a:noFill/>
            </a:ln>
            <a:effectLst>
              <a:outerShdw blurRad="190500" sx="102000" sy="102000" algn="ctr" rotWithShape="0">
                <a:srgbClr val="0D94FD">
                  <a:alpha val="10000"/>
                </a:srgb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tIns="0" bIns="7200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15+">
              <a:extLst>
                <a:ext uri="{FF2B5EF4-FFF2-40B4-BE49-F238E27FC236}">
                  <a16:creationId xmlns="" xmlns:a16="http://schemas.microsoft.com/office/drawing/2014/main" id="{FD7E37DC-BE7B-48AE-80A4-DC980499A021}"/>
                </a:ext>
              </a:extLst>
            </p:cNvPr>
            <p:cNvSpPr/>
            <p:nvPr/>
          </p:nvSpPr>
          <p:spPr>
            <a:xfrm>
              <a:off x="777915" y="4820927"/>
              <a:ext cx="662160" cy="662160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06C8F4">
                      <a:alpha val="23000"/>
                    </a:srgbClr>
                  </a:gs>
                  <a:gs pos="100000">
                    <a:srgbClr val="0D94FD">
                      <a:alpha val="25000"/>
                    </a:srgbClr>
                  </a:gs>
                </a:gsLst>
                <a:lin ang="5400000" scaled="1"/>
              </a:gradFill>
            </a:ln>
            <a:effectLst>
              <a:outerShdw blurRad="190500" sx="102000" sy="102000" algn="ctr" rotWithShape="0">
                <a:srgbClr val="0D94FD">
                  <a:alpha val="10000"/>
                </a:srgb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tIns="0" bIns="7200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BF4F4C29-D11E-4667-83B1-48296B529FBB}"/>
                </a:ext>
              </a:extLst>
            </p:cNvPr>
            <p:cNvSpPr txBox="1"/>
            <p:nvPr/>
          </p:nvSpPr>
          <p:spPr>
            <a:xfrm>
              <a:off x="904406" y="4944981"/>
              <a:ext cx="418704" cy="480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28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3</a:t>
              </a:r>
              <a:endParaRPr lang="zh-CN" altLang="en-US" sz="28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D4FEF164-C646-4D3D-8779-76ED8E73AF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1602" y="0"/>
            <a:ext cx="4793663" cy="6858000"/>
          </a:xfrm>
          <a:prstGeom prst="rect">
            <a:avLst/>
          </a:prstGeom>
          <a:effectLst>
            <a:outerShdw blurRad="177800" dist="190500" dir="10800000" sx="95000" sy="95000" algn="r" rotWithShape="0">
              <a:prstClr val="black">
                <a:alpha val="18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161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​​ 13+">
            <a:extLst>
              <a:ext uri="{FF2B5EF4-FFF2-40B4-BE49-F238E27FC236}">
                <a16:creationId xmlns="" xmlns:a16="http://schemas.microsoft.com/office/drawing/2014/main" id="{E74B3798-190A-4233-9EEE-455AED6A6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08575" y="4301804"/>
            <a:ext cx="13209150" cy="257043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15000"/>
                </a:schemeClr>
              </a:gs>
              <a:gs pos="61000">
                <a:srgbClr val="06C8F4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cxnSp>
        <p:nvCxnSpPr>
          <p:cNvPr id="2" name="直线连接符 37">
            <a:extLst>
              <a:ext uri="{FF2B5EF4-FFF2-40B4-BE49-F238E27FC236}">
                <a16:creationId xmlns="" xmlns:a16="http://schemas.microsoft.com/office/drawing/2014/main" id="{AC43971B-358D-4548-AACF-44F632072508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线连接符 38">
            <a:extLst>
              <a:ext uri="{FF2B5EF4-FFF2-40B4-BE49-F238E27FC236}">
                <a16:creationId xmlns="" xmlns:a16="http://schemas.microsoft.com/office/drawing/2014/main" id="{0A001F3D-95A1-4A8F-AEA1-491185649550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梯形 3">
            <a:extLst>
              <a:ext uri="{FF2B5EF4-FFF2-40B4-BE49-F238E27FC236}">
                <a16:creationId xmlns="" xmlns:a16="http://schemas.microsoft.com/office/drawing/2014/main" id="{BF08B4DC-D4F0-4944-A943-4008481C0C56}"/>
              </a:ext>
            </a:extLst>
          </p:cNvPr>
          <p:cNvSpPr/>
          <p:nvPr/>
        </p:nvSpPr>
        <p:spPr>
          <a:xfrm rot="16200000">
            <a:off x="-107121" y="-40596"/>
            <a:ext cx="375890" cy="1221064"/>
          </a:xfrm>
          <a:prstGeom prst="trapezoid">
            <a:avLst>
              <a:gd name="adj" fmla="val 723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2861398A-E938-4EEB-BDD8-C40798FAD2B3}"/>
              </a:ext>
            </a:extLst>
          </p:cNvPr>
          <p:cNvSpPr/>
          <p:nvPr/>
        </p:nvSpPr>
        <p:spPr>
          <a:xfrm rot="16200000">
            <a:off x="-79397" y="146495"/>
            <a:ext cx="267255" cy="1058332"/>
          </a:xfrm>
          <a:prstGeom prst="trapezoid">
            <a:avLst>
              <a:gd name="adj" fmla="val 7230"/>
            </a:avLst>
          </a:prstGeom>
          <a:gradFill flip="none" rotWithShape="1">
            <a:gsLst>
              <a:gs pos="100000">
                <a:srgbClr val="06C8F4"/>
              </a:gs>
              <a:gs pos="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04893FA-DA65-4E41-ABE0-11B2A2F8BEA8}"/>
              </a:ext>
            </a:extLst>
          </p:cNvPr>
          <p:cNvSpPr txBox="1"/>
          <p:nvPr/>
        </p:nvSpPr>
        <p:spPr>
          <a:xfrm>
            <a:off x="915906" y="352495"/>
            <a:ext cx="357020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单击此处输入标题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885DC27-786A-4C35-A926-96BE42888F4F}"/>
              </a:ext>
            </a:extLst>
          </p:cNvPr>
          <p:cNvGrpSpPr/>
          <p:nvPr/>
        </p:nvGrpSpPr>
        <p:grpSpPr>
          <a:xfrm>
            <a:off x="1019175" y="852150"/>
            <a:ext cx="10596356" cy="61579"/>
            <a:chOff x="1019175" y="1128715"/>
            <a:chExt cx="10596356" cy="61579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9446123-C052-4D49-88E1-109BD9DD5048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1190294"/>
              <a:ext cx="10596356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A9BEE6B7-E071-468F-B3C9-A975C42619B1}"/>
                </a:ext>
              </a:extLst>
            </p:cNvPr>
            <p:cNvSpPr/>
            <p:nvPr/>
          </p:nvSpPr>
          <p:spPr>
            <a:xfrm>
              <a:off x="105725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Regular" panose="020B05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椭圆​​ 13">
            <a:extLst>
              <a:ext uri="{FF2B5EF4-FFF2-40B4-BE49-F238E27FC236}">
                <a16:creationId xmlns="" xmlns:a16="http://schemas.microsoft.com/office/drawing/2014/main" id="{4C1303E1-5177-4D55-ADB7-C4FB2AF57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509" y="4938340"/>
            <a:ext cx="6666982" cy="1297360"/>
          </a:xfrm>
          <a:prstGeom prst="ellipse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  <a:ln w="317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椭圆​​ 8">
            <a:extLst>
              <a:ext uri="{FF2B5EF4-FFF2-40B4-BE49-F238E27FC236}">
                <a16:creationId xmlns="" xmlns:a16="http://schemas.microsoft.com/office/drawing/2014/main" id="{8672141B-F844-4CA3-84C2-2BEDD4B22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838" y="4970393"/>
            <a:ext cx="5722873" cy="1103091"/>
          </a:xfrm>
          <a:prstGeom prst="ellipse">
            <a:avLst/>
          </a:prstGeom>
          <a:gradFill>
            <a:gsLst>
              <a:gs pos="70000">
                <a:schemeClr val="accent1"/>
              </a:gs>
              <a:gs pos="0">
                <a:srgbClr val="06C8F4"/>
              </a:gs>
            </a:gsLst>
            <a:lin ang="2700000" scaled="1"/>
          </a:gradFill>
          <a:ln w="3175">
            <a:solidFill>
              <a:srgbClr val="BFBFB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" name="椭圆​​ 9">
            <a:extLst>
              <a:ext uri="{FF2B5EF4-FFF2-40B4-BE49-F238E27FC236}">
                <a16:creationId xmlns="" xmlns:a16="http://schemas.microsoft.com/office/drawing/2014/main" id="{5764E658-6A66-4AE5-A146-0EF6FA16C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3994" y="4961237"/>
            <a:ext cx="4718690" cy="908827"/>
          </a:xfrm>
          <a:prstGeom prst="ellipse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14" name="Group 11">
            <a:extLst>
              <a:ext uri="{FF2B5EF4-FFF2-40B4-BE49-F238E27FC236}">
                <a16:creationId xmlns="" xmlns:a16="http://schemas.microsoft.com/office/drawing/2014/main" id="{7C5A1858-A52E-4FEF-A060-7EC4BEE590DF}"/>
              </a:ext>
            </a:extLst>
          </p:cNvPr>
          <p:cNvGrpSpPr>
            <a:grpSpLocks/>
          </p:cNvGrpSpPr>
          <p:nvPr/>
        </p:nvGrpSpPr>
        <p:grpSpPr bwMode="auto">
          <a:xfrm>
            <a:off x="4474936" y="2740821"/>
            <a:ext cx="1967693" cy="2900731"/>
            <a:chOff x="0" y="0"/>
            <a:chExt cx="1788844" cy="2930801"/>
          </a:xfrm>
          <a:gradFill>
            <a:gsLst>
              <a:gs pos="100000">
                <a:schemeClr val="accent1"/>
              </a:gs>
              <a:gs pos="45000">
                <a:srgbClr val="06C8F4"/>
              </a:gs>
            </a:gsLst>
            <a:lin ang="15000000" scaled="0"/>
          </a:gradFill>
        </p:grpSpPr>
        <p:sp>
          <p:nvSpPr>
            <p:cNvPr id="24" name="椭圆​​ 11">
              <a:extLst>
                <a:ext uri="{FF2B5EF4-FFF2-40B4-BE49-F238E27FC236}">
                  <a16:creationId xmlns="" xmlns:a16="http://schemas.microsoft.com/office/drawing/2014/main" id="{7741ED2A-7A60-454C-9F1C-46EF062D4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469" y="2837451"/>
              <a:ext cx="1221375" cy="93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2400" b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25" name="Group 13">
              <a:extLst>
                <a:ext uri="{FF2B5EF4-FFF2-40B4-BE49-F238E27FC236}">
                  <a16:creationId xmlns="" xmlns:a16="http://schemas.microsoft.com/office/drawing/2014/main" id="{BF093E8A-5222-4911-BE10-F4A80DCA47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761068" cy="2874428"/>
              <a:chOff x="0" y="0"/>
              <a:chExt cx="1761068" cy="2874428"/>
            </a:xfrm>
            <a:grpFill/>
          </p:grpSpPr>
          <p:sp>
            <p:nvSpPr>
              <p:cNvPr id="26" name="椭圆​​ 2">
                <a:extLst>
                  <a:ext uri="{FF2B5EF4-FFF2-40B4-BE49-F238E27FC236}">
                    <a16:creationId xmlns="" xmlns:a16="http://schemas.microsoft.com/office/drawing/2014/main" id="{F5FB5C13-10F9-4FC5-A9A0-DEAF6A502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835836">
                <a:off x="-618403" y="618403"/>
                <a:ext cx="2874428" cy="1637622"/>
              </a:xfrm>
              <a:custGeom>
                <a:avLst/>
                <a:gdLst>
                  <a:gd name="T0" fmla="*/ 84171 w 3744416"/>
                  <a:gd name="T1" fmla="*/ 639414 h 2134150"/>
                  <a:gd name="T2" fmla="*/ 714046 w 3744416"/>
                  <a:gd name="T3" fmla="*/ 77920 h 2134150"/>
                  <a:gd name="T4" fmla="*/ 329830 w 3744416"/>
                  <a:gd name="T5" fmla="*/ 704482 h 2134150"/>
                  <a:gd name="T6" fmla="*/ 1843407 w 3744416"/>
                  <a:gd name="T7" fmla="*/ 1647896 h 2134150"/>
                  <a:gd name="T8" fmla="*/ 3356984 w 3744416"/>
                  <a:gd name="T9" fmla="*/ 704483 h 2134150"/>
                  <a:gd name="T10" fmla="*/ 2847667 w 3744416"/>
                  <a:gd name="T11" fmla="*/ 0 h 2134150"/>
                  <a:gd name="T12" fmla="*/ 3744416 w 3744416"/>
                  <a:gd name="T13" fmla="*/ 982022 h 2134150"/>
                  <a:gd name="T14" fmla="*/ 1872208 w 3744416"/>
                  <a:gd name="T15" fmla="*/ 2134150 h 2134150"/>
                  <a:gd name="T16" fmla="*/ 0 w 3744416"/>
                  <a:gd name="T17" fmla="*/ 982022 h 2134150"/>
                  <a:gd name="T18" fmla="*/ 84171 w 3744416"/>
                  <a:gd name="T19" fmla="*/ 639414 h 2134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44416"/>
                  <a:gd name="T31" fmla="*/ 0 h 2134150"/>
                  <a:gd name="T32" fmla="*/ 3744416 w 3744416"/>
                  <a:gd name="T33" fmla="*/ 2134150 h 2134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44416" h="2134150">
                    <a:moveTo>
                      <a:pt x="84171" y="639414"/>
                    </a:moveTo>
                    <a:cubicBezTo>
                      <a:pt x="197779" y="414638"/>
                      <a:pt x="420227" y="219371"/>
                      <a:pt x="714046" y="77920"/>
                    </a:cubicBezTo>
                    <a:cubicBezTo>
                      <a:pt x="474787" y="243624"/>
                      <a:pt x="329830" y="463502"/>
                      <a:pt x="329830" y="704482"/>
                    </a:cubicBezTo>
                    <a:cubicBezTo>
                      <a:pt x="329830" y="1225515"/>
                      <a:pt x="1007482" y="1647896"/>
                      <a:pt x="1843407" y="1647896"/>
                    </a:cubicBezTo>
                    <a:cubicBezTo>
                      <a:pt x="2679332" y="1647897"/>
                      <a:pt x="3356984" y="1225515"/>
                      <a:pt x="3356984" y="704483"/>
                    </a:cubicBezTo>
                    <a:cubicBezTo>
                      <a:pt x="3356984" y="423811"/>
                      <a:pt x="3160343" y="171766"/>
                      <a:pt x="2847667" y="0"/>
                    </a:cubicBezTo>
                    <a:cubicBezTo>
                      <a:pt x="3385726" y="201094"/>
                      <a:pt x="3744416" y="565780"/>
                      <a:pt x="3744416" y="982022"/>
                    </a:cubicBezTo>
                    <a:cubicBezTo>
                      <a:pt x="3744416" y="1618325"/>
                      <a:pt x="2906200" y="2134150"/>
                      <a:pt x="1872208" y="2134150"/>
                    </a:cubicBezTo>
                    <a:cubicBezTo>
                      <a:pt x="838216" y="2134150"/>
                      <a:pt x="0" y="1618325"/>
                      <a:pt x="0" y="982022"/>
                    </a:cubicBezTo>
                    <a:cubicBezTo>
                      <a:pt x="0" y="862715"/>
                      <a:pt x="29468" y="747644"/>
                      <a:pt x="84171" y="6394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2400"/>
              </a:p>
            </p:txBody>
          </p:sp>
          <p:sp>
            <p:nvSpPr>
              <p:cNvPr id="27" name="流程图: 摘录 16">
                <a:extLst>
                  <a:ext uri="{FF2B5EF4-FFF2-40B4-BE49-F238E27FC236}">
                    <a16:creationId xmlns="" xmlns:a16="http://schemas.microsoft.com/office/drawing/2014/main" id="{D2C992E8-3C67-4465-A9EA-00CA348D66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9330532" flipH="1" flipV="1">
                <a:off x="969332" y="194900"/>
                <a:ext cx="327811" cy="160327"/>
              </a:xfrm>
              <a:prstGeom prst="flowChartExtra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2133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8" name="新月形 17">
                <a:extLst>
                  <a:ext uri="{FF2B5EF4-FFF2-40B4-BE49-F238E27FC236}">
                    <a16:creationId xmlns="" xmlns:a16="http://schemas.microsoft.com/office/drawing/2014/main" id="{7DC83237-A7DB-4AE6-8D30-9DE690E70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4110126">
                <a:off x="671069" y="1647379"/>
                <a:ext cx="646005" cy="1533992"/>
              </a:xfrm>
              <a:prstGeom prst="moon">
                <a:avLst>
                  <a:gd name="adj" fmla="val 43278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2400" b="1">
                  <a:solidFill>
                    <a:srgbClr val="FFFFFF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5" name="Group 17">
            <a:extLst>
              <a:ext uri="{FF2B5EF4-FFF2-40B4-BE49-F238E27FC236}">
                <a16:creationId xmlns="" xmlns:a16="http://schemas.microsoft.com/office/drawing/2014/main" id="{39F722E0-9310-4C71-8ED3-DEF041398AD0}"/>
              </a:ext>
            </a:extLst>
          </p:cNvPr>
          <p:cNvGrpSpPr>
            <a:grpSpLocks/>
          </p:cNvGrpSpPr>
          <p:nvPr/>
        </p:nvGrpSpPr>
        <p:grpSpPr bwMode="auto">
          <a:xfrm>
            <a:off x="5890518" y="2942739"/>
            <a:ext cx="2145373" cy="2466334"/>
            <a:chOff x="0" y="0"/>
            <a:chExt cx="1814681" cy="2317917"/>
          </a:xfrm>
          <a:gradFill>
            <a:gsLst>
              <a:gs pos="16000">
                <a:schemeClr val="accent1"/>
              </a:gs>
              <a:gs pos="80000">
                <a:srgbClr val="06C8F4"/>
              </a:gs>
            </a:gsLst>
            <a:lin ang="3000000" scaled="0"/>
          </a:gradFill>
        </p:grpSpPr>
        <p:sp>
          <p:nvSpPr>
            <p:cNvPr id="18" name="椭圆​​ 10">
              <a:extLst>
                <a:ext uri="{FF2B5EF4-FFF2-40B4-BE49-F238E27FC236}">
                  <a16:creationId xmlns="" xmlns:a16="http://schemas.microsoft.com/office/drawing/2014/main" id="{152BA9AA-11CE-4E41-A7DD-BEC519674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988" y="2207881"/>
              <a:ext cx="1439693" cy="1100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 sz="2400" b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9" name="Group 19">
              <a:extLst>
                <a:ext uri="{FF2B5EF4-FFF2-40B4-BE49-F238E27FC236}">
                  <a16:creationId xmlns="" xmlns:a16="http://schemas.microsoft.com/office/drawing/2014/main" id="{C3DFC60F-618B-4318-8719-D998D94597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643348" cy="2296107"/>
              <a:chOff x="0" y="0"/>
              <a:chExt cx="1643348" cy="2296107"/>
            </a:xfrm>
            <a:grpFill/>
          </p:grpSpPr>
          <p:sp>
            <p:nvSpPr>
              <p:cNvPr id="20" name="流程图: 摘录 21">
                <a:extLst>
                  <a:ext uri="{FF2B5EF4-FFF2-40B4-BE49-F238E27FC236}">
                    <a16:creationId xmlns="" xmlns:a16="http://schemas.microsoft.com/office/drawing/2014/main" id="{42B19807-DDEB-441B-B3BC-71DFEF72AC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127063" flipH="1" flipV="1">
                <a:off x="428646" y="2019819"/>
                <a:ext cx="327811" cy="160327"/>
              </a:xfrm>
              <a:prstGeom prst="flowChartExtra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 sz="2133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grpSp>
            <p:nvGrpSpPr>
              <p:cNvPr id="21" name="Group 21">
                <a:extLst>
                  <a:ext uri="{FF2B5EF4-FFF2-40B4-BE49-F238E27FC236}">
                    <a16:creationId xmlns="" xmlns:a16="http://schemas.microsoft.com/office/drawing/2014/main" id="{CE813A1B-14DD-43AA-83A0-E47D92A12F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1643348" cy="2296107"/>
                <a:chOff x="0" y="0"/>
                <a:chExt cx="1822450" cy="2546350"/>
              </a:xfrm>
              <a:grpFill/>
            </p:grpSpPr>
            <p:sp>
              <p:nvSpPr>
                <p:cNvPr id="22" name="椭圆​​ 4">
                  <a:extLst>
                    <a:ext uri="{FF2B5EF4-FFF2-40B4-BE49-F238E27FC236}">
                      <a16:creationId xmlns="" xmlns:a16="http://schemas.microsoft.com/office/drawing/2014/main" id="{5508FD9A-44E4-4F2C-8F5D-5323509D3B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-7146315">
                  <a:off x="-361950" y="361950"/>
                  <a:ext cx="2546350" cy="1822450"/>
                </a:xfrm>
                <a:custGeom>
                  <a:avLst/>
                  <a:gdLst>
                    <a:gd name="T0" fmla="*/ 3254639 w 3329483"/>
                    <a:gd name="T1" fmla="*/ 1329098 h 2048912"/>
                    <a:gd name="T2" fmla="*/ 1664742 w 3329483"/>
                    <a:gd name="T3" fmla="*/ 2048912 h 2048912"/>
                    <a:gd name="T4" fmla="*/ 0 w 3329483"/>
                    <a:gd name="T5" fmla="*/ 1024456 h 2048912"/>
                    <a:gd name="T6" fmla="*/ 669301 w 3329483"/>
                    <a:gd name="T7" fmla="*/ 204720 h 2048912"/>
                    <a:gd name="T8" fmla="*/ 198259 w 3329483"/>
                    <a:gd name="T9" fmla="*/ 841427 h 2048912"/>
                    <a:gd name="T10" fmla="*/ 1544110 w 3329483"/>
                    <a:gd name="T11" fmla="*/ 1680297 h 2048912"/>
                    <a:gd name="T12" fmla="*/ 2889961 w 3329483"/>
                    <a:gd name="T13" fmla="*/ 841427 h 2048912"/>
                    <a:gd name="T14" fmla="*/ 1563167 w 3329483"/>
                    <a:gd name="T15" fmla="*/ 3156 h 2048912"/>
                    <a:gd name="T16" fmla="*/ 1664742 w 3329483"/>
                    <a:gd name="T17" fmla="*/ 0 h 2048912"/>
                    <a:gd name="T18" fmla="*/ 3329483 w 3329483"/>
                    <a:gd name="T19" fmla="*/ 1024456 h 2048912"/>
                    <a:gd name="T20" fmla="*/ 3254639 w 3329483"/>
                    <a:gd name="T21" fmla="*/ 1329098 h 20489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29483"/>
                    <a:gd name="T34" fmla="*/ 0 h 2048912"/>
                    <a:gd name="T35" fmla="*/ 3329483 w 3329483"/>
                    <a:gd name="T36" fmla="*/ 2048912 h 20489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29483" h="2048912">
                      <a:moveTo>
                        <a:pt x="3254639" y="1329098"/>
                      </a:moveTo>
                      <a:cubicBezTo>
                        <a:pt x="3043864" y="1746122"/>
                        <a:pt x="2411763" y="2048912"/>
                        <a:pt x="1664742" y="2048912"/>
                      </a:cubicBezTo>
                      <a:cubicBezTo>
                        <a:pt x="745331" y="2048912"/>
                        <a:pt x="0" y="1590247"/>
                        <a:pt x="0" y="1024456"/>
                      </a:cubicBezTo>
                      <a:cubicBezTo>
                        <a:pt x="0" y="688506"/>
                        <a:pt x="262776" y="390325"/>
                        <a:pt x="669301" y="204720"/>
                      </a:cubicBezTo>
                      <a:cubicBezTo>
                        <a:pt x="380839" y="357953"/>
                        <a:pt x="198258" y="586400"/>
                        <a:pt x="198259" y="841427"/>
                      </a:cubicBezTo>
                      <a:cubicBezTo>
                        <a:pt x="198258" y="1304722"/>
                        <a:pt x="800816" y="1680297"/>
                        <a:pt x="1544110" y="1680297"/>
                      </a:cubicBezTo>
                      <a:cubicBezTo>
                        <a:pt x="2287403" y="1680297"/>
                        <a:pt x="2889961" y="1304722"/>
                        <a:pt x="2889961" y="841427"/>
                      </a:cubicBezTo>
                      <a:cubicBezTo>
                        <a:pt x="2889961" y="382098"/>
                        <a:pt x="2297677" y="8995"/>
                        <a:pt x="1563167" y="3156"/>
                      </a:cubicBezTo>
                      <a:cubicBezTo>
                        <a:pt x="1596734" y="632"/>
                        <a:pt x="1630618" y="0"/>
                        <a:pt x="1664742" y="0"/>
                      </a:cubicBezTo>
                      <a:cubicBezTo>
                        <a:pt x="2584153" y="0"/>
                        <a:pt x="3329483" y="458665"/>
                        <a:pt x="3329483" y="1024456"/>
                      </a:cubicBezTo>
                      <a:cubicBezTo>
                        <a:pt x="3329483" y="1130542"/>
                        <a:pt x="3303280" y="1232862"/>
                        <a:pt x="3254639" y="13290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 sz="2400"/>
                </a:p>
              </p:txBody>
            </p:sp>
            <p:sp>
              <p:nvSpPr>
                <p:cNvPr id="23" name="新月形 24">
                  <a:extLst>
                    <a:ext uri="{FF2B5EF4-FFF2-40B4-BE49-F238E27FC236}">
                      <a16:creationId xmlns="" xmlns:a16="http://schemas.microsoft.com/office/drawing/2014/main" id="{653EE430-D424-400F-BDB4-DF2A69E5FE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6728137">
                  <a:off x="553810" y="-421574"/>
                  <a:ext cx="716410" cy="1775797"/>
                </a:xfrm>
                <a:prstGeom prst="moon">
                  <a:avLst>
                    <a:gd name="adj" fmla="val 27472"/>
                  </a:avLst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 sz="2400" b="1">
                    <a:solidFill>
                      <a:srgbClr val="FFFFFF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3A77D32-8FEB-47A8-9275-18B71E3D436C}"/>
              </a:ext>
            </a:extLst>
          </p:cNvPr>
          <p:cNvSpPr txBox="1"/>
          <p:nvPr/>
        </p:nvSpPr>
        <p:spPr>
          <a:xfrm>
            <a:off x="5167478" y="3422931"/>
            <a:ext cx="553998" cy="1178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7201770-B1DB-4348-9E5D-3FF17F03C48B}"/>
              </a:ext>
            </a:extLst>
          </p:cNvPr>
          <p:cNvSpPr txBox="1"/>
          <p:nvPr/>
        </p:nvSpPr>
        <p:spPr>
          <a:xfrm>
            <a:off x="6500292" y="3792377"/>
            <a:ext cx="553998" cy="1178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06C8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b="1" dirty="0">
              <a:solidFill>
                <a:srgbClr val="06C8F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14FA7647-DF85-433E-8221-38ECBE1E44DA}"/>
              </a:ext>
            </a:extLst>
          </p:cNvPr>
          <p:cNvGrpSpPr/>
          <p:nvPr/>
        </p:nvGrpSpPr>
        <p:grpSpPr>
          <a:xfrm>
            <a:off x="8475866" y="3255085"/>
            <a:ext cx="2367495" cy="1699726"/>
            <a:chOff x="9106620" y="3255085"/>
            <a:chExt cx="2367495" cy="1699726"/>
          </a:xfrm>
        </p:grpSpPr>
        <p:sp>
          <p:nvSpPr>
            <p:cNvPr id="29" name="TextBox 35">
              <a:extLst>
                <a:ext uri="{FF2B5EF4-FFF2-40B4-BE49-F238E27FC236}">
                  <a16:creationId xmlns="" xmlns:a16="http://schemas.microsoft.com/office/drawing/2014/main" id="{AE43C947-D2DF-48F1-9605-155C5F93F5C9}"/>
                </a:ext>
              </a:extLst>
            </p:cNvPr>
            <p:cNvSpPr txBox="1"/>
            <p:nvPr/>
          </p:nvSpPr>
          <p:spPr>
            <a:xfrm>
              <a:off x="9106620" y="3962039"/>
              <a:ext cx="2367495" cy="992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5000"/>
                </a:lnSpc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 lvl="0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输入与标题相关的描述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输入与标题相关的描述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输入与标题相关的描述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0" name="TextBox 36">
              <a:extLst>
                <a:ext uri="{FF2B5EF4-FFF2-40B4-BE49-F238E27FC236}">
                  <a16:creationId xmlns="" xmlns:a16="http://schemas.microsoft.com/office/drawing/2014/main" id="{DFFA7333-BF81-41D8-BCF8-B2CA9A2CBF39}"/>
                </a:ext>
              </a:extLst>
            </p:cNvPr>
            <p:cNvSpPr txBox="1"/>
            <p:nvPr/>
          </p:nvSpPr>
          <p:spPr>
            <a:xfrm>
              <a:off x="9106620" y="3255085"/>
              <a:ext cx="2083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0000">
                        <a:schemeClr val="accent1"/>
                      </a:gs>
                      <a:gs pos="0">
                        <a:srgbClr val="06C8F4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sym typeface="+mn-lt"/>
                </a:rPr>
                <a:t>请输入标题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0000">
                      <a:schemeClr val="accent1"/>
                    </a:gs>
                    <a:gs pos="0">
                      <a:srgbClr val="06C8F4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sym typeface="+mn-lt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63FA985A-F2A8-41B9-9649-B725DDDB8E44}"/>
                </a:ext>
              </a:extLst>
            </p:cNvPr>
            <p:cNvCxnSpPr/>
            <p:nvPr/>
          </p:nvCxnSpPr>
          <p:spPr>
            <a:xfrm>
              <a:off x="9216186" y="3866856"/>
              <a:ext cx="64025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A7A489A-CA61-4AC6-A95B-1D1A960FBAC3}"/>
              </a:ext>
            </a:extLst>
          </p:cNvPr>
          <p:cNvGrpSpPr/>
          <p:nvPr/>
        </p:nvGrpSpPr>
        <p:grpSpPr>
          <a:xfrm>
            <a:off x="1348639" y="3255085"/>
            <a:ext cx="2466624" cy="1696136"/>
            <a:chOff x="771765" y="3255085"/>
            <a:chExt cx="2466624" cy="1696136"/>
          </a:xfrm>
        </p:grpSpPr>
        <p:sp>
          <p:nvSpPr>
            <p:cNvPr id="32" name="TextBox 35">
              <a:extLst>
                <a:ext uri="{FF2B5EF4-FFF2-40B4-BE49-F238E27FC236}">
                  <a16:creationId xmlns="" xmlns:a16="http://schemas.microsoft.com/office/drawing/2014/main" id="{2D94995F-BC70-4A24-AD3C-C87F92B2FEFD}"/>
                </a:ext>
              </a:extLst>
            </p:cNvPr>
            <p:cNvSpPr txBox="1"/>
            <p:nvPr/>
          </p:nvSpPr>
          <p:spPr>
            <a:xfrm>
              <a:off x="771765" y="3962039"/>
              <a:ext cx="2466624" cy="9891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lvl="0" algn="r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输入与标题相关的描述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  <a:p>
              <a:pPr lvl="0" algn="r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输入与标题相关的描述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  <a:p>
              <a:pPr algn="r"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输入与标题相关的描述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3" name="TextBox 36">
              <a:extLst>
                <a:ext uri="{FF2B5EF4-FFF2-40B4-BE49-F238E27FC236}">
                  <a16:creationId xmlns="" xmlns:a16="http://schemas.microsoft.com/office/drawing/2014/main" id="{22197652-15C5-4CA7-BEB5-3AC7409115AC}"/>
                </a:ext>
              </a:extLst>
            </p:cNvPr>
            <p:cNvSpPr txBox="1"/>
            <p:nvPr/>
          </p:nvSpPr>
          <p:spPr>
            <a:xfrm>
              <a:off x="1154774" y="3255085"/>
              <a:ext cx="2083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0000">
                        <a:schemeClr val="accent1"/>
                      </a:gs>
                      <a:gs pos="0">
                        <a:srgbClr val="06C8F4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sym typeface="+mn-lt"/>
                </a:rPr>
                <a:t>请输入标题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0000">
                      <a:schemeClr val="accent1"/>
                    </a:gs>
                    <a:gs pos="0">
                      <a:srgbClr val="06C8F4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sym typeface="+mn-lt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144C4EA1-7CB5-4D27-89CA-B6A1303602F1}"/>
                </a:ext>
              </a:extLst>
            </p:cNvPr>
            <p:cNvCxnSpPr/>
            <p:nvPr/>
          </p:nvCxnSpPr>
          <p:spPr>
            <a:xfrm>
              <a:off x="2483533" y="3866856"/>
              <a:ext cx="64025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03FC10BF-6FF4-4BA3-A20D-1C0A780E2324}"/>
              </a:ext>
            </a:extLst>
          </p:cNvPr>
          <p:cNvGrpSpPr/>
          <p:nvPr/>
        </p:nvGrpSpPr>
        <p:grpSpPr>
          <a:xfrm>
            <a:off x="1703387" y="1482836"/>
            <a:ext cx="8894193" cy="825773"/>
            <a:chOff x="2564421" y="1041139"/>
            <a:chExt cx="7150768" cy="825773"/>
          </a:xfrm>
        </p:grpSpPr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2202DF82-63AA-4E46-9CA1-379A4740FE1D}"/>
                </a:ext>
              </a:extLst>
            </p:cNvPr>
            <p:cNvSpPr txBox="1"/>
            <p:nvPr/>
          </p:nvSpPr>
          <p:spPr>
            <a:xfrm>
              <a:off x="3253756" y="1109076"/>
              <a:ext cx="5684488" cy="75783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25000"/>
                </a:lnSpc>
                <a:defRPr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输入与标题相关的描述，字体建议为微软雅黑或微软雅黑</a:t>
              </a:r>
              <a:r>
                <a:rPr lang="en-US" altLang="zh-CN" sz="18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Light</a:t>
              </a:r>
              <a:r>
                <a:rPr lang="zh-CN" altLang="en-US" sz="18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，如使用特殊字体，建议将</a:t>
              </a:r>
              <a:r>
                <a:rPr lang="en-US" altLang="zh-CN" sz="1800" spc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800" spc="100" dirty="0">
                  <a:solidFill>
                    <a:schemeClr val="tx1"/>
                  </a:solidFill>
                  <a:cs typeface="+mn-ea"/>
                  <a:sym typeface="+mn-lt"/>
                </a:rPr>
                <a:t>另存备份一份并将字体转为矢量。</a:t>
              </a:r>
              <a:endParaRPr lang="id-ID" altLang="zh-CN" sz="1800" dirty="0">
                <a:solidFill>
                  <a:schemeClr val="tx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2860C3C-3FC8-4081-93A6-43ED2593DF55}"/>
                </a:ext>
              </a:extLst>
            </p:cNvPr>
            <p:cNvSpPr txBox="1"/>
            <p:nvPr/>
          </p:nvSpPr>
          <p:spPr>
            <a:xfrm>
              <a:off x="2564421" y="1041139"/>
              <a:ext cx="461036" cy="426393"/>
            </a:xfrm>
            <a:custGeom>
              <a:avLst/>
              <a:gdLst/>
              <a:ahLst/>
              <a:cxnLst/>
              <a:rect l="l" t="t" r="r" b="b"/>
              <a:pathLst>
                <a:path w="461036" h="426393">
                  <a:moveTo>
                    <a:pt x="421951" y="0"/>
                  </a:moveTo>
                  <a:lnTo>
                    <a:pt x="461036" y="62182"/>
                  </a:lnTo>
                  <a:cubicBezTo>
                    <a:pt x="428465" y="75803"/>
                    <a:pt x="404480" y="96086"/>
                    <a:pt x="389083" y="123032"/>
                  </a:cubicBezTo>
                  <a:cubicBezTo>
                    <a:pt x="373685" y="149978"/>
                    <a:pt x="365098" y="189212"/>
                    <a:pt x="363322" y="240734"/>
                  </a:cubicBezTo>
                  <a:lnTo>
                    <a:pt x="446823" y="240734"/>
                  </a:lnTo>
                  <a:lnTo>
                    <a:pt x="446823" y="426393"/>
                  </a:lnTo>
                  <a:lnTo>
                    <a:pt x="275378" y="426393"/>
                  </a:lnTo>
                  <a:lnTo>
                    <a:pt x="275378" y="279820"/>
                  </a:lnTo>
                  <a:cubicBezTo>
                    <a:pt x="275378" y="200464"/>
                    <a:pt x="284853" y="143019"/>
                    <a:pt x="303804" y="107487"/>
                  </a:cubicBezTo>
                  <a:cubicBezTo>
                    <a:pt x="328677" y="60110"/>
                    <a:pt x="368059" y="24281"/>
                    <a:pt x="421951" y="0"/>
                  </a:cubicBezTo>
                  <a:close/>
                  <a:moveTo>
                    <a:pt x="146572" y="0"/>
                  </a:moveTo>
                  <a:lnTo>
                    <a:pt x="185658" y="62182"/>
                  </a:lnTo>
                  <a:cubicBezTo>
                    <a:pt x="153086" y="75803"/>
                    <a:pt x="129102" y="96086"/>
                    <a:pt x="113704" y="123032"/>
                  </a:cubicBezTo>
                  <a:cubicBezTo>
                    <a:pt x="98307" y="149978"/>
                    <a:pt x="89720" y="189212"/>
                    <a:pt x="87943" y="240734"/>
                  </a:cubicBezTo>
                  <a:lnTo>
                    <a:pt x="171445" y="240734"/>
                  </a:lnTo>
                  <a:lnTo>
                    <a:pt x="171445" y="426393"/>
                  </a:lnTo>
                  <a:lnTo>
                    <a:pt x="0" y="426393"/>
                  </a:lnTo>
                  <a:lnTo>
                    <a:pt x="0" y="279820"/>
                  </a:lnTo>
                  <a:cubicBezTo>
                    <a:pt x="0" y="200464"/>
                    <a:pt x="9475" y="143019"/>
                    <a:pt x="28426" y="107487"/>
                  </a:cubicBezTo>
                  <a:cubicBezTo>
                    <a:pt x="53299" y="60110"/>
                    <a:pt x="92681" y="24281"/>
                    <a:pt x="14657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buSzPct val="25000"/>
              </a:pPr>
              <a:endParaRPr lang="en-US" sz="14300" dirty="0">
                <a:solidFill>
                  <a:schemeClr val="accent1">
                    <a:lumMod val="60000"/>
                    <a:lumOff val="40000"/>
                  </a:schemeClr>
                </a:solidFill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A85E0004-8FC9-4BC3-944B-528057F1E030}"/>
                </a:ext>
              </a:extLst>
            </p:cNvPr>
            <p:cNvSpPr txBox="1"/>
            <p:nvPr/>
          </p:nvSpPr>
          <p:spPr>
            <a:xfrm flipH="1" flipV="1">
              <a:off x="9254153" y="1041139"/>
              <a:ext cx="461036" cy="426393"/>
            </a:xfrm>
            <a:custGeom>
              <a:avLst/>
              <a:gdLst/>
              <a:ahLst/>
              <a:cxnLst/>
              <a:rect l="l" t="t" r="r" b="b"/>
              <a:pathLst>
                <a:path w="461036" h="426393">
                  <a:moveTo>
                    <a:pt x="421951" y="0"/>
                  </a:moveTo>
                  <a:lnTo>
                    <a:pt x="461036" y="62182"/>
                  </a:lnTo>
                  <a:cubicBezTo>
                    <a:pt x="428465" y="75803"/>
                    <a:pt x="404480" y="96086"/>
                    <a:pt x="389083" y="123032"/>
                  </a:cubicBezTo>
                  <a:cubicBezTo>
                    <a:pt x="373685" y="149978"/>
                    <a:pt x="365098" y="189212"/>
                    <a:pt x="363322" y="240734"/>
                  </a:cubicBezTo>
                  <a:lnTo>
                    <a:pt x="446823" y="240734"/>
                  </a:lnTo>
                  <a:lnTo>
                    <a:pt x="446823" y="426393"/>
                  </a:lnTo>
                  <a:lnTo>
                    <a:pt x="275378" y="426393"/>
                  </a:lnTo>
                  <a:lnTo>
                    <a:pt x="275378" y="279820"/>
                  </a:lnTo>
                  <a:cubicBezTo>
                    <a:pt x="275378" y="200464"/>
                    <a:pt x="284853" y="143019"/>
                    <a:pt x="303804" y="107487"/>
                  </a:cubicBezTo>
                  <a:cubicBezTo>
                    <a:pt x="328677" y="60110"/>
                    <a:pt x="368059" y="24281"/>
                    <a:pt x="421951" y="0"/>
                  </a:cubicBezTo>
                  <a:close/>
                  <a:moveTo>
                    <a:pt x="146572" y="0"/>
                  </a:moveTo>
                  <a:lnTo>
                    <a:pt x="185658" y="62182"/>
                  </a:lnTo>
                  <a:cubicBezTo>
                    <a:pt x="153086" y="75803"/>
                    <a:pt x="129102" y="96086"/>
                    <a:pt x="113704" y="123032"/>
                  </a:cubicBezTo>
                  <a:cubicBezTo>
                    <a:pt x="98307" y="149978"/>
                    <a:pt x="89720" y="189212"/>
                    <a:pt x="87943" y="240734"/>
                  </a:cubicBezTo>
                  <a:lnTo>
                    <a:pt x="171445" y="240734"/>
                  </a:lnTo>
                  <a:lnTo>
                    <a:pt x="171445" y="426393"/>
                  </a:lnTo>
                  <a:lnTo>
                    <a:pt x="0" y="426393"/>
                  </a:lnTo>
                  <a:lnTo>
                    <a:pt x="0" y="279820"/>
                  </a:lnTo>
                  <a:cubicBezTo>
                    <a:pt x="0" y="200464"/>
                    <a:pt x="9475" y="143019"/>
                    <a:pt x="28426" y="107487"/>
                  </a:cubicBezTo>
                  <a:cubicBezTo>
                    <a:pt x="53299" y="60110"/>
                    <a:pt x="92681" y="24281"/>
                    <a:pt x="14657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buSzPct val="25000"/>
              </a:pPr>
              <a:endParaRPr lang="en-US" sz="14300" dirty="0">
                <a:solidFill>
                  <a:schemeClr val="accent1">
                    <a:lumMod val="60000"/>
                    <a:lumOff val="40000"/>
                  </a:schemeClr>
                </a:solidFill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32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D1C1C9D-F374-43E9-B4B2-C35765DAB7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78" y="3074227"/>
            <a:ext cx="5267334" cy="2962871"/>
          </a:xfrm>
          <a:prstGeom prst="rect">
            <a:avLst/>
          </a:pr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A606C42C-0E92-479E-BEE7-D788C5343F0A}"/>
              </a:ext>
            </a:extLst>
          </p:cNvPr>
          <p:cNvSpPr/>
          <p:nvPr/>
        </p:nvSpPr>
        <p:spPr>
          <a:xfrm rot="10800000">
            <a:off x="7019925" y="0"/>
            <a:ext cx="2686050" cy="1314450"/>
          </a:xfrm>
          <a:custGeom>
            <a:avLst/>
            <a:gdLst>
              <a:gd name="connsiteX0" fmla="*/ 2686050 w 2686050"/>
              <a:gd name="connsiteY0" fmla="*/ 1314450 h 1314450"/>
              <a:gd name="connsiteX1" fmla="*/ 0 w 2686050"/>
              <a:gd name="connsiteY1" fmla="*/ 1314450 h 1314450"/>
              <a:gd name="connsiteX2" fmla="*/ 1343025 w 2686050"/>
              <a:gd name="connsiteY2" fmla="*/ 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1314450">
                <a:moveTo>
                  <a:pt x="2686050" y="1314450"/>
                </a:moveTo>
                <a:lnTo>
                  <a:pt x="0" y="1314450"/>
                </a:lnTo>
                <a:lnTo>
                  <a:pt x="1343025" y="0"/>
                </a:lnTo>
                <a:close/>
              </a:path>
            </a:pathLst>
          </a:custGeom>
          <a:solidFill>
            <a:srgbClr val="4B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3241B0F8-629B-44A3-9412-47C5CB0FFEA9}"/>
              </a:ext>
            </a:extLst>
          </p:cNvPr>
          <p:cNvSpPr/>
          <p:nvPr/>
        </p:nvSpPr>
        <p:spPr>
          <a:xfrm>
            <a:off x="2685143" y="2"/>
            <a:ext cx="9506857" cy="6857999"/>
          </a:xfrm>
          <a:custGeom>
            <a:avLst/>
            <a:gdLst>
              <a:gd name="connsiteX0" fmla="*/ 6954148 w 9506857"/>
              <a:gd name="connsiteY0" fmla="*/ 0 h 6857999"/>
              <a:gd name="connsiteX1" fmla="*/ 9506857 w 9506857"/>
              <a:gd name="connsiteY1" fmla="*/ 0 h 6857999"/>
              <a:gd name="connsiteX2" fmla="*/ 9506857 w 9506857"/>
              <a:gd name="connsiteY2" fmla="*/ 4377280 h 6857999"/>
              <a:gd name="connsiteX3" fmla="*/ 6991358 w 9506857"/>
              <a:gd name="connsiteY3" fmla="*/ 6857999 h 6857999"/>
              <a:gd name="connsiteX4" fmla="*/ 0 w 950685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6857" h="6857999">
                <a:moveTo>
                  <a:pt x="6954148" y="0"/>
                </a:moveTo>
                <a:lnTo>
                  <a:pt x="9506857" y="0"/>
                </a:lnTo>
                <a:lnTo>
                  <a:pt x="9506857" y="4377280"/>
                </a:lnTo>
                <a:lnTo>
                  <a:pt x="6991358" y="6857999"/>
                </a:lnTo>
                <a:lnTo>
                  <a:pt x="0" y="6857999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780" r="-7458"/>
            </a:stretch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6000">
                  <a:srgbClr val="4BD9FB"/>
                </a:gs>
                <a:gs pos="100000">
                  <a:srgbClr val="0D94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8EFB51D-B7CB-4E71-AE5D-4A8A249033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26" b="89972" l="10000" r="90000">
                        <a14:foregroundMark x1="41105" y1="38900" x2="35310" y2="54630"/>
                        <a14:foregroundMark x1="35310" y1="54630" x2="34825" y2="55560"/>
                        <a14:foregroundMark x1="18032" y1="51314" x2="27925" y2="59118"/>
                        <a14:foregroundMark x1="27925" y1="59118" x2="30000" y2="62232"/>
                        <a14:foregroundMark x1="17035" y1="46866" x2="18760" y2="53376"/>
                        <a14:foregroundMark x1="18760" y1="53376" x2="18194" y2="60938"/>
                        <a14:foregroundMark x1="18194" y1="60938" x2="19865" y2="63162"/>
                        <a14:foregroundMark x1="45553" y1="9826" x2="41348" y2="23575"/>
                        <a14:foregroundMark x1="41348" y1="23575" x2="41348" y2="2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8819"/>
          <a:stretch/>
        </p:blipFill>
        <p:spPr>
          <a:xfrm>
            <a:off x="2685143" y="0"/>
            <a:ext cx="7322457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6BB8974-2115-46EF-90A4-A26C040D3A40}"/>
              </a:ext>
            </a:extLst>
          </p:cNvPr>
          <p:cNvGrpSpPr/>
          <p:nvPr/>
        </p:nvGrpSpPr>
        <p:grpSpPr>
          <a:xfrm>
            <a:off x="918858" y="1314451"/>
            <a:ext cx="4819173" cy="1601198"/>
            <a:chOff x="746729" y="2061258"/>
            <a:chExt cx="4819173" cy="1601198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34DF364F-8037-455A-A5E9-56E30A57E494}"/>
                </a:ext>
              </a:extLst>
            </p:cNvPr>
            <p:cNvSpPr txBox="1"/>
            <p:nvPr/>
          </p:nvSpPr>
          <p:spPr>
            <a:xfrm>
              <a:off x="746729" y="2061258"/>
              <a:ext cx="41230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gradFill>
                    <a:gsLst>
                      <a:gs pos="14000">
                        <a:schemeClr val="accent1"/>
                      </a:gs>
                      <a:gs pos="100000">
                        <a:srgbClr val="06C8F4"/>
                      </a:gs>
                    </a:gsLst>
                    <a:lin ang="138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4BA0A928-7778-4D1B-B331-FB9F277CCC40}"/>
                </a:ext>
              </a:extLst>
            </p:cNvPr>
            <p:cNvSpPr/>
            <p:nvPr/>
          </p:nvSpPr>
          <p:spPr>
            <a:xfrm>
              <a:off x="746730" y="2884999"/>
              <a:ext cx="4819172" cy="777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单击此处可编辑您要的内容，本模版所有图形线条及其相应素材均可自由编辑、改色、替换。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DDA2154B-2B86-40AE-BDB2-BF6154460014}"/>
              </a:ext>
            </a:extLst>
          </p:cNvPr>
          <p:cNvSpPr/>
          <p:nvPr/>
        </p:nvSpPr>
        <p:spPr>
          <a:xfrm rot="13500000" flipH="1">
            <a:off x="-503966" y="6192574"/>
            <a:ext cx="1559191" cy="779595"/>
          </a:xfrm>
          <a:custGeom>
            <a:avLst/>
            <a:gdLst>
              <a:gd name="connsiteX0" fmla="*/ 0 w 1559191"/>
              <a:gd name="connsiteY0" fmla="*/ 779595 h 779595"/>
              <a:gd name="connsiteX1" fmla="*/ 1559191 w 1559191"/>
              <a:gd name="connsiteY1" fmla="*/ 779595 h 779595"/>
              <a:gd name="connsiteX2" fmla="*/ 779596 w 1559191"/>
              <a:gd name="connsiteY2" fmla="*/ 0 h 77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9191" h="779595">
                <a:moveTo>
                  <a:pt x="0" y="779595"/>
                </a:moveTo>
                <a:lnTo>
                  <a:pt x="1559191" y="779595"/>
                </a:lnTo>
                <a:lnTo>
                  <a:pt x="779596" y="0"/>
                </a:lnTo>
                <a:close/>
              </a:path>
            </a:pathLst>
          </a:custGeom>
          <a:solidFill>
            <a:srgbClr val="4B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98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图片 135" descr="图片包含 游戏机, 动物, 鱼&#10;&#10;描述已自动生成">
            <a:extLst>
              <a:ext uri="{FF2B5EF4-FFF2-40B4-BE49-F238E27FC236}">
                <a16:creationId xmlns="" xmlns:a16="http://schemas.microsoft.com/office/drawing/2014/main" id="{FD206FEB-8DA4-429A-8247-2FA0A67D2E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69445"/>
            <a:ext cx="12192000" cy="1526130"/>
          </a:xfrm>
          <a:prstGeom prst="rect">
            <a:avLst/>
          </a:prstGeom>
        </p:spPr>
      </p:pic>
      <p:cxnSp>
        <p:nvCxnSpPr>
          <p:cNvPr id="4" name="直线连接符 37">
            <a:extLst>
              <a:ext uri="{FF2B5EF4-FFF2-40B4-BE49-F238E27FC236}">
                <a16:creationId xmlns="" xmlns:a16="http://schemas.microsoft.com/office/drawing/2014/main" id="{F0DADA30-E727-488A-85C8-60C3114356FB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38">
            <a:extLst>
              <a:ext uri="{FF2B5EF4-FFF2-40B4-BE49-F238E27FC236}">
                <a16:creationId xmlns="" xmlns:a16="http://schemas.microsoft.com/office/drawing/2014/main" id="{F5287465-C076-4C79-872C-A902263BD75D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梯形 7">
            <a:extLst>
              <a:ext uri="{FF2B5EF4-FFF2-40B4-BE49-F238E27FC236}">
                <a16:creationId xmlns="" xmlns:a16="http://schemas.microsoft.com/office/drawing/2014/main" id="{9AC8B26D-C58E-4B4E-9409-D167B4907664}"/>
              </a:ext>
            </a:extLst>
          </p:cNvPr>
          <p:cNvSpPr/>
          <p:nvPr/>
        </p:nvSpPr>
        <p:spPr>
          <a:xfrm rot="16200000">
            <a:off x="-107121" y="-40596"/>
            <a:ext cx="375890" cy="1221064"/>
          </a:xfrm>
          <a:prstGeom prst="trapezoid">
            <a:avLst>
              <a:gd name="adj" fmla="val 723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="" xmlns:a16="http://schemas.microsoft.com/office/drawing/2014/main" id="{97CEE01A-09FC-49DA-AB3E-3C6F43B94E29}"/>
              </a:ext>
            </a:extLst>
          </p:cNvPr>
          <p:cNvSpPr/>
          <p:nvPr/>
        </p:nvSpPr>
        <p:spPr>
          <a:xfrm rot="16200000">
            <a:off x="-79397" y="146495"/>
            <a:ext cx="267255" cy="1058332"/>
          </a:xfrm>
          <a:prstGeom prst="trapezoid">
            <a:avLst>
              <a:gd name="adj" fmla="val 7230"/>
            </a:avLst>
          </a:prstGeom>
          <a:gradFill flip="none" rotWithShape="1">
            <a:gsLst>
              <a:gs pos="100000">
                <a:srgbClr val="06C8F4"/>
              </a:gs>
              <a:gs pos="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818E8F4-A47A-41C3-BC67-AEB9F9BA7CC9}"/>
              </a:ext>
            </a:extLst>
          </p:cNvPr>
          <p:cNvSpPr txBox="1"/>
          <p:nvPr/>
        </p:nvSpPr>
        <p:spPr>
          <a:xfrm>
            <a:off x="915906" y="352495"/>
            <a:ext cx="357020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87A7020-3597-49C6-ABEA-0F9F1750796C}"/>
              </a:ext>
            </a:extLst>
          </p:cNvPr>
          <p:cNvGrpSpPr/>
          <p:nvPr/>
        </p:nvGrpSpPr>
        <p:grpSpPr>
          <a:xfrm>
            <a:off x="1019175" y="852150"/>
            <a:ext cx="10596356" cy="61579"/>
            <a:chOff x="1019175" y="1128715"/>
            <a:chExt cx="10596356" cy="61579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50148643-50AF-457D-9775-9A07C6C9E4C0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1190294"/>
              <a:ext cx="10596356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89956B3B-A8BD-43D5-9350-C56A116115DF}"/>
                </a:ext>
              </a:extLst>
            </p:cNvPr>
            <p:cNvSpPr/>
            <p:nvPr/>
          </p:nvSpPr>
          <p:spPr>
            <a:xfrm>
              <a:off x="105725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Regular" panose="020B05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42DCF830-118E-4758-B4D7-AD9CC47555A9}"/>
              </a:ext>
            </a:extLst>
          </p:cNvPr>
          <p:cNvSpPr/>
          <p:nvPr/>
        </p:nvSpPr>
        <p:spPr>
          <a:xfrm>
            <a:off x="2" y="6767182"/>
            <a:ext cx="12191998" cy="117452"/>
          </a:xfrm>
          <a:prstGeom prst="rect">
            <a:avLst/>
          </a:prstGeom>
          <a:gradFill>
            <a:gsLst>
              <a:gs pos="100000">
                <a:srgbClr val="06C8F4"/>
              </a:gs>
              <a:gs pos="0">
                <a:srgbClr val="0D94FD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="" xmlns:a16="http://schemas.microsoft.com/office/drawing/2014/main" id="{6CDD9E67-C3C4-44D7-8578-5550856D06C2}"/>
              </a:ext>
            </a:extLst>
          </p:cNvPr>
          <p:cNvGrpSpPr/>
          <p:nvPr/>
        </p:nvGrpSpPr>
        <p:grpSpPr>
          <a:xfrm>
            <a:off x="681832" y="1643742"/>
            <a:ext cx="3452019" cy="1932553"/>
            <a:chOff x="681831" y="1797821"/>
            <a:chExt cx="3452019" cy="1932553"/>
          </a:xfrm>
        </p:grpSpPr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D429AD9D-305D-4EEF-80B2-52048F00E95F}"/>
                </a:ext>
              </a:extLst>
            </p:cNvPr>
            <p:cNvSpPr/>
            <p:nvPr/>
          </p:nvSpPr>
          <p:spPr>
            <a:xfrm>
              <a:off x="691356" y="1797821"/>
              <a:ext cx="3424653" cy="1916678"/>
            </a:xfrm>
            <a:prstGeom prst="rect">
              <a:avLst/>
            </a:prstGeom>
            <a:blipFill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sq">
              <a:solidFill>
                <a:schemeClr val="bg1"/>
              </a:solidFill>
              <a:miter lim="800000"/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3464DA8-1A61-4BE4-A0A9-AF01473D2BE0}"/>
                </a:ext>
              </a:extLst>
            </p:cNvPr>
            <p:cNvSpPr/>
            <p:nvPr/>
          </p:nvSpPr>
          <p:spPr>
            <a:xfrm>
              <a:off x="681831" y="3280309"/>
              <a:ext cx="3452019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E2B3062A-BC08-49E1-AF44-C1DEC528F7C1}"/>
                </a:ext>
              </a:extLst>
            </p:cNvPr>
            <p:cNvSpPr txBox="1"/>
            <p:nvPr/>
          </p:nvSpPr>
          <p:spPr>
            <a:xfrm>
              <a:off x="847726" y="3345171"/>
              <a:ext cx="3117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可以对图片进行简单介绍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="" xmlns:a16="http://schemas.microsoft.com/office/drawing/2014/main" id="{7A08DAD6-D9C7-4616-ABF0-B3C823ED5C99}"/>
              </a:ext>
            </a:extLst>
          </p:cNvPr>
          <p:cNvGrpSpPr/>
          <p:nvPr/>
        </p:nvGrpSpPr>
        <p:grpSpPr>
          <a:xfrm>
            <a:off x="4369991" y="1643742"/>
            <a:ext cx="3452019" cy="1932553"/>
            <a:chOff x="681831" y="1797821"/>
            <a:chExt cx="3452019" cy="1932553"/>
          </a:xfrm>
        </p:grpSpPr>
        <p:sp>
          <p:nvSpPr>
            <p:cNvPr id="114" name="矩形 113">
              <a:extLst>
                <a:ext uri="{FF2B5EF4-FFF2-40B4-BE49-F238E27FC236}">
                  <a16:creationId xmlns="" xmlns:a16="http://schemas.microsoft.com/office/drawing/2014/main" id="{48257D63-A5B5-45FA-AF75-D5F1FB9E5C96}"/>
                </a:ext>
              </a:extLst>
            </p:cNvPr>
            <p:cNvSpPr/>
            <p:nvPr/>
          </p:nvSpPr>
          <p:spPr>
            <a:xfrm>
              <a:off x="691356" y="1797821"/>
              <a:ext cx="3424653" cy="1916678"/>
            </a:xfrm>
            <a:prstGeom prst="rect">
              <a:avLst/>
            </a:prstGeom>
            <a:blipFill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sq">
              <a:solidFill>
                <a:schemeClr val="bg1"/>
              </a:solidFill>
              <a:miter lim="800000"/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>
              <a:extLst>
                <a:ext uri="{FF2B5EF4-FFF2-40B4-BE49-F238E27FC236}">
                  <a16:creationId xmlns="" xmlns:a16="http://schemas.microsoft.com/office/drawing/2014/main" id="{FD98C209-9C39-41A3-BBF8-9A5B008FF69F}"/>
                </a:ext>
              </a:extLst>
            </p:cNvPr>
            <p:cNvSpPr/>
            <p:nvPr/>
          </p:nvSpPr>
          <p:spPr>
            <a:xfrm>
              <a:off x="681831" y="3280309"/>
              <a:ext cx="3452019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="" xmlns:a16="http://schemas.microsoft.com/office/drawing/2014/main" id="{5D41029C-C8AB-4C81-AD99-6F5712EA4D02}"/>
                </a:ext>
              </a:extLst>
            </p:cNvPr>
            <p:cNvSpPr txBox="1"/>
            <p:nvPr/>
          </p:nvSpPr>
          <p:spPr>
            <a:xfrm>
              <a:off x="847726" y="3345171"/>
              <a:ext cx="3117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可以对图片进行简单介绍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="" xmlns:a16="http://schemas.microsoft.com/office/drawing/2014/main" id="{C95C528D-75A4-4E00-8675-1114931E21DC}"/>
              </a:ext>
            </a:extLst>
          </p:cNvPr>
          <p:cNvGrpSpPr/>
          <p:nvPr/>
        </p:nvGrpSpPr>
        <p:grpSpPr>
          <a:xfrm>
            <a:off x="8058150" y="1643742"/>
            <a:ext cx="3452019" cy="1932553"/>
            <a:chOff x="681831" y="1797821"/>
            <a:chExt cx="3452019" cy="1932553"/>
          </a:xfrm>
        </p:grpSpPr>
        <p:sp>
          <p:nvSpPr>
            <p:cNvPr id="118" name="矩形 117">
              <a:extLst>
                <a:ext uri="{FF2B5EF4-FFF2-40B4-BE49-F238E27FC236}">
                  <a16:creationId xmlns="" xmlns:a16="http://schemas.microsoft.com/office/drawing/2014/main" id="{3A84FB86-7CE8-42A0-9054-84263AB21962}"/>
                </a:ext>
              </a:extLst>
            </p:cNvPr>
            <p:cNvSpPr/>
            <p:nvPr/>
          </p:nvSpPr>
          <p:spPr>
            <a:xfrm>
              <a:off x="691356" y="1797821"/>
              <a:ext cx="3424653" cy="1916678"/>
            </a:xfrm>
            <a:prstGeom prst="rect">
              <a:avLst/>
            </a:prstGeom>
            <a:blipFill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sq">
              <a:solidFill>
                <a:schemeClr val="bg1"/>
              </a:solidFill>
              <a:miter lim="800000"/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>
              <a:extLst>
                <a:ext uri="{FF2B5EF4-FFF2-40B4-BE49-F238E27FC236}">
                  <a16:creationId xmlns="" xmlns:a16="http://schemas.microsoft.com/office/drawing/2014/main" id="{8ADDED47-0A93-45B8-9F6C-66FB31AE377D}"/>
                </a:ext>
              </a:extLst>
            </p:cNvPr>
            <p:cNvSpPr/>
            <p:nvPr/>
          </p:nvSpPr>
          <p:spPr>
            <a:xfrm>
              <a:off x="681831" y="3280309"/>
              <a:ext cx="3452019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="" xmlns:a16="http://schemas.microsoft.com/office/drawing/2014/main" id="{6507EDB9-9F97-4EF7-82AA-A5028E1C05BF}"/>
                </a:ext>
              </a:extLst>
            </p:cNvPr>
            <p:cNvSpPr txBox="1"/>
            <p:nvPr/>
          </p:nvSpPr>
          <p:spPr>
            <a:xfrm>
              <a:off x="847726" y="3345171"/>
              <a:ext cx="3117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可以对图片进行简单介绍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BBD4B962-78DD-4B10-8CDD-A8FC3326E300}"/>
              </a:ext>
            </a:extLst>
          </p:cNvPr>
          <p:cNvGrpSpPr/>
          <p:nvPr/>
        </p:nvGrpSpPr>
        <p:grpSpPr>
          <a:xfrm>
            <a:off x="681832" y="3828142"/>
            <a:ext cx="3452019" cy="1932553"/>
            <a:chOff x="681831" y="1797821"/>
            <a:chExt cx="3452019" cy="193255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F832D290-F98F-4564-A121-B57C9D6D6520}"/>
                </a:ext>
              </a:extLst>
            </p:cNvPr>
            <p:cNvSpPr/>
            <p:nvPr/>
          </p:nvSpPr>
          <p:spPr>
            <a:xfrm>
              <a:off x="691356" y="1797821"/>
              <a:ext cx="3424653" cy="1916678"/>
            </a:xfrm>
            <a:prstGeom prst="rect">
              <a:avLst/>
            </a:prstGeom>
            <a:blipFill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sq">
              <a:solidFill>
                <a:schemeClr val="bg1"/>
              </a:solidFill>
              <a:miter lim="800000"/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>
              <a:extLst>
                <a:ext uri="{FF2B5EF4-FFF2-40B4-BE49-F238E27FC236}">
                  <a16:creationId xmlns="" xmlns:a16="http://schemas.microsoft.com/office/drawing/2014/main" id="{9C3E757D-AC1A-4CC4-9038-B61F808F477D}"/>
                </a:ext>
              </a:extLst>
            </p:cNvPr>
            <p:cNvSpPr/>
            <p:nvPr/>
          </p:nvSpPr>
          <p:spPr>
            <a:xfrm>
              <a:off x="681831" y="3280309"/>
              <a:ext cx="3452019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="" xmlns:a16="http://schemas.microsoft.com/office/drawing/2014/main" id="{8F06E7F5-29E5-470A-9A96-BB0454C722B4}"/>
                </a:ext>
              </a:extLst>
            </p:cNvPr>
            <p:cNvSpPr txBox="1"/>
            <p:nvPr/>
          </p:nvSpPr>
          <p:spPr>
            <a:xfrm>
              <a:off x="847726" y="3345171"/>
              <a:ext cx="3117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可以对图片进行简单介绍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DFD49550-48E7-4138-979A-E87FDE4ADA2D}"/>
              </a:ext>
            </a:extLst>
          </p:cNvPr>
          <p:cNvGrpSpPr/>
          <p:nvPr/>
        </p:nvGrpSpPr>
        <p:grpSpPr>
          <a:xfrm>
            <a:off x="4369991" y="3828142"/>
            <a:ext cx="3452019" cy="1932553"/>
            <a:chOff x="681831" y="1797821"/>
            <a:chExt cx="3452019" cy="1932553"/>
          </a:xfrm>
        </p:grpSpPr>
        <p:sp>
          <p:nvSpPr>
            <p:cNvPr id="129" name="矩形 128">
              <a:extLst>
                <a:ext uri="{FF2B5EF4-FFF2-40B4-BE49-F238E27FC236}">
                  <a16:creationId xmlns="" xmlns:a16="http://schemas.microsoft.com/office/drawing/2014/main" id="{D05460FF-D1C5-4FC6-8F54-C30A3DFF1115}"/>
                </a:ext>
              </a:extLst>
            </p:cNvPr>
            <p:cNvSpPr/>
            <p:nvPr/>
          </p:nvSpPr>
          <p:spPr>
            <a:xfrm>
              <a:off x="691356" y="1797821"/>
              <a:ext cx="3424653" cy="1916678"/>
            </a:xfrm>
            <a:prstGeom prst="rect">
              <a:avLst/>
            </a:prstGeom>
            <a:blipFill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sq">
              <a:solidFill>
                <a:schemeClr val="bg1"/>
              </a:solidFill>
              <a:miter lim="800000"/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>
              <a:extLst>
                <a:ext uri="{FF2B5EF4-FFF2-40B4-BE49-F238E27FC236}">
                  <a16:creationId xmlns="" xmlns:a16="http://schemas.microsoft.com/office/drawing/2014/main" id="{85E4090B-F635-4CB9-9001-443828935B31}"/>
                </a:ext>
              </a:extLst>
            </p:cNvPr>
            <p:cNvSpPr/>
            <p:nvPr/>
          </p:nvSpPr>
          <p:spPr>
            <a:xfrm>
              <a:off x="681831" y="3280309"/>
              <a:ext cx="3452019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="" xmlns:a16="http://schemas.microsoft.com/office/drawing/2014/main" id="{BCBFE7C9-A499-4644-8B93-D1D25DE3CDC7}"/>
                </a:ext>
              </a:extLst>
            </p:cNvPr>
            <p:cNvSpPr txBox="1"/>
            <p:nvPr/>
          </p:nvSpPr>
          <p:spPr>
            <a:xfrm>
              <a:off x="847726" y="3345171"/>
              <a:ext cx="3117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可以对图片进行简单介绍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="" xmlns:a16="http://schemas.microsoft.com/office/drawing/2014/main" id="{19D226A2-9E40-4DD2-8B06-8A41210E346E}"/>
              </a:ext>
            </a:extLst>
          </p:cNvPr>
          <p:cNvGrpSpPr/>
          <p:nvPr/>
        </p:nvGrpSpPr>
        <p:grpSpPr>
          <a:xfrm>
            <a:off x="8058150" y="3828142"/>
            <a:ext cx="3452019" cy="1932553"/>
            <a:chOff x="681831" y="1797821"/>
            <a:chExt cx="3452019" cy="1932553"/>
          </a:xfrm>
        </p:grpSpPr>
        <p:sp>
          <p:nvSpPr>
            <p:cNvPr id="126" name="矩形 125">
              <a:extLst>
                <a:ext uri="{FF2B5EF4-FFF2-40B4-BE49-F238E27FC236}">
                  <a16:creationId xmlns="" xmlns:a16="http://schemas.microsoft.com/office/drawing/2014/main" id="{8AE114A3-6BD3-4A74-9BA9-4C5F39D8AE5F}"/>
                </a:ext>
              </a:extLst>
            </p:cNvPr>
            <p:cNvSpPr/>
            <p:nvPr/>
          </p:nvSpPr>
          <p:spPr>
            <a:xfrm>
              <a:off x="691356" y="1797821"/>
              <a:ext cx="3424653" cy="1916678"/>
            </a:xfrm>
            <a:prstGeom prst="rect">
              <a:avLst/>
            </a:prstGeom>
            <a:blipFill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sq">
              <a:solidFill>
                <a:schemeClr val="bg1"/>
              </a:solidFill>
              <a:miter lim="800000"/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="" xmlns:a16="http://schemas.microsoft.com/office/drawing/2014/main" id="{142B457A-927A-48A4-92FF-1BA6384EEB59}"/>
                </a:ext>
              </a:extLst>
            </p:cNvPr>
            <p:cNvSpPr/>
            <p:nvPr/>
          </p:nvSpPr>
          <p:spPr>
            <a:xfrm>
              <a:off x="681831" y="3280309"/>
              <a:ext cx="3452019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="" xmlns:a16="http://schemas.microsoft.com/office/drawing/2014/main" id="{31A9B463-A028-4B0B-BF38-9B14178AC13A}"/>
                </a:ext>
              </a:extLst>
            </p:cNvPr>
            <p:cNvSpPr txBox="1"/>
            <p:nvPr/>
          </p:nvSpPr>
          <p:spPr>
            <a:xfrm>
              <a:off x="847726" y="3345171"/>
              <a:ext cx="3117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可以对图片进行简单介绍</a:t>
              </a:r>
            </a:p>
          </p:txBody>
        </p:sp>
      </p:grpSp>
      <p:pic>
        <p:nvPicPr>
          <p:cNvPr id="144" name="图片 143" descr="图片包含 游戏机, 动物, 鱼&#10;&#10;描述已自动生成">
            <a:extLst>
              <a:ext uri="{FF2B5EF4-FFF2-40B4-BE49-F238E27FC236}">
                <a16:creationId xmlns="" xmlns:a16="http://schemas.microsoft.com/office/drawing/2014/main" id="{301E1DA3-FC4D-406C-978C-06F9F779A57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44271"/>
            <a:ext cx="12192000" cy="1526130"/>
          </a:xfrm>
          <a:prstGeom prst="rect">
            <a:avLst/>
          </a:prstGeom>
        </p:spPr>
      </p:pic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64019441-1C3C-4613-9E5E-3326C04735C2}"/>
              </a:ext>
            </a:extLst>
          </p:cNvPr>
          <p:cNvGrpSpPr/>
          <p:nvPr/>
        </p:nvGrpSpPr>
        <p:grpSpPr>
          <a:xfrm>
            <a:off x="681832" y="1627867"/>
            <a:ext cx="498405" cy="435727"/>
            <a:chOff x="681832" y="1627867"/>
            <a:chExt cx="498405" cy="435727"/>
          </a:xfrm>
        </p:grpSpPr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A504EBE5-6F9B-49B2-A06E-C0BB6416BB00}"/>
                </a:ext>
              </a:extLst>
            </p:cNvPr>
            <p:cNvSpPr/>
            <p:nvPr/>
          </p:nvSpPr>
          <p:spPr>
            <a:xfrm>
              <a:off x="691358" y="1643743"/>
              <a:ext cx="488879" cy="419851"/>
            </a:xfrm>
            <a:custGeom>
              <a:avLst/>
              <a:gdLst>
                <a:gd name="connsiteX0" fmla="*/ 0 w 488879"/>
                <a:gd name="connsiteY0" fmla="*/ 0 h 419851"/>
                <a:gd name="connsiteX1" fmla="*/ 475813 w 488879"/>
                <a:gd name="connsiteY1" fmla="*/ 0 h 419851"/>
                <a:gd name="connsiteX2" fmla="*/ 482124 w 488879"/>
                <a:gd name="connsiteY2" fmla="*/ 20330 h 419851"/>
                <a:gd name="connsiteX3" fmla="*/ 488879 w 488879"/>
                <a:gd name="connsiteY3" fmla="*/ 87342 h 419851"/>
                <a:gd name="connsiteX4" fmla="*/ 156370 w 488879"/>
                <a:gd name="connsiteY4" fmla="*/ 419851 h 419851"/>
                <a:gd name="connsiteX5" fmla="*/ 26942 w 488879"/>
                <a:gd name="connsiteY5" fmla="*/ 393721 h 419851"/>
                <a:gd name="connsiteX6" fmla="*/ 0 w 488879"/>
                <a:gd name="connsiteY6" fmla="*/ 379097 h 41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79" h="419851">
                  <a:moveTo>
                    <a:pt x="0" y="0"/>
                  </a:moveTo>
                  <a:lnTo>
                    <a:pt x="475813" y="0"/>
                  </a:lnTo>
                  <a:lnTo>
                    <a:pt x="482124" y="20330"/>
                  </a:lnTo>
                  <a:cubicBezTo>
                    <a:pt x="486553" y="41975"/>
                    <a:pt x="488879" y="64387"/>
                    <a:pt x="488879" y="87342"/>
                  </a:cubicBezTo>
                  <a:cubicBezTo>
                    <a:pt x="488879" y="270982"/>
                    <a:pt x="340010" y="419851"/>
                    <a:pt x="156370" y="419851"/>
                  </a:cubicBezTo>
                  <a:cubicBezTo>
                    <a:pt x="110460" y="419851"/>
                    <a:pt x="66723" y="410547"/>
                    <a:pt x="26942" y="393721"/>
                  </a:cubicBezTo>
                  <a:lnTo>
                    <a:pt x="0" y="379097"/>
                  </a:lnTo>
                  <a:close/>
                </a:path>
              </a:pathLst>
            </a:cu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 Light"/>
                <a:ea typeface="思源黑体 CN Regular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="" xmlns:a16="http://schemas.microsoft.com/office/drawing/2014/main" id="{027609D4-51CD-4422-9C57-989CB5638AC6}"/>
                </a:ext>
              </a:extLst>
            </p:cNvPr>
            <p:cNvSpPr txBox="1"/>
            <p:nvPr/>
          </p:nvSpPr>
          <p:spPr>
            <a:xfrm>
              <a:off x="681832" y="1627867"/>
              <a:ext cx="490519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u="none" strike="noStrike" kern="1200" cap="none" spc="8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b="1" u="none" strike="noStrike" kern="1200" cap="none" spc="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="" xmlns:a16="http://schemas.microsoft.com/office/drawing/2014/main" id="{81971143-5FA1-4062-BB96-EBD83B59A88A}"/>
              </a:ext>
            </a:extLst>
          </p:cNvPr>
          <p:cNvGrpSpPr/>
          <p:nvPr/>
        </p:nvGrpSpPr>
        <p:grpSpPr>
          <a:xfrm>
            <a:off x="4369992" y="1627867"/>
            <a:ext cx="498405" cy="435727"/>
            <a:chOff x="681832" y="1627867"/>
            <a:chExt cx="498405" cy="4357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4380F573-21A2-408C-9B48-D154CAB8E5CD}"/>
                </a:ext>
              </a:extLst>
            </p:cNvPr>
            <p:cNvSpPr/>
            <p:nvPr/>
          </p:nvSpPr>
          <p:spPr>
            <a:xfrm>
              <a:off x="691358" y="1643743"/>
              <a:ext cx="488879" cy="419851"/>
            </a:xfrm>
            <a:custGeom>
              <a:avLst/>
              <a:gdLst>
                <a:gd name="connsiteX0" fmla="*/ 0 w 488879"/>
                <a:gd name="connsiteY0" fmla="*/ 0 h 419851"/>
                <a:gd name="connsiteX1" fmla="*/ 475813 w 488879"/>
                <a:gd name="connsiteY1" fmla="*/ 0 h 419851"/>
                <a:gd name="connsiteX2" fmla="*/ 482124 w 488879"/>
                <a:gd name="connsiteY2" fmla="*/ 20330 h 419851"/>
                <a:gd name="connsiteX3" fmla="*/ 488879 w 488879"/>
                <a:gd name="connsiteY3" fmla="*/ 87342 h 419851"/>
                <a:gd name="connsiteX4" fmla="*/ 156370 w 488879"/>
                <a:gd name="connsiteY4" fmla="*/ 419851 h 419851"/>
                <a:gd name="connsiteX5" fmla="*/ 26942 w 488879"/>
                <a:gd name="connsiteY5" fmla="*/ 393721 h 419851"/>
                <a:gd name="connsiteX6" fmla="*/ 0 w 488879"/>
                <a:gd name="connsiteY6" fmla="*/ 379097 h 41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79" h="419851">
                  <a:moveTo>
                    <a:pt x="0" y="0"/>
                  </a:moveTo>
                  <a:lnTo>
                    <a:pt x="475813" y="0"/>
                  </a:lnTo>
                  <a:lnTo>
                    <a:pt x="482124" y="20330"/>
                  </a:lnTo>
                  <a:cubicBezTo>
                    <a:pt x="486553" y="41975"/>
                    <a:pt x="488879" y="64387"/>
                    <a:pt x="488879" y="87342"/>
                  </a:cubicBezTo>
                  <a:cubicBezTo>
                    <a:pt x="488879" y="270982"/>
                    <a:pt x="340010" y="419851"/>
                    <a:pt x="156370" y="419851"/>
                  </a:cubicBezTo>
                  <a:cubicBezTo>
                    <a:pt x="110460" y="419851"/>
                    <a:pt x="66723" y="410547"/>
                    <a:pt x="26942" y="393721"/>
                  </a:cubicBezTo>
                  <a:lnTo>
                    <a:pt x="0" y="379097"/>
                  </a:lnTo>
                  <a:close/>
                </a:path>
              </a:pathLst>
            </a:cu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 Light"/>
                <a:ea typeface="思源黑体 CN Regular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="" xmlns:a16="http://schemas.microsoft.com/office/drawing/2014/main" id="{03D66065-8E15-4BF5-82E5-72DC0E132B03}"/>
                </a:ext>
              </a:extLst>
            </p:cNvPr>
            <p:cNvSpPr txBox="1"/>
            <p:nvPr/>
          </p:nvSpPr>
          <p:spPr>
            <a:xfrm>
              <a:off x="681832" y="1627867"/>
              <a:ext cx="490519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u="none" strike="noStrike" kern="1200" cap="none" spc="8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b="1" u="none" strike="noStrike" kern="1200" cap="none" spc="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="" xmlns:a16="http://schemas.microsoft.com/office/drawing/2014/main" id="{0B79B280-23CC-417F-8A43-495DDED77EFA}"/>
              </a:ext>
            </a:extLst>
          </p:cNvPr>
          <p:cNvGrpSpPr/>
          <p:nvPr/>
        </p:nvGrpSpPr>
        <p:grpSpPr>
          <a:xfrm>
            <a:off x="8060533" y="1627867"/>
            <a:ext cx="498405" cy="435727"/>
            <a:chOff x="681832" y="1627867"/>
            <a:chExt cx="498405" cy="435727"/>
          </a:xfrm>
        </p:grpSpPr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F4E8BE47-F9F3-4CD5-81B5-6308AFCE677B}"/>
                </a:ext>
              </a:extLst>
            </p:cNvPr>
            <p:cNvSpPr/>
            <p:nvPr/>
          </p:nvSpPr>
          <p:spPr>
            <a:xfrm>
              <a:off x="691358" y="1643743"/>
              <a:ext cx="488879" cy="419851"/>
            </a:xfrm>
            <a:custGeom>
              <a:avLst/>
              <a:gdLst>
                <a:gd name="connsiteX0" fmla="*/ 0 w 488879"/>
                <a:gd name="connsiteY0" fmla="*/ 0 h 419851"/>
                <a:gd name="connsiteX1" fmla="*/ 475813 w 488879"/>
                <a:gd name="connsiteY1" fmla="*/ 0 h 419851"/>
                <a:gd name="connsiteX2" fmla="*/ 482124 w 488879"/>
                <a:gd name="connsiteY2" fmla="*/ 20330 h 419851"/>
                <a:gd name="connsiteX3" fmla="*/ 488879 w 488879"/>
                <a:gd name="connsiteY3" fmla="*/ 87342 h 419851"/>
                <a:gd name="connsiteX4" fmla="*/ 156370 w 488879"/>
                <a:gd name="connsiteY4" fmla="*/ 419851 h 419851"/>
                <a:gd name="connsiteX5" fmla="*/ 26942 w 488879"/>
                <a:gd name="connsiteY5" fmla="*/ 393721 h 419851"/>
                <a:gd name="connsiteX6" fmla="*/ 0 w 488879"/>
                <a:gd name="connsiteY6" fmla="*/ 379097 h 41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79" h="419851">
                  <a:moveTo>
                    <a:pt x="0" y="0"/>
                  </a:moveTo>
                  <a:lnTo>
                    <a:pt x="475813" y="0"/>
                  </a:lnTo>
                  <a:lnTo>
                    <a:pt x="482124" y="20330"/>
                  </a:lnTo>
                  <a:cubicBezTo>
                    <a:pt x="486553" y="41975"/>
                    <a:pt x="488879" y="64387"/>
                    <a:pt x="488879" y="87342"/>
                  </a:cubicBezTo>
                  <a:cubicBezTo>
                    <a:pt x="488879" y="270982"/>
                    <a:pt x="340010" y="419851"/>
                    <a:pt x="156370" y="419851"/>
                  </a:cubicBezTo>
                  <a:cubicBezTo>
                    <a:pt x="110460" y="419851"/>
                    <a:pt x="66723" y="410547"/>
                    <a:pt x="26942" y="393721"/>
                  </a:cubicBezTo>
                  <a:lnTo>
                    <a:pt x="0" y="379097"/>
                  </a:lnTo>
                  <a:close/>
                </a:path>
              </a:pathLst>
            </a:cu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 Light"/>
                <a:ea typeface="思源黑体 CN Regular"/>
              </a:endParaRP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="" xmlns:a16="http://schemas.microsoft.com/office/drawing/2014/main" id="{D38565FA-59E8-4669-AAEC-C238B13BBAAA}"/>
                </a:ext>
              </a:extLst>
            </p:cNvPr>
            <p:cNvSpPr txBox="1"/>
            <p:nvPr/>
          </p:nvSpPr>
          <p:spPr>
            <a:xfrm>
              <a:off x="681832" y="1627867"/>
              <a:ext cx="490519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u="none" strike="noStrike" kern="1200" cap="none" spc="8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b="1" u="none" strike="noStrike" kern="1200" cap="none" spc="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="" xmlns:a16="http://schemas.microsoft.com/office/drawing/2014/main" id="{49855FAE-93EB-41F4-84A7-7478716EA248}"/>
              </a:ext>
            </a:extLst>
          </p:cNvPr>
          <p:cNvGrpSpPr/>
          <p:nvPr/>
        </p:nvGrpSpPr>
        <p:grpSpPr>
          <a:xfrm>
            <a:off x="681832" y="3809954"/>
            <a:ext cx="498405" cy="435727"/>
            <a:chOff x="681832" y="1627867"/>
            <a:chExt cx="498405" cy="435727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="" xmlns:a16="http://schemas.microsoft.com/office/drawing/2014/main" id="{07DF29EA-4CF1-4DC3-A20B-0FF3AD9D1E4B}"/>
                </a:ext>
              </a:extLst>
            </p:cNvPr>
            <p:cNvSpPr/>
            <p:nvPr/>
          </p:nvSpPr>
          <p:spPr>
            <a:xfrm>
              <a:off x="691358" y="1643743"/>
              <a:ext cx="488879" cy="419851"/>
            </a:xfrm>
            <a:custGeom>
              <a:avLst/>
              <a:gdLst>
                <a:gd name="connsiteX0" fmla="*/ 0 w 488879"/>
                <a:gd name="connsiteY0" fmla="*/ 0 h 419851"/>
                <a:gd name="connsiteX1" fmla="*/ 475813 w 488879"/>
                <a:gd name="connsiteY1" fmla="*/ 0 h 419851"/>
                <a:gd name="connsiteX2" fmla="*/ 482124 w 488879"/>
                <a:gd name="connsiteY2" fmla="*/ 20330 h 419851"/>
                <a:gd name="connsiteX3" fmla="*/ 488879 w 488879"/>
                <a:gd name="connsiteY3" fmla="*/ 87342 h 419851"/>
                <a:gd name="connsiteX4" fmla="*/ 156370 w 488879"/>
                <a:gd name="connsiteY4" fmla="*/ 419851 h 419851"/>
                <a:gd name="connsiteX5" fmla="*/ 26942 w 488879"/>
                <a:gd name="connsiteY5" fmla="*/ 393721 h 419851"/>
                <a:gd name="connsiteX6" fmla="*/ 0 w 488879"/>
                <a:gd name="connsiteY6" fmla="*/ 379097 h 41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79" h="419851">
                  <a:moveTo>
                    <a:pt x="0" y="0"/>
                  </a:moveTo>
                  <a:lnTo>
                    <a:pt x="475813" y="0"/>
                  </a:lnTo>
                  <a:lnTo>
                    <a:pt x="482124" y="20330"/>
                  </a:lnTo>
                  <a:cubicBezTo>
                    <a:pt x="486553" y="41975"/>
                    <a:pt x="488879" y="64387"/>
                    <a:pt x="488879" y="87342"/>
                  </a:cubicBezTo>
                  <a:cubicBezTo>
                    <a:pt x="488879" y="270982"/>
                    <a:pt x="340010" y="419851"/>
                    <a:pt x="156370" y="419851"/>
                  </a:cubicBezTo>
                  <a:cubicBezTo>
                    <a:pt x="110460" y="419851"/>
                    <a:pt x="66723" y="410547"/>
                    <a:pt x="26942" y="393721"/>
                  </a:cubicBezTo>
                  <a:lnTo>
                    <a:pt x="0" y="379097"/>
                  </a:lnTo>
                  <a:close/>
                </a:path>
              </a:pathLst>
            </a:cu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 Light"/>
                <a:ea typeface="思源黑体 CN Regular"/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="" xmlns:a16="http://schemas.microsoft.com/office/drawing/2014/main" id="{A3B8DEE0-E02F-43CA-BFC6-99BE977212FB}"/>
                </a:ext>
              </a:extLst>
            </p:cNvPr>
            <p:cNvSpPr txBox="1"/>
            <p:nvPr/>
          </p:nvSpPr>
          <p:spPr>
            <a:xfrm>
              <a:off x="681832" y="1627867"/>
              <a:ext cx="490519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u="none" strike="noStrike" kern="1200" cap="none" spc="8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kumimoji="0" lang="zh-CN" altLang="en-US" b="1" u="none" strike="noStrike" kern="1200" cap="none" spc="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="" xmlns:a16="http://schemas.microsoft.com/office/drawing/2014/main" id="{E624BAD8-446A-4EC8-A6AB-2FC43B9C2BAE}"/>
              </a:ext>
            </a:extLst>
          </p:cNvPr>
          <p:cNvGrpSpPr/>
          <p:nvPr/>
        </p:nvGrpSpPr>
        <p:grpSpPr>
          <a:xfrm>
            <a:off x="4369992" y="3809954"/>
            <a:ext cx="498405" cy="435727"/>
            <a:chOff x="681832" y="1627867"/>
            <a:chExt cx="498405" cy="435727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="" xmlns:a16="http://schemas.microsoft.com/office/drawing/2014/main" id="{86A27D71-3D68-484F-812D-1B996A7F0485}"/>
                </a:ext>
              </a:extLst>
            </p:cNvPr>
            <p:cNvSpPr/>
            <p:nvPr/>
          </p:nvSpPr>
          <p:spPr>
            <a:xfrm>
              <a:off x="691358" y="1643743"/>
              <a:ext cx="488879" cy="419851"/>
            </a:xfrm>
            <a:custGeom>
              <a:avLst/>
              <a:gdLst>
                <a:gd name="connsiteX0" fmla="*/ 0 w 488879"/>
                <a:gd name="connsiteY0" fmla="*/ 0 h 419851"/>
                <a:gd name="connsiteX1" fmla="*/ 475813 w 488879"/>
                <a:gd name="connsiteY1" fmla="*/ 0 h 419851"/>
                <a:gd name="connsiteX2" fmla="*/ 482124 w 488879"/>
                <a:gd name="connsiteY2" fmla="*/ 20330 h 419851"/>
                <a:gd name="connsiteX3" fmla="*/ 488879 w 488879"/>
                <a:gd name="connsiteY3" fmla="*/ 87342 h 419851"/>
                <a:gd name="connsiteX4" fmla="*/ 156370 w 488879"/>
                <a:gd name="connsiteY4" fmla="*/ 419851 h 419851"/>
                <a:gd name="connsiteX5" fmla="*/ 26942 w 488879"/>
                <a:gd name="connsiteY5" fmla="*/ 393721 h 419851"/>
                <a:gd name="connsiteX6" fmla="*/ 0 w 488879"/>
                <a:gd name="connsiteY6" fmla="*/ 379097 h 41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79" h="419851">
                  <a:moveTo>
                    <a:pt x="0" y="0"/>
                  </a:moveTo>
                  <a:lnTo>
                    <a:pt x="475813" y="0"/>
                  </a:lnTo>
                  <a:lnTo>
                    <a:pt x="482124" y="20330"/>
                  </a:lnTo>
                  <a:cubicBezTo>
                    <a:pt x="486553" y="41975"/>
                    <a:pt x="488879" y="64387"/>
                    <a:pt x="488879" y="87342"/>
                  </a:cubicBezTo>
                  <a:cubicBezTo>
                    <a:pt x="488879" y="270982"/>
                    <a:pt x="340010" y="419851"/>
                    <a:pt x="156370" y="419851"/>
                  </a:cubicBezTo>
                  <a:cubicBezTo>
                    <a:pt x="110460" y="419851"/>
                    <a:pt x="66723" y="410547"/>
                    <a:pt x="26942" y="393721"/>
                  </a:cubicBezTo>
                  <a:lnTo>
                    <a:pt x="0" y="379097"/>
                  </a:lnTo>
                  <a:close/>
                </a:path>
              </a:pathLst>
            </a:cu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 Light"/>
                <a:ea typeface="思源黑体 CN Regular"/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="" xmlns:a16="http://schemas.microsoft.com/office/drawing/2014/main" id="{655F2DBC-CE17-41CA-B1CF-D28D23AA5B74}"/>
                </a:ext>
              </a:extLst>
            </p:cNvPr>
            <p:cNvSpPr txBox="1"/>
            <p:nvPr/>
          </p:nvSpPr>
          <p:spPr>
            <a:xfrm>
              <a:off x="681832" y="1627867"/>
              <a:ext cx="490519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u="none" strike="noStrike" kern="1200" cap="none" spc="8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kumimoji="0" lang="zh-CN" altLang="en-US" b="1" u="none" strike="noStrike" kern="1200" cap="none" spc="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="" xmlns:a16="http://schemas.microsoft.com/office/drawing/2014/main" id="{6BF5744B-87EB-4720-B1E4-1CC865DD3565}"/>
              </a:ext>
            </a:extLst>
          </p:cNvPr>
          <p:cNvGrpSpPr/>
          <p:nvPr/>
        </p:nvGrpSpPr>
        <p:grpSpPr>
          <a:xfrm>
            <a:off x="8060533" y="3809954"/>
            <a:ext cx="498405" cy="435727"/>
            <a:chOff x="681832" y="1627867"/>
            <a:chExt cx="498405" cy="435727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="" xmlns:a16="http://schemas.microsoft.com/office/drawing/2014/main" id="{A85DD1A6-8E9B-4A4E-8C75-A611654D1389}"/>
                </a:ext>
              </a:extLst>
            </p:cNvPr>
            <p:cNvSpPr/>
            <p:nvPr/>
          </p:nvSpPr>
          <p:spPr>
            <a:xfrm>
              <a:off x="691358" y="1643743"/>
              <a:ext cx="488879" cy="419851"/>
            </a:xfrm>
            <a:custGeom>
              <a:avLst/>
              <a:gdLst>
                <a:gd name="connsiteX0" fmla="*/ 0 w 488879"/>
                <a:gd name="connsiteY0" fmla="*/ 0 h 419851"/>
                <a:gd name="connsiteX1" fmla="*/ 475813 w 488879"/>
                <a:gd name="connsiteY1" fmla="*/ 0 h 419851"/>
                <a:gd name="connsiteX2" fmla="*/ 482124 w 488879"/>
                <a:gd name="connsiteY2" fmla="*/ 20330 h 419851"/>
                <a:gd name="connsiteX3" fmla="*/ 488879 w 488879"/>
                <a:gd name="connsiteY3" fmla="*/ 87342 h 419851"/>
                <a:gd name="connsiteX4" fmla="*/ 156370 w 488879"/>
                <a:gd name="connsiteY4" fmla="*/ 419851 h 419851"/>
                <a:gd name="connsiteX5" fmla="*/ 26942 w 488879"/>
                <a:gd name="connsiteY5" fmla="*/ 393721 h 419851"/>
                <a:gd name="connsiteX6" fmla="*/ 0 w 488879"/>
                <a:gd name="connsiteY6" fmla="*/ 379097 h 41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79" h="419851">
                  <a:moveTo>
                    <a:pt x="0" y="0"/>
                  </a:moveTo>
                  <a:lnTo>
                    <a:pt x="475813" y="0"/>
                  </a:lnTo>
                  <a:lnTo>
                    <a:pt x="482124" y="20330"/>
                  </a:lnTo>
                  <a:cubicBezTo>
                    <a:pt x="486553" y="41975"/>
                    <a:pt x="488879" y="64387"/>
                    <a:pt x="488879" y="87342"/>
                  </a:cubicBezTo>
                  <a:cubicBezTo>
                    <a:pt x="488879" y="270982"/>
                    <a:pt x="340010" y="419851"/>
                    <a:pt x="156370" y="419851"/>
                  </a:cubicBezTo>
                  <a:cubicBezTo>
                    <a:pt x="110460" y="419851"/>
                    <a:pt x="66723" y="410547"/>
                    <a:pt x="26942" y="393721"/>
                  </a:cubicBezTo>
                  <a:lnTo>
                    <a:pt x="0" y="379097"/>
                  </a:lnTo>
                  <a:close/>
                </a:path>
              </a:pathLst>
            </a:cu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 Light"/>
                <a:ea typeface="思源黑体 CN Regular"/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="" xmlns:a16="http://schemas.microsoft.com/office/drawing/2014/main" id="{4B4F9486-3E3D-42A8-8E6C-6C3525929DDC}"/>
                </a:ext>
              </a:extLst>
            </p:cNvPr>
            <p:cNvSpPr txBox="1"/>
            <p:nvPr/>
          </p:nvSpPr>
          <p:spPr>
            <a:xfrm>
              <a:off x="681832" y="1627867"/>
              <a:ext cx="490519" cy="396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u="none" strike="noStrike" kern="1200" cap="none" spc="8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kumimoji="0" lang="zh-CN" altLang="en-US" b="1" u="none" strike="noStrike" kern="1200" cap="none" spc="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680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37">
            <a:extLst>
              <a:ext uri="{FF2B5EF4-FFF2-40B4-BE49-F238E27FC236}">
                <a16:creationId xmlns="" xmlns:a16="http://schemas.microsoft.com/office/drawing/2014/main" id="{61B78049-DB37-4006-A87E-A6644F6DCCC8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线连接符 38">
            <a:extLst>
              <a:ext uri="{FF2B5EF4-FFF2-40B4-BE49-F238E27FC236}">
                <a16:creationId xmlns="" xmlns:a16="http://schemas.microsoft.com/office/drawing/2014/main" id="{540FE506-791F-4436-976A-9C11E83D9B38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梯形 3">
            <a:extLst>
              <a:ext uri="{FF2B5EF4-FFF2-40B4-BE49-F238E27FC236}">
                <a16:creationId xmlns="" xmlns:a16="http://schemas.microsoft.com/office/drawing/2014/main" id="{B8A2B2C5-AF2A-48EC-8087-9CBCE03A3B39}"/>
              </a:ext>
            </a:extLst>
          </p:cNvPr>
          <p:cNvSpPr/>
          <p:nvPr/>
        </p:nvSpPr>
        <p:spPr>
          <a:xfrm rot="16200000">
            <a:off x="-107121" y="-40596"/>
            <a:ext cx="375890" cy="1221064"/>
          </a:xfrm>
          <a:prstGeom prst="trapezoid">
            <a:avLst>
              <a:gd name="adj" fmla="val 7230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C201C446-55F1-41BD-9EFA-5C6C1195885B}"/>
              </a:ext>
            </a:extLst>
          </p:cNvPr>
          <p:cNvSpPr/>
          <p:nvPr/>
        </p:nvSpPr>
        <p:spPr>
          <a:xfrm rot="16200000">
            <a:off x="-79397" y="146495"/>
            <a:ext cx="267255" cy="1058332"/>
          </a:xfrm>
          <a:prstGeom prst="trapezoid">
            <a:avLst>
              <a:gd name="adj" fmla="val 7230"/>
            </a:avLst>
          </a:prstGeom>
          <a:gradFill flip="none" rotWithShape="1">
            <a:gsLst>
              <a:gs pos="100000">
                <a:srgbClr val="06C8F4"/>
              </a:gs>
              <a:gs pos="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1B7C4E0-CA4A-4150-AE1C-C7405BAB1361}"/>
              </a:ext>
            </a:extLst>
          </p:cNvPr>
          <p:cNvSpPr txBox="1"/>
          <p:nvPr/>
        </p:nvSpPr>
        <p:spPr>
          <a:xfrm>
            <a:off x="915906" y="352495"/>
            <a:ext cx="357020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单击此处输入标题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042E6F0-0B9A-4800-8206-5D9E8144381B}"/>
              </a:ext>
            </a:extLst>
          </p:cNvPr>
          <p:cNvGrpSpPr/>
          <p:nvPr/>
        </p:nvGrpSpPr>
        <p:grpSpPr>
          <a:xfrm>
            <a:off x="1019175" y="852150"/>
            <a:ext cx="10596356" cy="61579"/>
            <a:chOff x="1019175" y="1128715"/>
            <a:chExt cx="10596356" cy="61579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DA2266A-D1E8-49EF-9686-091BAB772533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1190294"/>
              <a:ext cx="10596356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FC76A1AA-4B36-4CA6-9AE5-9F53C8E44BDC}"/>
                </a:ext>
              </a:extLst>
            </p:cNvPr>
            <p:cNvSpPr/>
            <p:nvPr/>
          </p:nvSpPr>
          <p:spPr>
            <a:xfrm>
              <a:off x="105725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rgbClr val="06C8F4"/>
                </a:gs>
                <a:gs pos="0">
                  <a:srgbClr val="0D94FD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Regular" panose="020B05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69817E13-B11D-4630-B9EF-DAAFB4FFDBEF}"/>
              </a:ext>
            </a:extLst>
          </p:cNvPr>
          <p:cNvSpPr/>
          <p:nvPr/>
        </p:nvSpPr>
        <p:spPr>
          <a:xfrm>
            <a:off x="926455" y="1397794"/>
            <a:ext cx="3180417" cy="4629148"/>
          </a:xfrm>
          <a:prstGeom prst="roundRect">
            <a:avLst>
              <a:gd name="adj" fmla="val 3689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28600" dist="88900" dir="8100000" algn="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C4F0041B-BFF1-4298-BE01-91E7E02739A1}"/>
              </a:ext>
            </a:extLst>
          </p:cNvPr>
          <p:cNvSpPr/>
          <p:nvPr/>
        </p:nvSpPr>
        <p:spPr>
          <a:xfrm>
            <a:off x="4368799" y="3530600"/>
            <a:ext cx="6896745" cy="2496342"/>
          </a:xfrm>
          <a:custGeom>
            <a:avLst/>
            <a:gdLst>
              <a:gd name="connsiteX0" fmla="*/ 339880 w 6896745"/>
              <a:gd name="connsiteY0" fmla="*/ 0 h 2496342"/>
              <a:gd name="connsiteX1" fmla="*/ 6760070 w 6896745"/>
              <a:gd name="connsiteY1" fmla="*/ 0 h 2496342"/>
              <a:gd name="connsiteX2" fmla="*/ 6896745 w 6896745"/>
              <a:gd name="connsiteY2" fmla="*/ 136675 h 2496342"/>
              <a:gd name="connsiteX3" fmla="*/ 6896745 w 6896745"/>
              <a:gd name="connsiteY3" fmla="*/ 2496342 h 2496342"/>
              <a:gd name="connsiteX4" fmla="*/ 589725 w 6896745"/>
              <a:gd name="connsiteY4" fmla="*/ 2496342 h 2496342"/>
              <a:gd name="connsiteX5" fmla="*/ 203205 w 6896745"/>
              <a:gd name="connsiteY5" fmla="*/ 2496342 h 2496342"/>
              <a:gd name="connsiteX6" fmla="*/ 0 w 6896745"/>
              <a:gd name="connsiteY6" fmla="*/ 2496342 h 2496342"/>
              <a:gd name="connsiteX7" fmla="*/ 203205 w 6896745"/>
              <a:gd name="connsiteY7" fmla="*/ 2301606 h 2496342"/>
              <a:gd name="connsiteX8" fmla="*/ 203205 w 6896745"/>
              <a:gd name="connsiteY8" fmla="*/ 136675 h 2496342"/>
              <a:gd name="connsiteX9" fmla="*/ 339880 w 6896745"/>
              <a:gd name="connsiteY9" fmla="*/ 0 h 24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96745" h="2496342">
                <a:moveTo>
                  <a:pt x="339880" y="0"/>
                </a:moveTo>
                <a:lnTo>
                  <a:pt x="6760070" y="0"/>
                </a:lnTo>
                <a:cubicBezTo>
                  <a:pt x="6835554" y="0"/>
                  <a:pt x="6896745" y="61191"/>
                  <a:pt x="6896745" y="136675"/>
                </a:cubicBezTo>
                <a:lnTo>
                  <a:pt x="6896745" y="2496342"/>
                </a:lnTo>
                <a:lnTo>
                  <a:pt x="589725" y="2496342"/>
                </a:lnTo>
                <a:lnTo>
                  <a:pt x="203205" y="2496342"/>
                </a:lnTo>
                <a:lnTo>
                  <a:pt x="0" y="2496342"/>
                </a:lnTo>
                <a:lnTo>
                  <a:pt x="203205" y="2301606"/>
                </a:lnTo>
                <a:lnTo>
                  <a:pt x="203205" y="136675"/>
                </a:lnTo>
                <a:cubicBezTo>
                  <a:pt x="203205" y="61191"/>
                  <a:pt x="264396" y="0"/>
                  <a:pt x="33988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6C8F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Ins="180000" rtlCol="0" anchor="ctr">
            <a:noAutofit/>
          </a:bodyPr>
          <a:lstStyle/>
          <a:p>
            <a:pPr lvl="0" algn="just">
              <a:lnSpc>
                <a:spcPct val="120000"/>
              </a:lnSpc>
              <a:defRPr/>
            </a:pPr>
            <a:endParaRPr kumimoji="0" lang="zh-CN" altLang="en-US" sz="20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1">
            <a:extLst>
              <a:ext uri="{FF2B5EF4-FFF2-40B4-BE49-F238E27FC236}">
                <a16:creationId xmlns="" xmlns:a16="http://schemas.microsoft.com/office/drawing/2014/main" id="{C9C31A58-E06D-4C01-A565-BAEFC6B5C6FE}"/>
              </a:ext>
            </a:extLst>
          </p:cNvPr>
          <p:cNvSpPr txBox="1"/>
          <p:nvPr/>
        </p:nvSpPr>
        <p:spPr>
          <a:xfrm>
            <a:off x="5364623" y="1544692"/>
            <a:ext cx="2256422" cy="477054"/>
          </a:xfrm>
          <a:prstGeom prst="rect">
            <a:avLst/>
          </a:prstGeom>
          <a:noFill/>
        </p:spPr>
        <p:txBody>
          <a:bodyPr wrap="square" bIns="0" rtlCol="0" anchor="b" anchorCtr="0">
            <a:spAutoFit/>
          </a:bodyPr>
          <a:lstStyle/>
          <a:p>
            <a:pPr defTabSz="910472"/>
            <a:r>
              <a:rPr lang="zh-CN" altLang="en-US" sz="28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输入姓名</a:t>
            </a:r>
            <a:endParaRPr lang="en-US" sz="2800" b="1" spc="100" dirty="0">
              <a:gradFill flip="none" rotWithShape="1">
                <a:gsLst>
                  <a:gs pos="12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manager_345536">
            <a:extLst>
              <a:ext uri="{FF2B5EF4-FFF2-40B4-BE49-F238E27FC236}">
                <a16:creationId xmlns="" xmlns:a16="http://schemas.microsoft.com/office/drawing/2014/main" id="{09C1B38A-18AA-4993-9F79-E269B12F08CA}"/>
              </a:ext>
            </a:extLst>
          </p:cNvPr>
          <p:cNvSpPr>
            <a:spLocks noChangeAspect="1"/>
          </p:cNvSpPr>
          <p:nvPr/>
        </p:nvSpPr>
        <p:spPr bwMode="auto">
          <a:xfrm>
            <a:off x="4572004" y="1423194"/>
            <a:ext cx="590364" cy="587054"/>
          </a:xfrm>
          <a:custGeom>
            <a:avLst/>
            <a:gdLst>
              <a:gd name="connsiteX0" fmla="*/ 330250 w 606665"/>
              <a:gd name="connsiteY0" fmla="*/ 485349 h 603264"/>
              <a:gd name="connsiteX1" fmla="*/ 348424 w 606665"/>
              <a:gd name="connsiteY1" fmla="*/ 510137 h 603264"/>
              <a:gd name="connsiteX2" fmla="*/ 334401 w 606665"/>
              <a:gd name="connsiteY2" fmla="*/ 535662 h 603264"/>
              <a:gd name="connsiteX3" fmla="*/ 327113 w 606665"/>
              <a:gd name="connsiteY3" fmla="*/ 489864 h 603264"/>
              <a:gd name="connsiteX4" fmla="*/ 276512 w 606665"/>
              <a:gd name="connsiteY4" fmla="*/ 485208 h 603264"/>
              <a:gd name="connsiteX5" fmla="*/ 279834 w 606665"/>
              <a:gd name="connsiteY5" fmla="*/ 489902 h 603264"/>
              <a:gd name="connsiteX6" fmla="*/ 272544 w 606665"/>
              <a:gd name="connsiteY6" fmla="*/ 536015 h 603264"/>
              <a:gd name="connsiteX7" fmla="*/ 258241 w 606665"/>
              <a:gd name="connsiteY7" fmla="*/ 510151 h 603264"/>
              <a:gd name="connsiteX8" fmla="*/ 303438 w 606665"/>
              <a:gd name="connsiteY8" fmla="*/ 448867 h 603264"/>
              <a:gd name="connsiteX9" fmla="*/ 303898 w 606665"/>
              <a:gd name="connsiteY9" fmla="*/ 449603 h 603264"/>
              <a:gd name="connsiteX10" fmla="*/ 317605 w 606665"/>
              <a:gd name="connsiteY10" fmla="*/ 468193 h 603264"/>
              <a:gd name="connsiteX11" fmla="*/ 308222 w 606665"/>
              <a:gd name="connsiteY11" fmla="*/ 481722 h 603264"/>
              <a:gd name="connsiteX12" fmla="*/ 306474 w 606665"/>
              <a:gd name="connsiteY12" fmla="*/ 489084 h 603264"/>
              <a:gd name="connsiteX13" fmla="*/ 318433 w 606665"/>
              <a:gd name="connsiteY13" fmla="*/ 564549 h 603264"/>
              <a:gd name="connsiteX14" fmla="*/ 303346 w 606665"/>
              <a:gd name="connsiteY14" fmla="*/ 591974 h 603264"/>
              <a:gd name="connsiteX15" fmla="*/ 288443 w 606665"/>
              <a:gd name="connsiteY15" fmla="*/ 564825 h 603264"/>
              <a:gd name="connsiteX16" fmla="*/ 300494 w 606665"/>
              <a:gd name="connsiteY16" fmla="*/ 489084 h 603264"/>
              <a:gd name="connsiteX17" fmla="*/ 298747 w 606665"/>
              <a:gd name="connsiteY17" fmla="*/ 481722 h 603264"/>
              <a:gd name="connsiteX18" fmla="*/ 289271 w 606665"/>
              <a:gd name="connsiteY18" fmla="*/ 468101 h 603264"/>
              <a:gd name="connsiteX19" fmla="*/ 423197 w 606665"/>
              <a:gd name="connsiteY19" fmla="*/ 416336 h 603264"/>
              <a:gd name="connsiteX20" fmla="*/ 443757 w 606665"/>
              <a:gd name="connsiteY20" fmla="*/ 457585 h 603264"/>
              <a:gd name="connsiteX21" fmla="*/ 414346 w 606665"/>
              <a:gd name="connsiteY21" fmla="*/ 458045 h 603264"/>
              <a:gd name="connsiteX22" fmla="*/ 405863 w 606665"/>
              <a:gd name="connsiteY22" fmla="*/ 463017 h 603264"/>
              <a:gd name="connsiteX23" fmla="*/ 405587 w 606665"/>
              <a:gd name="connsiteY23" fmla="*/ 472869 h 603264"/>
              <a:gd name="connsiteX24" fmla="*/ 417388 w 606665"/>
              <a:gd name="connsiteY24" fmla="*/ 495334 h 603264"/>
              <a:gd name="connsiteX25" fmla="*/ 341508 w 606665"/>
              <a:gd name="connsiteY25" fmla="*/ 564665 h 603264"/>
              <a:gd name="connsiteX26" fmla="*/ 369260 w 606665"/>
              <a:gd name="connsiteY26" fmla="*/ 514209 h 603264"/>
              <a:gd name="connsiteX27" fmla="*/ 183530 w 606665"/>
              <a:gd name="connsiteY27" fmla="*/ 416336 h 603264"/>
              <a:gd name="connsiteX28" fmla="*/ 237444 w 606665"/>
              <a:gd name="connsiteY28" fmla="*/ 514213 h 603264"/>
              <a:gd name="connsiteX29" fmla="*/ 265368 w 606665"/>
              <a:gd name="connsiteY29" fmla="*/ 564947 h 603264"/>
              <a:gd name="connsiteX30" fmla="*/ 189336 w 606665"/>
              <a:gd name="connsiteY30" fmla="*/ 495337 h 603264"/>
              <a:gd name="connsiteX31" fmla="*/ 201225 w 606665"/>
              <a:gd name="connsiteY31" fmla="*/ 472871 h 603264"/>
              <a:gd name="connsiteX32" fmla="*/ 200948 w 606665"/>
              <a:gd name="connsiteY32" fmla="*/ 463019 h 603264"/>
              <a:gd name="connsiteX33" fmla="*/ 192377 w 606665"/>
              <a:gd name="connsiteY33" fmla="*/ 458047 h 603264"/>
              <a:gd name="connsiteX34" fmla="*/ 162978 w 606665"/>
              <a:gd name="connsiteY34" fmla="*/ 457586 h 603264"/>
              <a:gd name="connsiteX35" fmla="*/ 443911 w 606665"/>
              <a:gd name="connsiteY35" fmla="*/ 412667 h 603264"/>
              <a:gd name="connsiteX36" fmla="*/ 557096 w 606665"/>
              <a:gd name="connsiteY36" fmla="*/ 453529 h 603264"/>
              <a:gd name="connsiteX37" fmla="*/ 592305 w 606665"/>
              <a:gd name="connsiteY37" fmla="*/ 495863 h 603264"/>
              <a:gd name="connsiteX38" fmla="*/ 606407 w 606665"/>
              <a:gd name="connsiteY38" fmla="*/ 581176 h 603264"/>
              <a:gd name="connsiteX39" fmla="*/ 602167 w 606665"/>
              <a:gd name="connsiteY39" fmla="*/ 596546 h 603264"/>
              <a:gd name="connsiteX40" fmla="*/ 587696 w 606665"/>
              <a:gd name="connsiteY40" fmla="*/ 603264 h 603264"/>
              <a:gd name="connsiteX41" fmla="*/ 329159 w 606665"/>
              <a:gd name="connsiteY41" fmla="*/ 603264 h 603264"/>
              <a:gd name="connsiteX42" fmla="*/ 436722 w 606665"/>
              <a:gd name="connsiteY42" fmla="*/ 504974 h 603264"/>
              <a:gd name="connsiteX43" fmla="*/ 438842 w 606665"/>
              <a:gd name="connsiteY43" fmla="*/ 492826 h 603264"/>
              <a:gd name="connsiteX44" fmla="*/ 431099 w 606665"/>
              <a:gd name="connsiteY44" fmla="*/ 478009 h 603264"/>
              <a:gd name="connsiteX45" fmla="*/ 460133 w 606665"/>
              <a:gd name="connsiteY45" fmla="*/ 477549 h 603264"/>
              <a:gd name="connsiteX46" fmla="*/ 468612 w 606665"/>
              <a:gd name="connsiteY46" fmla="*/ 472671 h 603264"/>
              <a:gd name="connsiteX47" fmla="*/ 468981 w 606665"/>
              <a:gd name="connsiteY47" fmla="*/ 462916 h 603264"/>
              <a:gd name="connsiteX48" fmla="*/ 162754 w 606665"/>
              <a:gd name="connsiteY48" fmla="*/ 412667 h 603264"/>
              <a:gd name="connsiteX49" fmla="*/ 137684 w 606665"/>
              <a:gd name="connsiteY49" fmla="*/ 462916 h 603264"/>
              <a:gd name="connsiteX50" fmla="*/ 138053 w 606665"/>
              <a:gd name="connsiteY50" fmla="*/ 472671 h 603264"/>
              <a:gd name="connsiteX51" fmla="*/ 146532 w 606665"/>
              <a:gd name="connsiteY51" fmla="*/ 477549 h 603264"/>
              <a:gd name="connsiteX52" fmla="*/ 175658 w 606665"/>
              <a:gd name="connsiteY52" fmla="*/ 478009 h 603264"/>
              <a:gd name="connsiteX53" fmla="*/ 167824 w 606665"/>
              <a:gd name="connsiteY53" fmla="*/ 492826 h 603264"/>
              <a:gd name="connsiteX54" fmla="*/ 169944 w 606665"/>
              <a:gd name="connsiteY54" fmla="*/ 504974 h 603264"/>
              <a:gd name="connsiteX55" fmla="*/ 277506 w 606665"/>
              <a:gd name="connsiteY55" fmla="*/ 603264 h 603264"/>
              <a:gd name="connsiteX56" fmla="*/ 18969 w 606665"/>
              <a:gd name="connsiteY56" fmla="*/ 603264 h 603264"/>
              <a:gd name="connsiteX57" fmla="*/ 4498 w 606665"/>
              <a:gd name="connsiteY57" fmla="*/ 596546 h 603264"/>
              <a:gd name="connsiteX58" fmla="*/ 258 w 606665"/>
              <a:gd name="connsiteY58" fmla="*/ 581176 h 603264"/>
              <a:gd name="connsiteX59" fmla="*/ 14360 w 606665"/>
              <a:gd name="connsiteY59" fmla="*/ 495863 h 603264"/>
              <a:gd name="connsiteX60" fmla="*/ 49662 w 606665"/>
              <a:gd name="connsiteY60" fmla="*/ 453529 h 603264"/>
              <a:gd name="connsiteX61" fmla="*/ 382922 w 606665"/>
              <a:gd name="connsiteY61" fmla="*/ 390791 h 603264"/>
              <a:gd name="connsiteX62" fmla="*/ 409110 w 606665"/>
              <a:gd name="connsiteY62" fmla="*/ 400178 h 603264"/>
              <a:gd name="connsiteX63" fmla="*/ 359224 w 606665"/>
              <a:gd name="connsiteY63" fmla="*/ 490641 h 603264"/>
              <a:gd name="connsiteX64" fmla="*/ 338199 w 606665"/>
              <a:gd name="connsiteY64" fmla="*/ 462112 h 603264"/>
              <a:gd name="connsiteX65" fmla="*/ 337185 w 606665"/>
              <a:gd name="connsiteY65" fmla="*/ 460732 h 603264"/>
              <a:gd name="connsiteX66" fmla="*/ 317728 w 606665"/>
              <a:gd name="connsiteY66" fmla="*/ 434320 h 603264"/>
              <a:gd name="connsiteX67" fmla="*/ 333496 w 606665"/>
              <a:gd name="connsiteY67" fmla="*/ 423829 h 603264"/>
              <a:gd name="connsiteX68" fmla="*/ 223778 w 606665"/>
              <a:gd name="connsiteY68" fmla="*/ 390791 h 603264"/>
              <a:gd name="connsiteX69" fmla="*/ 288937 w 606665"/>
              <a:gd name="connsiteY69" fmla="*/ 434320 h 603264"/>
              <a:gd name="connsiteX70" fmla="*/ 278615 w 606665"/>
              <a:gd name="connsiteY70" fmla="*/ 448216 h 603264"/>
              <a:gd name="connsiteX71" fmla="*/ 268569 w 606665"/>
              <a:gd name="connsiteY71" fmla="*/ 461928 h 603264"/>
              <a:gd name="connsiteX72" fmla="*/ 247464 w 606665"/>
              <a:gd name="connsiteY72" fmla="*/ 490641 h 603264"/>
              <a:gd name="connsiteX73" fmla="*/ 197696 w 606665"/>
              <a:gd name="connsiteY73" fmla="*/ 400178 h 603264"/>
              <a:gd name="connsiteX74" fmla="*/ 371499 w 606665"/>
              <a:gd name="connsiteY74" fmla="*/ 361154 h 603264"/>
              <a:gd name="connsiteX75" fmla="*/ 371499 w 606665"/>
              <a:gd name="connsiteY75" fmla="*/ 374220 h 603264"/>
              <a:gd name="connsiteX76" fmla="*/ 303358 w 606665"/>
              <a:gd name="connsiteY76" fmla="*/ 419582 h 603264"/>
              <a:gd name="connsiteX77" fmla="*/ 236968 w 606665"/>
              <a:gd name="connsiteY77" fmla="*/ 375324 h 603264"/>
              <a:gd name="connsiteX78" fmla="*/ 235308 w 606665"/>
              <a:gd name="connsiteY78" fmla="*/ 374220 h 603264"/>
              <a:gd name="connsiteX79" fmla="*/ 235308 w 606665"/>
              <a:gd name="connsiteY79" fmla="*/ 362074 h 603264"/>
              <a:gd name="connsiteX80" fmla="*/ 242132 w 606665"/>
              <a:gd name="connsiteY80" fmla="*/ 366951 h 603264"/>
              <a:gd name="connsiteX81" fmla="*/ 244437 w 606665"/>
              <a:gd name="connsiteY81" fmla="*/ 368423 h 603264"/>
              <a:gd name="connsiteX82" fmla="*/ 249785 w 606665"/>
              <a:gd name="connsiteY82" fmla="*/ 371919 h 603264"/>
              <a:gd name="connsiteX83" fmla="*/ 252920 w 606665"/>
              <a:gd name="connsiteY83" fmla="*/ 373852 h 603264"/>
              <a:gd name="connsiteX84" fmla="*/ 258084 w 606665"/>
              <a:gd name="connsiteY84" fmla="*/ 376796 h 603264"/>
              <a:gd name="connsiteX85" fmla="*/ 261587 w 606665"/>
              <a:gd name="connsiteY85" fmla="*/ 378728 h 603264"/>
              <a:gd name="connsiteX86" fmla="*/ 266751 w 606665"/>
              <a:gd name="connsiteY86" fmla="*/ 381305 h 603264"/>
              <a:gd name="connsiteX87" fmla="*/ 270347 w 606665"/>
              <a:gd name="connsiteY87" fmla="*/ 382961 h 603264"/>
              <a:gd name="connsiteX88" fmla="*/ 275695 w 606665"/>
              <a:gd name="connsiteY88" fmla="*/ 385077 h 603264"/>
              <a:gd name="connsiteX89" fmla="*/ 279199 w 606665"/>
              <a:gd name="connsiteY89" fmla="*/ 386273 h 603264"/>
              <a:gd name="connsiteX90" fmla="*/ 284916 w 606665"/>
              <a:gd name="connsiteY90" fmla="*/ 387838 h 603264"/>
              <a:gd name="connsiteX91" fmla="*/ 287867 w 606665"/>
              <a:gd name="connsiteY91" fmla="*/ 388482 h 603264"/>
              <a:gd name="connsiteX92" fmla="*/ 296258 w 606665"/>
              <a:gd name="connsiteY92" fmla="*/ 389310 h 603264"/>
              <a:gd name="connsiteX93" fmla="*/ 296350 w 606665"/>
              <a:gd name="connsiteY93" fmla="*/ 389310 h 603264"/>
              <a:gd name="connsiteX94" fmla="*/ 298839 w 606665"/>
              <a:gd name="connsiteY94" fmla="*/ 389586 h 603264"/>
              <a:gd name="connsiteX95" fmla="*/ 299024 w 606665"/>
              <a:gd name="connsiteY95" fmla="*/ 389586 h 603264"/>
              <a:gd name="connsiteX96" fmla="*/ 308337 w 606665"/>
              <a:gd name="connsiteY96" fmla="*/ 389494 h 603264"/>
              <a:gd name="connsiteX97" fmla="*/ 308521 w 606665"/>
              <a:gd name="connsiteY97" fmla="*/ 389494 h 603264"/>
              <a:gd name="connsiteX98" fmla="*/ 314976 w 606665"/>
              <a:gd name="connsiteY98" fmla="*/ 388758 h 603264"/>
              <a:gd name="connsiteX99" fmla="*/ 315437 w 606665"/>
              <a:gd name="connsiteY99" fmla="*/ 388666 h 603264"/>
              <a:gd name="connsiteX100" fmla="*/ 330928 w 606665"/>
              <a:gd name="connsiteY100" fmla="*/ 384985 h 603264"/>
              <a:gd name="connsiteX101" fmla="*/ 332219 w 606665"/>
              <a:gd name="connsiteY101" fmla="*/ 384617 h 603264"/>
              <a:gd name="connsiteX102" fmla="*/ 340702 w 606665"/>
              <a:gd name="connsiteY102" fmla="*/ 381305 h 603264"/>
              <a:gd name="connsiteX103" fmla="*/ 341532 w 606665"/>
              <a:gd name="connsiteY103" fmla="*/ 380937 h 603264"/>
              <a:gd name="connsiteX104" fmla="*/ 349830 w 606665"/>
              <a:gd name="connsiteY104" fmla="*/ 376704 h 603264"/>
              <a:gd name="connsiteX105" fmla="*/ 351306 w 606665"/>
              <a:gd name="connsiteY105" fmla="*/ 375876 h 603264"/>
              <a:gd name="connsiteX106" fmla="*/ 360158 w 606665"/>
              <a:gd name="connsiteY106" fmla="*/ 370171 h 603264"/>
              <a:gd name="connsiteX107" fmla="*/ 362186 w 606665"/>
              <a:gd name="connsiteY107" fmla="*/ 368699 h 603264"/>
              <a:gd name="connsiteX108" fmla="*/ 371315 w 606665"/>
              <a:gd name="connsiteY108" fmla="*/ 361246 h 603264"/>
              <a:gd name="connsiteX109" fmla="*/ 371499 w 606665"/>
              <a:gd name="connsiteY109" fmla="*/ 361154 h 603264"/>
              <a:gd name="connsiteX110" fmla="*/ 341425 w 606665"/>
              <a:gd name="connsiteY110" fmla="*/ 87940 h 603264"/>
              <a:gd name="connsiteX111" fmla="*/ 392320 w 606665"/>
              <a:gd name="connsiteY111" fmla="*/ 105795 h 603264"/>
              <a:gd name="connsiteX112" fmla="*/ 423576 w 606665"/>
              <a:gd name="connsiteY112" fmla="*/ 141873 h 603264"/>
              <a:gd name="connsiteX113" fmla="*/ 423576 w 606665"/>
              <a:gd name="connsiteY113" fmla="*/ 231608 h 603264"/>
              <a:gd name="connsiteX114" fmla="*/ 377660 w 606665"/>
              <a:gd name="connsiteY114" fmla="*/ 330823 h 603264"/>
              <a:gd name="connsiteX115" fmla="*/ 375816 w 606665"/>
              <a:gd name="connsiteY115" fmla="*/ 332019 h 603264"/>
              <a:gd name="connsiteX116" fmla="*/ 357929 w 606665"/>
              <a:gd name="connsiteY116" fmla="*/ 346101 h 603264"/>
              <a:gd name="connsiteX117" fmla="*/ 349355 w 606665"/>
              <a:gd name="connsiteY117" fmla="*/ 353003 h 603264"/>
              <a:gd name="connsiteX118" fmla="*/ 346865 w 606665"/>
              <a:gd name="connsiteY118" fmla="*/ 354844 h 603264"/>
              <a:gd name="connsiteX119" fmla="*/ 345482 w 606665"/>
              <a:gd name="connsiteY119" fmla="*/ 355764 h 603264"/>
              <a:gd name="connsiteX120" fmla="*/ 341425 w 606665"/>
              <a:gd name="connsiteY120" fmla="*/ 358249 h 603264"/>
              <a:gd name="connsiteX121" fmla="*/ 340872 w 606665"/>
              <a:gd name="connsiteY121" fmla="*/ 358617 h 603264"/>
              <a:gd name="connsiteX122" fmla="*/ 299382 w 606665"/>
              <a:gd name="connsiteY122" fmla="*/ 369294 h 603264"/>
              <a:gd name="connsiteX123" fmla="*/ 299013 w 606665"/>
              <a:gd name="connsiteY123" fmla="*/ 369294 h 603264"/>
              <a:gd name="connsiteX124" fmla="*/ 298460 w 606665"/>
              <a:gd name="connsiteY124" fmla="*/ 369202 h 603264"/>
              <a:gd name="connsiteX125" fmla="*/ 296708 w 606665"/>
              <a:gd name="connsiteY125" fmla="*/ 369109 h 603264"/>
              <a:gd name="connsiteX126" fmla="*/ 241111 w 606665"/>
              <a:gd name="connsiteY126" fmla="*/ 341131 h 603264"/>
              <a:gd name="connsiteX127" fmla="*/ 230785 w 606665"/>
              <a:gd name="connsiteY127" fmla="*/ 333584 h 603264"/>
              <a:gd name="connsiteX128" fmla="*/ 229678 w 606665"/>
              <a:gd name="connsiteY128" fmla="*/ 332847 h 603264"/>
              <a:gd name="connsiteX129" fmla="*/ 183301 w 606665"/>
              <a:gd name="connsiteY129" fmla="*/ 234277 h 603264"/>
              <a:gd name="connsiteX130" fmla="*/ 183301 w 606665"/>
              <a:gd name="connsiteY130" fmla="*/ 216606 h 603264"/>
              <a:gd name="connsiteX131" fmla="*/ 183301 w 606665"/>
              <a:gd name="connsiteY131" fmla="*/ 141229 h 603264"/>
              <a:gd name="connsiteX132" fmla="*/ 184869 w 606665"/>
              <a:gd name="connsiteY132" fmla="*/ 135615 h 603264"/>
              <a:gd name="connsiteX133" fmla="*/ 185791 w 606665"/>
              <a:gd name="connsiteY133" fmla="*/ 133406 h 603264"/>
              <a:gd name="connsiteX134" fmla="*/ 186897 w 606665"/>
              <a:gd name="connsiteY134" fmla="*/ 130553 h 603264"/>
              <a:gd name="connsiteX135" fmla="*/ 188372 w 606665"/>
              <a:gd name="connsiteY135" fmla="*/ 127699 h 603264"/>
              <a:gd name="connsiteX136" fmla="*/ 189202 w 606665"/>
              <a:gd name="connsiteY136" fmla="*/ 126043 h 603264"/>
              <a:gd name="connsiteX137" fmla="*/ 191138 w 606665"/>
              <a:gd name="connsiteY137" fmla="*/ 123098 h 603264"/>
              <a:gd name="connsiteX138" fmla="*/ 191784 w 606665"/>
              <a:gd name="connsiteY138" fmla="*/ 122085 h 603264"/>
              <a:gd name="connsiteX139" fmla="*/ 194089 w 606665"/>
              <a:gd name="connsiteY139" fmla="*/ 119232 h 603264"/>
              <a:gd name="connsiteX140" fmla="*/ 194550 w 606665"/>
              <a:gd name="connsiteY140" fmla="*/ 118588 h 603264"/>
              <a:gd name="connsiteX141" fmla="*/ 197316 w 606665"/>
              <a:gd name="connsiteY141" fmla="*/ 115643 h 603264"/>
              <a:gd name="connsiteX142" fmla="*/ 197500 w 606665"/>
              <a:gd name="connsiteY142" fmla="*/ 115459 h 603264"/>
              <a:gd name="connsiteX143" fmla="*/ 221288 w 606665"/>
              <a:gd name="connsiteY143" fmla="*/ 102942 h 603264"/>
              <a:gd name="connsiteX144" fmla="*/ 269048 w 606665"/>
              <a:gd name="connsiteY144" fmla="*/ 102942 h 603264"/>
              <a:gd name="connsiteX145" fmla="*/ 285183 w 606665"/>
              <a:gd name="connsiteY145" fmla="*/ 100457 h 603264"/>
              <a:gd name="connsiteX146" fmla="*/ 319021 w 606665"/>
              <a:gd name="connsiteY146" fmla="*/ 88216 h 603264"/>
              <a:gd name="connsiteX147" fmla="*/ 341425 w 606665"/>
              <a:gd name="connsiteY147" fmla="*/ 87940 h 603264"/>
              <a:gd name="connsiteX148" fmla="*/ 245078 w 606665"/>
              <a:gd name="connsiteY148" fmla="*/ 0 h 603264"/>
              <a:gd name="connsiteX149" fmla="*/ 391283 w 606665"/>
              <a:gd name="connsiteY149" fmla="*/ 0 h 603264"/>
              <a:gd name="connsiteX150" fmla="*/ 408153 w 606665"/>
              <a:gd name="connsiteY150" fmla="*/ 9758 h 603264"/>
              <a:gd name="connsiteX151" fmla="*/ 407692 w 606665"/>
              <a:gd name="connsiteY151" fmla="*/ 26236 h 603264"/>
              <a:gd name="connsiteX152" fmla="*/ 407692 w 606665"/>
              <a:gd name="connsiteY152" fmla="*/ 34889 h 603264"/>
              <a:gd name="connsiteX153" fmla="*/ 414514 w 606665"/>
              <a:gd name="connsiteY153" fmla="*/ 40321 h 603264"/>
              <a:gd name="connsiteX154" fmla="*/ 449544 w 606665"/>
              <a:gd name="connsiteY154" fmla="*/ 78893 h 603264"/>
              <a:gd name="connsiteX155" fmla="*/ 449544 w 606665"/>
              <a:gd name="connsiteY155" fmla="*/ 156680 h 603264"/>
              <a:gd name="connsiteX156" fmla="*/ 445212 w 606665"/>
              <a:gd name="connsiteY156" fmla="*/ 171502 h 603264"/>
              <a:gd name="connsiteX157" fmla="*/ 443829 w 606665"/>
              <a:gd name="connsiteY157" fmla="*/ 173803 h 603264"/>
              <a:gd name="connsiteX158" fmla="*/ 443829 w 606665"/>
              <a:gd name="connsiteY158" fmla="*/ 141123 h 603264"/>
              <a:gd name="connsiteX159" fmla="*/ 443737 w 606665"/>
              <a:gd name="connsiteY159" fmla="*/ 140018 h 603264"/>
              <a:gd name="connsiteX160" fmla="*/ 399119 w 606665"/>
              <a:gd name="connsiteY160" fmla="*/ 86809 h 603264"/>
              <a:gd name="connsiteX161" fmla="*/ 348048 w 606665"/>
              <a:gd name="connsiteY161" fmla="*/ 68858 h 603264"/>
              <a:gd name="connsiteX162" fmla="*/ 339199 w 606665"/>
              <a:gd name="connsiteY162" fmla="*/ 66649 h 603264"/>
              <a:gd name="connsiteX163" fmla="*/ 336710 w 606665"/>
              <a:gd name="connsiteY163" fmla="*/ 66373 h 603264"/>
              <a:gd name="connsiteX164" fmla="*/ 330533 w 606665"/>
              <a:gd name="connsiteY164" fmla="*/ 65913 h 603264"/>
              <a:gd name="connsiteX165" fmla="*/ 330165 w 606665"/>
              <a:gd name="connsiteY165" fmla="*/ 65913 h 603264"/>
              <a:gd name="connsiteX166" fmla="*/ 324818 w 606665"/>
              <a:gd name="connsiteY166" fmla="*/ 66465 h 603264"/>
              <a:gd name="connsiteX167" fmla="*/ 320854 w 606665"/>
              <a:gd name="connsiteY167" fmla="*/ 66833 h 603264"/>
              <a:gd name="connsiteX168" fmla="*/ 311820 w 606665"/>
              <a:gd name="connsiteY168" fmla="*/ 69319 h 603264"/>
              <a:gd name="connsiteX169" fmla="*/ 278910 w 606665"/>
              <a:gd name="connsiteY169" fmla="*/ 81194 h 603264"/>
              <a:gd name="connsiteX170" fmla="*/ 269046 w 606665"/>
              <a:gd name="connsiteY170" fmla="*/ 82759 h 603264"/>
              <a:gd name="connsiteX171" fmla="*/ 220464 w 606665"/>
              <a:gd name="connsiteY171" fmla="*/ 82759 h 603264"/>
              <a:gd name="connsiteX172" fmla="*/ 219174 w 606665"/>
              <a:gd name="connsiteY172" fmla="*/ 82759 h 603264"/>
              <a:gd name="connsiteX173" fmla="*/ 163310 w 606665"/>
              <a:gd name="connsiteY173" fmla="*/ 137901 h 603264"/>
              <a:gd name="connsiteX174" fmla="*/ 163033 w 606665"/>
              <a:gd name="connsiteY174" fmla="*/ 140110 h 603264"/>
              <a:gd name="connsiteX175" fmla="*/ 163033 w 606665"/>
              <a:gd name="connsiteY175" fmla="*/ 166346 h 603264"/>
              <a:gd name="connsiteX176" fmla="*/ 157686 w 606665"/>
              <a:gd name="connsiteY176" fmla="*/ 144989 h 603264"/>
              <a:gd name="connsiteX177" fmla="*/ 157686 w 606665"/>
              <a:gd name="connsiteY177" fmla="*/ 87270 h 603264"/>
              <a:gd name="connsiteX178" fmla="*/ 245078 w 606665"/>
              <a:gd name="connsiteY178" fmla="*/ 0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606665" h="603264">
                <a:moveTo>
                  <a:pt x="330250" y="485349"/>
                </a:moveTo>
                <a:lnTo>
                  <a:pt x="348424" y="510137"/>
                </a:lnTo>
                <a:lnTo>
                  <a:pt x="334401" y="535662"/>
                </a:lnTo>
                <a:lnTo>
                  <a:pt x="327113" y="489864"/>
                </a:lnTo>
                <a:close/>
                <a:moveTo>
                  <a:pt x="276512" y="485208"/>
                </a:moveTo>
                <a:lnTo>
                  <a:pt x="279834" y="489902"/>
                </a:lnTo>
                <a:lnTo>
                  <a:pt x="272544" y="536015"/>
                </a:lnTo>
                <a:lnTo>
                  <a:pt x="258241" y="510151"/>
                </a:lnTo>
                <a:close/>
                <a:moveTo>
                  <a:pt x="303438" y="448867"/>
                </a:moveTo>
                <a:lnTo>
                  <a:pt x="303898" y="449603"/>
                </a:lnTo>
                <a:lnTo>
                  <a:pt x="317605" y="468193"/>
                </a:lnTo>
                <a:lnTo>
                  <a:pt x="308222" y="481722"/>
                </a:lnTo>
                <a:cubicBezTo>
                  <a:pt x="306658" y="483838"/>
                  <a:pt x="306106" y="486507"/>
                  <a:pt x="306474" y="489084"/>
                </a:cubicBezTo>
                <a:lnTo>
                  <a:pt x="318433" y="564549"/>
                </a:lnTo>
                <a:lnTo>
                  <a:pt x="303346" y="591974"/>
                </a:lnTo>
                <a:lnTo>
                  <a:pt x="288443" y="564825"/>
                </a:lnTo>
                <a:lnTo>
                  <a:pt x="300494" y="489084"/>
                </a:lnTo>
                <a:cubicBezTo>
                  <a:pt x="300862" y="486507"/>
                  <a:pt x="300218" y="483838"/>
                  <a:pt x="298747" y="481722"/>
                </a:cubicBezTo>
                <a:lnTo>
                  <a:pt x="289271" y="468101"/>
                </a:lnTo>
                <a:close/>
                <a:moveTo>
                  <a:pt x="423197" y="416336"/>
                </a:moveTo>
                <a:lnTo>
                  <a:pt x="443757" y="457585"/>
                </a:lnTo>
                <a:lnTo>
                  <a:pt x="414346" y="458045"/>
                </a:lnTo>
                <a:cubicBezTo>
                  <a:pt x="410842" y="458137"/>
                  <a:pt x="407615" y="459978"/>
                  <a:pt x="405863" y="463017"/>
                </a:cubicBezTo>
                <a:cubicBezTo>
                  <a:pt x="404019" y="465963"/>
                  <a:pt x="403927" y="469738"/>
                  <a:pt x="405587" y="472869"/>
                </a:cubicBezTo>
                <a:lnTo>
                  <a:pt x="417388" y="495334"/>
                </a:lnTo>
                <a:lnTo>
                  <a:pt x="341508" y="564665"/>
                </a:lnTo>
                <a:lnTo>
                  <a:pt x="369260" y="514209"/>
                </a:lnTo>
                <a:close/>
                <a:moveTo>
                  <a:pt x="183530" y="416336"/>
                </a:moveTo>
                <a:lnTo>
                  <a:pt x="237444" y="514213"/>
                </a:lnTo>
                <a:lnTo>
                  <a:pt x="265368" y="564947"/>
                </a:lnTo>
                <a:lnTo>
                  <a:pt x="189336" y="495337"/>
                </a:lnTo>
                <a:lnTo>
                  <a:pt x="201225" y="472871"/>
                </a:lnTo>
                <a:cubicBezTo>
                  <a:pt x="202791" y="469740"/>
                  <a:pt x="202699" y="465965"/>
                  <a:pt x="200948" y="463019"/>
                </a:cubicBezTo>
                <a:cubicBezTo>
                  <a:pt x="199105" y="459980"/>
                  <a:pt x="195879" y="458139"/>
                  <a:pt x="192377" y="458047"/>
                </a:cubicBezTo>
                <a:lnTo>
                  <a:pt x="162978" y="457586"/>
                </a:lnTo>
                <a:close/>
                <a:moveTo>
                  <a:pt x="443911" y="412667"/>
                </a:moveTo>
                <a:lnTo>
                  <a:pt x="557096" y="453529"/>
                </a:lnTo>
                <a:cubicBezTo>
                  <a:pt x="575622" y="460247"/>
                  <a:pt x="589079" y="476445"/>
                  <a:pt x="592305" y="495863"/>
                </a:cubicBezTo>
                <a:lnTo>
                  <a:pt x="606407" y="581176"/>
                </a:lnTo>
                <a:cubicBezTo>
                  <a:pt x="607328" y="586698"/>
                  <a:pt x="605761" y="592312"/>
                  <a:pt x="602167" y="596546"/>
                </a:cubicBezTo>
                <a:cubicBezTo>
                  <a:pt x="598572" y="600779"/>
                  <a:pt x="593318" y="603264"/>
                  <a:pt x="587696" y="603264"/>
                </a:cubicBezTo>
                <a:lnTo>
                  <a:pt x="329159" y="603264"/>
                </a:lnTo>
                <a:lnTo>
                  <a:pt x="436722" y="504974"/>
                </a:lnTo>
                <a:cubicBezTo>
                  <a:pt x="440132" y="501845"/>
                  <a:pt x="440961" y="496876"/>
                  <a:pt x="438842" y="492826"/>
                </a:cubicBezTo>
                <a:lnTo>
                  <a:pt x="431099" y="478009"/>
                </a:lnTo>
                <a:lnTo>
                  <a:pt x="460133" y="477549"/>
                </a:lnTo>
                <a:cubicBezTo>
                  <a:pt x="463635" y="477457"/>
                  <a:pt x="466769" y="475616"/>
                  <a:pt x="468612" y="472671"/>
                </a:cubicBezTo>
                <a:cubicBezTo>
                  <a:pt x="470456" y="469726"/>
                  <a:pt x="470548" y="466045"/>
                  <a:pt x="468981" y="462916"/>
                </a:cubicBezTo>
                <a:close/>
                <a:moveTo>
                  <a:pt x="162754" y="412667"/>
                </a:moveTo>
                <a:lnTo>
                  <a:pt x="137684" y="462916"/>
                </a:lnTo>
                <a:cubicBezTo>
                  <a:pt x="136117" y="466045"/>
                  <a:pt x="136301" y="469726"/>
                  <a:pt x="138053" y="472671"/>
                </a:cubicBezTo>
                <a:cubicBezTo>
                  <a:pt x="139896" y="475616"/>
                  <a:pt x="143122" y="477457"/>
                  <a:pt x="146532" y="477549"/>
                </a:cubicBezTo>
                <a:lnTo>
                  <a:pt x="175658" y="478009"/>
                </a:lnTo>
                <a:lnTo>
                  <a:pt x="167824" y="492826"/>
                </a:lnTo>
                <a:cubicBezTo>
                  <a:pt x="165704" y="496876"/>
                  <a:pt x="166534" y="501845"/>
                  <a:pt x="169944" y="504974"/>
                </a:cubicBezTo>
                <a:lnTo>
                  <a:pt x="277506" y="603264"/>
                </a:lnTo>
                <a:lnTo>
                  <a:pt x="18969" y="603264"/>
                </a:lnTo>
                <a:cubicBezTo>
                  <a:pt x="13439" y="603264"/>
                  <a:pt x="8093" y="600779"/>
                  <a:pt x="4498" y="596546"/>
                </a:cubicBezTo>
                <a:cubicBezTo>
                  <a:pt x="904" y="592312"/>
                  <a:pt x="-663" y="586698"/>
                  <a:pt x="258" y="581176"/>
                </a:cubicBezTo>
                <a:lnTo>
                  <a:pt x="14360" y="495863"/>
                </a:lnTo>
                <a:cubicBezTo>
                  <a:pt x="17586" y="476445"/>
                  <a:pt x="31135" y="460247"/>
                  <a:pt x="49662" y="453529"/>
                </a:cubicBezTo>
                <a:close/>
                <a:moveTo>
                  <a:pt x="382922" y="390791"/>
                </a:moveTo>
                <a:lnTo>
                  <a:pt x="409110" y="400178"/>
                </a:lnTo>
                <a:lnTo>
                  <a:pt x="359224" y="490641"/>
                </a:lnTo>
                <a:lnTo>
                  <a:pt x="338199" y="462112"/>
                </a:lnTo>
                <a:lnTo>
                  <a:pt x="337185" y="460732"/>
                </a:lnTo>
                <a:lnTo>
                  <a:pt x="317728" y="434320"/>
                </a:lnTo>
                <a:lnTo>
                  <a:pt x="333496" y="423829"/>
                </a:lnTo>
                <a:close/>
                <a:moveTo>
                  <a:pt x="223778" y="390791"/>
                </a:moveTo>
                <a:lnTo>
                  <a:pt x="288937" y="434320"/>
                </a:lnTo>
                <a:lnTo>
                  <a:pt x="278615" y="448216"/>
                </a:lnTo>
                <a:lnTo>
                  <a:pt x="268569" y="461928"/>
                </a:lnTo>
                <a:lnTo>
                  <a:pt x="247464" y="490641"/>
                </a:lnTo>
                <a:lnTo>
                  <a:pt x="197696" y="400178"/>
                </a:lnTo>
                <a:close/>
                <a:moveTo>
                  <a:pt x="371499" y="361154"/>
                </a:moveTo>
                <a:lnTo>
                  <a:pt x="371499" y="374220"/>
                </a:lnTo>
                <a:lnTo>
                  <a:pt x="303358" y="419582"/>
                </a:lnTo>
                <a:lnTo>
                  <a:pt x="236968" y="375324"/>
                </a:lnTo>
                <a:lnTo>
                  <a:pt x="235308" y="374220"/>
                </a:lnTo>
                <a:lnTo>
                  <a:pt x="235308" y="362074"/>
                </a:lnTo>
                <a:cubicBezTo>
                  <a:pt x="237429" y="363638"/>
                  <a:pt x="239734" y="365295"/>
                  <a:pt x="242132" y="366951"/>
                </a:cubicBezTo>
                <a:cubicBezTo>
                  <a:pt x="242869" y="367411"/>
                  <a:pt x="243607" y="367963"/>
                  <a:pt x="244437" y="368423"/>
                </a:cubicBezTo>
                <a:cubicBezTo>
                  <a:pt x="246189" y="369619"/>
                  <a:pt x="247941" y="370815"/>
                  <a:pt x="249785" y="371919"/>
                </a:cubicBezTo>
                <a:cubicBezTo>
                  <a:pt x="250891" y="372564"/>
                  <a:pt x="251906" y="373208"/>
                  <a:pt x="252920" y="373852"/>
                </a:cubicBezTo>
                <a:cubicBezTo>
                  <a:pt x="254672" y="374864"/>
                  <a:pt x="256332" y="375876"/>
                  <a:pt x="258084" y="376796"/>
                </a:cubicBezTo>
                <a:cubicBezTo>
                  <a:pt x="259282" y="377440"/>
                  <a:pt x="260389" y="378084"/>
                  <a:pt x="261587" y="378728"/>
                </a:cubicBezTo>
                <a:cubicBezTo>
                  <a:pt x="263339" y="379649"/>
                  <a:pt x="264999" y="380477"/>
                  <a:pt x="266751" y="381305"/>
                </a:cubicBezTo>
                <a:cubicBezTo>
                  <a:pt x="267950" y="381857"/>
                  <a:pt x="269149" y="382409"/>
                  <a:pt x="270347" y="382961"/>
                </a:cubicBezTo>
                <a:cubicBezTo>
                  <a:pt x="272191" y="383697"/>
                  <a:pt x="273943" y="384341"/>
                  <a:pt x="275695" y="385077"/>
                </a:cubicBezTo>
                <a:cubicBezTo>
                  <a:pt x="276894" y="385445"/>
                  <a:pt x="278000" y="385905"/>
                  <a:pt x="279199" y="386273"/>
                </a:cubicBezTo>
                <a:cubicBezTo>
                  <a:pt x="281136" y="386918"/>
                  <a:pt x="283072" y="387378"/>
                  <a:pt x="284916" y="387838"/>
                </a:cubicBezTo>
                <a:cubicBezTo>
                  <a:pt x="285930" y="388022"/>
                  <a:pt x="286945" y="388298"/>
                  <a:pt x="287867" y="388482"/>
                </a:cubicBezTo>
                <a:cubicBezTo>
                  <a:pt x="290725" y="389034"/>
                  <a:pt x="293491" y="389310"/>
                  <a:pt x="296258" y="389310"/>
                </a:cubicBezTo>
                <a:lnTo>
                  <a:pt x="296350" y="389310"/>
                </a:lnTo>
                <a:cubicBezTo>
                  <a:pt x="296995" y="389402"/>
                  <a:pt x="297825" y="389494"/>
                  <a:pt x="298839" y="389586"/>
                </a:cubicBezTo>
                <a:cubicBezTo>
                  <a:pt x="298932" y="389586"/>
                  <a:pt x="298932" y="389586"/>
                  <a:pt x="299024" y="389586"/>
                </a:cubicBezTo>
                <a:cubicBezTo>
                  <a:pt x="301237" y="389678"/>
                  <a:pt x="304372" y="389770"/>
                  <a:pt x="308337" y="389494"/>
                </a:cubicBezTo>
                <a:cubicBezTo>
                  <a:pt x="308337" y="389494"/>
                  <a:pt x="308429" y="389494"/>
                  <a:pt x="308521" y="389494"/>
                </a:cubicBezTo>
                <a:cubicBezTo>
                  <a:pt x="310550" y="389310"/>
                  <a:pt x="312671" y="389126"/>
                  <a:pt x="314976" y="388758"/>
                </a:cubicBezTo>
                <a:cubicBezTo>
                  <a:pt x="315160" y="388758"/>
                  <a:pt x="315345" y="388758"/>
                  <a:pt x="315437" y="388666"/>
                </a:cubicBezTo>
                <a:cubicBezTo>
                  <a:pt x="320047" y="388022"/>
                  <a:pt x="325303" y="386826"/>
                  <a:pt x="330928" y="384985"/>
                </a:cubicBezTo>
                <a:cubicBezTo>
                  <a:pt x="331389" y="384893"/>
                  <a:pt x="331758" y="384709"/>
                  <a:pt x="332219" y="384617"/>
                </a:cubicBezTo>
                <a:cubicBezTo>
                  <a:pt x="334985" y="383697"/>
                  <a:pt x="337843" y="382593"/>
                  <a:pt x="340702" y="381305"/>
                </a:cubicBezTo>
                <a:cubicBezTo>
                  <a:pt x="340978" y="381213"/>
                  <a:pt x="341255" y="381029"/>
                  <a:pt x="341532" y="380937"/>
                </a:cubicBezTo>
                <a:cubicBezTo>
                  <a:pt x="344298" y="379741"/>
                  <a:pt x="347064" y="378268"/>
                  <a:pt x="349830" y="376704"/>
                </a:cubicBezTo>
                <a:cubicBezTo>
                  <a:pt x="350384" y="376428"/>
                  <a:pt x="350845" y="376152"/>
                  <a:pt x="351306" y="375876"/>
                </a:cubicBezTo>
                <a:cubicBezTo>
                  <a:pt x="354256" y="374220"/>
                  <a:pt x="357207" y="372288"/>
                  <a:pt x="360158" y="370171"/>
                </a:cubicBezTo>
                <a:cubicBezTo>
                  <a:pt x="360895" y="369711"/>
                  <a:pt x="361541" y="369251"/>
                  <a:pt x="362186" y="368699"/>
                </a:cubicBezTo>
                <a:cubicBezTo>
                  <a:pt x="365229" y="366491"/>
                  <a:pt x="368272" y="364006"/>
                  <a:pt x="371315" y="361246"/>
                </a:cubicBezTo>
                <a:cubicBezTo>
                  <a:pt x="371407" y="361246"/>
                  <a:pt x="371407" y="361246"/>
                  <a:pt x="371499" y="361154"/>
                </a:cubicBezTo>
                <a:close/>
                <a:moveTo>
                  <a:pt x="341425" y="87940"/>
                </a:moveTo>
                <a:lnTo>
                  <a:pt x="392320" y="105795"/>
                </a:lnTo>
                <a:cubicBezTo>
                  <a:pt x="418505" y="115367"/>
                  <a:pt x="423023" y="138376"/>
                  <a:pt x="423576" y="141873"/>
                </a:cubicBezTo>
                <a:lnTo>
                  <a:pt x="423576" y="231608"/>
                </a:lnTo>
                <a:cubicBezTo>
                  <a:pt x="417860" y="294929"/>
                  <a:pt x="392320" y="320975"/>
                  <a:pt x="377660" y="330823"/>
                </a:cubicBezTo>
                <a:lnTo>
                  <a:pt x="375816" y="332019"/>
                </a:lnTo>
                <a:cubicBezTo>
                  <a:pt x="369270" y="336529"/>
                  <a:pt x="363277" y="341315"/>
                  <a:pt x="357929" y="346101"/>
                </a:cubicBezTo>
                <a:cubicBezTo>
                  <a:pt x="355071" y="348678"/>
                  <a:pt x="352213" y="350978"/>
                  <a:pt x="349355" y="353003"/>
                </a:cubicBezTo>
                <a:cubicBezTo>
                  <a:pt x="348525" y="353647"/>
                  <a:pt x="347695" y="354292"/>
                  <a:pt x="346865" y="354844"/>
                </a:cubicBezTo>
                <a:cubicBezTo>
                  <a:pt x="346404" y="355212"/>
                  <a:pt x="345943" y="355396"/>
                  <a:pt x="345482" y="355764"/>
                </a:cubicBezTo>
                <a:cubicBezTo>
                  <a:pt x="344099" y="356593"/>
                  <a:pt x="342808" y="357513"/>
                  <a:pt x="341425" y="358249"/>
                </a:cubicBezTo>
                <a:cubicBezTo>
                  <a:pt x="341241" y="358341"/>
                  <a:pt x="341057" y="358433"/>
                  <a:pt x="340872" y="358617"/>
                </a:cubicBezTo>
                <a:cubicBezTo>
                  <a:pt x="320404" y="370398"/>
                  <a:pt x="303347" y="369662"/>
                  <a:pt x="299382" y="369294"/>
                </a:cubicBezTo>
                <a:cubicBezTo>
                  <a:pt x="299290" y="369294"/>
                  <a:pt x="299105" y="369294"/>
                  <a:pt x="299013" y="369294"/>
                </a:cubicBezTo>
                <a:cubicBezTo>
                  <a:pt x="298737" y="369294"/>
                  <a:pt x="298552" y="369202"/>
                  <a:pt x="298460" y="369202"/>
                </a:cubicBezTo>
                <a:cubicBezTo>
                  <a:pt x="297907" y="369109"/>
                  <a:pt x="297261" y="369109"/>
                  <a:pt x="296708" y="369109"/>
                </a:cubicBezTo>
                <a:cubicBezTo>
                  <a:pt x="284814" y="369478"/>
                  <a:pt x="263885" y="358986"/>
                  <a:pt x="241111" y="341131"/>
                </a:cubicBezTo>
                <a:cubicBezTo>
                  <a:pt x="237792" y="338462"/>
                  <a:pt x="234380" y="335977"/>
                  <a:pt x="230785" y="333584"/>
                </a:cubicBezTo>
                <a:cubicBezTo>
                  <a:pt x="230785" y="333584"/>
                  <a:pt x="229770" y="332847"/>
                  <a:pt x="229678" y="332847"/>
                </a:cubicBezTo>
                <a:cubicBezTo>
                  <a:pt x="185514" y="303580"/>
                  <a:pt x="183301" y="234737"/>
                  <a:pt x="183301" y="234277"/>
                </a:cubicBezTo>
                <a:lnTo>
                  <a:pt x="183301" y="216606"/>
                </a:lnTo>
                <a:lnTo>
                  <a:pt x="183301" y="141229"/>
                </a:lnTo>
                <a:cubicBezTo>
                  <a:pt x="183762" y="139296"/>
                  <a:pt x="184315" y="137363"/>
                  <a:pt x="184869" y="135615"/>
                </a:cubicBezTo>
                <a:cubicBezTo>
                  <a:pt x="185145" y="134878"/>
                  <a:pt x="185514" y="134142"/>
                  <a:pt x="185791" y="133406"/>
                </a:cubicBezTo>
                <a:cubicBezTo>
                  <a:pt x="186159" y="132485"/>
                  <a:pt x="186528" y="131473"/>
                  <a:pt x="186897" y="130553"/>
                </a:cubicBezTo>
                <a:cubicBezTo>
                  <a:pt x="187358" y="129540"/>
                  <a:pt x="187911" y="128620"/>
                  <a:pt x="188372" y="127699"/>
                </a:cubicBezTo>
                <a:cubicBezTo>
                  <a:pt x="188649" y="127147"/>
                  <a:pt x="188925" y="126595"/>
                  <a:pt x="189202" y="126043"/>
                </a:cubicBezTo>
                <a:cubicBezTo>
                  <a:pt x="189847" y="125030"/>
                  <a:pt x="190493" y="124110"/>
                  <a:pt x="191138" y="123098"/>
                </a:cubicBezTo>
                <a:cubicBezTo>
                  <a:pt x="191323" y="122822"/>
                  <a:pt x="191599" y="122361"/>
                  <a:pt x="191784" y="122085"/>
                </a:cubicBezTo>
                <a:cubicBezTo>
                  <a:pt x="192521" y="121073"/>
                  <a:pt x="193259" y="120153"/>
                  <a:pt x="194089" y="119232"/>
                </a:cubicBezTo>
                <a:cubicBezTo>
                  <a:pt x="194273" y="118956"/>
                  <a:pt x="194365" y="118772"/>
                  <a:pt x="194550" y="118588"/>
                </a:cubicBezTo>
                <a:cubicBezTo>
                  <a:pt x="195472" y="117483"/>
                  <a:pt x="196394" y="116563"/>
                  <a:pt x="197316" y="115643"/>
                </a:cubicBezTo>
                <a:cubicBezTo>
                  <a:pt x="197408" y="115551"/>
                  <a:pt x="197408" y="115551"/>
                  <a:pt x="197500" y="115459"/>
                </a:cubicBezTo>
                <a:cubicBezTo>
                  <a:pt x="207366" y="105979"/>
                  <a:pt x="218614" y="103402"/>
                  <a:pt x="221288" y="102942"/>
                </a:cubicBezTo>
                <a:lnTo>
                  <a:pt x="269048" y="102942"/>
                </a:lnTo>
                <a:cubicBezTo>
                  <a:pt x="274580" y="102942"/>
                  <a:pt x="280020" y="102113"/>
                  <a:pt x="285183" y="100457"/>
                </a:cubicBezTo>
                <a:cubicBezTo>
                  <a:pt x="294219" y="97512"/>
                  <a:pt x="308602" y="92174"/>
                  <a:pt x="319021" y="88216"/>
                </a:cubicBezTo>
                <a:cubicBezTo>
                  <a:pt x="326212" y="85547"/>
                  <a:pt x="334142" y="85455"/>
                  <a:pt x="341425" y="87940"/>
                </a:cubicBezTo>
                <a:close/>
                <a:moveTo>
                  <a:pt x="245078" y="0"/>
                </a:moveTo>
                <a:lnTo>
                  <a:pt x="391283" y="0"/>
                </a:lnTo>
                <a:cubicBezTo>
                  <a:pt x="400041" y="1841"/>
                  <a:pt x="405756" y="5155"/>
                  <a:pt x="408153" y="9758"/>
                </a:cubicBezTo>
                <a:cubicBezTo>
                  <a:pt x="411195" y="15650"/>
                  <a:pt x="408798" y="23659"/>
                  <a:pt x="407692" y="26236"/>
                </a:cubicBezTo>
                <a:cubicBezTo>
                  <a:pt x="406402" y="28906"/>
                  <a:pt x="406402" y="32128"/>
                  <a:pt x="407692" y="34889"/>
                </a:cubicBezTo>
                <a:cubicBezTo>
                  <a:pt x="409075" y="37559"/>
                  <a:pt x="411564" y="39584"/>
                  <a:pt x="414514" y="40321"/>
                </a:cubicBezTo>
                <a:cubicBezTo>
                  <a:pt x="443091" y="47225"/>
                  <a:pt x="448807" y="74566"/>
                  <a:pt x="449544" y="78893"/>
                </a:cubicBezTo>
                <a:lnTo>
                  <a:pt x="449544" y="156680"/>
                </a:lnTo>
                <a:cubicBezTo>
                  <a:pt x="449544" y="161836"/>
                  <a:pt x="447977" y="166991"/>
                  <a:pt x="445212" y="171502"/>
                </a:cubicBezTo>
                <a:cubicBezTo>
                  <a:pt x="444751" y="172238"/>
                  <a:pt x="444290" y="172974"/>
                  <a:pt x="443829" y="173803"/>
                </a:cubicBezTo>
                <a:lnTo>
                  <a:pt x="443829" y="141123"/>
                </a:lnTo>
                <a:cubicBezTo>
                  <a:pt x="443829" y="140755"/>
                  <a:pt x="443737" y="140386"/>
                  <a:pt x="443737" y="140018"/>
                </a:cubicBezTo>
                <a:cubicBezTo>
                  <a:pt x="443552" y="138453"/>
                  <a:pt x="439127" y="101446"/>
                  <a:pt x="399119" y="86809"/>
                </a:cubicBezTo>
                <a:lnTo>
                  <a:pt x="348048" y="68858"/>
                </a:lnTo>
                <a:cubicBezTo>
                  <a:pt x="345191" y="67846"/>
                  <a:pt x="342241" y="67109"/>
                  <a:pt x="339199" y="66649"/>
                </a:cubicBezTo>
                <a:cubicBezTo>
                  <a:pt x="338369" y="66465"/>
                  <a:pt x="337539" y="66557"/>
                  <a:pt x="336710" y="66373"/>
                </a:cubicBezTo>
                <a:cubicBezTo>
                  <a:pt x="334682" y="66189"/>
                  <a:pt x="332654" y="65913"/>
                  <a:pt x="330533" y="65913"/>
                </a:cubicBezTo>
                <a:cubicBezTo>
                  <a:pt x="330441" y="65913"/>
                  <a:pt x="330349" y="65913"/>
                  <a:pt x="330165" y="65913"/>
                </a:cubicBezTo>
                <a:cubicBezTo>
                  <a:pt x="328413" y="65913"/>
                  <a:pt x="326662" y="66189"/>
                  <a:pt x="324818" y="66465"/>
                </a:cubicBezTo>
                <a:cubicBezTo>
                  <a:pt x="323527" y="66557"/>
                  <a:pt x="322144" y="66557"/>
                  <a:pt x="320854" y="66833"/>
                </a:cubicBezTo>
                <a:cubicBezTo>
                  <a:pt x="317812" y="67385"/>
                  <a:pt x="314770" y="68214"/>
                  <a:pt x="311820" y="69319"/>
                </a:cubicBezTo>
                <a:cubicBezTo>
                  <a:pt x="301587" y="73185"/>
                  <a:pt x="287667" y="78432"/>
                  <a:pt x="278910" y="81194"/>
                </a:cubicBezTo>
                <a:cubicBezTo>
                  <a:pt x="275775" y="82207"/>
                  <a:pt x="272457" y="82759"/>
                  <a:pt x="269046" y="82759"/>
                </a:cubicBezTo>
                <a:lnTo>
                  <a:pt x="220464" y="82759"/>
                </a:lnTo>
                <a:cubicBezTo>
                  <a:pt x="220096" y="82759"/>
                  <a:pt x="219635" y="82759"/>
                  <a:pt x="219174" y="82759"/>
                </a:cubicBezTo>
                <a:cubicBezTo>
                  <a:pt x="217330" y="83035"/>
                  <a:pt x="174187" y="89203"/>
                  <a:pt x="163310" y="137901"/>
                </a:cubicBezTo>
                <a:cubicBezTo>
                  <a:pt x="163125" y="138637"/>
                  <a:pt x="163033" y="139374"/>
                  <a:pt x="163033" y="140110"/>
                </a:cubicBezTo>
                <a:lnTo>
                  <a:pt x="163033" y="166346"/>
                </a:lnTo>
                <a:cubicBezTo>
                  <a:pt x="159529" y="159902"/>
                  <a:pt x="157686" y="152538"/>
                  <a:pt x="157686" y="144989"/>
                </a:cubicBezTo>
                <a:lnTo>
                  <a:pt x="157686" y="87270"/>
                </a:lnTo>
                <a:cubicBezTo>
                  <a:pt x="157686" y="39124"/>
                  <a:pt x="196865" y="0"/>
                  <a:pt x="24507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6F1F62B1-8A6E-4E7B-BF5D-160242CC00FD}"/>
              </a:ext>
            </a:extLst>
          </p:cNvPr>
          <p:cNvSpPr/>
          <p:nvPr/>
        </p:nvSpPr>
        <p:spPr>
          <a:xfrm>
            <a:off x="4572004" y="2103679"/>
            <a:ext cx="2256422" cy="45890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910472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标题：请输入内容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408BD906-7E5A-4480-9581-62D50EB97EDF}"/>
              </a:ext>
            </a:extLst>
          </p:cNvPr>
          <p:cNvSpPr/>
          <p:nvPr/>
        </p:nvSpPr>
        <p:spPr>
          <a:xfrm>
            <a:off x="6671252" y="2103679"/>
            <a:ext cx="2256422" cy="45890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910472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标题：请输入内容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1639E748-85A3-4E2E-A4AE-EDC485EE7B50}"/>
              </a:ext>
            </a:extLst>
          </p:cNvPr>
          <p:cNvSpPr/>
          <p:nvPr/>
        </p:nvSpPr>
        <p:spPr>
          <a:xfrm>
            <a:off x="4572004" y="2533255"/>
            <a:ext cx="2256422" cy="45890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910472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标题：请输入内容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E9547B50-CFE7-4C61-A83D-B61942F368BF}"/>
              </a:ext>
            </a:extLst>
          </p:cNvPr>
          <p:cNvSpPr/>
          <p:nvPr/>
        </p:nvSpPr>
        <p:spPr>
          <a:xfrm>
            <a:off x="6671252" y="2533255"/>
            <a:ext cx="2256422" cy="45890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910472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标题：请输入内容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41ABEA42-27B4-452E-A04D-6857C4622DE7}"/>
              </a:ext>
            </a:extLst>
          </p:cNvPr>
          <p:cNvSpPr txBox="1"/>
          <p:nvPr/>
        </p:nvSpPr>
        <p:spPr>
          <a:xfrm>
            <a:off x="4905286" y="3781816"/>
            <a:ext cx="6042114" cy="2058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另存备份一份并将字体转为矢量。输入与标题相关的描述，字体建议为微软雅黑或微软雅黑</a:t>
            </a:r>
            <a:r>
              <a:rPr lang="en-US" altLang="zh-CN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r>
              <a:rPr lang="zh-CN" altLang="en-US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，如使用特殊字体，建议将</a:t>
            </a:r>
            <a:r>
              <a:rPr lang="en-US" altLang="zh-CN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另存备份一份，并将字体转为矢量。输入与标题相关的描述，字体建议为微软雅黑或微软雅黑</a:t>
            </a:r>
            <a:r>
              <a:rPr lang="en-US" altLang="zh-CN" sz="1800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Light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1916257D-9438-44A4-9CF3-E0BD6645A2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0603">
            <a:off x="8417283" y="1417958"/>
            <a:ext cx="3480499" cy="1957778"/>
          </a:xfrm>
          <a:prstGeom prst="rect">
            <a:avLst/>
          </a:pr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256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F2ADD65-EA81-43D2-8240-90060C4A0E73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45CA9CC-B456-4F83-B80B-078493FA6FDB}"/>
              </a:ext>
            </a:extLst>
          </p:cNvPr>
          <p:cNvSpPr>
            <a:spLocks/>
          </p:cNvSpPr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1+">
            <a:extLst>
              <a:ext uri="{FF2B5EF4-FFF2-40B4-BE49-F238E27FC236}">
                <a16:creationId xmlns="" xmlns:a16="http://schemas.microsoft.com/office/drawing/2014/main" id="{CDC50F5D-49AD-4A34-A46E-5F84BB1029F0}"/>
              </a:ext>
            </a:extLst>
          </p:cNvPr>
          <p:cNvSpPr/>
          <p:nvPr/>
        </p:nvSpPr>
        <p:spPr>
          <a:xfrm>
            <a:off x="565" y="0"/>
            <a:ext cx="4953001" cy="6858001"/>
          </a:xfrm>
          <a:custGeom>
            <a:avLst/>
            <a:gdLst/>
            <a:ahLst/>
            <a:cxnLst/>
            <a:rect l="0" t="0" r="0" b="0"/>
            <a:pathLst>
              <a:path w="4953001" h="6858001">
                <a:moveTo>
                  <a:pt x="0" y="0"/>
                </a:moveTo>
                <a:lnTo>
                  <a:pt x="0" y="6858000"/>
                </a:lnTo>
                <a:lnTo>
                  <a:pt x="3259387" y="6858000"/>
                </a:lnTo>
                <a:lnTo>
                  <a:pt x="3834665" y="4518025"/>
                </a:lnTo>
                <a:cubicBezTo>
                  <a:pt x="4151068" y="3231039"/>
                  <a:pt x="4417455" y="2149475"/>
                  <a:pt x="4426637" y="2114550"/>
                </a:cubicBezTo>
                <a:cubicBezTo>
                  <a:pt x="4435819" y="2079625"/>
                  <a:pt x="4452265" y="2016760"/>
                  <a:pt x="4463183" y="1974850"/>
                </a:cubicBezTo>
                <a:cubicBezTo>
                  <a:pt x="4474102" y="1932940"/>
                  <a:pt x="4574127" y="1530032"/>
                  <a:pt x="4685462" y="1079500"/>
                </a:cubicBezTo>
                <a:cubicBezTo>
                  <a:pt x="4796796" y="628968"/>
                  <a:pt x="4902538" y="213849"/>
                  <a:pt x="4920444" y="157014"/>
                </a:cubicBezTo>
                <a:cubicBezTo>
                  <a:pt x="4938350" y="100180"/>
                  <a:pt x="4953000" y="41601"/>
                  <a:pt x="4953000" y="26839"/>
                </a:cubicBezTo>
                <a:lnTo>
                  <a:pt x="4953000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AFE349AC-CE36-4342-B8FF-30F443F32F15}"/>
              </a:ext>
            </a:extLst>
          </p:cNvPr>
          <p:cNvSpPr/>
          <p:nvPr/>
        </p:nvSpPr>
        <p:spPr>
          <a:xfrm>
            <a:off x="565" y="0"/>
            <a:ext cx="4953001" cy="6858001"/>
          </a:xfrm>
          <a:custGeom>
            <a:avLst/>
            <a:gdLst/>
            <a:ahLst/>
            <a:cxnLst/>
            <a:rect l="0" t="0" r="0" b="0"/>
            <a:pathLst>
              <a:path w="4953001" h="6858001">
                <a:moveTo>
                  <a:pt x="0" y="0"/>
                </a:moveTo>
                <a:lnTo>
                  <a:pt x="0" y="6858000"/>
                </a:lnTo>
                <a:lnTo>
                  <a:pt x="3259387" y="6858000"/>
                </a:lnTo>
                <a:lnTo>
                  <a:pt x="3834665" y="4518025"/>
                </a:lnTo>
                <a:cubicBezTo>
                  <a:pt x="4151068" y="3231039"/>
                  <a:pt x="4417455" y="2149475"/>
                  <a:pt x="4426637" y="2114550"/>
                </a:cubicBezTo>
                <a:cubicBezTo>
                  <a:pt x="4435819" y="2079625"/>
                  <a:pt x="4452265" y="2016760"/>
                  <a:pt x="4463183" y="1974850"/>
                </a:cubicBezTo>
                <a:cubicBezTo>
                  <a:pt x="4474102" y="1932940"/>
                  <a:pt x="4574127" y="1530032"/>
                  <a:pt x="4685462" y="1079500"/>
                </a:cubicBezTo>
                <a:cubicBezTo>
                  <a:pt x="4796796" y="628968"/>
                  <a:pt x="4902538" y="213849"/>
                  <a:pt x="4920444" y="157014"/>
                </a:cubicBezTo>
                <a:cubicBezTo>
                  <a:pt x="4938350" y="100180"/>
                  <a:pt x="4953000" y="41601"/>
                  <a:pt x="4953000" y="26839"/>
                </a:cubicBezTo>
                <a:lnTo>
                  <a:pt x="4953000" y="0"/>
                </a:lnTo>
                <a:close/>
              </a:path>
            </a:pathLst>
          </a:custGeom>
          <a:gradFill>
            <a:gsLst>
              <a:gs pos="1000">
                <a:srgbClr val="06C8F4">
                  <a:alpha val="67000"/>
                </a:srgbClr>
              </a:gs>
              <a:gs pos="100000">
                <a:srgbClr val="0D94FD">
                  <a:alpha val="97000"/>
                </a:srgb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cxnSp>
        <p:nvCxnSpPr>
          <p:cNvPr id="34" name="直线连接符 33">
            <a:extLst>
              <a:ext uri="{FF2B5EF4-FFF2-40B4-BE49-F238E27FC236}">
                <a16:creationId xmlns="" xmlns:a16="http://schemas.microsoft.com/office/drawing/2014/main" id="{EA58190A-6B8C-7447-8C7C-6673A5DF26E4}"/>
              </a:ext>
            </a:extLst>
          </p:cNvPr>
          <p:cNvCxnSpPr>
            <a:cxnSpLocks/>
          </p:cNvCxnSpPr>
          <p:nvPr/>
        </p:nvCxnSpPr>
        <p:spPr>
          <a:xfrm flipH="1">
            <a:off x="3235236" y="-71021"/>
            <a:ext cx="1759349" cy="7022237"/>
          </a:xfrm>
          <a:prstGeom prst="line">
            <a:avLst/>
          </a:prstGeom>
          <a:ln w="101600">
            <a:gradFill>
              <a:gsLst>
                <a:gs pos="50000">
                  <a:srgbClr val="0D94FD"/>
                </a:gs>
                <a:gs pos="100000">
                  <a:srgbClr val="06C8F4"/>
                </a:gs>
                <a:gs pos="0">
                  <a:srgbClr val="06C8F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5AC168A7-6FE9-6E4A-BA91-D049FE762633}"/>
              </a:ext>
            </a:extLst>
          </p:cNvPr>
          <p:cNvSpPr txBox="1"/>
          <p:nvPr/>
        </p:nvSpPr>
        <p:spPr>
          <a:xfrm>
            <a:off x="5313365" y="2227737"/>
            <a:ext cx="5801588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7200" b="1" spc="100" dirty="0">
                <a:gradFill flip="none" rotWithShape="1">
                  <a:gsLst>
                    <a:gs pos="12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651729E-5B34-C847-8788-CC9AEDD06133}"/>
              </a:ext>
            </a:extLst>
          </p:cNvPr>
          <p:cNvSpPr txBox="1"/>
          <p:nvPr/>
        </p:nvSpPr>
        <p:spPr>
          <a:xfrm>
            <a:off x="810007" y="2386353"/>
            <a:ext cx="2298953" cy="897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Part 02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AB2E0F64-6F46-A841-9D60-688FEC6B11E5}"/>
              </a:ext>
            </a:extLst>
          </p:cNvPr>
          <p:cNvSpPr txBox="1"/>
          <p:nvPr/>
        </p:nvSpPr>
        <p:spPr>
          <a:xfrm>
            <a:off x="5404076" y="3227341"/>
            <a:ext cx="5536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kumimoji="1" lang="zh-CN" altLang="en-US" sz="1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线连接符 37">
            <a:extLst>
              <a:ext uri="{FF2B5EF4-FFF2-40B4-BE49-F238E27FC236}">
                <a16:creationId xmlns="" xmlns:a16="http://schemas.microsoft.com/office/drawing/2014/main" id="{83CFA578-19E8-9942-A048-9EF911C815D8}"/>
              </a:ext>
            </a:extLst>
          </p:cNvPr>
          <p:cNvCxnSpPr>
            <a:cxnSpLocks/>
          </p:cNvCxnSpPr>
          <p:nvPr/>
        </p:nvCxnSpPr>
        <p:spPr>
          <a:xfrm>
            <a:off x="11524463" y="385408"/>
            <a:ext cx="415636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>
            <a:extLst>
              <a:ext uri="{FF2B5EF4-FFF2-40B4-BE49-F238E27FC236}">
                <a16:creationId xmlns="" xmlns:a16="http://schemas.microsoft.com/office/drawing/2014/main" id="{95404B65-228E-FA46-BF6B-13C2296B82CC}"/>
              </a:ext>
            </a:extLst>
          </p:cNvPr>
          <p:cNvCxnSpPr>
            <a:cxnSpLocks/>
          </p:cNvCxnSpPr>
          <p:nvPr/>
        </p:nvCxnSpPr>
        <p:spPr>
          <a:xfrm>
            <a:off x="11856972" y="287169"/>
            <a:ext cx="0" cy="433905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线连接符 93">
            <a:extLst>
              <a:ext uri="{FF2B5EF4-FFF2-40B4-BE49-F238E27FC236}">
                <a16:creationId xmlns="" xmlns:a16="http://schemas.microsoft.com/office/drawing/2014/main" id="{287524E4-575D-1145-958B-35CD91E15747}"/>
              </a:ext>
            </a:extLst>
          </p:cNvPr>
          <p:cNvCxnSpPr>
            <a:cxnSpLocks/>
          </p:cNvCxnSpPr>
          <p:nvPr/>
        </p:nvCxnSpPr>
        <p:spPr>
          <a:xfrm>
            <a:off x="5863769" y="6468813"/>
            <a:ext cx="6076330" cy="0"/>
          </a:xfrm>
          <a:prstGeom prst="line">
            <a:avLst/>
          </a:prstGeom>
          <a:ln w="12700">
            <a:solidFill>
              <a:srgbClr val="092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5">
            <a:extLst>
              <a:ext uri="{FF2B5EF4-FFF2-40B4-BE49-F238E27FC236}">
                <a16:creationId xmlns="" xmlns:a16="http://schemas.microsoft.com/office/drawing/2014/main" id="{A5452450-F191-6F42-A720-30EFBD6B1645}"/>
              </a:ext>
            </a:extLst>
          </p:cNvPr>
          <p:cNvCxnSpPr/>
          <p:nvPr/>
        </p:nvCxnSpPr>
        <p:spPr>
          <a:xfrm>
            <a:off x="943277" y="3210504"/>
            <a:ext cx="19731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线连接符 98">
            <a:extLst>
              <a:ext uri="{FF2B5EF4-FFF2-40B4-BE49-F238E27FC236}">
                <a16:creationId xmlns="" xmlns:a16="http://schemas.microsoft.com/office/drawing/2014/main" id="{66FB9FB4-E9D6-294F-84F3-F120590C2A02}"/>
              </a:ext>
            </a:extLst>
          </p:cNvPr>
          <p:cNvCxnSpPr>
            <a:cxnSpLocks/>
          </p:cNvCxnSpPr>
          <p:nvPr/>
        </p:nvCxnSpPr>
        <p:spPr>
          <a:xfrm>
            <a:off x="943278" y="3356667"/>
            <a:ext cx="6648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三角形 8">
            <a:extLst>
              <a:ext uri="{FF2B5EF4-FFF2-40B4-BE49-F238E27FC236}">
                <a16:creationId xmlns="" xmlns:a16="http://schemas.microsoft.com/office/drawing/2014/main" id="{1A6340B8-B816-4B48-82C9-4D934EBABFD6}"/>
              </a:ext>
            </a:extLst>
          </p:cNvPr>
          <p:cNvSpPr/>
          <p:nvPr/>
        </p:nvSpPr>
        <p:spPr>
          <a:xfrm rot="5400000">
            <a:off x="3231934" y="2788488"/>
            <a:ext cx="252249" cy="21745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1D25FD2-E0E9-434D-97C5-8F438DE3BD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007" y="4277477"/>
            <a:ext cx="5267087" cy="2962737"/>
          </a:xfrm>
          <a:prstGeom prst="rect">
            <a:avLst/>
          </a:pr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589C28F-0039-4D63-B4F0-83193440310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9107" y="3428999"/>
            <a:ext cx="1647018" cy="926447"/>
          </a:xfrm>
          <a:prstGeom prst="rect">
            <a:avLst/>
          </a:prstGeom>
          <a:effectLst>
            <a:outerShdw blurRad="38100" dist="38100" dir="8100000" algn="tr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143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标准1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94FD"/>
      </a:accent1>
      <a:accent2>
        <a:srgbClr val="06C8F4"/>
      </a:accent2>
      <a:accent3>
        <a:srgbClr val="707070"/>
      </a:accent3>
      <a:accent4>
        <a:srgbClr val="D79A63"/>
      </a:accent4>
      <a:accent5>
        <a:srgbClr val="DCA67A"/>
      </a:accent5>
      <a:accent6>
        <a:srgbClr val="E1AF8A"/>
      </a:accent6>
      <a:hlink>
        <a:srgbClr val="0563C1"/>
      </a:hlink>
      <a:folHlink>
        <a:srgbClr val="954F72"/>
      </a:folHlink>
    </a:clrScheme>
    <a:fontScheme name="标准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标准1" id="{A2142E63-64F0-4306-9246-DF240D34A8B8}" vid="{6B11589D-8AD0-464D-8D70-EF82876F4B7E}"/>
    </a:ext>
  </a:extLst>
</a:theme>
</file>

<file path=ppt/theme/theme2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94FD"/>
      </a:accent1>
      <a:accent2>
        <a:srgbClr val="06C8F4"/>
      </a:accent2>
      <a:accent3>
        <a:srgbClr val="707070"/>
      </a:accent3>
      <a:accent4>
        <a:srgbClr val="D79A63"/>
      </a:accent4>
      <a:accent5>
        <a:srgbClr val="DCA67A"/>
      </a:accent5>
      <a:accent6>
        <a:srgbClr val="E1AF8A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思源黑体 CN Bold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标准1</Template>
  <TotalTime>578</TotalTime>
  <Words>1065</Words>
  <Application>Microsoft Office PowerPoint</Application>
  <PresentationFormat>宽屏</PresentationFormat>
  <Paragraphs>112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Microsoft YaHei Regular</vt:lpstr>
      <vt:lpstr>Montserrat</vt:lpstr>
      <vt:lpstr>阿里巴巴普惠体 R</vt:lpstr>
      <vt:lpstr>等线</vt:lpstr>
      <vt:lpstr>思源黑体 CN Bold</vt:lpstr>
      <vt:lpstr>思源黑体 CN Light</vt:lpstr>
      <vt:lpstr>思源黑体 CN Normal</vt:lpstr>
      <vt:lpstr>思源黑体 CN Regular</vt:lpstr>
      <vt:lpstr>宋体</vt:lpstr>
      <vt:lpstr>微软雅黑</vt:lpstr>
      <vt:lpstr>微软雅黑</vt:lpstr>
      <vt:lpstr>微软雅黑 Light</vt:lpstr>
      <vt:lpstr>Arial</vt:lpstr>
      <vt:lpstr>Arial Black</vt:lpstr>
      <vt:lpstr>Calibri</vt:lpstr>
      <vt:lpstr>Calibri Light</vt:lpstr>
      <vt:lpstr>Wingdings 3</vt:lpstr>
      <vt:lpstr>标准1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 ptmo ban.com</dc:description>
  <cp:lastModifiedBy>YANGs</cp:lastModifiedBy>
  <cp:revision>22</cp:revision>
  <dcterms:created xsi:type="dcterms:W3CDTF">2020-08-04T00:13:03Z</dcterms:created>
  <dcterms:modified xsi:type="dcterms:W3CDTF">2020-09-07T15:30:01Z</dcterms:modified>
</cp:coreProperties>
</file>