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sldIdLst>
    <p:sldId id="256" r:id="rId2"/>
    <p:sldId id="267" r:id="rId3"/>
    <p:sldId id="268" r:id="rId4"/>
    <p:sldId id="257" r:id="rId5"/>
    <p:sldId id="260" r:id="rId6"/>
    <p:sldId id="258" r:id="rId7"/>
    <p:sldId id="259" r:id="rId8"/>
    <p:sldId id="269" r:id="rId9"/>
    <p:sldId id="263" r:id="rId10"/>
    <p:sldId id="261" r:id="rId11"/>
    <p:sldId id="266" r:id="rId12"/>
    <p:sldId id="262" r:id="rId13"/>
    <p:sldId id="275" r:id="rId14"/>
    <p:sldId id="273" r:id="rId15"/>
    <p:sldId id="274" r:id="rId16"/>
    <p:sldId id="276" r:id="rId1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C53856B6-BAEC-4878-B630-4D4F83D521A5}">
          <p14:sldIdLst>
            <p14:sldId id="256"/>
            <p14:sldId id="267"/>
            <p14:sldId id="268"/>
            <p14:sldId id="257"/>
            <p14:sldId id="260"/>
            <p14:sldId id="258"/>
            <p14:sldId id="259"/>
            <p14:sldId id="269"/>
            <p14:sldId id="263"/>
            <p14:sldId id="261"/>
            <p14:sldId id="266"/>
            <p14:sldId id="262"/>
            <p14:sldId id="275"/>
          </p14:sldIdLst>
        </p14:section>
        <p14:section name="使用手册" id="{60432152-CCF6-4606-8134-F81376D14E6E}">
          <p14:sldIdLst>
            <p14:sldId id="273"/>
            <p14:sldId id="274"/>
            <p14:sldId id="27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92FF"/>
    <a:srgbClr val="71B7FC"/>
    <a:srgbClr val="148BFF"/>
    <a:srgbClr val="0A65FC"/>
    <a:srgbClr val="0863FA"/>
    <a:srgbClr val="FFB6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44" y="120"/>
      </p:cViewPr>
      <p:guideLst>
        <p:guide orient="horz" pos="2160"/>
        <p:guide pos="483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8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71F-4953-AD79-FB27DA291F51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71F-4953-AD79-FB27DA291F51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60</c:v>
                </c:pt>
                <c:pt idx="1">
                  <c:v>40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71F-4953-AD79-FB27DA291F5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8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B1D-49AA-A37E-FC0F2F895285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B1D-49AA-A37E-FC0F2F895285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2B1D-49AA-A37E-FC0F2F8952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alpha val="8000"/>
                </a:schemeClr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2CE-408D-9E40-856BE32F54AA}"/>
              </c:ext>
            </c:extLst>
          </c:dPt>
          <c:dPt>
            <c:idx val="1"/>
            <c:bubble3D val="0"/>
            <c:spPr>
              <a:solidFill>
                <a:schemeClr val="bg1"/>
              </a:solidFill>
              <a:ln>
                <a:noFill/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2CE-408D-9E40-856BE32F54AA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70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2CE-408D-9E40-856BE32F54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55">
  <cs:axisTitle>
    <cs:lnRef idx="0"/>
    <cs:fillRef idx="0"/>
    <cs:effectRef idx="0"/>
    <cs:fontRef idx="minor">
      <a:schemeClr val="tx2"/>
    </cs:fontRef>
    <cs:defRPr sz="1197" b="1" kern="1200"/>
  </cs:axisTitle>
  <cs:category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2"/>
    </cs:fontRef>
    <cs:defRPr sz="1197" kern="1200"/>
  </cs:dataLabel>
  <cs:dataLabelCallout>
    <cs:lnRef idx="0"/>
    <cs:fillRef idx="0"/>
    <cs:effectRef idx="0"/>
    <cs:fontRef idx="minor">
      <a:schemeClr val="dk2">
        <a:lumMod val="7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2"/>
    <cs:fontRef idx="minor">
      <a:schemeClr val="tx2"/>
    </cs:fontRef>
  </cs:dataPoint>
  <cs:dataPoint3D>
    <cs:lnRef idx="0"/>
    <cs:fillRef idx="3">
      <cs:styleClr val="auto"/>
    </cs:fillRef>
    <cs:effectRef idx="2"/>
    <cs:fontRef idx="minor">
      <a:schemeClr val="tx2"/>
    </cs:fontRef>
  </cs:dataPoint3D>
  <cs:dataPointLine>
    <cs:lnRef idx="0">
      <cs:styleClr val="auto"/>
    </cs:lnRef>
    <cs:fillRef idx="3"/>
    <cs:effectRef idx="2"/>
    <cs:fontRef idx="minor">
      <a:schemeClr val="tx2"/>
    </cs:fontRef>
    <cs:spPr>
      <a:ln w="31750" cap="rnd">
        <a:solidFill>
          <a:schemeClr val="phClr"/>
        </a:solidFill>
        <a:round/>
      </a:ln>
    </cs:spPr>
  </cs:dataPointLine>
  <cs:dataPointMarker>
    <cs:lnRef idx="0"/>
    <cs:fillRef idx="3">
      <cs:styleClr val="auto"/>
    </cs:fillRef>
    <cs:effectRef idx="2"/>
    <cs:fontRef idx="minor">
      <a:schemeClr val="tx2"/>
    </cs:fontRef>
    <cs:spPr>
      <a:ln w="12700">
        <a:solidFill>
          <a:schemeClr val="lt2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2"/>
    <cs:fontRef idx="minor">
      <a:schemeClr val="tx2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2"/>
    </cs:fontRef>
    <cs:spPr>
      <a:ln w="9525">
        <a:solidFill>
          <a:schemeClr val="tx2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tx2"/>
    </cs:fontRef>
    <cs:spPr>
      <a:ln w="9525">
        <a:solidFill>
          <a:schemeClr val="tx2">
            <a:lumMod val="75000"/>
          </a:schemeClr>
        </a:solidFill>
        <a:round/>
      </a:ln>
    </cs:spPr>
  </cs:errorBar>
  <cs:floor>
    <cs:lnRef idx="0"/>
    <cs:fillRef idx="0"/>
    <cs:effectRef idx="0"/>
    <cs:fontRef idx="minor">
      <a:schemeClr val="tx2"/>
    </cs:fontRef>
  </cs:floor>
  <cs:gridlineMajor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2"/>
    </cs:fontRef>
    <cs:spPr>
      <a:ln>
        <a:solidFill>
          <a:schemeClr val="tx2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tx2"/>
    </cs:fontRef>
    <cs:defRPr sz="1197" kern="1200"/>
  </cs:legend>
  <cs:plotArea>
    <cs:lnRef idx="0"/>
    <cs:fillRef idx="0"/>
    <cs:effectRef idx="0"/>
    <cs:fontRef idx="minor">
      <a:schemeClr val="tx2"/>
    </cs:fontRef>
  </cs:plotArea>
  <cs:plotArea3D>
    <cs:lnRef idx="0"/>
    <cs:fillRef idx="0"/>
    <cs:effectRef idx="0"/>
    <cs:fontRef idx="minor">
      <a:schemeClr val="tx2"/>
    </cs:fontRef>
  </cs:plotArea3D>
  <cs:seriesAxis>
    <cs:lnRef idx="0"/>
    <cs:fillRef idx="0"/>
    <cs:effectRef idx="0"/>
    <cs:fontRef idx="minor">
      <a:schemeClr val="tx2"/>
    </cs:fontRef>
    <cs:spPr>
      <a:ln w="9525" cap="flat" cmpd="sng" algn="ctr">
        <a:solidFill>
          <a:schemeClr val="tx2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2"/>
    </cs:fontRef>
    <cs:spPr>
      <a:ln w="9525">
        <a:solidFill>
          <a:schemeClr val="tx2">
            <a:lumMod val="60000"/>
            <a:lumOff val="40000"/>
          </a:schemeClr>
        </a:solidFill>
        <a:prstDash val="dash"/>
      </a:ln>
    </cs:spPr>
  </cs:seriesLine>
  <cs:title>
    <cs:lnRef idx="0"/>
    <cs:fillRef idx="0"/>
    <cs:effectRef idx="0"/>
    <cs:fontRef idx="minor">
      <a:schemeClr val="tx2"/>
    </cs:fontRef>
    <cs:defRPr sz="2128" b="1" kern="1200"/>
  </cs:title>
  <cs:trendline>
    <cs:lnRef idx="0">
      <cs:styleClr val="auto"/>
    </cs:lnRef>
    <cs:fillRef idx="0"/>
    <cs:effectRef idx="0"/>
    <cs:fontRef idx="minor">
      <a:schemeClr val="tx2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2"/>
    </cs:fontRef>
    <cs:defRPr sz="1197" kern="1200"/>
  </cs:trendlineLabel>
  <cs:upBar>
    <cs:lnRef idx="0"/>
    <cs:fillRef idx="0"/>
    <cs:effectRef idx="0"/>
    <cs:fontRef idx="minor">
      <a:schemeClr val="tx2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2"/>
    </cs:fontRef>
    <cs:defRPr sz="1197" kern="1200"/>
  </cs:valueAxis>
  <cs:wall>
    <cs:lnRef idx="0"/>
    <cs:fillRef idx="0"/>
    <cs:effectRef idx="0"/>
    <cs:fontRef idx="minor">
      <a:schemeClr val="tx2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66673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E8E4C83-1616-4BBC-9199-0A258D3284F4}"/>
              </a:ext>
            </a:extLst>
          </p:cNvPr>
          <p:cNvGrpSpPr/>
          <p:nvPr userDrawn="1"/>
        </p:nvGrpSpPr>
        <p:grpSpPr>
          <a:xfrm>
            <a:off x="7275097" y="0"/>
            <a:ext cx="4916903" cy="5086039"/>
            <a:chOff x="7275097" y="0"/>
            <a:chExt cx="4916903" cy="5086039"/>
          </a:xfrm>
        </p:grpSpPr>
        <p:pic>
          <p:nvPicPr>
            <p:cNvPr id="3" name="图片 2" descr="图片包含 游戏机, 动物&#10;&#10;描述已自动生成">
              <a:extLst>
                <a:ext uri="{FF2B5EF4-FFF2-40B4-BE49-F238E27FC236}">
                  <a16:creationId xmlns="" xmlns:a16="http://schemas.microsoft.com/office/drawing/2014/main" id="{9F19B0CC-F762-444F-915A-303F9DF7BA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75097" y="0"/>
              <a:ext cx="4916903" cy="5086039"/>
            </a:xfrm>
            <a:prstGeom prst="rect">
              <a:avLst/>
            </a:prstGeom>
          </p:spPr>
        </p:pic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573AECD8-6367-4516-8E20-78E3BC965841}"/>
                </a:ext>
              </a:extLst>
            </p:cNvPr>
            <p:cNvGrpSpPr/>
            <p:nvPr/>
          </p:nvGrpSpPr>
          <p:grpSpPr>
            <a:xfrm flipH="1">
              <a:off x="7275097" y="0"/>
              <a:ext cx="4916901" cy="5086039"/>
              <a:chOff x="-5245100" y="437744"/>
              <a:chExt cx="5600700" cy="1974641"/>
            </a:xfrm>
          </p:grpSpPr>
          <p:sp>
            <p:nvSpPr>
              <p:cNvPr id="5" name="矩形 4">
                <a:extLst>
                  <a:ext uri="{FF2B5EF4-FFF2-40B4-BE49-F238E27FC236}">
                    <a16:creationId xmlns="" xmlns:a16="http://schemas.microsoft.com/office/drawing/2014/main" id="{0FD4B972-C549-4D4A-8FC4-ED9792D24228}"/>
                  </a:ext>
                </a:extLst>
              </p:cNvPr>
              <p:cNvSpPr/>
              <p:nvPr/>
            </p:nvSpPr>
            <p:spPr>
              <a:xfrm>
                <a:off x="-5245100" y="437745"/>
                <a:ext cx="5600700" cy="197464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="" xmlns:a16="http://schemas.microsoft.com/office/drawing/2014/main" id="{57268E8E-EFE2-4FBE-8846-D3030ED7776A}"/>
                  </a:ext>
                </a:extLst>
              </p:cNvPr>
              <p:cNvSpPr/>
              <p:nvPr/>
            </p:nvSpPr>
            <p:spPr>
              <a:xfrm>
                <a:off x="-5245100" y="437744"/>
                <a:ext cx="5600700" cy="197464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70E2FF11-07B2-4595-A19B-47102CC8EE09}"/>
              </a:ext>
            </a:extLst>
          </p:cNvPr>
          <p:cNvGrpSpPr/>
          <p:nvPr userDrawn="1"/>
        </p:nvGrpSpPr>
        <p:grpSpPr>
          <a:xfrm>
            <a:off x="-1" y="-1"/>
            <a:ext cx="7275099" cy="1582059"/>
            <a:chOff x="-1" y="-1"/>
            <a:chExt cx="7275099" cy="1582059"/>
          </a:xfrm>
        </p:grpSpPr>
        <p:pic>
          <p:nvPicPr>
            <p:cNvPr id="8" name="图片 7" descr="图片包含 游戏机, 动物&#10;&#10;描述已自动生成">
              <a:extLst>
                <a:ext uri="{FF2B5EF4-FFF2-40B4-BE49-F238E27FC236}">
                  <a16:creationId xmlns="" xmlns:a16="http://schemas.microsoft.com/office/drawing/2014/main" id="{9D687CE1-E8FF-4807-9747-325B1D757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75098" cy="1582058"/>
            </a:xfrm>
            <a:custGeom>
              <a:avLst/>
              <a:gdLst>
                <a:gd name="connsiteX0" fmla="*/ 0 w 7275098"/>
                <a:gd name="connsiteY0" fmla="*/ 0 h 1582058"/>
                <a:gd name="connsiteX1" fmla="*/ 7275098 w 7275098"/>
                <a:gd name="connsiteY1" fmla="*/ 0 h 1582058"/>
                <a:gd name="connsiteX2" fmla="*/ 7275098 w 7275098"/>
                <a:gd name="connsiteY2" fmla="*/ 1582058 h 1582058"/>
                <a:gd name="connsiteX3" fmla="*/ 0 w 7275098"/>
                <a:gd name="connsiteY3" fmla="*/ 1582058 h 1582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75098" h="1582058">
                  <a:moveTo>
                    <a:pt x="0" y="0"/>
                  </a:moveTo>
                  <a:lnTo>
                    <a:pt x="7275098" y="0"/>
                  </a:lnTo>
                  <a:lnTo>
                    <a:pt x="7275098" y="1582058"/>
                  </a:lnTo>
                  <a:lnTo>
                    <a:pt x="0" y="1582058"/>
                  </a:lnTo>
                  <a:close/>
                </a:path>
              </a:pathLst>
            </a:custGeom>
          </p:spPr>
        </p:pic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A5998AAE-9008-40FF-BBB9-127FEC031ED7}"/>
                </a:ext>
              </a:extLst>
            </p:cNvPr>
            <p:cNvGrpSpPr/>
            <p:nvPr/>
          </p:nvGrpSpPr>
          <p:grpSpPr>
            <a:xfrm>
              <a:off x="-1" y="-1"/>
              <a:ext cx="7275099" cy="1582059"/>
              <a:chOff x="-5245100" y="437744"/>
              <a:chExt cx="5600700" cy="1974641"/>
            </a:xfrm>
          </p:grpSpPr>
          <p:sp>
            <p:nvSpPr>
              <p:cNvPr id="10" name="矩形 9">
                <a:extLst>
                  <a:ext uri="{FF2B5EF4-FFF2-40B4-BE49-F238E27FC236}">
                    <a16:creationId xmlns="" xmlns:a16="http://schemas.microsoft.com/office/drawing/2014/main" id="{41D4623E-7462-43CA-98E8-393822D3DE4F}"/>
                  </a:ext>
                </a:extLst>
              </p:cNvPr>
              <p:cNvSpPr/>
              <p:nvPr/>
            </p:nvSpPr>
            <p:spPr>
              <a:xfrm>
                <a:off x="-5245100" y="437745"/>
                <a:ext cx="5600700" cy="197464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="" xmlns:a16="http://schemas.microsoft.com/office/drawing/2014/main" id="{C568A2B5-3956-4C3E-AFC0-96D141AD64C5}"/>
                  </a:ext>
                </a:extLst>
              </p:cNvPr>
              <p:cNvSpPr/>
              <p:nvPr/>
            </p:nvSpPr>
            <p:spPr>
              <a:xfrm>
                <a:off x="-5245100" y="437744"/>
                <a:ext cx="5600700" cy="197464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665509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="" xmlns:a16="http://schemas.microsoft.com/office/drawing/2014/main" id="{5E8E4C83-1616-4BBC-9199-0A258D3284F4}"/>
              </a:ext>
            </a:extLst>
          </p:cNvPr>
          <p:cNvGrpSpPr/>
          <p:nvPr userDrawn="1"/>
        </p:nvGrpSpPr>
        <p:grpSpPr>
          <a:xfrm>
            <a:off x="7275097" y="0"/>
            <a:ext cx="4916903" cy="5086039"/>
            <a:chOff x="7275097" y="0"/>
            <a:chExt cx="4916903" cy="5086039"/>
          </a:xfrm>
        </p:grpSpPr>
        <p:pic>
          <p:nvPicPr>
            <p:cNvPr id="3" name="图片 2" descr="图片包含 游戏机, 动物&#10;&#10;描述已自动生成">
              <a:extLst>
                <a:ext uri="{FF2B5EF4-FFF2-40B4-BE49-F238E27FC236}">
                  <a16:creationId xmlns="" xmlns:a16="http://schemas.microsoft.com/office/drawing/2014/main" id="{9F19B0CC-F762-444F-915A-303F9DF7BAF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275097" y="0"/>
              <a:ext cx="4916903" cy="5086039"/>
            </a:xfrm>
            <a:prstGeom prst="rect">
              <a:avLst/>
            </a:prstGeom>
          </p:spPr>
        </p:pic>
        <p:grpSp>
          <p:nvGrpSpPr>
            <p:cNvPr id="4" name="组合 3">
              <a:extLst>
                <a:ext uri="{FF2B5EF4-FFF2-40B4-BE49-F238E27FC236}">
                  <a16:creationId xmlns="" xmlns:a16="http://schemas.microsoft.com/office/drawing/2014/main" id="{573AECD8-6367-4516-8E20-78E3BC965841}"/>
                </a:ext>
              </a:extLst>
            </p:cNvPr>
            <p:cNvGrpSpPr/>
            <p:nvPr/>
          </p:nvGrpSpPr>
          <p:grpSpPr>
            <a:xfrm flipH="1">
              <a:off x="7275097" y="0"/>
              <a:ext cx="4916901" cy="5086039"/>
              <a:chOff x="-5245100" y="437744"/>
              <a:chExt cx="5600700" cy="1974641"/>
            </a:xfrm>
          </p:grpSpPr>
          <p:sp>
            <p:nvSpPr>
              <p:cNvPr id="5" name="矩形 4">
                <a:extLst>
                  <a:ext uri="{FF2B5EF4-FFF2-40B4-BE49-F238E27FC236}">
                    <a16:creationId xmlns="" xmlns:a16="http://schemas.microsoft.com/office/drawing/2014/main" id="{0FD4B972-C549-4D4A-8FC4-ED9792D24228}"/>
                  </a:ext>
                </a:extLst>
              </p:cNvPr>
              <p:cNvSpPr/>
              <p:nvPr/>
            </p:nvSpPr>
            <p:spPr>
              <a:xfrm>
                <a:off x="-5245100" y="437745"/>
                <a:ext cx="5600700" cy="197464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矩形 5">
                <a:extLst>
                  <a:ext uri="{FF2B5EF4-FFF2-40B4-BE49-F238E27FC236}">
                    <a16:creationId xmlns="" xmlns:a16="http://schemas.microsoft.com/office/drawing/2014/main" id="{57268E8E-EFE2-4FBE-8846-D3030ED7776A}"/>
                  </a:ext>
                </a:extLst>
              </p:cNvPr>
              <p:cNvSpPr/>
              <p:nvPr/>
            </p:nvSpPr>
            <p:spPr>
              <a:xfrm>
                <a:off x="-5245100" y="437744"/>
                <a:ext cx="5600700" cy="197464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70E2FF11-07B2-4595-A19B-47102CC8EE09}"/>
              </a:ext>
            </a:extLst>
          </p:cNvPr>
          <p:cNvGrpSpPr/>
          <p:nvPr userDrawn="1"/>
        </p:nvGrpSpPr>
        <p:grpSpPr>
          <a:xfrm>
            <a:off x="-1" y="-1"/>
            <a:ext cx="7275099" cy="1582059"/>
            <a:chOff x="-1" y="-1"/>
            <a:chExt cx="7275099" cy="1582059"/>
          </a:xfrm>
        </p:grpSpPr>
        <p:pic>
          <p:nvPicPr>
            <p:cNvPr id="8" name="图片 7" descr="图片包含 游戏机, 动物&#10;&#10;描述已自动生成">
              <a:extLst>
                <a:ext uri="{FF2B5EF4-FFF2-40B4-BE49-F238E27FC236}">
                  <a16:creationId xmlns="" xmlns:a16="http://schemas.microsoft.com/office/drawing/2014/main" id="{9D687CE1-E8FF-4807-9747-325B1D757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75098" cy="1582058"/>
            </a:xfrm>
            <a:custGeom>
              <a:avLst/>
              <a:gdLst>
                <a:gd name="connsiteX0" fmla="*/ 0 w 7275098"/>
                <a:gd name="connsiteY0" fmla="*/ 0 h 1582058"/>
                <a:gd name="connsiteX1" fmla="*/ 7275098 w 7275098"/>
                <a:gd name="connsiteY1" fmla="*/ 0 h 1582058"/>
                <a:gd name="connsiteX2" fmla="*/ 7275098 w 7275098"/>
                <a:gd name="connsiteY2" fmla="*/ 1582058 h 1582058"/>
                <a:gd name="connsiteX3" fmla="*/ 0 w 7275098"/>
                <a:gd name="connsiteY3" fmla="*/ 1582058 h 15820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275098" h="1582058">
                  <a:moveTo>
                    <a:pt x="0" y="0"/>
                  </a:moveTo>
                  <a:lnTo>
                    <a:pt x="7275098" y="0"/>
                  </a:lnTo>
                  <a:lnTo>
                    <a:pt x="7275098" y="1582058"/>
                  </a:lnTo>
                  <a:lnTo>
                    <a:pt x="0" y="1582058"/>
                  </a:lnTo>
                  <a:close/>
                </a:path>
              </a:pathLst>
            </a:custGeom>
          </p:spPr>
        </p:pic>
        <p:grpSp>
          <p:nvGrpSpPr>
            <p:cNvPr id="9" name="组合 8">
              <a:extLst>
                <a:ext uri="{FF2B5EF4-FFF2-40B4-BE49-F238E27FC236}">
                  <a16:creationId xmlns="" xmlns:a16="http://schemas.microsoft.com/office/drawing/2014/main" id="{A5998AAE-9008-40FF-BBB9-127FEC031ED7}"/>
                </a:ext>
              </a:extLst>
            </p:cNvPr>
            <p:cNvGrpSpPr/>
            <p:nvPr/>
          </p:nvGrpSpPr>
          <p:grpSpPr>
            <a:xfrm>
              <a:off x="-1" y="-1"/>
              <a:ext cx="7275099" cy="1582059"/>
              <a:chOff x="-5245100" y="437744"/>
              <a:chExt cx="5600700" cy="1974641"/>
            </a:xfrm>
          </p:grpSpPr>
          <p:sp>
            <p:nvSpPr>
              <p:cNvPr id="10" name="矩形 9">
                <a:extLst>
                  <a:ext uri="{FF2B5EF4-FFF2-40B4-BE49-F238E27FC236}">
                    <a16:creationId xmlns="" xmlns:a16="http://schemas.microsoft.com/office/drawing/2014/main" id="{41D4623E-7462-43CA-98E8-393822D3DE4F}"/>
                  </a:ext>
                </a:extLst>
              </p:cNvPr>
              <p:cNvSpPr/>
              <p:nvPr/>
            </p:nvSpPr>
            <p:spPr>
              <a:xfrm>
                <a:off x="-5245100" y="437745"/>
                <a:ext cx="5600700" cy="197464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矩形 10">
                <a:extLst>
                  <a:ext uri="{FF2B5EF4-FFF2-40B4-BE49-F238E27FC236}">
                    <a16:creationId xmlns="" xmlns:a16="http://schemas.microsoft.com/office/drawing/2014/main" id="{C568A2B5-3956-4C3E-AFC0-96D141AD64C5}"/>
                  </a:ext>
                </a:extLst>
              </p:cNvPr>
              <p:cNvSpPr/>
              <p:nvPr/>
            </p:nvSpPr>
            <p:spPr>
              <a:xfrm>
                <a:off x="-5245100" y="437744"/>
                <a:ext cx="5600700" cy="197464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10800000" scaled="1"/>
                <a:tileRect/>
              </a:gradFill>
              <a:ln w="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5E6D3976-9165-42EC-A395-A9596E95AAF7}"/>
              </a:ext>
            </a:extLst>
          </p:cNvPr>
          <p:cNvSpPr/>
          <p:nvPr userDrawn="1"/>
        </p:nvSpPr>
        <p:spPr>
          <a:xfrm>
            <a:off x="-1" y="0"/>
            <a:ext cx="12192002" cy="6858000"/>
          </a:xfrm>
          <a:prstGeom prst="rect">
            <a:avLst/>
          </a:prstGeom>
          <a:gradFill>
            <a:gsLst>
              <a:gs pos="18000">
                <a:schemeClr val="bg1">
                  <a:alpha val="90000"/>
                </a:schemeClr>
              </a:gs>
              <a:gs pos="100000">
                <a:schemeClr val="bg1">
                  <a:alpha val="51000"/>
                </a:schemeClr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6216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常用字体"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>
            <a:extLst>
              <a:ext uri="{FF2B5EF4-FFF2-40B4-BE49-F238E27FC236}">
                <a16:creationId xmlns="" xmlns:a16="http://schemas.microsoft.com/office/drawing/2014/main" id="{711A9CEB-157C-4EF6-82C6-0374A6E4E87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9F9F9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="" xmlns:a16="http://schemas.microsoft.com/office/drawing/2014/main" id="{6729A11B-B150-4906-8DA1-EC185480527B}"/>
              </a:ext>
            </a:extLst>
          </p:cNvPr>
          <p:cNvSpPr/>
          <p:nvPr/>
        </p:nvSpPr>
        <p:spPr>
          <a:xfrm>
            <a:off x="1381125" y="36193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矩形: 圆角 75">
            <a:extLst>
              <a:ext uri="{FF2B5EF4-FFF2-40B4-BE49-F238E27FC236}">
                <a16:creationId xmlns="" xmlns:a16="http://schemas.microsoft.com/office/drawing/2014/main" id="{E1E4E8DE-1569-4A4F-9A7A-C435BE778E67}"/>
              </a:ext>
            </a:extLst>
          </p:cNvPr>
          <p:cNvSpPr/>
          <p:nvPr/>
        </p:nvSpPr>
        <p:spPr>
          <a:xfrm>
            <a:off x="3449987" y="36193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: 圆角 77">
            <a:extLst>
              <a:ext uri="{FF2B5EF4-FFF2-40B4-BE49-F238E27FC236}">
                <a16:creationId xmlns="" xmlns:a16="http://schemas.microsoft.com/office/drawing/2014/main" id="{0572A47D-B52D-4B26-AF43-13108AB99F62}"/>
              </a:ext>
            </a:extLst>
          </p:cNvPr>
          <p:cNvSpPr/>
          <p:nvPr/>
        </p:nvSpPr>
        <p:spPr>
          <a:xfrm>
            <a:off x="5518849" y="36193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: 圆角 79">
            <a:extLst>
              <a:ext uri="{FF2B5EF4-FFF2-40B4-BE49-F238E27FC236}">
                <a16:creationId xmlns="" xmlns:a16="http://schemas.microsoft.com/office/drawing/2014/main" id="{B9D3671B-536A-478D-A523-61A3E832026A}"/>
              </a:ext>
            </a:extLst>
          </p:cNvPr>
          <p:cNvSpPr/>
          <p:nvPr/>
        </p:nvSpPr>
        <p:spPr>
          <a:xfrm>
            <a:off x="7587711" y="36193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: 圆角 81">
            <a:extLst>
              <a:ext uri="{FF2B5EF4-FFF2-40B4-BE49-F238E27FC236}">
                <a16:creationId xmlns="" xmlns:a16="http://schemas.microsoft.com/office/drawing/2014/main" id="{E75A7FC1-753F-4490-A847-023B43AE5D73}"/>
              </a:ext>
            </a:extLst>
          </p:cNvPr>
          <p:cNvSpPr/>
          <p:nvPr/>
        </p:nvSpPr>
        <p:spPr>
          <a:xfrm>
            <a:off x="1381125" y="105319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: 圆角 83">
            <a:extLst>
              <a:ext uri="{FF2B5EF4-FFF2-40B4-BE49-F238E27FC236}">
                <a16:creationId xmlns="" xmlns:a16="http://schemas.microsoft.com/office/drawing/2014/main" id="{E46FEA34-274C-4C2B-9ACF-C0A2662521D0}"/>
              </a:ext>
            </a:extLst>
          </p:cNvPr>
          <p:cNvSpPr/>
          <p:nvPr/>
        </p:nvSpPr>
        <p:spPr>
          <a:xfrm>
            <a:off x="3449987" y="105319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矩形: 圆角 85">
            <a:extLst>
              <a:ext uri="{FF2B5EF4-FFF2-40B4-BE49-F238E27FC236}">
                <a16:creationId xmlns="" xmlns:a16="http://schemas.microsoft.com/office/drawing/2014/main" id="{25B291F7-08EA-405D-B265-B3C988A99ED3}"/>
              </a:ext>
            </a:extLst>
          </p:cNvPr>
          <p:cNvSpPr/>
          <p:nvPr/>
        </p:nvSpPr>
        <p:spPr>
          <a:xfrm>
            <a:off x="5518849" y="105319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: 圆角 87">
            <a:extLst>
              <a:ext uri="{FF2B5EF4-FFF2-40B4-BE49-F238E27FC236}">
                <a16:creationId xmlns="" xmlns:a16="http://schemas.microsoft.com/office/drawing/2014/main" id="{103793B3-7417-4FAD-B1BB-EC7E579C82EF}"/>
              </a:ext>
            </a:extLst>
          </p:cNvPr>
          <p:cNvSpPr/>
          <p:nvPr/>
        </p:nvSpPr>
        <p:spPr>
          <a:xfrm>
            <a:off x="7587711" y="105319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: 圆角 89">
            <a:extLst>
              <a:ext uri="{FF2B5EF4-FFF2-40B4-BE49-F238E27FC236}">
                <a16:creationId xmlns="" xmlns:a16="http://schemas.microsoft.com/office/drawing/2014/main" id="{B183759D-FE00-493E-B063-BACFDDDFECE9}"/>
              </a:ext>
            </a:extLst>
          </p:cNvPr>
          <p:cNvSpPr/>
          <p:nvPr/>
        </p:nvSpPr>
        <p:spPr>
          <a:xfrm>
            <a:off x="9656571" y="36193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: 圆角 91">
            <a:extLst>
              <a:ext uri="{FF2B5EF4-FFF2-40B4-BE49-F238E27FC236}">
                <a16:creationId xmlns="" xmlns:a16="http://schemas.microsoft.com/office/drawing/2014/main" id="{16CEAD0B-C5C2-4D69-9B6C-325A0E7364D0}"/>
              </a:ext>
            </a:extLst>
          </p:cNvPr>
          <p:cNvSpPr/>
          <p:nvPr/>
        </p:nvSpPr>
        <p:spPr>
          <a:xfrm>
            <a:off x="9656571" y="105319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矩形: 圆角 93">
            <a:extLst>
              <a:ext uri="{FF2B5EF4-FFF2-40B4-BE49-F238E27FC236}">
                <a16:creationId xmlns="" xmlns:a16="http://schemas.microsoft.com/office/drawing/2014/main" id="{AE15AD44-2A62-4648-8A11-73B75EB47A3D}"/>
              </a:ext>
            </a:extLst>
          </p:cNvPr>
          <p:cNvSpPr/>
          <p:nvPr/>
        </p:nvSpPr>
        <p:spPr>
          <a:xfrm>
            <a:off x="3449987" y="174445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矩形: 圆角 95">
            <a:extLst>
              <a:ext uri="{FF2B5EF4-FFF2-40B4-BE49-F238E27FC236}">
                <a16:creationId xmlns="" xmlns:a16="http://schemas.microsoft.com/office/drawing/2014/main" id="{72E78851-3E65-44D9-A6F8-3EC6873C9B69}"/>
              </a:ext>
            </a:extLst>
          </p:cNvPr>
          <p:cNvSpPr/>
          <p:nvPr/>
        </p:nvSpPr>
        <p:spPr>
          <a:xfrm>
            <a:off x="5518849" y="174445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: 圆角 97">
            <a:extLst>
              <a:ext uri="{FF2B5EF4-FFF2-40B4-BE49-F238E27FC236}">
                <a16:creationId xmlns="" xmlns:a16="http://schemas.microsoft.com/office/drawing/2014/main" id="{F74EE4CF-3225-454A-9580-653359722D2E}"/>
              </a:ext>
            </a:extLst>
          </p:cNvPr>
          <p:cNvSpPr/>
          <p:nvPr/>
        </p:nvSpPr>
        <p:spPr>
          <a:xfrm>
            <a:off x="7587711" y="174445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: 圆角 98">
            <a:extLst>
              <a:ext uri="{FF2B5EF4-FFF2-40B4-BE49-F238E27FC236}">
                <a16:creationId xmlns="" xmlns:a16="http://schemas.microsoft.com/office/drawing/2014/main" id="{7BD59F6A-9EF4-4787-9FCD-87AA76D650FC}"/>
              </a:ext>
            </a:extLst>
          </p:cNvPr>
          <p:cNvSpPr/>
          <p:nvPr/>
        </p:nvSpPr>
        <p:spPr>
          <a:xfrm>
            <a:off x="9656571" y="174445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0" name="矩形: 圆角 99">
            <a:extLst>
              <a:ext uri="{FF2B5EF4-FFF2-40B4-BE49-F238E27FC236}">
                <a16:creationId xmlns="" xmlns:a16="http://schemas.microsoft.com/office/drawing/2014/main" id="{7819115C-3987-4291-BA78-C791741506C2}"/>
              </a:ext>
            </a:extLst>
          </p:cNvPr>
          <p:cNvSpPr/>
          <p:nvPr/>
        </p:nvSpPr>
        <p:spPr>
          <a:xfrm>
            <a:off x="1381125" y="174445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矩形: 圆角 100">
            <a:extLst>
              <a:ext uri="{FF2B5EF4-FFF2-40B4-BE49-F238E27FC236}">
                <a16:creationId xmlns="" xmlns:a16="http://schemas.microsoft.com/office/drawing/2014/main" id="{52EE391A-B4D6-41A3-A318-BBCA131A55AB}"/>
              </a:ext>
            </a:extLst>
          </p:cNvPr>
          <p:cNvSpPr/>
          <p:nvPr/>
        </p:nvSpPr>
        <p:spPr>
          <a:xfrm>
            <a:off x="1381125" y="2435719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: 圆角 101">
            <a:extLst>
              <a:ext uri="{FF2B5EF4-FFF2-40B4-BE49-F238E27FC236}">
                <a16:creationId xmlns="" xmlns:a16="http://schemas.microsoft.com/office/drawing/2014/main" id="{2E05B245-F714-48F9-8ACC-3EFC83E64BEA}"/>
              </a:ext>
            </a:extLst>
          </p:cNvPr>
          <p:cNvSpPr/>
          <p:nvPr/>
        </p:nvSpPr>
        <p:spPr>
          <a:xfrm>
            <a:off x="3449987" y="2435719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矩形: 圆角 102">
            <a:extLst>
              <a:ext uri="{FF2B5EF4-FFF2-40B4-BE49-F238E27FC236}">
                <a16:creationId xmlns="" xmlns:a16="http://schemas.microsoft.com/office/drawing/2014/main" id="{89608BF7-D203-410C-B5CB-1D933C347B8A}"/>
              </a:ext>
            </a:extLst>
          </p:cNvPr>
          <p:cNvSpPr/>
          <p:nvPr/>
        </p:nvSpPr>
        <p:spPr>
          <a:xfrm>
            <a:off x="5518849" y="2435719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: 圆角 103">
            <a:extLst>
              <a:ext uri="{FF2B5EF4-FFF2-40B4-BE49-F238E27FC236}">
                <a16:creationId xmlns="" xmlns:a16="http://schemas.microsoft.com/office/drawing/2014/main" id="{28DD9583-A70D-44B9-9B71-3D261DAFA50E}"/>
              </a:ext>
            </a:extLst>
          </p:cNvPr>
          <p:cNvSpPr/>
          <p:nvPr/>
        </p:nvSpPr>
        <p:spPr>
          <a:xfrm>
            <a:off x="7587711" y="2435719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: 圆角 105">
            <a:extLst>
              <a:ext uri="{FF2B5EF4-FFF2-40B4-BE49-F238E27FC236}">
                <a16:creationId xmlns="" xmlns:a16="http://schemas.microsoft.com/office/drawing/2014/main" id="{121656A6-9562-443E-819F-9F2A9DD06345}"/>
              </a:ext>
            </a:extLst>
          </p:cNvPr>
          <p:cNvSpPr/>
          <p:nvPr/>
        </p:nvSpPr>
        <p:spPr>
          <a:xfrm>
            <a:off x="9656571" y="2435719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: 圆角 107">
            <a:extLst>
              <a:ext uri="{FF2B5EF4-FFF2-40B4-BE49-F238E27FC236}">
                <a16:creationId xmlns="" xmlns:a16="http://schemas.microsoft.com/office/drawing/2014/main" id="{263BDE07-B007-48EA-A1BB-6CA196C35875}"/>
              </a:ext>
            </a:extLst>
          </p:cNvPr>
          <p:cNvSpPr/>
          <p:nvPr/>
        </p:nvSpPr>
        <p:spPr>
          <a:xfrm>
            <a:off x="3449987" y="3126981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0" name="矩形: 圆角 109">
            <a:extLst>
              <a:ext uri="{FF2B5EF4-FFF2-40B4-BE49-F238E27FC236}">
                <a16:creationId xmlns="" xmlns:a16="http://schemas.microsoft.com/office/drawing/2014/main" id="{6B7C23BD-9F3E-4C26-BECE-EFE6A7651F42}"/>
              </a:ext>
            </a:extLst>
          </p:cNvPr>
          <p:cNvSpPr/>
          <p:nvPr/>
        </p:nvSpPr>
        <p:spPr>
          <a:xfrm>
            <a:off x="5518849" y="3126981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9" name="矩形: 圆角 158">
            <a:extLst>
              <a:ext uri="{FF2B5EF4-FFF2-40B4-BE49-F238E27FC236}">
                <a16:creationId xmlns="" xmlns:a16="http://schemas.microsoft.com/office/drawing/2014/main" id="{228F9003-63E7-4D4C-AB2E-30F4BB55AA62}"/>
              </a:ext>
            </a:extLst>
          </p:cNvPr>
          <p:cNvSpPr/>
          <p:nvPr/>
        </p:nvSpPr>
        <p:spPr>
          <a:xfrm>
            <a:off x="7587711" y="3126981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矩形: 圆角 160">
            <a:extLst>
              <a:ext uri="{FF2B5EF4-FFF2-40B4-BE49-F238E27FC236}">
                <a16:creationId xmlns="" xmlns:a16="http://schemas.microsoft.com/office/drawing/2014/main" id="{9A7B8DA8-9ECD-44B6-901A-4986D857DF6C}"/>
              </a:ext>
            </a:extLst>
          </p:cNvPr>
          <p:cNvSpPr/>
          <p:nvPr/>
        </p:nvSpPr>
        <p:spPr>
          <a:xfrm>
            <a:off x="9656571" y="3126981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3" name="矩形: 圆角 162">
            <a:extLst>
              <a:ext uri="{FF2B5EF4-FFF2-40B4-BE49-F238E27FC236}">
                <a16:creationId xmlns="" xmlns:a16="http://schemas.microsoft.com/office/drawing/2014/main" id="{62D81DBC-553C-4BDA-89DE-1C588AD2D91F}"/>
              </a:ext>
            </a:extLst>
          </p:cNvPr>
          <p:cNvSpPr/>
          <p:nvPr/>
        </p:nvSpPr>
        <p:spPr>
          <a:xfrm>
            <a:off x="1381125" y="3126981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5" name="矩形: 圆角 164">
            <a:extLst>
              <a:ext uri="{FF2B5EF4-FFF2-40B4-BE49-F238E27FC236}">
                <a16:creationId xmlns="" xmlns:a16="http://schemas.microsoft.com/office/drawing/2014/main" id="{7277D7C2-4684-41C9-B45B-E72079649DC0}"/>
              </a:ext>
            </a:extLst>
          </p:cNvPr>
          <p:cNvSpPr/>
          <p:nvPr/>
        </p:nvSpPr>
        <p:spPr>
          <a:xfrm>
            <a:off x="1381125" y="381824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7" name="矩形: 圆角 166">
            <a:extLst>
              <a:ext uri="{FF2B5EF4-FFF2-40B4-BE49-F238E27FC236}">
                <a16:creationId xmlns="" xmlns:a16="http://schemas.microsoft.com/office/drawing/2014/main" id="{B2AFF914-315E-42F9-9DDD-3BEEA364C345}"/>
              </a:ext>
            </a:extLst>
          </p:cNvPr>
          <p:cNvSpPr/>
          <p:nvPr/>
        </p:nvSpPr>
        <p:spPr>
          <a:xfrm>
            <a:off x="3449987" y="381824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9" name="矩形: 圆角 168">
            <a:extLst>
              <a:ext uri="{FF2B5EF4-FFF2-40B4-BE49-F238E27FC236}">
                <a16:creationId xmlns="" xmlns:a16="http://schemas.microsoft.com/office/drawing/2014/main" id="{BE189667-C662-4E1C-A841-F0049F523575}"/>
              </a:ext>
            </a:extLst>
          </p:cNvPr>
          <p:cNvSpPr/>
          <p:nvPr/>
        </p:nvSpPr>
        <p:spPr>
          <a:xfrm>
            <a:off x="5518849" y="381824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1" name="矩形: 圆角 170">
            <a:extLst>
              <a:ext uri="{FF2B5EF4-FFF2-40B4-BE49-F238E27FC236}">
                <a16:creationId xmlns="" xmlns:a16="http://schemas.microsoft.com/office/drawing/2014/main" id="{0A9F291C-322F-48A8-BAEB-1C60B88C4406}"/>
              </a:ext>
            </a:extLst>
          </p:cNvPr>
          <p:cNvSpPr/>
          <p:nvPr/>
        </p:nvSpPr>
        <p:spPr>
          <a:xfrm>
            <a:off x="7587711" y="381824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3" name="矩形: 圆角 172">
            <a:extLst>
              <a:ext uri="{FF2B5EF4-FFF2-40B4-BE49-F238E27FC236}">
                <a16:creationId xmlns="" xmlns:a16="http://schemas.microsoft.com/office/drawing/2014/main" id="{38DFCB5B-6CF1-4F6B-AC8A-F9BCD84DA8CD}"/>
              </a:ext>
            </a:extLst>
          </p:cNvPr>
          <p:cNvSpPr/>
          <p:nvPr/>
        </p:nvSpPr>
        <p:spPr>
          <a:xfrm>
            <a:off x="9656571" y="3818243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5" name="矩形: 圆角 174">
            <a:extLst>
              <a:ext uri="{FF2B5EF4-FFF2-40B4-BE49-F238E27FC236}">
                <a16:creationId xmlns="" xmlns:a16="http://schemas.microsoft.com/office/drawing/2014/main" id="{BB8D8F8B-8E74-4612-904B-E15B8F4272AE}"/>
              </a:ext>
            </a:extLst>
          </p:cNvPr>
          <p:cNvSpPr/>
          <p:nvPr/>
        </p:nvSpPr>
        <p:spPr>
          <a:xfrm>
            <a:off x="1381125" y="450950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7" name="矩形: 圆角 176">
            <a:extLst>
              <a:ext uri="{FF2B5EF4-FFF2-40B4-BE49-F238E27FC236}">
                <a16:creationId xmlns="" xmlns:a16="http://schemas.microsoft.com/office/drawing/2014/main" id="{911CB6E2-1D4A-462C-90F0-0760717C5C2D}"/>
              </a:ext>
            </a:extLst>
          </p:cNvPr>
          <p:cNvSpPr/>
          <p:nvPr/>
        </p:nvSpPr>
        <p:spPr>
          <a:xfrm>
            <a:off x="3449987" y="450950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9" name="矩形: 圆角 178">
            <a:extLst>
              <a:ext uri="{FF2B5EF4-FFF2-40B4-BE49-F238E27FC236}">
                <a16:creationId xmlns="" xmlns:a16="http://schemas.microsoft.com/office/drawing/2014/main" id="{5F6E57F4-8F68-488E-913C-B6854DC12C36}"/>
              </a:ext>
            </a:extLst>
          </p:cNvPr>
          <p:cNvSpPr/>
          <p:nvPr/>
        </p:nvSpPr>
        <p:spPr>
          <a:xfrm>
            <a:off x="5518849" y="450950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矩形: 圆角 180">
            <a:extLst>
              <a:ext uri="{FF2B5EF4-FFF2-40B4-BE49-F238E27FC236}">
                <a16:creationId xmlns="" xmlns:a16="http://schemas.microsoft.com/office/drawing/2014/main" id="{DF6EDCC3-A805-49A0-B2F0-4895379619E9}"/>
              </a:ext>
            </a:extLst>
          </p:cNvPr>
          <p:cNvSpPr/>
          <p:nvPr/>
        </p:nvSpPr>
        <p:spPr>
          <a:xfrm>
            <a:off x="7587711" y="450950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3" name="矩形: 圆角 182">
            <a:extLst>
              <a:ext uri="{FF2B5EF4-FFF2-40B4-BE49-F238E27FC236}">
                <a16:creationId xmlns="" xmlns:a16="http://schemas.microsoft.com/office/drawing/2014/main" id="{1A4B13F4-B91A-471C-AF9C-06BF9D86D15F}"/>
              </a:ext>
            </a:extLst>
          </p:cNvPr>
          <p:cNvSpPr/>
          <p:nvPr/>
        </p:nvSpPr>
        <p:spPr>
          <a:xfrm>
            <a:off x="9656571" y="4509505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5" name="矩形: 圆角 184">
            <a:extLst>
              <a:ext uri="{FF2B5EF4-FFF2-40B4-BE49-F238E27FC236}">
                <a16:creationId xmlns="" xmlns:a16="http://schemas.microsoft.com/office/drawing/2014/main" id="{5938B299-1174-41DE-8AAB-F5B4492D3545}"/>
              </a:ext>
            </a:extLst>
          </p:cNvPr>
          <p:cNvSpPr/>
          <p:nvPr/>
        </p:nvSpPr>
        <p:spPr>
          <a:xfrm>
            <a:off x="3449987" y="520076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7" name="矩形: 圆角 186">
            <a:extLst>
              <a:ext uri="{FF2B5EF4-FFF2-40B4-BE49-F238E27FC236}">
                <a16:creationId xmlns="" xmlns:a16="http://schemas.microsoft.com/office/drawing/2014/main" id="{AD538053-55BB-449F-8C0A-7D3553B7DFA2}"/>
              </a:ext>
            </a:extLst>
          </p:cNvPr>
          <p:cNvSpPr/>
          <p:nvPr/>
        </p:nvSpPr>
        <p:spPr>
          <a:xfrm>
            <a:off x="5518849" y="520076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9" name="矩形: 圆角 188">
            <a:extLst>
              <a:ext uri="{FF2B5EF4-FFF2-40B4-BE49-F238E27FC236}">
                <a16:creationId xmlns="" xmlns:a16="http://schemas.microsoft.com/office/drawing/2014/main" id="{AD6F5CDD-E7CA-41F9-A08C-080B256FEBAD}"/>
              </a:ext>
            </a:extLst>
          </p:cNvPr>
          <p:cNvSpPr/>
          <p:nvPr/>
        </p:nvSpPr>
        <p:spPr>
          <a:xfrm>
            <a:off x="7587711" y="520076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1" name="矩形: 圆角 190">
            <a:extLst>
              <a:ext uri="{FF2B5EF4-FFF2-40B4-BE49-F238E27FC236}">
                <a16:creationId xmlns="" xmlns:a16="http://schemas.microsoft.com/office/drawing/2014/main" id="{6E1241E1-B127-416B-85A8-118B158195E2}"/>
              </a:ext>
            </a:extLst>
          </p:cNvPr>
          <p:cNvSpPr/>
          <p:nvPr/>
        </p:nvSpPr>
        <p:spPr>
          <a:xfrm>
            <a:off x="9656571" y="520076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3" name="矩形: 圆角 192">
            <a:extLst>
              <a:ext uri="{FF2B5EF4-FFF2-40B4-BE49-F238E27FC236}">
                <a16:creationId xmlns="" xmlns:a16="http://schemas.microsoft.com/office/drawing/2014/main" id="{AB8B4D98-359C-430B-89F8-4E4235E43DFC}"/>
              </a:ext>
            </a:extLst>
          </p:cNvPr>
          <p:cNvSpPr/>
          <p:nvPr/>
        </p:nvSpPr>
        <p:spPr>
          <a:xfrm>
            <a:off x="3449987" y="5892030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5" name="矩形: 圆角 194">
            <a:extLst>
              <a:ext uri="{FF2B5EF4-FFF2-40B4-BE49-F238E27FC236}">
                <a16:creationId xmlns="" xmlns:a16="http://schemas.microsoft.com/office/drawing/2014/main" id="{DFD1C4A1-87B8-420D-A211-BA44C9E34093}"/>
              </a:ext>
            </a:extLst>
          </p:cNvPr>
          <p:cNvSpPr/>
          <p:nvPr/>
        </p:nvSpPr>
        <p:spPr>
          <a:xfrm>
            <a:off x="5518849" y="5892030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7" name="矩形: 圆角 196">
            <a:extLst>
              <a:ext uri="{FF2B5EF4-FFF2-40B4-BE49-F238E27FC236}">
                <a16:creationId xmlns="" xmlns:a16="http://schemas.microsoft.com/office/drawing/2014/main" id="{61EFCE89-81FC-4AB9-815D-B70314E0CB6C}"/>
              </a:ext>
            </a:extLst>
          </p:cNvPr>
          <p:cNvSpPr/>
          <p:nvPr/>
        </p:nvSpPr>
        <p:spPr>
          <a:xfrm>
            <a:off x="7587711" y="5892030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9" name="矩形: 圆角 198">
            <a:extLst>
              <a:ext uri="{FF2B5EF4-FFF2-40B4-BE49-F238E27FC236}">
                <a16:creationId xmlns="" xmlns:a16="http://schemas.microsoft.com/office/drawing/2014/main" id="{96C9F13E-6505-42A4-8D6E-BE2A15CB7A3B}"/>
              </a:ext>
            </a:extLst>
          </p:cNvPr>
          <p:cNvSpPr/>
          <p:nvPr/>
        </p:nvSpPr>
        <p:spPr>
          <a:xfrm>
            <a:off x="9656571" y="5892030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贤二体" panose="00020600040101010101" pitchFamily="18" charset="-122"/>
              <a:ea typeface="贤二体" panose="00020600040101010101" pitchFamily="18" charset="-122"/>
            </a:endParaRPr>
          </a:p>
        </p:txBody>
      </p:sp>
      <p:sp>
        <p:nvSpPr>
          <p:cNvPr id="201" name="文本框 200">
            <a:extLst>
              <a:ext uri="{FF2B5EF4-FFF2-40B4-BE49-F238E27FC236}">
                <a16:creationId xmlns="" xmlns:a16="http://schemas.microsoft.com/office/drawing/2014/main" id="{7934A78B-9C23-4222-A878-4C3563307885}"/>
              </a:ext>
            </a:extLst>
          </p:cNvPr>
          <p:cNvSpPr txBox="1"/>
          <p:nvPr/>
        </p:nvSpPr>
        <p:spPr>
          <a:xfrm>
            <a:off x="5588246" y="521542"/>
            <a:ext cx="1830890" cy="296941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方正清刻本悦宋简体</a:t>
            </a:r>
          </a:p>
        </p:txBody>
      </p:sp>
      <p:sp>
        <p:nvSpPr>
          <p:cNvPr id="203" name="文本框 202">
            <a:extLst>
              <a:ext uri="{FF2B5EF4-FFF2-40B4-BE49-F238E27FC236}">
                <a16:creationId xmlns="" xmlns:a16="http://schemas.microsoft.com/office/drawing/2014/main" id="{63666B76-A174-47E4-9E1A-E30177F69B71}"/>
              </a:ext>
            </a:extLst>
          </p:cNvPr>
          <p:cNvSpPr txBox="1"/>
          <p:nvPr/>
        </p:nvSpPr>
        <p:spPr>
          <a:xfrm>
            <a:off x="3478178" y="522375"/>
            <a:ext cx="1830890" cy="2952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spc="-100" dirty="0">
                <a:solidFill>
                  <a:srgbClr val="323B44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思源宋体</a:t>
            </a:r>
            <a:r>
              <a:rPr lang="en-US" altLang="zh-CN" sz="1200" spc="-100" dirty="0">
                <a:solidFill>
                  <a:srgbClr val="323B44"/>
                </a:solidFill>
                <a:latin typeface="思源宋体 CN Medium" panose="02020500000000000000" pitchFamily="18" charset="-122"/>
                <a:ea typeface="思源宋体 CN Medium" panose="02020500000000000000" pitchFamily="18" charset="-122"/>
              </a:rPr>
              <a:t>CN Medium</a:t>
            </a:r>
          </a:p>
        </p:txBody>
      </p:sp>
      <p:sp>
        <p:nvSpPr>
          <p:cNvPr id="205" name="文本框 204">
            <a:extLst>
              <a:ext uri="{FF2B5EF4-FFF2-40B4-BE49-F238E27FC236}">
                <a16:creationId xmlns="" xmlns:a16="http://schemas.microsoft.com/office/drawing/2014/main" id="{6873FBFB-4574-41F0-9F97-F40E41FCC086}"/>
              </a:ext>
            </a:extLst>
          </p:cNvPr>
          <p:cNvSpPr txBox="1"/>
          <p:nvPr/>
        </p:nvSpPr>
        <p:spPr>
          <a:xfrm>
            <a:off x="1433595" y="522375"/>
            <a:ext cx="1830890" cy="295274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思源宋体</a:t>
            </a:r>
            <a:r>
              <a:rPr lang="en-US" altLang="zh-CN" sz="1200" dirty="0">
                <a:solidFill>
                  <a:srgbClr val="323B44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CN Heavy</a:t>
            </a:r>
          </a:p>
        </p:txBody>
      </p:sp>
      <p:sp>
        <p:nvSpPr>
          <p:cNvPr id="207" name="文本框 206">
            <a:extLst>
              <a:ext uri="{FF2B5EF4-FFF2-40B4-BE49-F238E27FC236}">
                <a16:creationId xmlns="" xmlns:a16="http://schemas.microsoft.com/office/drawing/2014/main" id="{67672741-BAD0-4B32-9EC7-83EA8E66ACDE}"/>
              </a:ext>
            </a:extLst>
          </p:cNvPr>
          <p:cNvSpPr txBox="1"/>
          <p:nvPr/>
        </p:nvSpPr>
        <p:spPr>
          <a:xfrm>
            <a:off x="10016153" y="517919"/>
            <a:ext cx="1250523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汉仪瑞意宋</a:t>
            </a:r>
            <a:r>
              <a:rPr lang="en-US" altLang="zh-CN" sz="1200" dirty="0">
                <a:solidFill>
                  <a:srgbClr val="323B44"/>
                </a:solidFill>
                <a:latin typeface="汉仪瑞意宋W" panose="00020600040101010101" pitchFamily="18" charset="-122"/>
                <a:ea typeface="汉仪瑞意宋W" panose="00020600040101010101" pitchFamily="18" charset="-122"/>
              </a:rPr>
              <a:t>W</a:t>
            </a:r>
          </a:p>
        </p:txBody>
      </p:sp>
      <p:sp>
        <p:nvSpPr>
          <p:cNvPr id="209" name="文本框 208">
            <a:extLst>
              <a:ext uri="{FF2B5EF4-FFF2-40B4-BE49-F238E27FC236}">
                <a16:creationId xmlns="" xmlns:a16="http://schemas.microsoft.com/office/drawing/2014/main" id="{731AA3C1-65FB-4CDE-B260-DF07102FED05}"/>
              </a:ext>
            </a:extLst>
          </p:cNvPr>
          <p:cNvSpPr txBox="1"/>
          <p:nvPr/>
        </p:nvSpPr>
        <p:spPr>
          <a:xfrm>
            <a:off x="7740332" y="499966"/>
            <a:ext cx="1664445" cy="340093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rgbClr val="323B44"/>
                </a:solidFill>
                <a:latin typeface="造字工房俊雅（非商用）常规体" pitchFamily="50" charset="-122"/>
                <a:ea typeface="造字工房俊雅（非商用）常规体" pitchFamily="50" charset="-122"/>
              </a:rPr>
              <a:t>造字工房俊雅常规体</a:t>
            </a:r>
          </a:p>
        </p:txBody>
      </p:sp>
      <p:sp>
        <p:nvSpPr>
          <p:cNvPr id="211" name="文本框 210">
            <a:extLst>
              <a:ext uri="{FF2B5EF4-FFF2-40B4-BE49-F238E27FC236}">
                <a16:creationId xmlns="" xmlns:a16="http://schemas.microsoft.com/office/drawing/2014/main" id="{5573FD32-2881-4A2F-AA8C-B0CBAEB4C57C}"/>
              </a:ext>
            </a:extLst>
          </p:cNvPr>
          <p:cNvSpPr txBox="1"/>
          <p:nvPr/>
        </p:nvSpPr>
        <p:spPr>
          <a:xfrm>
            <a:off x="1450523" y="1900603"/>
            <a:ext cx="1830890" cy="30386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阿里汉仪智能黑体" panose="00020600040101010101" pitchFamily="18" charset="-122"/>
                <a:ea typeface="阿里汉仪智能黑体" panose="00020600040101010101" pitchFamily="18" charset="-122"/>
              </a:rPr>
              <a:t>阿里汉仪智能黑体</a:t>
            </a:r>
          </a:p>
        </p:txBody>
      </p:sp>
      <p:sp>
        <p:nvSpPr>
          <p:cNvPr id="213" name="文本框 212">
            <a:extLst>
              <a:ext uri="{FF2B5EF4-FFF2-40B4-BE49-F238E27FC236}">
                <a16:creationId xmlns="" xmlns:a16="http://schemas.microsoft.com/office/drawing/2014/main" id="{0899F357-00D2-4DA7-B96B-B4D80360E54C}"/>
              </a:ext>
            </a:extLst>
          </p:cNvPr>
          <p:cNvSpPr txBox="1"/>
          <p:nvPr/>
        </p:nvSpPr>
        <p:spPr>
          <a:xfrm>
            <a:off x="1450523" y="4660618"/>
            <a:ext cx="1830891" cy="3139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锐字真言体免费商用" panose="02010600030101010101" pitchFamily="2" charset="-122"/>
                <a:ea typeface="锐字真言体免费商用" panose="02010600030101010101" pitchFamily="2" charset="-122"/>
              </a:rPr>
              <a:t>锐字真言体免费商用</a:t>
            </a:r>
            <a:endParaRPr lang="en-US" altLang="zh-CN" sz="1200" dirty="0">
              <a:solidFill>
                <a:srgbClr val="323B44"/>
              </a:solidFill>
              <a:latin typeface="锐字真言体免费商用" panose="02010600030101010101" pitchFamily="2" charset="-122"/>
              <a:ea typeface="锐字真言体免费商用" panose="02010600030101010101" pitchFamily="2" charset="-122"/>
            </a:endParaRPr>
          </a:p>
        </p:txBody>
      </p:sp>
      <p:sp>
        <p:nvSpPr>
          <p:cNvPr id="215" name="文本框 214">
            <a:extLst>
              <a:ext uri="{FF2B5EF4-FFF2-40B4-BE49-F238E27FC236}">
                <a16:creationId xmlns="" xmlns:a16="http://schemas.microsoft.com/office/drawing/2014/main" id="{08183611-F51D-4B2F-B216-40D2920ACD9F}"/>
              </a:ext>
            </a:extLst>
          </p:cNvPr>
          <p:cNvSpPr txBox="1"/>
          <p:nvPr/>
        </p:nvSpPr>
        <p:spPr>
          <a:xfrm>
            <a:off x="5671470" y="2600201"/>
            <a:ext cx="1664445" cy="287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站酷酷黑" panose="02010600030101010101" pitchFamily="2" charset="-122"/>
                <a:ea typeface="站酷酷黑" panose="02010600030101010101" pitchFamily="2" charset="-122"/>
              </a:rPr>
              <a:t>站酷酷黑</a:t>
            </a:r>
          </a:p>
        </p:txBody>
      </p:sp>
      <p:sp>
        <p:nvSpPr>
          <p:cNvPr id="217" name="文本框 216">
            <a:extLst>
              <a:ext uri="{FF2B5EF4-FFF2-40B4-BE49-F238E27FC236}">
                <a16:creationId xmlns="" xmlns:a16="http://schemas.microsoft.com/office/drawing/2014/main" id="{461D769C-DA89-4AE4-BD89-C148D70AA1BA}"/>
              </a:ext>
            </a:extLst>
          </p:cNvPr>
          <p:cNvSpPr txBox="1"/>
          <p:nvPr/>
        </p:nvSpPr>
        <p:spPr>
          <a:xfrm>
            <a:off x="3602608" y="4654142"/>
            <a:ext cx="1664445" cy="326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dirty="0">
                <a:solidFill>
                  <a:srgbClr val="323B44"/>
                </a:solidFill>
                <a:latin typeface="庞门正道标题体" panose="02010600030101010101" pitchFamily="2" charset="-122"/>
                <a:ea typeface="庞门正道标题体" panose="02010600030101010101" pitchFamily="2" charset="-122"/>
              </a:rPr>
              <a:t>庞门正道标题体</a:t>
            </a:r>
          </a:p>
        </p:txBody>
      </p:sp>
      <p:sp>
        <p:nvSpPr>
          <p:cNvPr id="219" name="文本框 218">
            <a:extLst>
              <a:ext uri="{FF2B5EF4-FFF2-40B4-BE49-F238E27FC236}">
                <a16:creationId xmlns="" xmlns:a16="http://schemas.microsoft.com/office/drawing/2014/main" id="{C6409DD8-6C0E-4813-8824-D9F7B8CD2421}"/>
              </a:ext>
            </a:extLst>
          </p:cNvPr>
          <p:cNvSpPr txBox="1"/>
          <p:nvPr/>
        </p:nvSpPr>
        <p:spPr>
          <a:xfrm>
            <a:off x="5671470" y="4665235"/>
            <a:ext cx="1664445" cy="30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baseline="0" dirty="0">
                <a:solidFill>
                  <a:srgbClr val="323B44"/>
                </a:solidFill>
                <a:latin typeface="站酷庆科黄油体" panose="02000803000000020004" pitchFamily="2" charset="-122"/>
                <a:ea typeface="站酷庆科黄油体" panose="02000803000000020004" pitchFamily="2" charset="-122"/>
              </a:rPr>
              <a:t>站酷庆科黄油体</a:t>
            </a:r>
          </a:p>
        </p:txBody>
      </p:sp>
      <p:sp>
        <p:nvSpPr>
          <p:cNvPr id="221" name="文本框 220">
            <a:extLst>
              <a:ext uri="{FF2B5EF4-FFF2-40B4-BE49-F238E27FC236}">
                <a16:creationId xmlns="" xmlns:a16="http://schemas.microsoft.com/office/drawing/2014/main" id="{BF5D4318-5980-4340-894C-502BC5397045}"/>
              </a:ext>
            </a:extLst>
          </p:cNvPr>
          <p:cNvSpPr txBox="1"/>
          <p:nvPr/>
        </p:nvSpPr>
        <p:spPr>
          <a:xfrm>
            <a:off x="3602792" y="1901917"/>
            <a:ext cx="1664445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汉仪雅酷黑 95W" panose="020B0A04020202020204" pitchFamily="34" charset="-122"/>
                <a:ea typeface="汉仪雅酷黑 95W" panose="020B0A04020202020204" pitchFamily="34" charset="-122"/>
              </a:rPr>
              <a:t>汉仪雅酷黑</a:t>
            </a:r>
            <a:r>
              <a:rPr lang="en-US" altLang="zh-CN" sz="1200" dirty="0">
                <a:solidFill>
                  <a:srgbClr val="323B44"/>
                </a:solidFill>
                <a:latin typeface="汉仪雅酷黑 95W" panose="020B0A04020202020204" pitchFamily="34" charset="-122"/>
                <a:ea typeface="汉仪雅酷黑 95W" panose="020B0A04020202020204" pitchFamily="34" charset="-122"/>
              </a:rPr>
              <a:t>95W</a:t>
            </a:r>
          </a:p>
        </p:txBody>
      </p:sp>
      <p:sp>
        <p:nvSpPr>
          <p:cNvPr id="223" name="文本框 222">
            <a:extLst>
              <a:ext uri="{FF2B5EF4-FFF2-40B4-BE49-F238E27FC236}">
                <a16:creationId xmlns="" xmlns:a16="http://schemas.microsoft.com/office/drawing/2014/main" id="{2B349CC6-3271-413B-A3BE-2FF8CD92DFAC}"/>
              </a:ext>
            </a:extLst>
          </p:cNvPr>
          <p:cNvSpPr txBox="1"/>
          <p:nvPr/>
        </p:nvSpPr>
        <p:spPr>
          <a:xfrm>
            <a:off x="5688582" y="1901917"/>
            <a:ext cx="1664445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汉仪雅酷黑</a:t>
            </a:r>
            <a:r>
              <a:rPr lang="en-US" altLang="zh-CN" sz="1200" dirty="0">
                <a:solidFill>
                  <a:srgbClr val="323B44"/>
                </a:solidFill>
                <a:latin typeface="汉仪雅酷黑 75W" panose="020B0804020202020204" pitchFamily="34" charset="-122"/>
                <a:ea typeface="汉仪雅酷黑 75W" panose="020B0804020202020204" pitchFamily="34" charset="-122"/>
              </a:rPr>
              <a:t>75W</a:t>
            </a:r>
          </a:p>
        </p:txBody>
      </p:sp>
      <p:sp>
        <p:nvSpPr>
          <p:cNvPr id="225" name="文本框 224">
            <a:extLst>
              <a:ext uri="{FF2B5EF4-FFF2-40B4-BE49-F238E27FC236}">
                <a16:creationId xmlns="" xmlns:a16="http://schemas.microsoft.com/office/drawing/2014/main" id="{14CDFE7E-033D-42BC-9E5E-C5C359C08045}"/>
              </a:ext>
            </a:extLst>
          </p:cNvPr>
          <p:cNvSpPr txBox="1"/>
          <p:nvPr/>
        </p:nvSpPr>
        <p:spPr>
          <a:xfrm>
            <a:off x="7791702" y="1901917"/>
            <a:ext cx="1664445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</a:rPr>
              <a:t>汉仪雅酷黑</a:t>
            </a:r>
            <a:r>
              <a:rPr lang="en-US" altLang="zh-CN" sz="1200" dirty="0">
                <a:solidFill>
                  <a:srgbClr val="323B44"/>
                </a:solidFill>
                <a:latin typeface="汉仪雅酷黑 55W" panose="020B0504020202020204" pitchFamily="34" charset="-122"/>
                <a:ea typeface="汉仪雅酷黑 55W" panose="020B0504020202020204" pitchFamily="34" charset="-122"/>
              </a:rPr>
              <a:t>55W</a:t>
            </a:r>
          </a:p>
        </p:txBody>
      </p:sp>
      <p:sp>
        <p:nvSpPr>
          <p:cNvPr id="227" name="文本框 226">
            <a:extLst>
              <a:ext uri="{FF2B5EF4-FFF2-40B4-BE49-F238E27FC236}">
                <a16:creationId xmlns="" xmlns:a16="http://schemas.microsoft.com/office/drawing/2014/main" id="{C1C23EF9-44BD-450A-9D72-67F0489EEC27}"/>
              </a:ext>
            </a:extLst>
          </p:cNvPr>
          <p:cNvSpPr txBox="1"/>
          <p:nvPr/>
        </p:nvSpPr>
        <p:spPr>
          <a:xfrm>
            <a:off x="8012568" y="2600201"/>
            <a:ext cx="1119972" cy="287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站酷高端黑" panose="02010600030101010101" pitchFamily="2" charset="-122"/>
                <a:ea typeface="站酷高端黑" panose="02010600030101010101" pitchFamily="2" charset="-122"/>
              </a:rPr>
              <a:t>站酷高端黑</a:t>
            </a:r>
          </a:p>
        </p:txBody>
      </p:sp>
      <p:sp>
        <p:nvSpPr>
          <p:cNvPr id="229" name="文本框 228">
            <a:extLst>
              <a:ext uri="{FF2B5EF4-FFF2-40B4-BE49-F238E27FC236}">
                <a16:creationId xmlns="" xmlns:a16="http://schemas.microsoft.com/office/drawing/2014/main" id="{A827E36C-346F-4933-BB75-C1EAD570863B}"/>
              </a:ext>
            </a:extLst>
          </p:cNvPr>
          <p:cNvSpPr txBox="1"/>
          <p:nvPr/>
        </p:nvSpPr>
        <p:spPr>
          <a:xfrm>
            <a:off x="3747043" y="3969356"/>
            <a:ext cx="1375575" cy="31393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汉仪尚巍手书</a:t>
            </a:r>
            <a:r>
              <a:rPr lang="en-US" altLang="zh-CN" sz="1200" dirty="0">
                <a:solidFill>
                  <a:srgbClr val="323B44"/>
                </a:solidFill>
                <a:latin typeface="汉仪尚巍手书W" panose="00020600040101010101" pitchFamily="18" charset="-122"/>
                <a:ea typeface="汉仪尚巍手书W" panose="00020600040101010101" pitchFamily="18" charset="-122"/>
              </a:rPr>
              <a:t>W</a:t>
            </a:r>
          </a:p>
        </p:txBody>
      </p:sp>
      <p:sp>
        <p:nvSpPr>
          <p:cNvPr id="231" name="文本框 230">
            <a:extLst>
              <a:ext uri="{FF2B5EF4-FFF2-40B4-BE49-F238E27FC236}">
                <a16:creationId xmlns="" xmlns:a16="http://schemas.microsoft.com/office/drawing/2014/main" id="{DFD1691B-300C-41F9-A967-8A30B1D96430}"/>
              </a:ext>
            </a:extLst>
          </p:cNvPr>
          <p:cNvSpPr txBox="1"/>
          <p:nvPr/>
        </p:nvSpPr>
        <p:spPr>
          <a:xfrm>
            <a:off x="1491914" y="3288866"/>
            <a:ext cx="1748108" cy="2923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禹卫书法行书简体</a:t>
            </a:r>
          </a:p>
        </p:txBody>
      </p:sp>
      <p:sp>
        <p:nvSpPr>
          <p:cNvPr id="233" name="文本框 232">
            <a:extLst>
              <a:ext uri="{FF2B5EF4-FFF2-40B4-BE49-F238E27FC236}">
                <a16:creationId xmlns="" xmlns:a16="http://schemas.microsoft.com/office/drawing/2014/main" id="{0C28D1C8-AC68-456C-B5B0-B039868C7E33}"/>
              </a:ext>
            </a:extLst>
          </p:cNvPr>
          <p:cNvSpPr txBox="1"/>
          <p:nvPr/>
        </p:nvSpPr>
        <p:spPr>
          <a:xfrm>
            <a:off x="5815905" y="3969741"/>
            <a:ext cx="1375575" cy="3131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汉仪许静行楷</a:t>
            </a:r>
            <a:r>
              <a:rPr lang="en-US" altLang="zh-CN" sz="1400">
                <a:solidFill>
                  <a:srgbClr val="323B44"/>
                </a:solidFill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W</a:t>
            </a:r>
            <a:endParaRPr lang="en-US" altLang="zh-CN" sz="1400" dirty="0">
              <a:solidFill>
                <a:srgbClr val="323B44"/>
              </a:solidFill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sp>
        <p:nvSpPr>
          <p:cNvPr id="235" name="文本框 234">
            <a:extLst>
              <a:ext uri="{FF2B5EF4-FFF2-40B4-BE49-F238E27FC236}">
                <a16:creationId xmlns="" xmlns:a16="http://schemas.microsoft.com/office/drawing/2014/main" id="{865B91C9-2BE6-49CC-A20A-36CD0FE79EA5}"/>
              </a:ext>
            </a:extLst>
          </p:cNvPr>
          <p:cNvSpPr txBox="1"/>
          <p:nvPr/>
        </p:nvSpPr>
        <p:spPr>
          <a:xfrm>
            <a:off x="3501412" y="3286141"/>
            <a:ext cx="1866836" cy="29783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spc="-100" dirty="0">
                <a:solidFill>
                  <a:srgbClr val="323B44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rPr>
              <a:t>方正字迹</a:t>
            </a:r>
            <a:r>
              <a:rPr lang="en-US" altLang="zh-CN" sz="1200" spc="-100" dirty="0">
                <a:solidFill>
                  <a:srgbClr val="323B44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rPr>
              <a:t>-</a:t>
            </a:r>
            <a:r>
              <a:rPr lang="zh-CN" altLang="en-US" sz="1200" spc="-100" dirty="0">
                <a:solidFill>
                  <a:srgbClr val="323B44"/>
                </a:solidFill>
                <a:latin typeface="方正字迹-吕建德行楷简体" panose="02010600010101010101" pitchFamily="2" charset="-122"/>
                <a:ea typeface="方正字迹-吕建德行楷简体" panose="02010600010101010101" pitchFamily="2" charset="-122"/>
              </a:rPr>
              <a:t>吕建德行楷简体</a:t>
            </a:r>
          </a:p>
        </p:txBody>
      </p:sp>
      <p:sp>
        <p:nvSpPr>
          <p:cNvPr id="237" name="文本框 236">
            <a:extLst>
              <a:ext uri="{FF2B5EF4-FFF2-40B4-BE49-F238E27FC236}">
                <a16:creationId xmlns="" xmlns:a16="http://schemas.microsoft.com/office/drawing/2014/main" id="{5204FA21-1055-432C-97EE-6EE86D0F8A8D}"/>
              </a:ext>
            </a:extLst>
          </p:cNvPr>
          <p:cNvSpPr txBox="1"/>
          <p:nvPr/>
        </p:nvSpPr>
        <p:spPr>
          <a:xfrm>
            <a:off x="9953627" y="3287359"/>
            <a:ext cx="1375575" cy="2954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演示新手书" panose="00000500000000000000" pitchFamily="50" charset="-122"/>
                <a:ea typeface="演示新手书" panose="00000500000000000000" pitchFamily="50" charset="-122"/>
              </a:rPr>
              <a:t>演示新手书</a:t>
            </a:r>
          </a:p>
        </p:txBody>
      </p:sp>
      <p:sp>
        <p:nvSpPr>
          <p:cNvPr id="239" name="文本框 238">
            <a:extLst>
              <a:ext uri="{FF2B5EF4-FFF2-40B4-BE49-F238E27FC236}">
                <a16:creationId xmlns="" xmlns:a16="http://schemas.microsoft.com/office/drawing/2014/main" id="{976ECFF9-E728-4193-A240-9FBC4B77F3A4}"/>
              </a:ext>
            </a:extLst>
          </p:cNvPr>
          <p:cNvSpPr txBox="1"/>
          <p:nvPr/>
        </p:nvSpPr>
        <p:spPr>
          <a:xfrm>
            <a:off x="5815905" y="3287359"/>
            <a:ext cx="1375575" cy="2954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演示镇魂行楷" panose="00000500000000000000" pitchFamily="2" charset="-122"/>
                <a:ea typeface="演示镇魂行楷" panose="00000500000000000000" pitchFamily="2" charset="-122"/>
              </a:rPr>
              <a:t>演示镇魂行楷</a:t>
            </a:r>
          </a:p>
        </p:txBody>
      </p:sp>
      <p:sp>
        <p:nvSpPr>
          <p:cNvPr id="241" name="文本框 240">
            <a:extLst>
              <a:ext uri="{FF2B5EF4-FFF2-40B4-BE49-F238E27FC236}">
                <a16:creationId xmlns="" xmlns:a16="http://schemas.microsoft.com/office/drawing/2014/main" id="{21197D43-0DB3-4A12-A317-9B25B00B6024}"/>
              </a:ext>
            </a:extLst>
          </p:cNvPr>
          <p:cNvSpPr txBox="1"/>
          <p:nvPr/>
        </p:nvSpPr>
        <p:spPr>
          <a:xfrm>
            <a:off x="7884767" y="3287359"/>
            <a:ext cx="1375575" cy="2954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dirty="0">
                <a:solidFill>
                  <a:srgbClr val="323B44"/>
                </a:solidFill>
                <a:latin typeface="庞门正道粗书体" panose="02010600030101010101" pitchFamily="2" charset="-122"/>
                <a:ea typeface="庞门正道粗书体" panose="02010600030101010101" pitchFamily="2" charset="-122"/>
              </a:rPr>
              <a:t>庞门正道粗书体</a:t>
            </a:r>
          </a:p>
        </p:txBody>
      </p:sp>
      <p:sp>
        <p:nvSpPr>
          <p:cNvPr id="243" name="文本框 242">
            <a:extLst>
              <a:ext uri="{FF2B5EF4-FFF2-40B4-BE49-F238E27FC236}">
                <a16:creationId xmlns="" xmlns:a16="http://schemas.microsoft.com/office/drawing/2014/main" id="{2A40A0D7-C3E4-4784-A6AD-DE41DA87CF02}"/>
              </a:ext>
            </a:extLst>
          </p:cNvPr>
          <p:cNvSpPr txBox="1"/>
          <p:nvPr/>
        </p:nvSpPr>
        <p:spPr>
          <a:xfrm>
            <a:off x="1533745" y="3978621"/>
            <a:ext cx="1664446" cy="295402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>
                <a:solidFill>
                  <a:srgbClr val="323B44"/>
                </a:solidFill>
                <a:latin typeface="汉仪天宇风行体W" panose="00020600040101010101" pitchFamily="18" charset="-122"/>
                <a:ea typeface="汉仪天宇风行体W" panose="00020600040101010101" pitchFamily="18" charset="-122"/>
              </a:rPr>
              <a:t>汉仪天宇风行体</a:t>
            </a:r>
            <a:r>
              <a:rPr lang="en-US" altLang="zh-CN" sz="1200">
                <a:solidFill>
                  <a:srgbClr val="323B44"/>
                </a:solidFill>
                <a:latin typeface="汉仪天宇风行体W" panose="00020600040101010101" pitchFamily="18" charset="-122"/>
                <a:ea typeface="汉仪天宇风行体W" panose="00020600040101010101" pitchFamily="18" charset="-122"/>
              </a:rPr>
              <a:t>W</a:t>
            </a:r>
            <a:endParaRPr lang="zh-CN" altLang="en-US" sz="1200" dirty="0">
              <a:solidFill>
                <a:srgbClr val="323B44"/>
              </a:solidFill>
              <a:latin typeface="汉仪天宇风行体W" panose="00020600040101010101" pitchFamily="18" charset="-122"/>
              <a:ea typeface="汉仪天宇风行体W" panose="00020600040101010101" pitchFamily="18" charset="-122"/>
            </a:endParaRPr>
          </a:p>
        </p:txBody>
      </p:sp>
      <p:sp>
        <p:nvSpPr>
          <p:cNvPr id="245" name="矩形: 圆角 244">
            <a:extLst>
              <a:ext uri="{FF2B5EF4-FFF2-40B4-BE49-F238E27FC236}">
                <a16:creationId xmlns="" xmlns:a16="http://schemas.microsoft.com/office/drawing/2014/main" id="{D7316DE0-7C58-4022-A965-8D338E93D6C4}"/>
              </a:ext>
            </a:extLst>
          </p:cNvPr>
          <p:cNvSpPr/>
          <p:nvPr/>
        </p:nvSpPr>
        <p:spPr>
          <a:xfrm>
            <a:off x="1381125" y="5200767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7" name="矩形: 圆角 246">
            <a:extLst>
              <a:ext uri="{FF2B5EF4-FFF2-40B4-BE49-F238E27FC236}">
                <a16:creationId xmlns="" xmlns:a16="http://schemas.microsoft.com/office/drawing/2014/main" id="{B207C178-A988-4349-9F25-48D1D1C9C759}"/>
              </a:ext>
            </a:extLst>
          </p:cNvPr>
          <p:cNvSpPr/>
          <p:nvPr/>
        </p:nvSpPr>
        <p:spPr>
          <a:xfrm>
            <a:off x="1381125" y="5892030"/>
            <a:ext cx="1969686" cy="616159"/>
          </a:xfrm>
          <a:prstGeom prst="roundRect">
            <a:avLst>
              <a:gd name="adj" fmla="val 3548"/>
            </a:avLst>
          </a:prstGeom>
          <a:solidFill>
            <a:schemeClr val="bg1"/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9" name="文本框 248">
            <a:extLst>
              <a:ext uri="{FF2B5EF4-FFF2-40B4-BE49-F238E27FC236}">
                <a16:creationId xmlns="" xmlns:a16="http://schemas.microsoft.com/office/drawing/2014/main" id="{9C9E5B11-2CE3-40AF-B444-06D4B0A5C012}"/>
              </a:ext>
            </a:extLst>
          </p:cNvPr>
          <p:cNvSpPr txBox="1"/>
          <p:nvPr/>
        </p:nvSpPr>
        <p:spPr>
          <a:xfrm>
            <a:off x="9809192" y="1884573"/>
            <a:ext cx="1664445" cy="3359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优设标题黑" panose="00000500000000000000" pitchFamily="2" charset="-122"/>
                <a:ea typeface="优设标题黑" panose="00000500000000000000" pitchFamily="2" charset="-122"/>
              </a:rPr>
              <a:t>优设标题黑</a:t>
            </a:r>
            <a:endParaRPr lang="zh-CN" altLang="en-US" sz="1400" dirty="0">
              <a:solidFill>
                <a:srgbClr val="323B44"/>
              </a:solidFill>
              <a:latin typeface="优设标题黑" panose="00000500000000000000" pitchFamily="2" charset="-122"/>
              <a:ea typeface="优设标题黑" panose="00000500000000000000" pitchFamily="2" charset="-122"/>
            </a:endParaRPr>
          </a:p>
        </p:txBody>
      </p:sp>
      <p:sp>
        <p:nvSpPr>
          <p:cNvPr id="251" name="文本框 250">
            <a:extLst>
              <a:ext uri="{FF2B5EF4-FFF2-40B4-BE49-F238E27FC236}">
                <a16:creationId xmlns="" xmlns:a16="http://schemas.microsoft.com/office/drawing/2014/main" id="{DCA690C6-4413-4E8D-87F8-AE24C67A2F76}"/>
              </a:ext>
            </a:extLst>
          </p:cNvPr>
          <p:cNvSpPr txBox="1"/>
          <p:nvPr/>
        </p:nvSpPr>
        <p:spPr>
          <a:xfrm>
            <a:off x="1450574" y="1285548"/>
            <a:ext cx="1830788" cy="15145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900">
                <a:solidFill>
                  <a:srgbClr val="323B4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文悦古典明朝体 </a:t>
            </a:r>
            <a:r>
              <a:rPr lang="en-US" altLang="zh-CN" sz="900">
                <a:solidFill>
                  <a:srgbClr val="323B4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(</a:t>
            </a:r>
            <a:r>
              <a:rPr lang="zh-CN" altLang="en-US" sz="900">
                <a:solidFill>
                  <a:srgbClr val="323B4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非商业使用</a:t>
            </a:r>
            <a:r>
              <a:rPr lang="en-US" altLang="zh-CN" sz="900">
                <a:solidFill>
                  <a:srgbClr val="323B44"/>
                </a:solidFill>
                <a:latin typeface="文悦古典明朝体 (非商业使用) W5" pitchFamily="50" charset="-122"/>
                <a:ea typeface="文悦古典明朝体 (非商业使用) W5" pitchFamily="50" charset="-122"/>
              </a:rPr>
              <a:t>) W5</a:t>
            </a:r>
            <a:endParaRPr lang="zh-CN" altLang="en-US" sz="900" dirty="0">
              <a:solidFill>
                <a:srgbClr val="323B44"/>
              </a:solidFill>
              <a:latin typeface="文悦古典明朝体 (非商业使用) W5" pitchFamily="50" charset="-122"/>
              <a:ea typeface="文悦古典明朝体 (非商业使用) W5" pitchFamily="50" charset="-122"/>
            </a:endParaRPr>
          </a:p>
        </p:txBody>
      </p:sp>
      <p:sp>
        <p:nvSpPr>
          <p:cNvPr id="253" name="文本框 252">
            <a:extLst>
              <a:ext uri="{FF2B5EF4-FFF2-40B4-BE49-F238E27FC236}">
                <a16:creationId xmlns="" xmlns:a16="http://schemas.microsoft.com/office/drawing/2014/main" id="{0BC96654-CF70-468C-98A3-979576609A82}"/>
              </a:ext>
            </a:extLst>
          </p:cNvPr>
          <p:cNvSpPr txBox="1"/>
          <p:nvPr/>
        </p:nvSpPr>
        <p:spPr>
          <a:xfrm>
            <a:off x="3740448" y="1214215"/>
            <a:ext cx="1388766" cy="2941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>
                <a:solidFill>
                  <a:srgbClr val="323B44"/>
                </a:solidFill>
                <a:latin typeface="装甲明朝体" panose="02000600000000000000" pitchFamily="2" charset="-128"/>
                <a:ea typeface="装甲明朝体" panose="02000600000000000000" pitchFamily="2" charset="-128"/>
              </a:rPr>
              <a:t>装甲明朝体</a:t>
            </a:r>
            <a:endParaRPr lang="zh-CN" altLang="en-US" sz="1200" dirty="0">
              <a:solidFill>
                <a:srgbClr val="323B44"/>
              </a:solidFill>
              <a:latin typeface="装甲明朝体" panose="02000600000000000000" pitchFamily="2" charset="-128"/>
              <a:ea typeface="装甲明朝体" panose="02000600000000000000" pitchFamily="2" charset="-128"/>
            </a:endParaRPr>
          </a:p>
        </p:txBody>
      </p:sp>
      <p:grpSp>
        <p:nvGrpSpPr>
          <p:cNvPr id="258" name="组合 257">
            <a:extLst>
              <a:ext uri="{FF2B5EF4-FFF2-40B4-BE49-F238E27FC236}">
                <a16:creationId xmlns="" xmlns:a16="http://schemas.microsoft.com/office/drawing/2014/main" id="{FDE8C19B-9B85-4BB5-BF39-7551633D7843}"/>
              </a:ext>
            </a:extLst>
          </p:cNvPr>
          <p:cNvGrpSpPr/>
          <p:nvPr/>
        </p:nvGrpSpPr>
        <p:grpSpPr>
          <a:xfrm>
            <a:off x="742950" y="556103"/>
            <a:ext cx="211312" cy="919081"/>
            <a:chOff x="822325" y="517919"/>
            <a:chExt cx="211312" cy="919081"/>
          </a:xfrm>
        </p:grpSpPr>
        <p:cxnSp>
          <p:nvCxnSpPr>
            <p:cNvPr id="255" name="直接连接符 254">
              <a:extLst>
                <a:ext uri="{FF2B5EF4-FFF2-40B4-BE49-F238E27FC236}">
                  <a16:creationId xmlns="" xmlns:a16="http://schemas.microsoft.com/office/drawing/2014/main" id="{0729D069-4283-4B5E-A6F9-2374C21A23AA}"/>
                </a:ext>
              </a:extLst>
            </p:cNvPr>
            <p:cNvCxnSpPr>
              <a:cxnSpLocks/>
            </p:cNvCxnSpPr>
            <p:nvPr/>
          </p:nvCxnSpPr>
          <p:spPr>
            <a:xfrm>
              <a:off x="927981" y="517919"/>
              <a:ext cx="0" cy="919081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直接连接符 255">
              <a:extLst>
                <a:ext uri="{FF2B5EF4-FFF2-40B4-BE49-F238E27FC236}">
                  <a16:creationId xmlns="" xmlns:a16="http://schemas.microsoft.com/office/drawing/2014/main" id="{A013673F-8C53-4B33-8B0A-AAEC6EE97619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517919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直接连接符 256">
              <a:extLst>
                <a:ext uri="{FF2B5EF4-FFF2-40B4-BE49-F238E27FC236}">
                  <a16:creationId xmlns="" xmlns:a16="http://schemas.microsoft.com/office/drawing/2014/main" id="{A1FD8BD6-ADEA-44D6-AB42-DF10F4D1AB3D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1437000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0" name="文本框 259">
            <a:extLst>
              <a:ext uri="{FF2B5EF4-FFF2-40B4-BE49-F238E27FC236}">
                <a16:creationId xmlns="" xmlns:a16="http://schemas.microsoft.com/office/drawing/2014/main" id="{A88B4DE7-AAED-4ACC-9A0C-EA162A4C7F30}"/>
              </a:ext>
            </a:extLst>
          </p:cNvPr>
          <p:cNvSpPr txBox="1"/>
          <p:nvPr/>
        </p:nvSpPr>
        <p:spPr>
          <a:xfrm>
            <a:off x="744732" y="738644"/>
            <a:ext cx="233342" cy="553998"/>
          </a:xfrm>
          <a:prstGeom prst="rect">
            <a:avLst/>
          </a:prstGeom>
          <a:solidFill>
            <a:srgbClr val="F9F9F9"/>
          </a:solidFill>
        </p:spPr>
        <p:txBody>
          <a:bodyPr vert="horz" wrap="square" lIns="0" tIns="0" rIns="0" bIns="0" rtlCol="0">
            <a:spAutoFit/>
          </a:bodyPr>
          <a:lstStyle/>
          <a:p>
            <a:pPr algn="ctr"/>
            <a:r>
              <a:rPr lang="zh-CN" altLang="en-US" spc="300">
                <a:solidFill>
                  <a:schemeClr val="tx1">
                    <a:lumMod val="65000"/>
                    <a:lumOff val="35000"/>
                  </a:schemeClr>
                </a:solidFill>
                <a:latin typeface="装甲明朝体" panose="02000600000000000000" pitchFamily="2" charset="-128"/>
                <a:ea typeface="装甲明朝体" panose="02000600000000000000" pitchFamily="2" charset="-128"/>
                <a:sym typeface="装甲明朝体" panose="02000600000000000000" pitchFamily="2" charset="-128"/>
              </a:rPr>
              <a:t>宋體</a:t>
            </a:r>
          </a:p>
        </p:txBody>
      </p:sp>
      <p:grpSp>
        <p:nvGrpSpPr>
          <p:cNvPr id="265" name="组合 264">
            <a:extLst>
              <a:ext uri="{FF2B5EF4-FFF2-40B4-BE49-F238E27FC236}">
                <a16:creationId xmlns="" xmlns:a16="http://schemas.microsoft.com/office/drawing/2014/main" id="{04318520-4AC1-4F67-807F-BCAFB26D4169}"/>
              </a:ext>
            </a:extLst>
          </p:cNvPr>
          <p:cNvGrpSpPr/>
          <p:nvPr/>
        </p:nvGrpSpPr>
        <p:grpSpPr>
          <a:xfrm>
            <a:off x="742950" y="1938627"/>
            <a:ext cx="211312" cy="919081"/>
            <a:chOff x="822325" y="517919"/>
            <a:chExt cx="211312" cy="919081"/>
          </a:xfrm>
        </p:grpSpPr>
        <p:cxnSp>
          <p:nvCxnSpPr>
            <p:cNvPr id="262" name="直接连接符 261">
              <a:extLst>
                <a:ext uri="{FF2B5EF4-FFF2-40B4-BE49-F238E27FC236}">
                  <a16:creationId xmlns="" xmlns:a16="http://schemas.microsoft.com/office/drawing/2014/main" id="{043DE3D3-7AE4-4201-872A-CDC332E45052}"/>
                </a:ext>
              </a:extLst>
            </p:cNvPr>
            <p:cNvCxnSpPr>
              <a:cxnSpLocks/>
            </p:cNvCxnSpPr>
            <p:nvPr/>
          </p:nvCxnSpPr>
          <p:spPr>
            <a:xfrm>
              <a:off x="927981" y="517919"/>
              <a:ext cx="0" cy="919081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3" name="直接连接符 262">
              <a:extLst>
                <a:ext uri="{FF2B5EF4-FFF2-40B4-BE49-F238E27FC236}">
                  <a16:creationId xmlns="" xmlns:a16="http://schemas.microsoft.com/office/drawing/2014/main" id="{A1C5F6B0-9DC7-494A-9BA3-3695D0B8ADBD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517919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4" name="直接连接符 263">
              <a:extLst>
                <a:ext uri="{FF2B5EF4-FFF2-40B4-BE49-F238E27FC236}">
                  <a16:creationId xmlns="" xmlns:a16="http://schemas.microsoft.com/office/drawing/2014/main" id="{A8BF7C70-A16A-400A-8F2A-9E1A42FEDBDC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1437000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7" name="文本框 266">
            <a:extLst>
              <a:ext uri="{FF2B5EF4-FFF2-40B4-BE49-F238E27FC236}">
                <a16:creationId xmlns="" xmlns:a16="http://schemas.microsoft.com/office/drawing/2014/main" id="{358CC452-652B-4E0C-9B5E-E71B57322A83}"/>
              </a:ext>
            </a:extLst>
          </p:cNvPr>
          <p:cNvSpPr txBox="1"/>
          <p:nvPr/>
        </p:nvSpPr>
        <p:spPr>
          <a:xfrm>
            <a:off x="718538" y="2113372"/>
            <a:ext cx="276999" cy="569591"/>
          </a:xfrm>
          <a:prstGeom prst="rect">
            <a:avLst/>
          </a:prstGeom>
          <a:solidFill>
            <a:srgbClr val="F9F9F9"/>
          </a:solidFill>
        </p:spPr>
        <p:txBody>
          <a:bodyPr vert="eaVert" wrap="square" lIns="0" tIns="0" rIns="0" bIns="0" rtlCol="0">
            <a:spAutoFit/>
          </a:bodyPr>
          <a:lstStyle/>
          <a:p>
            <a:pPr algn="ctr"/>
            <a:r>
              <a:rPr lang="zh-CN" altLang="en-US" spc="300">
                <a:solidFill>
                  <a:schemeClr val="tx1">
                    <a:lumMod val="65000"/>
                    <a:lumOff val="35000"/>
                  </a:schemeClr>
                </a:solidFill>
                <a:latin typeface="装甲明朝体" panose="02000600000000000000" pitchFamily="2" charset="-128"/>
                <a:ea typeface="装甲明朝体" panose="02000600000000000000" pitchFamily="2" charset="-128"/>
                <a:sym typeface="装甲明朝体" panose="02000600000000000000" pitchFamily="2" charset="-128"/>
              </a:rPr>
              <a:t>黑體</a:t>
            </a:r>
          </a:p>
        </p:txBody>
      </p:sp>
      <p:grpSp>
        <p:nvGrpSpPr>
          <p:cNvPr id="272" name="组合 271">
            <a:extLst>
              <a:ext uri="{FF2B5EF4-FFF2-40B4-BE49-F238E27FC236}">
                <a16:creationId xmlns="" xmlns:a16="http://schemas.microsoft.com/office/drawing/2014/main" id="{B53BA6C0-37EA-4743-AA90-CBACA01C87D6}"/>
              </a:ext>
            </a:extLst>
          </p:cNvPr>
          <p:cNvGrpSpPr/>
          <p:nvPr/>
        </p:nvGrpSpPr>
        <p:grpSpPr>
          <a:xfrm>
            <a:off x="742950" y="3225282"/>
            <a:ext cx="211312" cy="1110818"/>
            <a:chOff x="822325" y="517919"/>
            <a:chExt cx="211312" cy="919081"/>
          </a:xfrm>
        </p:grpSpPr>
        <p:cxnSp>
          <p:nvCxnSpPr>
            <p:cNvPr id="269" name="直接连接符 268">
              <a:extLst>
                <a:ext uri="{FF2B5EF4-FFF2-40B4-BE49-F238E27FC236}">
                  <a16:creationId xmlns="" xmlns:a16="http://schemas.microsoft.com/office/drawing/2014/main" id="{B078B2C6-DFD5-4426-AFB2-DB7DE3DCB0E9}"/>
                </a:ext>
              </a:extLst>
            </p:cNvPr>
            <p:cNvCxnSpPr>
              <a:cxnSpLocks/>
            </p:cNvCxnSpPr>
            <p:nvPr/>
          </p:nvCxnSpPr>
          <p:spPr>
            <a:xfrm>
              <a:off x="927981" y="517919"/>
              <a:ext cx="0" cy="919081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0" name="直接连接符 269">
              <a:extLst>
                <a:ext uri="{FF2B5EF4-FFF2-40B4-BE49-F238E27FC236}">
                  <a16:creationId xmlns="" xmlns:a16="http://schemas.microsoft.com/office/drawing/2014/main" id="{72D1FE50-FF3B-462D-BD5E-0C84D6E2BADB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517919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1" name="直接连接符 270">
              <a:extLst>
                <a:ext uri="{FF2B5EF4-FFF2-40B4-BE49-F238E27FC236}">
                  <a16:creationId xmlns="" xmlns:a16="http://schemas.microsoft.com/office/drawing/2014/main" id="{CC0BE40D-CE9A-4EA0-9F99-FBF833022F88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1437000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4" name="文本框 273">
            <a:extLst>
              <a:ext uri="{FF2B5EF4-FFF2-40B4-BE49-F238E27FC236}">
                <a16:creationId xmlns="" xmlns:a16="http://schemas.microsoft.com/office/drawing/2014/main" id="{2A8C70F8-7F57-47D0-A976-160876DDDB94}"/>
              </a:ext>
            </a:extLst>
          </p:cNvPr>
          <p:cNvSpPr txBox="1"/>
          <p:nvPr/>
        </p:nvSpPr>
        <p:spPr>
          <a:xfrm>
            <a:off x="718538" y="3337025"/>
            <a:ext cx="276999" cy="882609"/>
          </a:xfrm>
          <a:prstGeom prst="rect">
            <a:avLst/>
          </a:prstGeom>
          <a:solidFill>
            <a:srgbClr val="F9F9F9"/>
          </a:solidFill>
        </p:spPr>
        <p:txBody>
          <a:bodyPr vert="eaVert" wrap="square" lIns="0" tIns="0" rIns="0" bIns="0" rtlCol="0">
            <a:spAutoFit/>
          </a:bodyPr>
          <a:lstStyle/>
          <a:p>
            <a:pPr algn="ctr"/>
            <a:r>
              <a:rPr lang="zh-CN" altLang="en-US" spc="300">
                <a:solidFill>
                  <a:schemeClr val="tx1">
                    <a:lumMod val="65000"/>
                    <a:lumOff val="35000"/>
                  </a:schemeClr>
                </a:solidFill>
                <a:latin typeface="装甲明朝体" panose="02000600000000000000" pitchFamily="2" charset="-128"/>
                <a:ea typeface="装甲明朝体" panose="02000600000000000000" pitchFamily="2" charset="-128"/>
                <a:sym typeface="装甲明朝体" panose="02000600000000000000" pitchFamily="2" charset="-128"/>
              </a:rPr>
              <a:t>書法體</a:t>
            </a:r>
          </a:p>
        </p:txBody>
      </p:sp>
      <p:grpSp>
        <p:nvGrpSpPr>
          <p:cNvPr id="279" name="组合 278">
            <a:extLst>
              <a:ext uri="{FF2B5EF4-FFF2-40B4-BE49-F238E27FC236}">
                <a16:creationId xmlns="" xmlns:a16="http://schemas.microsoft.com/office/drawing/2014/main" id="{87E520BA-1C8C-4FD4-91C9-91CEE92EA37C}"/>
              </a:ext>
            </a:extLst>
          </p:cNvPr>
          <p:cNvGrpSpPr/>
          <p:nvPr/>
        </p:nvGrpSpPr>
        <p:grpSpPr>
          <a:xfrm>
            <a:off x="742950" y="4840406"/>
            <a:ext cx="211312" cy="1501468"/>
            <a:chOff x="822325" y="517919"/>
            <a:chExt cx="211312" cy="919081"/>
          </a:xfrm>
        </p:grpSpPr>
        <p:cxnSp>
          <p:nvCxnSpPr>
            <p:cNvPr id="276" name="直接连接符 275">
              <a:extLst>
                <a:ext uri="{FF2B5EF4-FFF2-40B4-BE49-F238E27FC236}">
                  <a16:creationId xmlns="" xmlns:a16="http://schemas.microsoft.com/office/drawing/2014/main" id="{DFDEB17C-457B-4259-A882-575E19608BDC}"/>
                </a:ext>
              </a:extLst>
            </p:cNvPr>
            <p:cNvCxnSpPr>
              <a:cxnSpLocks/>
            </p:cNvCxnSpPr>
            <p:nvPr/>
          </p:nvCxnSpPr>
          <p:spPr>
            <a:xfrm>
              <a:off x="927981" y="517919"/>
              <a:ext cx="0" cy="919081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7" name="直接连接符 276">
              <a:extLst>
                <a:ext uri="{FF2B5EF4-FFF2-40B4-BE49-F238E27FC236}">
                  <a16:creationId xmlns="" xmlns:a16="http://schemas.microsoft.com/office/drawing/2014/main" id="{16329D61-3EB4-422C-9979-3C8AF2DE5733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517919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8" name="直接连接符 277">
              <a:extLst>
                <a:ext uri="{FF2B5EF4-FFF2-40B4-BE49-F238E27FC236}">
                  <a16:creationId xmlns="" xmlns:a16="http://schemas.microsoft.com/office/drawing/2014/main" id="{432001A2-78E9-49C9-8A38-767FB782B7E4}"/>
                </a:ext>
              </a:extLst>
            </p:cNvPr>
            <p:cNvCxnSpPr>
              <a:cxnSpLocks/>
            </p:cNvCxnSpPr>
            <p:nvPr/>
          </p:nvCxnSpPr>
          <p:spPr>
            <a:xfrm>
              <a:off x="822325" y="1437000"/>
              <a:ext cx="211312" cy="0"/>
            </a:xfrm>
            <a:prstGeom prst="line">
              <a:avLst/>
            </a:prstGeom>
            <a:ln w="9525" cap="rnd">
              <a:solidFill>
                <a:schemeClr val="bg1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1" name="文本框 280">
            <a:extLst>
              <a:ext uri="{FF2B5EF4-FFF2-40B4-BE49-F238E27FC236}">
                <a16:creationId xmlns="" xmlns:a16="http://schemas.microsoft.com/office/drawing/2014/main" id="{3F96014D-5FC0-465D-ADC5-250F66C4AF25}"/>
              </a:ext>
            </a:extLst>
          </p:cNvPr>
          <p:cNvSpPr txBox="1"/>
          <p:nvPr/>
        </p:nvSpPr>
        <p:spPr>
          <a:xfrm>
            <a:off x="718538" y="5020228"/>
            <a:ext cx="276999" cy="1141824"/>
          </a:xfrm>
          <a:prstGeom prst="rect">
            <a:avLst/>
          </a:prstGeom>
          <a:solidFill>
            <a:srgbClr val="F9F9F9"/>
          </a:solidFill>
        </p:spPr>
        <p:txBody>
          <a:bodyPr vert="eaVert" wrap="square" lIns="0" tIns="0" rIns="0" bIns="0" rtlCol="0">
            <a:spAutoFit/>
          </a:bodyPr>
          <a:lstStyle/>
          <a:p>
            <a:pPr algn="ctr"/>
            <a:r>
              <a:rPr lang="zh-CN" altLang="en-US" spc="300">
                <a:solidFill>
                  <a:schemeClr val="tx1">
                    <a:lumMod val="65000"/>
                    <a:lumOff val="35000"/>
                  </a:schemeClr>
                </a:solidFill>
                <a:latin typeface="装甲明朝体" panose="02000600000000000000" pitchFamily="2" charset="-128"/>
                <a:ea typeface="装甲明朝体" panose="02000600000000000000" pitchFamily="2" charset="-128"/>
                <a:sym typeface="装甲明朝体" panose="02000600000000000000" pitchFamily="2" charset="-128"/>
              </a:rPr>
              <a:t>其他字體</a:t>
            </a:r>
          </a:p>
        </p:txBody>
      </p:sp>
      <p:sp>
        <p:nvSpPr>
          <p:cNvPr id="283" name="文本框 282">
            <a:extLst>
              <a:ext uri="{FF2B5EF4-FFF2-40B4-BE49-F238E27FC236}">
                <a16:creationId xmlns="" xmlns:a16="http://schemas.microsoft.com/office/drawing/2014/main" id="{DD136CCA-6DCA-44EA-B3A9-08B326C15A9F}"/>
              </a:ext>
            </a:extLst>
          </p:cNvPr>
          <p:cNvSpPr txBox="1"/>
          <p:nvPr/>
        </p:nvSpPr>
        <p:spPr>
          <a:xfrm>
            <a:off x="1533746" y="2591705"/>
            <a:ext cx="1664445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>
                <a:solidFill>
                  <a:srgbClr val="323B44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阿里巴巴普惠体 </a:t>
            </a:r>
            <a:r>
              <a:rPr lang="en-US" altLang="zh-CN" sz="1200">
                <a:solidFill>
                  <a:srgbClr val="323B44"/>
                </a:soli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rPr>
              <a:t>B</a:t>
            </a:r>
            <a:endParaRPr lang="en-US" altLang="zh-CN" sz="1200" dirty="0">
              <a:solidFill>
                <a:srgbClr val="323B44"/>
              </a:soli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285" name="文本框 284">
            <a:extLst>
              <a:ext uri="{FF2B5EF4-FFF2-40B4-BE49-F238E27FC236}">
                <a16:creationId xmlns="" xmlns:a16="http://schemas.microsoft.com/office/drawing/2014/main" id="{9CB5C932-9475-4C86-91D9-D0279175B358}"/>
              </a:ext>
            </a:extLst>
          </p:cNvPr>
          <p:cNvSpPr txBox="1"/>
          <p:nvPr/>
        </p:nvSpPr>
        <p:spPr>
          <a:xfrm>
            <a:off x="3602608" y="2591705"/>
            <a:ext cx="1664445" cy="304186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pt-BR" sz="1200">
                <a:solidFill>
                  <a:srgbClr val="323B44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阿里巴巴普惠体 </a:t>
            </a:r>
            <a:r>
              <a:rPr lang="pt-BR" altLang="zh-CN" sz="1200">
                <a:solidFill>
                  <a:srgbClr val="323B44"/>
                </a:solidFill>
                <a:latin typeface="阿里巴巴普惠体 R" panose="00020600040101010101" pitchFamily="18" charset="-122"/>
                <a:ea typeface="阿里巴巴普惠体 R" panose="00020600040101010101" pitchFamily="18" charset="-122"/>
                <a:cs typeface="阿里巴巴普惠体 R" panose="00020600040101010101" pitchFamily="18" charset="-122"/>
              </a:rPr>
              <a:t>R</a:t>
            </a:r>
            <a:endParaRPr lang="en-US" altLang="zh-CN" sz="1200" dirty="0">
              <a:solidFill>
                <a:srgbClr val="323B44"/>
              </a:solidFill>
              <a:latin typeface="阿里巴巴普惠体 R" panose="00020600040101010101" pitchFamily="18" charset="-122"/>
              <a:ea typeface="阿里巴巴普惠体 R" panose="00020600040101010101" pitchFamily="18" charset="-122"/>
              <a:cs typeface="阿里巴巴普惠体 R" panose="00020600040101010101" pitchFamily="18" charset="-122"/>
            </a:endParaRPr>
          </a:p>
        </p:txBody>
      </p:sp>
      <p:sp>
        <p:nvSpPr>
          <p:cNvPr id="287" name="文本框 286">
            <a:extLst>
              <a:ext uri="{FF2B5EF4-FFF2-40B4-BE49-F238E27FC236}">
                <a16:creationId xmlns="" xmlns:a16="http://schemas.microsoft.com/office/drawing/2014/main" id="{7F577271-55DA-494F-B777-F57DBE527395}"/>
              </a:ext>
            </a:extLst>
          </p:cNvPr>
          <p:cNvSpPr txBox="1"/>
          <p:nvPr/>
        </p:nvSpPr>
        <p:spPr>
          <a:xfrm>
            <a:off x="7740332" y="3969741"/>
            <a:ext cx="1664446" cy="340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华康行书体" panose="03000500000000000000" pitchFamily="66" charset="-120"/>
                <a:ea typeface="华康行书体" panose="03000500000000000000" pitchFamily="66" charset="-120"/>
              </a:rPr>
              <a:t>華康行書體</a:t>
            </a:r>
            <a:endParaRPr lang="en-US" altLang="zh-CN" sz="1400" dirty="0">
              <a:solidFill>
                <a:srgbClr val="323B44"/>
              </a:solidFill>
              <a:latin typeface="华康行书体" panose="03000500000000000000" pitchFamily="66" charset="-120"/>
              <a:ea typeface="华康行书体" panose="03000500000000000000" pitchFamily="66" charset="-120"/>
            </a:endParaRPr>
          </a:p>
        </p:txBody>
      </p:sp>
      <p:sp>
        <p:nvSpPr>
          <p:cNvPr id="289" name="文本框 288">
            <a:extLst>
              <a:ext uri="{FF2B5EF4-FFF2-40B4-BE49-F238E27FC236}">
                <a16:creationId xmlns="" xmlns:a16="http://schemas.microsoft.com/office/drawing/2014/main" id="{40B6F85E-7D45-477E-8523-A1212D66D07E}"/>
              </a:ext>
            </a:extLst>
          </p:cNvPr>
          <p:cNvSpPr txBox="1"/>
          <p:nvPr/>
        </p:nvSpPr>
        <p:spPr>
          <a:xfrm>
            <a:off x="5809309" y="1214215"/>
            <a:ext cx="1388766" cy="294119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>
                <a:solidFill>
                  <a:srgbClr val="323B44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华康俪金黑</a:t>
            </a:r>
            <a:r>
              <a:rPr lang="en-US" altLang="zh-CN" sz="1200">
                <a:solidFill>
                  <a:srgbClr val="323B44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W8</a:t>
            </a:r>
            <a:endParaRPr lang="zh-CN" altLang="en-US" sz="1200" dirty="0">
              <a:solidFill>
                <a:srgbClr val="323B44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291" name="文本框 290">
            <a:extLst>
              <a:ext uri="{FF2B5EF4-FFF2-40B4-BE49-F238E27FC236}">
                <a16:creationId xmlns="" xmlns:a16="http://schemas.microsoft.com/office/drawing/2014/main" id="{7F011873-3350-49C3-AC8E-1ABBFE0232DE}"/>
              </a:ext>
            </a:extLst>
          </p:cNvPr>
          <p:cNvSpPr txBox="1"/>
          <p:nvPr/>
        </p:nvSpPr>
        <p:spPr>
          <a:xfrm>
            <a:off x="9715668" y="3956276"/>
            <a:ext cx="1851492" cy="322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字魂</a:t>
            </a:r>
            <a:r>
              <a:rPr lang="en-US" altLang="zh-CN" sz="1400">
                <a:solidFill>
                  <a:srgbClr val="323B44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55</a:t>
            </a:r>
            <a:r>
              <a:rPr lang="zh-CN" altLang="en-US" sz="1400">
                <a:solidFill>
                  <a:srgbClr val="323B44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号</a:t>
            </a:r>
            <a:r>
              <a:rPr lang="en-US" altLang="zh-CN" sz="1400">
                <a:solidFill>
                  <a:srgbClr val="323B44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-</a:t>
            </a:r>
            <a:r>
              <a:rPr lang="zh-CN" altLang="en-US" sz="1400">
                <a:solidFill>
                  <a:srgbClr val="323B44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</a:rPr>
              <a:t>龙吟手书</a:t>
            </a:r>
            <a:endParaRPr lang="en-US" altLang="zh-CN" sz="1400" dirty="0">
              <a:solidFill>
                <a:srgbClr val="323B44"/>
              </a:solidFill>
              <a:latin typeface="字魂55号-龙吟手书" panose="00000500000000000000" pitchFamily="2" charset="-122"/>
              <a:ea typeface="字魂55号-龙吟手书" panose="00000500000000000000" pitchFamily="2" charset="-122"/>
            </a:endParaRPr>
          </a:p>
        </p:txBody>
      </p:sp>
      <p:sp>
        <p:nvSpPr>
          <p:cNvPr id="293" name="文本框 292">
            <a:extLst>
              <a:ext uri="{FF2B5EF4-FFF2-40B4-BE49-F238E27FC236}">
                <a16:creationId xmlns="" xmlns:a16="http://schemas.microsoft.com/office/drawing/2014/main" id="{15B2E027-91D2-49F2-8DE0-D8771E02ABF8}"/>
              </a:ext>
            </a:extLst>
          </p:cNvPr>
          <p:cNvSpPr txBox="1"/>
          <p:nvPr/>
        </p:nvSpPr>
        <p:spPr>
          <a:xfrm>
            <a:off x="7740332" y="4665235"/>
            <a:ext cx="1664445" cy="3046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baseline="0">
                <a:solidFill>
                  <a:srgbClr val="323B44"/>
                </a:solidFill>
                <a:latin typeface="字悦宋刻本（非商用）" panose="02000500040000020004" pitchFamily="2" charset="-122"/>
                <a:ea typeface="字悦宋刻本（非商用）" panose="02000500040000020004" pitchFamily="2" charset="-122"/>
              </a:rPr>
              <a:t>字悦宋刻本（非商用）</a:t>
            </a:r>
            <a:endParaRPr lang="zh-CN" altLang="en-US" sz="1200" baseline="0" dirty="0">
              <a:solidFill>
                <a:srgbClr val="323B44"/>
              </a:solidFill>
              <a:latin typeface="字悦宋刻本（非商用）" panose="02000500040000020004" pitchFamily="2" charset="-122"/>
              <a:ea typeface="字悦宋刻本（非商用）" panose="02000500040000020004" pitchFamily="2" charset="-122"/>
            </a:endParaRPr>
          </a:p>
        </p:txBody>
      </p:sp>
      <p:sp>
        <p:nvSpPr>
          <p:cNvPr id="295" name="文本框 294">
            <a:extLst>
              <a:ext uri="{FF2B5EF4-FFF2-40B4-BE49-F238E27FC236}">
                <a16:creationId xmlns="" xmlns:a16="http://schemas.microsoft.com/office/drawing/2014/main" id="{6277D8E3-77E6-4E4C-817A-EEF18695CF73}"/>
              </a:ext>
            </a:extLst>
          </p:cNvPr>
          <p:cNvSpPr txBox="1"/>
          <p:nvPr/>
        </p:nvSpPr>
        <p:spPr>
          <a:xfrm>
            <a:off x="10125879" y="4665235"/>
            <a:ext cx="1031072" cy="292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baseline="0">
                <a:solidFill>
                  <a:srgbClr val="323B44"/>
                </a:solidFill>
                <a:latin typeface="刻石录颜体" panose="02000500000000000000" pitchFamily="2" charset="-122"/>
                <a:ea typeface="刻石录颜体" panose="02000500000000000000" pitchFamily="2" charset="-122"/>
              </a:rPr>
              <a:t>刻石錄顏體</a:t>
            </a:r>
            <a:endParaRPr lang="zh-CN" altLang="en-US" sz="1200" baseline="0" dirty="0">
              <a:solidFill>
                <a:srgbClr val="323B44"/>
              </a:solidFill>
              <a:latin typeface="刻石录颜体" panose="02000500000000000000" pitchFamily="2" charset="-122"/>
              <a:ea typeface="刻石录颜体" panose="02000500000000000000" pitchFamily="2" charset="-122"/>
            </a:endParaRPr>
          </a:p>
        </p:txBody>
      </p:sp>
      <p:sp>
        <p:nvSpPr>
          <p:cNvPr id="297" name="文本框 296">
            <a:extLst>
              <a:ext uri="{FF2B5EF4-FFF2-40B4-BE49-F238E27FC236}">
                <a16:creationId xmlns="" xmlns:a16="http://schemas.microsoft.com/office/drawing/2014/main" id="{9B0B02E0-414C-4C14-B7AF-398EEA3C1178}"/>
              </a:ext>
            </a:extLst>
          </p:cNvPr>
          <p:cNvSpPr txBox="1"/>
          <p:nvPr/>
        </p:nvSpPr>
        <p:spPr>
          <a:xfrm>
            <a:off x="1450523" y="5343833"/>
            <a:ext cx="1830891" cy="3300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江西拙楷" panose="02010600040101010101" pitchFamily="2" charset="-122"/>
                <a:ea typeface="江西拙楷" panose="02010600040101010101" pitchFamily="2" charset="-122"/>
              </a:rPr>
              <a:t>江西拙楷</a:t>
            </a:r>
            <a:endParaRPr lang="en-US" altLang="zh-CN" sz="1400" dirty="0">
              <a:solidFill>
                <a:srgbClr val="323B44"/>
              </a:solidFill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  <p:sp>
        <p:nvSpPr>
          <p:cNvPr id="299" name="文本框 298">
            <a:extLst>
              <a:ext uri="{FF2B5EF4-FFF2-40B4-BE49-F238E27FC236}">
                <a16:creationId xmlns="" xmlns:a16="http://schemas.microsoft.com/office/drawing/2014/main" id="{1842A1F3-F83D-4199-9865-1E7F14F5F95F}"/>
              </a:ext>
            </a:extLst>
          </p:cNvPr>
          <p:cNvSpPr txBox="1"/>
          <p:nvPr/>
        </p:nvSpPr>
        <p:spPr>
          <a:xfrm>
            <a:off x="3602608" y="5345404"/>
            <a:ext cx="1664445" cy="35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b="0" i="0">
                <a:solidFill>
                  <a:srgbClr val="333333"/>
                </a:solidFill>
                <a:effectLst/>
                <a:latin typeface="问藏书房" pitchFamily="2" charset="-122"/>
                <a:ea typeface="问藏书房" pitchFamily="2" charset="-122"/>
              </a:rPr>
              <a:t>问藏书房</a:t>
            </a:r>
            <a:endParaRPr lang="zh-CN" altLang="en-US" sz="1400" dirty="0">
              <a:solidFill>
                <a:srgbClr val="323B44"/>
              </a:solidFill>
              <a:latin typeface="问藏书房" pitchFamily="2" charset="-122"/>
              <a:ea typeface="问藏书房" pitchFamily="2" charset="-122"/>
            </a:endParaRPr>
          </a:p>
        </p:txBody>
      </p:sp>
      <p:sp>
        <p:nvSpPr>
          <p:cNvPr id="301" name="文本框 300">
            <a:extLst>
              <a:ext uri="{FF2B5EF4-FFF2-40B4-BE49-F238E27FC236}">
                <a16:creationId xmlns="" xmlns:a16="http://schemas.microsoft.com/office/drawing/2014/main" id="{425FE5ED-B9DD-40C6-A592-44D43B5E3827}"/>
              </a:ext>
            </a:extLst>
          </p:cNvPr>
          <p:cNvSpPr txBox="1"/>
          <p:nvPr/>
        </p:nvSpPr>
        <p:spPr>
          <a:xfrm>
            <a:off x="5632654" y="5344282"/>
            <a:ext cx="1742078" cy="3291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b="0" i="0" spc="-150">
                <a:solidFill>
                  <a:srgbClr val="333333"/>
                </a:solidFill>
                <a:effectLst/>
                <a:latin typeface="方正字迹-张爨简体" panose="02010600010101010101" pitchFamily="2" charset="-122"/>
                <a:ea typeface="方正字迹-张爨简体" panose="02010600010101010101" pitchFamily="2" charset="-122"/>
              </a:rPr>
              <a:t>方正字迹</a:t>
            </a:r>
            <a:r>
              <a:rPr lang="en-US" altLang="zh-CN" sz="1400" b="0" i="0" spc="-150">
                <a:solidFill>
                  <a:srgbClr val="333333"/>
                </a:solidFill>
                <a:effectLst/>
                <a:latin typeface="方正字迹-张爨简体" panose="02010600010101010101" pitchFamily="2" charset="-122"/>
                <a:ea typeface="方正字迹-张爨简体" panose="02010600010101010101" pitchFamily="2" charset="-122"/>
              </a:rPr>
              <a:t>-</a:t>
            </a:r>
            <a:r>
              <a:rPr lang="zh-CN" altLang="en-US" sz="1400" b="0" i="0" spc="-150">
                <a:solidFill>
                  <a:srgbClr val="333333"/>
                </a:solidFill>
                <a:effectLst/>
                <a:latin typeface="方正字迹-张爨简体" panose="02010600010101010101" pitchFamily="2" charset="-122"/>
                <a:ea typeface="方正字迹-张爨简体" panose="02010600010101010101" pitchFamily="2" charset="-122"/>
              </a:rPr>
              <a:t>张爨简体</a:t>
            </a:r>
            <a:endParaRPr lang="zh-CN" altLang="en-US" sz="1400" spc="-150" baseline="0" dirty="0">
              <a:solidFill>
                <a:srgbClr val="323B44"/>
              </a:solidFill>
              <a:latin typeface="方正字迹-张爨简体" panose="02010600010101010101" pitchFamily="2" charset="-122"/>
              <a:ea typeface="方正字迹-张爨简体" panose="02010600010101010101" pitchFamily="2" charset="-122"/>
            </a:endParaRPr>
          </a:p>
        </p:txBody>
      </p:sp>
      <p:sp>
        <p:nvSpPr>
          <p:cNvPr id="303" name="文本框 302">
            <a:extLst>
              <a:ext uri="{FF2B5EF4-FFF2-40B4-BE49-F238E27FC236}">
                <a16:creationId xmlns="" xmlns:a16="http://schemas.microsoft.com/office/drawing/2014/main" id="{FC54C6CA-3F99-485E-9D29-28E8672A24AA}"/>
              </a:ext>
            </a:extLst>
          </p:cNvPr>
          <p:cNvSpPr txBox="1"/>
          <p:nvPr/>
        </p:nvSpPr>
        <p:spPr>
          <a:xfrm>
            <a:off x="7634397" y="5370122"/>
            <a:ext cx="1876316" cy="2774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100" baseline="0">
                <a:solidFill>
                  <a:srgbClr val="323B44"/>
                </a:solidFill>
                <a:latin typeface="文悦新青年体 (非商业使用) W8" pitchFamily="50" charset="-122"/>
                <a:ea typeface="文悦新青年体 (非商业使用) W8" pitchFamily="50" charset="-122"/>
              </a:rPr>
              <a:t>文悦新青年体 </a:t>
            </a:r>
            <a:r>
              <a:rPr lang="en-US" altLang="zh-CN" sz="1100" baseline="0">
                <a:solidFill>
                  <a:srgbClr val="323B44"/>
                </a:solidFill>
                <a:latin typeface="文悦新青年体 (非商业使用) W8" pitchFamily="50" charset="-122"/>
                <a:ea typeface="文悦新青年体 (非商业使用) W8" pitchFamily="50" charset="-122"/>
              </a:rPr>
              <a:t>(</a:t>
            </a:r>
            <a:r>
              <a:rPr lang="zh-CN" altLang="en-US" sz="1100" baseline="0">
                <a:solidFill>
                  <a:srgbClr val="323B44"/>
                </a:solidFill>
                <a:latin typeface="文悦新青年体 (非商业使用) W8" pitchFamily="50" charset="-122"/>
                <a:ea typeface="文悦新青年体 (非商业使用) W8" pitchFamily="50" charset="-122"/>
              </a:rPr>
              <a:t>非商业使用</a:t>
            </a:r>
            <a:r>
              <a:rPr lang="en-US" altLang="zh-CN" sz="1100" baseline="0">
                <a:solidFill>
                  <a:srgbClr val="323B44"/>
                </a:solidFill>
                <a:latin typeface="文悦新青年体 (非商业使用) W8" pitchFamily="50" charset="-122"/>
                <a:ea typeface="文悦新青年体 (非商业使用) W8" pitchFamily="50" charset="-122"/>
              </a:rPr>
              <a:t>) W8</a:t>
            </a:r>
            <a:endParaRPr lang="zh-CN" altLang="en-US" sz="1100" baseline="0" dirty="0">
              <a:solidFill>
                <a:srgbClr val="323B44"/>
              </a:solidFill>
              <a:latin typeface="文悦新青年体 (非商业使用) W8" pitchFamily="50" charset="-122"/>
              <a:ea typeface="文悦新青年体 (非商业使用) W8" pitchFamily="50" charset="-122"/>
            </a:endParaRPr>
          </a:p>
        </p:txBody>
      </p:sp>
      <p:sp>
        <p:nvSpPr>
          <p:cNvPr id="305" name="文本框 304">
            <a:extLst>
              <a:ext uri="{FF2B5EF4-FFF2-40B4-BE49-F238E27FC236}">
                <a16:creationId xmlns="" xmlns:a16="http://schemas.microsoft.com/office/drawing/2014/main" id="{5FA7F494-0FEC-4C89-9B72-29B192FD1A6F}"/>
              </a:ext>
            </a:extLst>
          </p:cNvPr>
          <p:cNvSpPr txBox="1"/>
          <p:nvPr/>
        </p:nvSpPr>
        <p:spPr>
          <a:xfrm>
            <a:off x="9825398" y="5362556"/>
            <a:ext cx="1632034" cy="2963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baseline="0">
                <a:solidFill>
                  <a:srgbClr val="323B44"/>
                </a:solidFill>
                <a:latin typeface="方正苏新诗柳楷简体" panose="02000000000000000000" pitchFamily="2" charset="-122"/>
                <a:ea typeface="方正苏新诗柳楷简体" panose="02000000000000000000" pitchFamily="2" charset="-122"/>
              </a:rPr>
              <a:t>方正苏新诗柳楷简体</a:t>
            </a:r>
            <a:endParaRPr lang="zh-CN" altLang="en-US" sz="1200" baseline="0" dirty="0">
              <a:solidFill>
                <a:srgbClr val="323B44"/>
              </a:solidFill>
              <a:latin typeface="方正苏新诗柳楷简体" panose="02000000000000000000" pitchFamily="2" charset="-122"/>
              <a:ea typeface="方正苏新诗柳楷简体" panose="02000000000000000000" pitchFamily="2" charset="-122"/>
            </a:endParaRPr>
          </a:p>
        </p:txBody>
      </p:sp>
      <p:sp>
        <p:nvSpPr>
          <p:cNvPr id="307" name="文本框 306">
            <a:extLst>
              <a:ext uri="{FF2B5EF4-FFF2-40B4-BE49-F238E27FC236}">
                <a16:creationId xmlns="" xmlns:a16="http://schemas.microsoft.com/office/drawing/2014/main" id="{CA1DCDDC-E267-4FCC-A4D6-C9CBCCDD7021}"/>
              </a:ext>
            </a:extLst>
          </p:cNvPr>
          <p:cNvSpPr txBox="1"/>
          <p:nvPr/>
        </p:nvSpPr>
        <p:spPr>
          <a:xfrm>
            <a:off x="1855386" y="6041828"/>
            <a:ext cx="1021164" cy="3165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腾讯体" panose="02010600010101010101" pitchFamily="2" charset="-122"/>
                <a:ea typeface="腾讯体" panose="02010600010101010101" pitchFamily="2" charset="-122"/>
              </a:rPr>
              <a:t>腾讯体</a:t>
            </a:r>
            <a:endParaRPr lang="en-US" altLang="zh-CN" sz="1400" dirty="0">
              <a:solidFill>
                <a:srgbClr val="323B44"/>
              </a:solidFill>
              <a:latin typeface="腾讯体" panose="02010600010101010101" pitchFamily="2" charset="-122"/>
              <a:ea typeface="腾讯体" panose="02010600010101010101" pitchFamily="2" charset="-122"/>
            </a:endParaRPr>
          </a:p>
        </p:txBody>
      </p:sp>
      <p:sp>
        <p:nvSpPr>
          <p:cNvPr id="309" name="文本框 308">
            <a:extLst>
              <a:ext uri="{FF2B5EF4-FFF2-40B4-BE49-F238E27FC236}">
                <a16:creationId xmlns="" xmlns:a16="http://schemas.microsoft.com/office/drawing/2014/main" id="{03F922DF-F6FA-4296-9FED-A813574A4BC7}"/>
              </a:ext>
            </a:extLst>
          </p:cNvPr>
          <p:cNvSpPr txBox="1"/>
          <p:nvPr/>
        </p:nvSpPr>
        <p:spPr>
          <a:xfrm>
            <a:off x="3740446" y="6025446"/>
            <a:ext cx="1388768" cy="349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600" spc="-300">
                <a:solidFill>
                  <a:srgbClr val="323B44"/>
                </a:solidFill>
                <a:latin typeface="胡晓波骚包体" panose="02010600030101010101" pitchFamily="2" charset="-122"/>
                <a:ea typeface="胡晓波骚包体" panose="02010600030101010101" pitchFamily="2" charset="-122"/>
              </a:rPr>
              <a:t>胡晓波骚包体</a:t>
            </a:r>
            <a:endParaRPr lang="en-US" altLang="zh-CN" sz="1600" spc="-300" dirty="0">
              <a:solidFill>
                <a:srgbClr val="323B44"/>
              </a:solidFill>
              <a:latin typeface="胡晓波骚包体" panose="02010600030101010101" pitchFamily="2" charset="-122"/>
              <a:ea typeface="胡晓波骚包体" panose="02010600030101010101" pitchFamily="2" charset="-122"/>
            </a:endParaRPr>
          </a:p>
        </p:txBody>
      </p:sp>
      <p:sp>
        <p:nvSpPr>
          <p:cNvPr id="311" name="文本框 310">
            <a:extLst>
              <a:ext uri="{FF2B5EF4-FFF2-40B4-BE49-F238E27FC236}">
                <a16:creationId xmlns="" xmlns:a16="http://schemas.microsoft.com/office/drawing/2014/main" id="{CC8E7250-85DC-4A85-BEFC-EE1936545941}"/>
              </a:ext>
            </a:extLst>
          </p:cNvPr>
          <p:cNvSpPr txBox="1"/>
          <p:nvPr/>
        </p:nvSpPr>
        <p:spPr>
          <a:xfrm>
            <a:off x="5966504" y="6030800"/>
            <a:ext cx="1074376" cy="3386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>
                <a:solidFill>
                  <a:srgbClr val="323B44"/>
                </a:solidFill>
                <a:latin typeface="优设好身体" panose="00020600040101010101" pitchFamily="18" charset="-122"/>
                <a:ea typeface="优设好身体" panose="00020600040101010101" pitchFamily="18" charset="-122"/>
              </a:rPr>
              <a:t>优设好身体</a:t>
            </a:r>
            <a:endParaRPr lang="en-US" altLang="zh-CN" sz="1400" dirty="0">
              <a:solidFill>
                <a:srgbClr val="323B44"/>
              </a:solidFill>
              <a:latin typeface="优设好身体" panose="00020600040101010101" pitchFamily="18" charset="-122"/>
              <a:ea typeface="优设好身体" panose="00020600040101010101" pitchFamily="18" charset="-122"/>
            </a:endParaRPr>
          </a:p>
        </p:txBody>
      </p:sp>
      <p:sp>
        <p:nvSpPr>
          <p:cNvPr id="313" name="文本框 312">
            <a:extLst>
              <a:ext uri="{FF2B5EF4-FFF2-40B4-BE49-F238E27FC236}">
                <a16:creationId xmlns="" xmlns:a16="http://schemas.microsoft.com/office/drawing/2014/main" id="{AEA908F3-028D-40A5-9374-3980FC43EF16}"/>
              </a:ext>
            </a:extLst>
          </p:cNvPr>
          <p:cNvSpPr txBox="1"/>
          <p:nvPr/>
        </p:nvSpPr>
        <p:spPr>
          <a:xfrm>
            <a:off x="7740332" y="6039040"/>
            <a:ext cx="1664445" cy="322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400" baseline="0">
                <a:solidFill>
                  <a:srgbClr val="323B44"/>
                </a:solidFill>
                <a:latin typeface="演示佛系体" panose="00000500000000000000" pitchFamily="2" charset="-122"/>
                <a:ea typeface="演示佛系体" panose="00000500000000000000" pitchFamily="2" charset="-122"/>
              </a:rPr>
              <a:t>演示佛系体</a:t>
            </a:r>
            <a:endParaRPr lang="zh-CN" altLang="en-US" sz="1400" baseline="0" dirty="0">
              <a:solidFill>
                <a:srgbClr val="323B44"/>
              </a:solidFill>
              <a:latin typeface="演示佛系体" panose="00000500000000000000" pitchFamily="2" charset="-122"/>
              <a:ea typeface="演示佛系体" panose="00000500000000000000" pitchFamily="2" charset="-122"/>
            </a:endParaRPr>
          </a:p>
        </p:txBody>
      </p:sp>
      <p:sp>
        <p:nvSpPr>
          <p:cNvPr id="315" name="文本框 314">
            <a:extLst>
              <a:ext uri="{FF2B5EF4-FFF2-40B4-BE49-F238E27FC236}">
                <a16:creationId xmlns="" xmlns:a16="http://schemas.microsoft.com/office/drawing/2014/main" id="{D7809818-FB57-427E-8F88-E2A0AE9A5801}"/>
              </a:ext>
            </a:extLst>
          </p:cNvPr>
          <p:cNvSpPr txBox="1"/>
          <p:nvPr/>
        </p:nvSpPr>
        <p:spPr>
          <a:xfrm>
            <a:off x="10236876" y="6055454"/>
            <a:ext cx="809076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 baseline="0">
                <a:solidFill>
                  <a:srgbClr val="323B44"/>
                </a:solidFill>
                <a:latin typeface="贤二体" panose="00020600040101010101" pitchFamily="18" charset="-122"/>
                <a:ea typeface="贤二体" panose="00020600040101010101" pitchFamily="18" charset="-122"/>
              </a:rPr>
              <a:t>贤二体</a:t>
            </a:r>
            <a:endParaRPr lang="zh-CN" altLang="en-US" sz="1200" baseline="0" dirty="0">
              <a:solidFill>
                <a:srgbClr val="323B44"/>
              </a:solidFill>
              <a:latin typeface="贤二体" panose="00020600040101010101" pitchFamily="18" charset="-122"/>
              <a:ea typeface="贤二体" panose="00020600040101010101" pitchFamily="18" charset="-122"/>
            </a:endParaRPr>
          </a:p>
        </p:txBody>
      </p:sp>
      <p:sp>
        <p:nvSpPr>
          <p:cNvPr id="316" name="文本框 315">
            <a:extLst>
              <a:ext uri="{FF2B5EF4-FFF2-40B4-BE49-F238E27FC236}">
                <a16:creationId xmlns="" xmlns:a16="http://schemas.microsoft.com/office/drawing/2014/main" id="{F32BAFA8-D38A-472E-A3CB-650D5147F63E}"/>
              </a:ext>
            </a:extLst>
          </p:cNvPr>
          <p:cNvSpPr txBox="1"/>
          <p:nvPr/>
        </p:nvSpPr>
        <p:spPr>
          <a:xfrm>
            <a:off x="10081428" y="2600201"/>
            <a:ext cx="1119972" cy="28719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  <a:spcAft>
                <a:spcPts val="1200"/>
              </a:spcAft>
            </a:pPr>
            <a:r>
              <a:rPr lang="zh-CN" altLang="en-US" sz="1200">
                <a:solidFill>
                  <a:srgbClr val="323B4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微软雅黑</a:t>
            </a:r>
            <a:endParaRPr lang="zh-CN" altLang="en-US" sz="1200" dirty="0">
              <a:solidFill>
                <a:srgbClr val="323B4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1943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50803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2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microsoft.com/office/2007/relationships/hdphoto" Target="../media/hdphoto3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xiangtiange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microsoft.com/office/2007/relationships/hdphoto" Target="../media/hdphoto2.wdp"/><Relationship Id="rId7" Type="http://schemas.openxmlformats.org/officeDocument/2006/relationships/image" Target="../media/image16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2.wdp"/><Relationship Id="rId7" Type="http://schemas.openxmlformats.org/officeDocument/2006/relationships/chart" Target="../charts/chart3.xml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图片包含 游戏机, 项链&#10;&#10;描述已自动生成">
            <a:extLst>
              <a:ext uri="{FF2B5EF4-FFF2-40B4-BE49-F238E27FC236}">
                <a16:creationId xmlns="" xmlns:a16="http://schemas.microsoft.com/office/drawing/2014/main" id="{1A39116C-1FFF-4723-ADAA-0DAE54B6EEB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3500000">
            <a:off x="-1500065" y="21105"/>
            <a:ext cx="4754017" cy="4927098"/>
          </a:xfrm>
          <a:custGeom>
            <a:avLst/>
            <a:gdLst>
              <a:gd name="connsiteX0" fmla="*/ 4754017 w 4754017"/>
              <a:gd name="connsiteY0" fmla="*/ 3600372 h 4927098"/>
              <a:gd name="connsiteX1" fmla="*/ 3427291 w 4754017"/>
              <a:gd name="connsiteY1" fmla="*/ 4927098 h 4927098"/>
              <a:gd name="connsiteX2" fmla="*/ 0 w 4754017"/>
              <a:gd name="connsiteY2" fmla="*/ 4927098 h 4927098"/>
              <a:gd name="connsiteX3" fmla="*/ 0 w 4754017"/>
              <a:gd name="connsiteY3" fmla="*/ 0 h 4927098"/>
              <a:gd name="connsiteX4" fmla="*/ 1153644 w 4754017"/>
              <a:gd name="connsiteY4" fmla="*/ 0 h 4927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4017" h="4927098">
                <a:moveTo>
                  <a:pt x="4754017" y="3600372"/>
                </a:moveTo>
                <a:lnTo>
                  <a:pt x="3427291" y="4927098"/>
                </a:lnTo>
                <a:lnTo>
                  <a:pt x="0" y="4927098"/>
                </a:lnTo>
                <a:lnTo>
                  <a:pt x="0" y="0"/>
                </a:lnTo>
                <a:lnTo>
                  <a:pt x="1153644" y="0"/>
                </a:lnTo>
                <a:close/>
              </a:path>
            </a:pathLst>
          </a:custGeom>
        </p:spPr>
      </p:pic>
      <p:pic>
        <p:nvPicPr>
          <p:cNvPr id="35" name="图片 34" descr="图片包含 游戏机, 项链&#10;&#10;描述已自动生成">
            <a:extLst>
              <a:ext uri="{FF2B5EF4-FFF2-40B4-BE49-F238E27FC236}">
                <a16:creationId xmlns="" xmlns:a16="http://schemas.microsoft.com/office/drawing/2014/main" id="{4A8368A8-3BE0-43CE-85E4-94ECDCFB70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7040">
            <a:off x="7636807" y="-325840"/>
            <a:ext cx="4927098" cy="492709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103FA8E5-DD69-4109-8D77-8ED9477DCFB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rgbClr val="009DD9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9434" y="1850264"/>
            <a:ext cx="12211433" cy="49889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</p:pic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0112D0E7-0191-4479-94FB-6644905DC5D3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ysClr val="window" lastClr="FFFFFF">
                  <a:alpha val="95000"/>
                </a:sysClr>
              </a:gs>
              <a:gs pos="100000">
                <a:sysClr val="window" lastClr="FFFFFF">
                  <a:alpha val="85000"/>
                </a:sys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pic>
        <p:nvPicPr>
          <p:cNvPr id="39" name="图片 38" descr="图片包含 游戏机, 项链&#10;&#10;描述已自动生成">
            <a:extLst>
              <a:ext uri="{FF2B5EF4-FFF2-40B4-BE49-F238E27FC236}">
                <a16:creationId xmlns="" xmlns:a16="http://schemas.microsoft.com/office/drawing/2014/main" id="{C73ED348-828C-4EA3-A616-1366EB26793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736206">
            <a:off x="8038506" y="-691157"/>
            <a:ext cx="4736170" cy="6520362"/>
          </a:xfrm>
          <a:custGeom>
            <a:avLst/>
            <a:gdLst>
              <a:gd name="connsiteX0" fmla="*/ 0 w 4736170"/>
              <a:gd name="connsiteY0" fmla="*/ 0 h 6520362"/>
              <a:gd name="connsiteX1" fmla="*/ 4736170 w 4736170"/>
              <a:gd name="connsiteY1" fmla="*/ 1215739 h 6520362"/>
              <a:gd name="connsiteX2" fmla="*/ 3374513 w 4736170"/>
              <a:gd name="connsiteY2" fmla="*/ 6520362 h 6520362"/>
              <a:gd name="connsiteX3" fmla="*/ 0 w 4736170"/>
              <a:gd name="connsiteY3" fmla="*/ 6520362 h 652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36170" h="6520362">
                <a:moveTo>
                  <a:pt x="0" y="0"/>
                </a:moveTo>
                <a:lnTo>
                  <a:pt x="4736170" y="1215739"/>
                </a:lnTo>
                <a:lnTo>
                  <a:pt x="3374513" y="6520362"/>
                </a:lnTo>
                <a:lnTo>
                  <a:pt x="0" y="6520362"/>
                </a:lnTo>
                <a:close/>
              </a:path>
            </a:pathLst>
          </a:custGeom>
        </p:spPr>
      </p:pic>
      <p:pic>
        <p:nvPicPr>
          <p:cNvPr id="37" name="图片 36" descr="图片包含 游戏机, 项链&#10;&#10;描述已自动生成">
            <a:extLst>
              <a:ext uri="{FF2B5EF4-FFF2-40B4-BE49-F238E27FC236}">
                <a16:creationId xmlns="" xmlns:a16="http://schemas.microsoft.com/office/drawing/2014/main" id="{BC24DF20-9840-435C-AD2F-769C7DAF6D0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19451">
            <a:off x="-805204" y="-1537384"/>
            <a:ext cx="5457594" cy="7704023"/>
          </a:xfrm>
          <a:custGeom>
            <a:avLst/>
            <a:gdLst>
              <a:gd name="connsiteX0" fmla="*/ 0 w 5457594"/>
              <a:gd name="connsiteY0" fmla="*/ 2582612 h 7704023"/>
              <a:gd name="connsiteX1" fmla="*/ 5457594 w 5457594"/>
              <a:gd name="connsiteY1" fmla="*/ 0 h 7704023"/>
              <a:gd name="connsiteX2" fmla="*/ 5457594 w 5457594"/>
              <a:gd name="connsiteY2" fmla="*/ 7587105 h 7704023"/>
              <a:gd name="connsiteX3" fmla="*/ 5210522 w 5457594"/>
              <a:gd name="connsiteY3" fmla="*/ 7704023 h 7704023"/>
              <a:gd name="connsiteX4" fmla="*/ 2423526 w 5457594"/>
              <a:gd name="connsiteY4" fmla="*/ 7704023 h 770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7594" h="7704023">
                <a:moveTo>
                  <a:pt x="0" y="2582612"/>
                </a:moveTo>
                <a:lnTo>
                  <a:pt x="5457594" y="0"/>
                </a:lnTo>
                <a:lnTo>
                  <a:pt x="5457594" y="7587105"/>
                </a:lnTo>
                <a:lnTo>
                  <a:pt x="5210522" y="7704023"/>
                </a:lnTo>
                <a:lnTo>
                  <a:pt x="2423526" y="7704023"/>
                </a:lnTo>
                <a:close/>
              </a:path>
            </a:pathLst>
          </a:custGeom>
        </p:spPr>
      </p:pic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96869EFF-A220-4E55-B485-F2E3C7B2245E}"/>
              </a:ext>
            </a:extLst>
          </p:cNvPr>
          <p:cNvSpPr txBox="1"/>
          <p:nvPr/>
        </p:nvSpPr>
        <p:spPr>
          <a:xfrm>
            <a:off x="2518116" y="2151522"/>
            <a:ext cx="7155768" cy="1556195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44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ea"/>
                <a:ea typeface="+mj-ea"/>
              </a:rPr>
              <a:t>非小细胞肺癌</a:t>
            </a:r>
            <a:r>
              <a:rPr lang="en-US" altLang="zh-CN" sz="44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ea"/>
                <a:ea typeface="+mj-ea"/>
              </a:rPr>
              <a:t>EGFR</a:t>
            </a:r>
            <a:r>
              <a:rPr lang="zh-CN" altLang="en-US" sz="44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ea"/>
                <a:ea typeface="+mj-ea"/>
              </a:rPr>
              <a:t>基因突变影像学诊断文献复习</a:t>
            </a:r>
          </a:p>
        </p:txBody>
      </p: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E42A9805-C613-4D2C-A208-A677A75331FC}"/>
              </a:ext>
            </a:extLst>
          </p:cNvPr>
          <p:cNvGrpSpPr/>
          <p:nvPr/>
        </p:nvGrpSpPr>
        <p:grpSpPr>
          <a:xfrm>
            <a:off x="5413312" y="1252672"/>
            <a:ext cx="1489138" cy="686020"/>
            <a:chOff x="5527763" y="1541256"/>
            <a:chExt cx="1260236" cy="580568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</p:grpSpPr>
        <p:sp>
          <p:nvSpPr>
            <p:cNvPr id="64" name="任意多边形: 形状 63">
              <a:extLst>
                <a:ext uri="{FF2B5EF4-FFF2-40B4-BE49-F238E27FC236}">
                  <a16:creationId xmlns="" xmlns:a16="http://schemas.microsoft.com/office/drawing/2014/main" id="{93E18599-5EA0-415F-9A3B-A9B667232494}"/>
                </a:ext>
              </a:extLst>
            </p:cNvPr>
            <p:cNvSpPr/>
            <p:nvPr/>
          </p:nvSpPr>
          <p:spPr>
            <a:xfrm>
              <a:off x="5909459" y="1684532"/>
              <a:ext cx="874" cy="4320"/>
            </a:xfrm>
            <a:custGeom>
              <a:avLst/>
              <a:gdLst>
                <a:gd name="connsiteX0" fmla="*/ 875 w 874"/>
                <a:gd name="connsiteY0" fmla="*/ 4320 h 4320"/>
                <a:gd name="connsiteX1" fmla="*/ 875 w 874"/>
                <a:gd name="connsiteY1" fmla="*/ 4320 h 4320"/>
                <a:gd name="connsiteX2" fmla="*/ 875 w 874"/>
                <a:gd name="connsiteY2" fmla="*/ 4320 h 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4" h="4320">
                  <a:moveTo>
                    <a:pt x="875" y="4320"/>
                  </a:moveTo>
                  <a:cubicBezTo>
                    <a:pt x="709" y="1783"/>
                    <a:pt x="-1008" y="-3981"/>
                    <a:pt x="875" y="4320"/>
                  </a:cubicBezTo>
                  <a:lnTo>
                    <a:pt x="875" y="4320"/>
                  </a:ln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="" xmlns:a16="http://schemas.microsoft.com/office/drawing/2014/main" id="{F7287585-956E-474A-A473-750B705F544A}"/>
                </a:ext>
              </a:extLst>
            </p:cNvPr>
            <p:cNvSpPr/>
            <p:nvPr/>
          </p:nvSpPr>
          <p:spPr>
            <a:xfrm>
              <a:off x="5873382" y="1800719"/>
              <a:ext cx="66" cy="182"/>
            </a:xfrm>
            <a:custGeom>
              <a:avLst/>
              <a:gdLst>
                <a:gd name="connsiteX0" fmla="*/ 66 w 66"/>
                <a:gd name="connsiteY0" fmla="*/ 183 h 182"/>
                <a:gd name="connsiteX1" fmla="*/ 66 w 66"/>
                <a:gd name="connsiteY1" fmla="*/ 183 h 182"/>
                <a:gd name="connsiteX2" fmla="*/ 66 w 66"/>
                <a:gd name="connsiteY2" fmla="*/ 183 h 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" h="182">
                  <a:moveTo>
                    <a:pt x="66" y="183"/>
                  </a:moveTo>
                  <a:cubicBezTo>
                    <a:pt x="66" y="0"/>
                    <a:pt x="-83" y="-116"/>
                    <a:pt x="66" y="183"/>
                  </a:cubicBezTo>
                  <a:cubicBezTo>
                    <a:pt x="66" y="125"/>
                    <a:pt x="66" y="183"/>
                    <a:pt x="66" y="183"/>
                  </a:cubicBez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="" xmlns:a16="http://schemas.microsoft.com/office/drawing/2014/main" id="{2BC10094-4A39-45BF-A51E-5487A1083B9A}"/>
                </a:ext>
              </a:extLst>
            </p:cNvPr>
            <p:cNvSpPr/>
            <p:nvPr/>
          </p:nvSpPr>
          <p:spPr>
            <a:xfrm>
              <a:off x="6546185" y="2066621"/>
              <a:ext cx="132" cy="157"/>
            </a:xfrm>
            <a:custGeom>
              <a:avLst/>
              <a:gdLst>
                <a:gd name="connsiteX0" fmla="*/ 75 w 132"/>
                <a:gd name="connsiteY0" fmla="*/ 0 h 157"/>
                <a:gd name="connsiteX1" fmla="*/ 0 w 132"/>
                <a:gd name="connsiteY1" fmla="*/ 158 h 157"/>
                <a:gd name="connsiteX2" fmla="*/ 133 w 132"/>
                <a:gd name="connsiteY2" fmla="*/ 75 h 157"/>
                <a:gd name="connsiteX3" fmla="*/ 75 w 132"/>
                <a:gd name="connsiteY3" fmla="*/ 0 h 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" h="157">
                  <a:moveTo>
                    <a:pt x="75" y="0"/>
                  </a:moveTo>
                  <a:cubicBezTo>
                    <a:pt x="58" y="58"/>
                    <a:pt x="17" y="100"/>
                    <a:pt x="0" y="158"/>
                  </a:cubicBezTo>
                  <a:cubicBezTo>
                    <a:pt x="58" y="133"/>
                    <a:pt x="100" y="91"/>
                    <a:pt x="133" y="75"/>
                  </a:cubicBezTo>
                  <a:lnTo>
                    <a:pt x="75" y="0"/>
                  </a:ln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="" xmlns:a16="http://schemas.microsoft.com/office/drawing/2014/main" id="{CA024A59-8C6D-4A88-A393-61B212809107}"/>
                </a:ext>
              </a:extLst>
            </p:cNvPr>
            <p:cNvSpPr/>
            <p:nvPr/>
          </p:nvSpPr>
          <p:spPr>
            <a:xfrm>
              <a:off x="5527763" y="1605006"/>
              <a:ext cx="372459" cy="350834"/>
            </a:xfrm>
            <a:custGeom>
              <a:avLst/>
              <a:gdLst>
                <a:gd name="connsiteX0" fmla="*/ 324448 w 372459"/>
                <a:gd name="connsiteY0" fmla="*/ 254276 h 350834"/>
                <a:gd name="connsiteX1" fmla="*/ 329241 w 372459"/>
                <a:gd name="connsiteY1" fmla="*/ 245054 h 350834"/>
                <a:gd name="connsiteX2" fmla="*/ 332699 w 372459"/>
                <a:gd name="connsiteY2" fmla="*/ 232383 h 350834"/>
                <a:gd name="connsiteX3" fmla="*/ 336174 w 372459"/>
                <a:gd name="connsiteY3" fmla="*/ 220516 h 350834"/>
                <a:gd name="connsiteX4" fmla="*/ 338728 w 372459"/>
                <a:gd name="connsiteY4" fmla="*/ 209927 h 350834"/>
                <a:gd name="connsiteX5" fmla="*/ 347808 w 372459"/>
                <a:gd name="connsiteY5" fmla="*/ 176060 h 350834"/>
                <a:gd name="connsiteX6" fmla="*/ 349409 w 372459"/>
                <a:gd name="connsiteY6" fmla="*/ 161125 h 350834"/>
                <a:gd name="connsiteX7" fmla="*/ 351217 w 372459"/>
                <a:gd name="connsiteY7" fmla="*/ 153720 h 350834"/>
                <a:gd name="connsiteX8" fmla="*/ 354152 w 372459"/>
                <a:gd name="connsiteY8" fmla="*/ 148470 h 350834"/>
                <a:gd name="connsiteX9" fmla="*/ 353008 w 372459"/>
                <a:gd name="connsiteY9" fmla="*/ 145543 h 350834"/>
                <a:gd name="connsiteX10" fmla="*/ 363498 w 372459"/>
                <a:gd name="connsiteY10" fmla="*/ 146887 h 350834"/>
                <a:gd name="connsiteX11" fmla="*/ 365073 w 372459"/>
                <a:gd name="connsiteY11" fmla="*/ 141190 h 350834"/>
                <a:gd name="connsiteX12" fmla="*/ 369095 w 372459"/>
                <a:gd name="connsiteY12" fmla="*/ 133776 h 350834"/>
                <a:gd name="connsiteX13" fmla="*/ 372255 w 372459"/>
                <a:gd name="connsiteY13" fmla="*/ 117299 h 350834"/>
                <a:gd name="connsiteX14" fmla="*/ 364551 w 372459"/>
                <a:gd name="connsiteY14" fmla="*/ 104661 h 350834"/>
                <a:gd name="connsiteX15" fmla="*/ 350479 w 372459"/>
                <a:gd name="connsiteY15" fmla="*/ 93151 h 350834"/>
                <a:gd name="connsiteX16" fmla="*/ 337036 w 372459"/>
                <a:gd name="connsiteY16" fmla="*/ 84593 h 350834"/>
                <a:gd name="connsiteX17" fmla="*/ 301345 w 372459"/>
                <a:gd name="connsiteY17" fmla="*/ 83274 h 350834"/>
                <a:gd name="connsiteX18" fmla="*/ 265239 w 372459"/>
                <a:gd name="connsiteY18" fmla="*/ 81591 h 350834"/>
                <a:gd name="connsiteX19" fmla="*/ 227781 w 372459"/>
                <a:gd name="connsiteY19" fmla="*/ 91691 h 350834"/>
                <a:gd name="connsiteX20" fmla="*/ 189810 w 372459"/>
                <a:gd name="connsiteY20" fmla="*/ 91409 h 350834"/>
                <a:gd name="connsiteX21" fmla="*/ 173440 w 372459"/>
                <a:gd name="connsiteY21" fmla="*/ 84269 h 350834"/>
                <a:gd name="connsiteX22" fmla="*/ 159989 w 372459"/>
                <a:gd name="connsiteY22" fmla="*/ 80737 h 350834"/>
                <a:gd name="connsiteX23" fmla="*/ 175273 w 372459"/>
                <a:gd name="connsiteY23" fmla="*/ 63530 h 350834"/>
                <a:gd name="connsiteX24" fmla="*/ 181160 w 372459"/>
                <a:gd name="connsiteY24" fmla="*/ 51256 h 350834"/>
                <a:gd name="connsiteX25" fmla="*/ 184776 w 372459"/>
                <a:gd name="connsiteY25" fmla="*/ 35094 h 350834"/>
                <a:gd name="connsiteX26" fmla="*/ 164177 w 372459"/>
                <a:gd name="connsiteY26" fmla="*/ 18269 h 350834"/>
                <a:gd name="connsiteX27" fmla="*/ 131363 w 372459"/>
                <a:gd name="connsiteY27" fmla="*/ 8326 h 350834"/>
                <a:gd name="connsiteX28" fmla="*/ 119281 w 372459"/>
                <a:gd name="connsiteY28" fmla="*/ 3433 h 350834"/>
                <a:gd name="connsiteX29" fmla="*/ 109065 w 372459"/>
                <a:gd name="connsiteY29" fmla="*/ 0 h 350834"/>
                <a:gd name="connsiteX30" fmla="*/ 115840 w 372459"/>
                <a:gd name="connsiteY30" fmla="*/ 19529 h 350834"/>
                <a:gd name="connsiteX31" fmla="*/ 133014 w 372459"/>
                <a:gd name="connsiteY31" fmla="*/ 38486 h 350834"/>
                <a:gd name="connsiteX32" fmla="*/ 123850 w 372459"/>
                <a:gd name="connsiteY32" fmla="*/ 78962 h 350834"/>
                <a:gd name="connsiteX33" fmla="*/ 59019 w 372459"/>
                <a:gd name="connsiteY33" fmla="*/ 134232 h 350834"/>
                <a:gd name="connsiteX34" fmla="*/ 46729 w 372459"/>
                <a:gd name="connsiteY34" fmla="*/ 132341 h 350834"/>
                <a:gd name="connsiteX35" fmla="*/ 41032 w 372459"/>
                <a:gd name="connsiteY35" fmla="*/ 135443 h 350834"/>
                <a:gd name="connsiteX36" fmla="*/ 28295 w 372459"/>
                <a:gd name="connsiteY36" fmla="*/ 135766 h 350834"/>
                <a:gd name="connsiteX37" fmla="*/ 15176 w 372459"/>
                <a:gd name="connsiteY37" fmla="*/ 134920 h 350834"/>
                <a:gd name="connsiteX38" fmla="*/ 7563 w 372459"/>
                <a:gd name="connsiteY38" fmla="*/ 139398 h 350834"/>
                <a:gd name="connsiteX39" fmla="*/ 1601 w 372459"/>
                <a:gd name="connsiteY39" fmla="*/ 146721 h 350834"/>
                <a:gd name="connsiteX40" fmla="*/ 17 w 372459"/>
                <a:gd name="connsiteY40" fmla="*/ 158015 h 350834"/>
                <a:gd name="connsiteX41" fmla="*/ 15773 w 372459"/>
                <a:gd name="connsiteY41" fmla="*/ 176226 h 350834"/>
                <a:gd name="connsiteX42" fmla="*/ 28693 w 372459"/>
                <a:gd name="connsiteY42" fmla="*/ 186218 h 350834"/>
                <a:gd name="connsiteX43" fmla="*/ 38113 w 372459"/>
                <a:gd name="connsiteY43" fmla="*/ 205308 h 350834"/>
                <a:gd name="connsiteX44" fmla="*/ 42790 w 372459"/>
                <a:gd name="connsiteY44" fmla="*/ 235924 h 350834"/>
                <a:gd name="connsiteX45" fmla="*/ 44142 w 372459"/>
                <a:gd name="connsiteY45" fmla="*/ 251033 h 350834"/>
                <a:gd name="connsiteX46" fmla="*/ 41704 w 372459"/>
                <a:gd name="connsiteY46" fmla="*/ 264749 h 350834"/>
                <a:gd name="connsiteX47" fmla="*/ 44557 w 372459"/>
                <a:gd name="connsiteY47" fmla="*/ 281251 h 350834"/>
                <a:gd name="connsiteX48" fmla="*/ 54549 w 372459"/>
                <a:gd name="connsiteY48" fmla="*/ 285713 h 350834"/>
                <a:gd name="connsiteX49" fmla="*/ 62684 w 372459"/>
                <a:gd name="connsiteY49" fmla="*/ 292256 h 350834"/>
                <a:gd name="connsiteX50" fmla="*/ 67452 w 372459"/>
                <a:gd name="connsiteY50" fmla="*/ 297853 h 350834"/>
                <a:gd name="connsiteX51" fmla="*/ 80397 w 372459"/>
                <a:gd name="connsiteY51" fmla="*/ 298732 h 350834"/>
                <a:gd name="connsiteX52" fmla="*/ 87802 w 372459"/>
                <a:gd name="connsiteY52" fmla="*/ 295357 h 350834"/>
                <a:gd name="connsiteX53" fmla="*/ 93889 w 372459"/>
                <a:gd name="connsiteY53" fmla="*/ 294337 h 350834"/>
                <a:gd name="connsiteX54" fmla="*/ 100507 w 372459"/>
                <a:gd name="connsiteY54" fmla="*/ 299130 h 350834"/>
                <a:gd name="connsiteX55" fmla="*/ 101104 w 372459"/>
                <a:gd name="connsiteY55" fmla="*/ 292761 h 350834"/>
                <a:gd name="connsiteX56" fmla="*/ 111146 w 372459"/>
                <a:gd name="connsiteY56" fmla="*/ 291327 h 350834"/>
                <a:gd name="connsiteX57" fmla="*/ 108119 w 372459"/>
                <a:gd name="connsiteY57" fmla="*/ 282537 h 350834"/>
                <a:gd name="connsiteX58" fmla="*/ 107796 w 372459"/>
                <a:gd name="connsiteY58" fmla="*/ 278249 h 350834"/>
                <a:gd name="connsiteX59" fmla="*/ 105350 w 372459"/>
                <a:gd name="connsiteY59" fmla="*/ 275521 h 350834"/>
                <a:gd name="connsiteX60" fmla="*/ 102862 w 372459"/>
                <a:gd name="connsiteY60" fmla="*/ 271201 h 350834"/>
                <a:gd name="connsiteX61" fmla="*/ 100432 w 372459"/>
                <a:gd name="connsiteY61" fmla="*/ 265728 h 350834"/>
                <a:gd name="connsiteX62" fmla="*/ 94038 w 372459"/>
                <a:gd name="connsiteY62" fmla="*/ 236355 h 350834"/>
                <a:gd name="connsiteX63" fmla="*/ 88623 w 372459"/>
                <a:gd name="connsiteY63" fmla="*/ 203707 h 350834"/>
                <a:gd name="connsiteX64" fmla="*/ 89129 w 372459"/>
                <a:gd name="connsiteY64" fmla="*/ 186591 h 350834"/>
                <a:gd name="connsiteX65" fmla="*/ 89486 w 372459"/>
                <a:gd name="connsiteY65" fmla="*/ 182478 h 350834"/>
                <a:gd name="connsiteX66" fmla="*/ 88715 w 372459"/>
                <a:gd name="connsiteY66" fmla="*/ 174451 h 350834"/>
                <a:gd name="connsiteX67" fmla="*/ 92413 w 372459"/>
                <a:gd name="connsiteY67" fmla="*/ 168273 h 350834"/>
                <a:gd name="connsiteX68" fmla="*/ 93367 w 372459"/>
                <a:gd name="connsiteY68" fmla="*/ 161963 h 350834"/>
                <a:gd name="connsiteX69" fmla="*/ 101444 w 372459"/>
                <a:gd name="connsiteY69" fmla="*/ 147492 h 350834"/>
                <a:gd name="connsiteX70" fmla="*/ 123900 w 372459"/>
                <a:gd name="connsiteY70" fmla="*/ 126628 h 350834"/>
                <a:gd name="connsiteX71" fmla="*/ 129937 w 372459"/>
                <a:gd name="connsiteY71" fmla="*/ 120350 h 350834"/>
                <a:gd name="connsiteX72" fmla="*/ 132491 w 372459"/>
                <a:gd name="connsiteY72" fmla="*/ 114960 h 350834"/>
                <a:gd name="connsiteX73" fmla="*/ 135485 w 372459"/>
                <a:gd name="connsiteY73" fmla="*/ 114230 h 350834"/>
                <a:gd name="connsiteX74" fmla="*/ 137293 w 372459"/>
                <a:gd name="connsiteY74" fmla="*/ 111054 h 350834"/>
                <a:gd name="connsiteX75" fmla="*/ 141389 w 372459"/>
                <a:gd name="connsiteY75" fmla="*/ 106021 h 350834"/>
                <a:gd name="connsiteX76" fmla="*/ 146124 w 372459"/>
                <a:gd name="connsiteY76" fmla="*/ 100896 h 350834"/>
                <a:gd name="connsiteX77" fmla="*/ 154889 w 372459"/>
                <a:gd name="connsiteY77" fmla="*/ 103608 h 350834"/>
                <a:gd name="connsiteX78" fmla="*/ 175546 w 372459"/>
                <a:gd name="connsiteY78" fmla="*/ 111187 h 350834"/>
                <a:gd name="connsiteX79" fmla="*/ 220675 w 372459"/>
                <a:gd name="connsiteY79" fmla="*/ 106626 h 350834"/>
                <a:gd name="connsiteX80" fmla="*/ 258058 w 372459"/>
                <a:gd name="connsiteY80" fmla="*/ 95166 h 350834"/>
                <a:gd name="connsiteX81" fmla="*/ 298310 w 372459"/>
                <a:gd name="connsiteY81" fmla="*/ 100689 h 350834"/>
                <a:gd name="connsiteX82" fmla="*/ 314696 w 372459"/>
                <a:gd name="connsiteY82" fmla="*/ 103292 h 350834"/>
                <a:gd name="connsiteX83" fmla="*/ 319514 w 372459"/>
                <a:gd name="connsiteY83" fmla="*/ 123070 h 350834"/>
                <a:gd name="connsiteX84" fmla="*/ 315301 w 372459"/>
                <a:gd name="connsiteY84" fmla="*/ 163754 h 350834"/>
                <a:gd name="connsiteX85" fmla="*/ 288964 w 372459"/>
                <a:gd name="connsiteY85" fmla="*/ 244150 h 350834"/>
                <a:gd name="connsiteX86" fmla="*/ 281310 w 372459"/>
                <a:gd name="connsiteY86" fmla="*/ 258273 h 350834"/>
                <a:gd name="connsiteX87" fmla="*/ 276492 w 372459"/>
                <a:gd name="connsiteY87" fmla="*/ 269609 h 350834"/>
                <a:gd name="connsiteX88" fmla="*/ 266184 w 372459"/>
                <a:gd name="connsiteY88" fmla="*/ 282985 h 350834"/>
                <a:gd name="connsiteX89" fmla="*/ 254343 w 372459"/>
                <a:gd name="connsiteY89" fmla="*/ 289328 h 350834"/>
                <a:gd name="connsiteX90" fmla="*/ 252244 w 372459"/>
                <a:gd name="connsiteY90" fmla="*/ 293226 h 350834"/>
                <a:gd name="connsiteX91" fmla="*/ 245469 w 372459"/>
                <a:gd name="connsiteY91" fmla="*/ 292264 h 350834"/>
                <a:gd name="connsiteX92" fmla="*/ 224133 w 372459"/>
                <a:gd name="connsiteY92" fmla="*/ 281508 h 350834"/>
                <a:gd name="connsiteX93" fmla="*/ 205325 w 372459"/>
                <a:gd name="connsiteY93" fmla="*/ 267851 h 350834"/>
                <a:gd name="connsiteX94" fmla="*/ 190423 w 372459"/>
                <a:gd name="connsiteY94" fmla="*/ 255793 h 350834"/>
                <a:gd name="connsiteX95" fmla="*/ 182156 w 372459"/>
                <a:gd name="connsiteY95" fmla="*/ 239846 h 350834"/>
                <a:gd name="connsiteX96" fmla="*/ 190747 w 372459"/>
                <a:gd name="connsiteY96" fmla="*/ 226653 h 350834"/>
                <a:gd name="connsiteX97" fmla="*/ 207108 w 372459"/>
                <a:gd name="connsiteY97" fmla="*/ 220757 h 350834"/>
                <a:gd name="connsiteX98" fmla="*/ 224547 w 372459"/>
                <a:gd name="connsiteY98" fmla="*/ 212987 h 350834"/>
                <a:gd name="connsiteX99" fmla="*/ 217673 w 372459"/>
                <a:gd name="connsiteY99" fmla="*/ 203691 h 350834"/>
                <a:gd name="connsiteX100" fmla="*/ 207738 w 372459"/>
                <a:gd name="connsiteY100" fmla="*/ 197753 h 350834"/>
                <a:gd name="connsiteX101" fmla="*/ 222308 w 372459"/>
                <a:gd name="connsiteY101" fmla="*/ 183133 h 350834"/>
                <a:gd name="connsiteX102" fmla="*/ 237650 w 372459"/>
                <a:gd name="connsiteY102" fmla="*/ 162875 h 350834"/>
                <a:gd name="connsiteX103" fmla="*/ 251581 w 372459"/>
                <a:gd name="connsiteY103" fmla="*/ 145618 h 350834"/>
                <a:gd name="connsiteX104" fmla="*/ 234026 w 372459"/>
                <a:gd name="connsiteY104" fmla="*/ 132234 h 350834"/>
                <a:gd name="connsiteX105" fmla="*/ 218825 w 372459"/>
                <a:gd name="connsiteY105" fmla="*/ 130766 h 350834"/>
                <a:gd name="connsiteX106" fmla="*/ 208742 w 372459"/>
                <a:gd name="connsiteY106" fmla="*/ 134630 h 350834"/>
                <a:gd name="connsiteX107" fmla="*/ 200723 w 372459"/>
                <a:gd name="connsiteY107" fmla="*/ 135443 h 350834"/>
                <a:gd name="connsiteX108" fmla="*/ 189561 w 372459"/>
                <a:gd name="connsiteY108" fmla="*/ 132657 h 350834"/>
                <a:gd name="connsiteX109" fmla="*/ 181094 w 372459"/>
                <a:gd name="connsiteY109" fmla="*/ 138685 h 350834"/>
                <a:gd name="connsiteX110" fmla="*/ 171417 w 372459"/>
                <a:gd name="connsiteY110" fmla="*/ 143487 h 350834"/>
                <a:gd name="connsiteX111" fmla="*/ 143255 w 372459"/>
                <a:gd name="connsiteY111" fmla="*/ 151348 h 350834"/>
                <a:gd name="connsiteX112" fmla="*/ 130302 w 372459"/>
                <a:gd name="connsiteY112" fmla="*/ 158007 h 350834"/>
                <a:gd name="connsiteX113" fmla="*/ 121835 w 372459"/>
                <a:gd name="connsiteY113" fmla="*/ 154906 h 350834"/>
                <a:gd name="connsiteX114" fmla="*/ 107788 w 372459"/>
                <a:gd name="connsiteY114" fmla="*/ 159956 h 350834"/>
                <a:gd name="connsiteX115" fmla="*/ 103475 w 372459"/>
                <a:gd name="connsiteY115" fmla="*/ 167237 h 350834"/>
                <a:gd name="connsiteX116" fmla="*/ 115591 w 372459"/>
                <a:gd name="connsiteY116" fmla="*/ 193060 h 350834"/>
                <a:gd name="connsiteX117" fmla="*/ 118767 w 372459"/>
                <a:gd name="connsiteY117" fmla="*/ 199744 h 350834"/>
                <a:gd name="connsiteX118" fmla="*/ 121918 w 372459"/>
                <a:gd name="connsiteY118" fmla="*/ 207223 h 350834"/>
                <a:gd name="connsiteX119" fmla="*/ 126836 w 372459"/>
                <a:gd name="connsiteY119" fmla="*/ 222283 h 350834"/>
                <a:gd name="connsiteX120" fmla="*/ 141455 w 372459"/>
                <a:gd name="connsiteY120" fmla="*/ 239183 h 350834"/>
                <a:gd name="connsiteX121" fmla="*/ 151042 w 372459"/>
                <a:gd name="connsiteY121" fmla="*/ 247567 h 350834"/>
                <a:gd name="connsiteX122" fmla="*/ 163323 w 372459"/>
                <a:gd name="connsiteY122" fmla="*/ 250668 h 350834"/>
                <a:gd name="connsiteX123" fmla="*/ 179469 w 372459"/>
                <a:gd name="connsiteY123" fmla="*/ 264699 h 350834"/>
                <a:gd name="connsiteX124" fmla="*/ 201817 w 372459"/>
                <a:gd name="connsiteY124" fmla="*/ 290862 h 350834"/>
                <a:gd name="connsiteX125" fmla="*/ 223502 w 372459"/>
                <a:gd name="connsiteY125" fmla="*/ 311453 h 350834"/>
                <a:gd name="connsiteX126" fmla="*/ 233254 w 372459"/>
                <a:gd name="connsiteY126" fmla="*/ 319820 h 350834"/>
                <a:gd name="connsiteX127" fmla="*/ 238885 w 372459"/>
                <a:gd name="connsiteY127" fmla="*/ 327084 h 350834"/>
                <a:gd name="connsiteX128" fmla="*/ 248869 w 372459"/>
                <a:gd name="connsiteY128" fmla="*/ 336546 h 350834"/>
                <a:gd name="connsiteX129" fmla="*/ 254268 w 372459"/>
                <a:gd name="connsiteY129" fmla="*/ 347285 h 350834"/>
                <a:gd name="connsiteX130" fmla="*/ 258033 w 372459"/>
                <a:gd name="connsiteY130" fmla="*/ 350834 h 350834"/>
                <a:gd name="connsiteX131" fmla="*/ 264028 w 372459"/>
                <a:gd name="connsiteY131" fmla="*/ 347634 h 350834"/>
                <a:gd name="connsiteX132" fmla="*/ 263481 w 372459"/>
                <a:gd name="connsiteY132" fmla="*/ 345594 h 350834"/>
                <a:gd name="connsiteX133" fmla="*/ 264667 w 372459"/>
                <a:gd name="connsiteY133" fmla="*/ 341091 h 350834"/>
                <a:gd name="connsiteX134" fmla="*/ 264700 w 372459"/>
                <a:gd name="connsiteY134" fmla="*/ 334083 h 350834"/>
                <a:gd name="connsiteX135" fmla="*/ 272677 w 372459"/>
                <a:gd name="connsiteY135" fmla="*/ 325584 h 350834"/>
                <a:gd name="connsiteX136" fmla="*/ 286169 w 372459"/>
                <a:gd name="connsiteY136" fmla="*/ 316453 h 350834"/>
                <a:gd name="connsiteX137" fmla="*/ 289918 w 372459"/>
                <a:gd name="connsiteY137" fmla="*/ 308144 h 350834"/>
                <a:gd name="connsiteX138" fmla="*/ 295524 w 372459"/>
                <a:gd name="connsiteY138" fmla="*/ 298135 h 350834"/>
                <a:gd name="connsiteX139" fmla="*/ 306602 w 372459"/>
                <a:gd name="connsiteY139" fmla="*/ 278026 h 350834"/>
                <a:gd name="connsiteX140" fmla="*/ 313013 w 372459"/>
                <a:gd name="connsiteY140" fmla="*/ 267701 h 350834"/>
                <a:gd name="connsiteX141" fmla="*/ 317316 w 372459"/>
                <a:gd name="connsiteY141" fmla="*/ 261905 h 350834"/>
                <a:gd name="connsiteX142" fmla="*/ 324448 w 372459"/>
                <a:gd name="connsiteY142" fmla="*/ 254276 h 350834"/>
                <a:gd name="connsiteX143" fmla="*/ 324448 w 372459"/>
                <a:gd name="connsiteY143" fmla="*/ 254276 h 350834"/>
                <a:gd name="connsiteX144" fmla="*/ 177694 w 372459"/>
                <a:gd name="connsiteY144" fmla="*/ 177536 h 350834"/>
                <a:gd name="connsiteX145" fmla="*/ 175422 w 372459"/>
                <a:gd name="connsiteY145" fmla="*/ 182163 h 350834"/>
                <a:gd name="connsiteX146" fmla="*/ 169111 w 372459"/>
                <a:gd name="connsiteY146" fmla="*/ 186774 h 350834"/>
                <a:gd name="connsiteX147" fmla="*/ 157361 w 372459"/>
                <a:gd name="connsiteY147" fmla="*/ 189519 h 350834"/>
                <a:gd name="connsiteX148" fmla="*/ 147857 w 372459"/>
                <a:gd name="connsiteY148" fmla="*/ 175728 h 350834"/>
                <a:gd name="connsiteX149" fmla="*/ 137840 w 372459"/>
                <a:gd name="connsiteY149" fmla="*/ 162278 h 350834"/>
                <a:gd name="connsiteX150" fmla="*/ 148347 w 372459"/>
                <a:gd name="connsiteY150" fmla="*/ 166698 h 350834"/>
                <a:gd name="connsiteX151" fmla="*/ 157709 w 372459"/>
                <a:gd name="connsiteY151" fmla="*/ 162427 h 350834"/>
                <a:gd name="connsiteX152" fmla="*/ 191957 w 372459"/>
                <a:gd name="connsiteY152" fmla="*/ 158538 h 350834"/>
                <a:gd name="connsiteX153" fmla="*/ 177694 w 372459"/>
                <a:gd name="connsiteY153" fmla="*/ 177536 h 350834"/>
                <a:gd name="connsiteX154" fmla="*/ 177694 w 372459"/>
                <a:gd name="connsiteY154" fmla="*/ 177536 h 350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372459" h="350834">
                  <a:moveTo>
                    <a:pt x="324448" y="254276"/>
                  </a:moveTo>
                  <a:cubicBezTo>
                    <a:pt x="324971" y="250279"/>
                    <a:pt x="327442" y="248363"/>
                    <a:pt x="329241" y="245054"/>
                  </a:cubicBezTo>
                  <a:cubicBezTo>
                    <a:pt x="331248" y="241372"/>
                    <a:pt x="331978" y="236413"/>
                    <a:pt x="332699" y="232383"/>
                  </a:cubicBezTo>
                  <a:cubicBezTo>
                    <a:pt x="333504" y="227872"/>
                    <a:pt x="333918" y="224480"/>
                    <a:pt x="336174" y="220516"/>
                  </a:cubicBezTo>
                  <a:cubicBezTo>
                    <a:pt x="338736" y="216022"/>
                    <a:pt x="342484" y="214023"/>
                    <a:pt x="338728" y="209927"/>
                  </a:cubicBezTo>
                  <a:cubicBezTo>
                    <a:pt x="347676" y="202065"/>
                    <a:pt x="347103" y="187263"/>
                    <a:pt x="347808" y="176060"/>
                  </a:cubicBezTo>
                  <a:cubicBezTo>
                    <a:pt x="348132" y="170902"/>
                    <a:pt x="348588" y="166117"/>
                    <a:pt x="349409" y="161125"/>
                  </a:cubicBezTo>
                  <a:cubicBezTo>
                    <a:pt x="349915" y="158082"/>
                    <a:pt x="350172" y="156564"/>
                    <a:pt x="351217" y="153720"/>
                  </a:cubicBezTo>
                  <a:cubicBezTo>
                    <a:pt x="352195" y="151970"/>
                    <a:pt x="353174" y="150220"/>
                    <a:pt x="354152" y="148470"/>
                  </a:cubicBezTo>
                  <a:cubicBezTo>
                    <a:pt x="352245" y="147467"/>
                    <a:pt x="351863" y="146497"/>
                    <a:pt x="353008" y="145543"/>
                  </a:cubicBezTo>
                  <a:cubicBezTo>
                    <a:pt x="354716" y="148985"/>
                    <a:pt x="361284" y="149242"/>
                    <a:pt x="363498" y="146887"/>
                  </a:cubicBezTo>
                  <a:cubicBezTo>
                    <a:pt x="363888" y="146472"/>
                    <a:pt x="364684" y="142052"/>
                    <a:pt x="365073" y="141190"/>
                  </a:cubicBezTo>
                  <a:cubicBezTo>
                    <a:pt x="366259" y="138586"/>
                    <a:pt x="368133" y="136645"/>
                    <a:pt x="369095" y="133776"/>
                  </a:cubicBezTo>
                  <a:cubicBezTo>
                    <a:pt x="370646" y="129174"/>
                    <a:pt x="373200" y="122075"/>
                    <a:pt x="372255" y="117299"/>
                  </a:cubicBezTo>
                  <a:cubicBezTo>
                    <a:pt x="371368" y="112846"/>
                    <a:pt x="366914" y="108484"/>
                    <a:pt x="364551" y="104661"/>
                  </a:cubicBezTo>
                  <a:cubicBezTo>
                    <a:pt x="361068" y="99030"/>
                    <a:pt x="356084" y="96617"/>
                    <a:pt x="350479" y="93151"/>
                  </a:cubicBezTo>
                  <a:cubicBezTo>
                    <a:pt x="346125" y="90456"/>
                    <a:pt x="341680" y="86616"/>
                    <a:pt x="337036" y="84593"/>
                  </a:cubicBezTo>
                  <a:cubicBezTo>
                    <a:pt x="325526" y="79584"/>
                    <a:pt x="313245" y="83374"/>
                    <a:pt x="301345" y="83274"/>
                  </a:cubicBezTo>
                  <a:cubicBezTo>
                    <a:pt x="288997" y="83175"/>
                    <a:pt x="277860" y="79402"/>
                    <a:pt x="265239" y="81591"/>
                  </a:cubicBezTo>
                  <a:cubicBezTo>
                    <a:pt x="252560" y="83788"/>
                    <a:pt x="240154" y="88225"/>
                    <a:pt x="227781" y="91691"/>
                  </a:cubicBezTo>
                  <a:cubicBezTo>
                    <a:pt x="215367" y="95174"/>
                    <a:pt x="202149" y="95398"/>
                    <a:pt x="189810" y="91409"/>
                  </a:cubicBezTo>
                  <a:cubicBezTo>
                    <a:pt x="183806" y="89469"/>
                    <a:pt x="178921" y="87246"/>
                    <a:pt x="173440" y="84269"/>
                  </a:cubicBezTo>
                  <a:cubicBezTo>
                    <a:pt x="168979" y="81848"/>
                    <a:pt x="164774" y="81898"/>
                    <a:pt x="159989" y="80737"/>
                  </a:cubicBezTo>
                  <a:cubicBezTo>
                    <a:pt x="162602" y="76333"/>
                    <a:pt x="170546" y="62700"/>
                    <a:pt x="175273" y="63530"/>
                  </a:cubicBezTo>
                  <a:cubicBezTo>
                    <a:pt x="174775" y="59043"/>
                    <a:pt x="179361" y="54996"/>
                    <a:pt x="181160" y="51256"/>
                  </a:cubicBezTo>
                  <a:cubicBezTo>
                    <a:pt x="183457" y="46480"/>
                    <a:pt x="184934" y="40460"/>
                    <a:pt x="184776" y="35094"/>
                  </a:cubicBezTo>
                  <a:cubicBezTo>
                    <a:pt x="184394" y="22489"/>
                    <a:pt x="174468" y="20930"/>
                    <a:pt x="164177" y="18269"/>
                  </a:cubicBezTo>
                  <a:cubicBezTo>
                    <a:pt x="153007" y="15374"/>
                    <a:pt x="142177" y="12373"/>
                    <a:pt x="131363" y="8326"/>
                  </a:cubicBezTo>
                  <a:cubicBezTo>
                    <a:pt x="127532" y="6891"/>
                    <a:pt x="123303" y="4337"/>
                    <a:pt x="119281" y="3433"/>
                  </a:cubicBezTo>
                  <a:cubicBezTo>
                    <a:pt x="114795" y="2430"/>
                    <a:pt x="113302" y="3209"/>
                    <a:pt x="109065" y="0"/>
                  </a:cubicBezTo>
                  <a:cubicBezTo>
                    <a:pt x="110350" y="6443"/>
                    <a:pt x="112232" y="14213"/>
                    <a:pt x="115840" y="19529"/>
                  </a:cubicBezTo>
                  <a:cubicBezTo>
                    <a:pt x="120873" y="26959"/>
                    <a:pt x="127209" y="31951"/>
                    <a:pt x="133014" y="38486"/>
                  </a:cubicBezTo>
                  <a:cubicBezTo>
                    <a:pt x="141356" y="47873"/>
                    <a:pt x="130318" y="70172"/>
                    <a:pt x="123850" y="78962"/>
                  </a:cubicBezTo>
                  <a:cubicBezTo>
                    <a:pt x="106071" y="103110"/>
                    <a:pt x="93931" y="134000"/>
                    <a:pt x="59019" y="134232"/>
                  </a:cubicBezTo>
                  <a:cubicBezTo>
                    <a:pt x="54997" y="134257"/>
                    <a:pt x="50295" y="132043"/>
                    <a:pt x="46729" y="132341"/>
                  </a:cubicBezTo>
                  <a:cubicBezTo>
                    <a:pt x="43329" y="132623"/>
                    <a:pt x="43843" y="134531"/>
                    <a:pt x="41032" y="135443"/>
                  </a:cubicBezTo>
                  <a:cubicBezTo>
                    <a:pt x="34663" y="137516"/>
                    <a:pt x="34879" y="137217"/>
                    <a:pt x="28295" y="135766"/>
                  </a:cubicBezTo>
                  <a:cubicBezTo>
                    <a:pt x="24596" y="134954"/>
                    <a:pt x="18932" y="133063"/>
                    <a:pt x="15176" y="134920"/>
                  </a:cubicBezTo>
                  <a:cubicBezTo>
                    <a:pt x="11967" y="136513"/>
                    <a:pt x="11312" y="138072"/>
                    <a:pt x="7563" y="139398"/>
                  </a:cubicBezTo>
                  <a:cubicBezTo>
                    <a:pt x="1626" y="141496"/>
                    <a:pt x="946" y="140045"/>
                    <a:pt x="1601" y="146721"/>
                  </a:cubicBezTo>
                  <a:cubicBezTo>
                    <a:pt x="2016" y="150933"/>
                    <a:pt x="-215" y="154018"/>
                    <a:pt x="17" y="158015"/>
                  </a:cubicBezTo>
                  <a:cubicBezTo>
                    <a:pt x="506" y="166407"/>
                    <a:pt x="9653" y="172129"/>
                    <a:pt x="15773" y="176226"/>
                  </a:cubicBezTo>
                  <a:cubicBezTo>
                    <a:pt x="23410" y="181342"/>
                    <a:pt x="22075" y="179734"/>
                    <a:pt x="28693" y="186218"/>
                  </a:cubicBezTo>
                  <a:cubicBezTo>
                    <a:pt x="34083" y="191501"/>
                    <a:pt x="36786" y="197961"/>
                    <a:pt x="38113" y="205308"/>
                  </a:cubicBezTo>
                  <a:cubicBezTo>
                    <a:pt x="39913" y="215242"/>
                    <a:pt x="41978" y="225890"/>
                    <a:pt x="42790" y="235924"/>
                  </a:cubicBezTo>
                  <a:cubicBezTo>
                    <a:pt x="43163" y="240551"/>
                    <a:pt x="44648" y="246422"/>
                    <a:pt x="44142" y="251033"/>
                  </a:cubicBezTo>
                  <a:cubicBezTo>
                    <a:pt x="43578" y="256183"/>
                    <a:pt x="41024" y="259351"/>
                    <a:pt x="41704" y="264749"/>
                  </a:cubicBezTo>
                  <a:cubicBezTo>
                    <a:pt x="42094" y="267842"/>
                    <a:pt x="42732" y="279162"/>
                    <a:pt x="44557" y="281251"/>
                  </a:cubicBezTo>
                  <a:cubicBezTo>
                    <a:pt x="46729" y="283739"/>
                    <a:pt x="51837" y="283598"/>
                    <a:pt x="54549" y="285713"/>
                  </a:cubicBezTo>
                  <a:cubicBezTo>
                    <a:pt x="56232" y="287023"/>
                    <a:pt x="61656" y="290962"/>
                    <a:pt x="62684" y="292256"/>
                  </a:cubicBezTo>
                  <a:cubicBezTo>
                    <a:pt x="65238" y="295490"/>
                    <a:pt x="62676" y="296054"/>
                    <a:pt x="67452" y="297853"/>
                  </a:cubicBezTo>
                  <a:cubicBezTo>
                    <a:pt x="72022" y="299570"/>
                    <a:pt x="76027" y="298508"/>
                    <a:pt x="80397" y="298732"/>
                  </a:cubicBezTo>
                  <a:cubicBezTo>
                    <a:pt x="85456" y="298989"/>
                    <a:pt x="86144" y="301792"/>
                    <a:pt x="87802" y="295357"/>
                  </a:cubicBezTo>
                  <a:cubicBezTo>
                    <a:pt x="90813" y="296286"/>
                    <a:pt x="91907" y="294105"/>
                    <a:pt x="93889" y="294337"/>
                  </a:cubicBezTo>
                  <a:cubicBezTo>
                    <a:pt x="96675" y="294660"/>
                    <a:pt x="98475" y="297190"/>
                    <a:pt x="100507" y="299130"/>
                  </a:cubicBezTo>
                  <a:cubicBezTo>
                    <a:pt x="102190" y="296327"/>
                    <a:pt x="97306" y="296120"/>
                    <a:pt x="101104" y="292761"/>
                  </a:cubicBezTo>
                  <a:cubicBezTo>
                    <a:pt x="102829" y="291236"/>
                    <a:pt x="108791" y="291576"/>
                    <a:pt x="111146" y="291327"/>
                  </a:cubicBezTo>
                  <a:cubicBezTo>
                    <a:pt x="110292" y="288275"/>
                    <a:pt x="109164" y="285489"/>
                    <a:pt x="108119" y="282537"/>
                  </a:cubicBezTo>
                  <a:cubicBezTo>
                    <a:pt x="108136" y="281094"/>
                    <a:pt x="108036" y="279667"/>
                    <a:pt x="107796" y="278249"/>
                  </a:cubicBezTo>
                  <a:cubicBezTo>
                    <a:pt x="106900" y="277412"/>
                    <a:pt x="106088" y="276500"/>
                    <a:pt x="105350" y="275521"/>
                  </a:cubicBezTo>
                  <a:cubicBezTo>
                    <a:pt x="104537" y="274675"/>
                    <a:pt x="105756" y="277876"/>
                    <a:pt x="102862" y="271201"/>
                  </a:cubicBezTo>
                  <a:cubicBezTo>
                    <a:pt x="101809" y="269998"/>
                    <a:pt x="101253" y="267718"/>
                    <a:pt x="100432" y="265728"/>
                  </a:cubicBezTo>
                  <a:cubicBezTo>
                    <a:pt x="96692" y="255909"/>
                    <a:pt x="95780" y="246481"/>
                    <a:pt x="94038" y="236355"/>
                  </a:cubicBezTo>
                  <a:cubicBezTo>
                    <a:pt x="92189" y="225625"/>
                    <a:pt x="88424" y="214654"/>
                    <a:pt x="88623" y="203707"/>
                  </a:cubicBezTo>
                  <a:cubicBezTo>
                    <a:pt x="88723" y="197986"/>
                    <a:pt x="88797" y="192222"/>
                    <a:pt x="89129" y="186591"/>
                  </a:cubicBezTo>
                  <a:cubicBezTo>
                    <a:pt x="89196" y="185455"/>
                    <a:pt x="89486" y="183639"/>
                    <a:pt x="89486" y="182478"/>
                  </a:cubicBezTo>
                  <a:cubicBezTo>
                    <a:pt x="89494" y="180156"/>
                    <a:pt x="88449" y="176566"/>
                    <a:pt x="88715" y="174451"/>
                  </a:cubicBezTo>
                  <a:cubicBezTo>
                    <a:pt x="89021" y="171963"/>
                    <a:pt x="91700" y="170496"/>
                    <a:pt x="92413" y="168273"/>
                  </a:cubicBezTo>
                  <a:cubicBezTo>
                    <a:pt x="93110" y="166101"/>
                    <a:pt x="92803" y="164185"/>
                    <a:pt x="93367" y="161963"/>
                  </a:cubicBezTo>
                  <a:cubicBezTo>
                    <a:pt x="94635" y="157012"/>
                    <a:pt x="97637" y="150892"/>
                    <a:pt x="101444" y="147492"/>
                  </a:cubicBezTo>
                  <a:cubicBezTo>
                    <a:pt x="109023" y="140709"/>
                    <a:pt x="116263" y="133469"/>
                    <a:pt x="123900" y="126628"/>
                  </a:cubicBezTo>
                  <a:cubicBezTo>
                    <a:pt x="126048" y="124704"/>
                    <a:pt x="128569" y="122929"/>
                    <a:pt x="129937" y="120350"/>
                  </a:cubicBezTo>
                  <a:cubicBezTo>
                    <a:pt x="131289" y="117796"/>
                    <a:pt x="130874" y="116527"/>
                    <a:pt x="132491" y="114960"/>
                  </a:cubicBezTo>
                  <a:cubicBezTo>
                    <a:pt x="132781" y="114686"/>
                    <a:pt x="134830" y="114861"/>
                    <a:pt x="135485" y="114230"/>
                  </a:cubicBezTo>
                  <a:cubicBezTo>
                    <a:pt x="136795" y="112970"/>
                    <a:pt x="136414" y="112265"/>
                    <a:pt x="137293" y="111054"/>
                  </a:cubicBezTo>
                  <a:cubicBezTo>
                    <a:pt x="138727" y="109081"/>
                    <a:pt x="139673" y="107845"/>
                    <a:pt x="141389" y="106021"/>
                  </a:cubicBezTo>
                  <a:cubicBezTo>
                    <a:pt x="142417" y="104934"/>
                    <a:pt x="144839" y="101352"/>
                    <a:pt x="146124" y="100896"/>
                  </a:cubicBezTo>
                  <a:cubicBezTo>
                    <a:pt x="148355" y="100108"/>
                    <a:pt x="152493" y="102646"/>
                    <a:pt x="154889" y="103608"/>
                  </a:cubicBezTo>
                  <a:cubicBezTo>
                    <a:pt x="161664" y="106336"/>
                    <a:pt x="168224" y="110192"/>
                    <a:pt x="175546" y="111187"/>
                  </a:cubicBezTo>
                  <a:cubicBezTo>
                    <a:pt x="189768" y="113119"/>
                    <a:pt x="206702" y="109288"/>
                    <a:pt x="220675" y="106626"/>
                  </a:cubicBezTo>
                  <a:cubicBezTo>
                    <a:pt x="233578" y="104163"/>
                    <a:pt x="245188" y="97794"/>
                    <a:pt x="258058" y="95166"/>
                  </a:cubicBezTo>
                  <a:cubicBezTo>
                    <a:pt x="271757" y="92371"/>
                    <a:pt x="284652" y="100631"/>
                    <a:pt x="298310" y="100689"/>
                  </a:cubicBezTo>
                  <a:cubicBezTo>
                    <a:pt x="304952" y="100713"/>
                    <a:pt x="310931" y="96758"/>
                    <a:pt x="314696" y="103292"/>
                  </a:cubicBezTo>
                  <a:cubicBezTo>
                    <a:pt x="317897" y="108840"/>
                    <a:pt x="318859" y="116818"/>
                    <a:pt x="319514" y="123070"/>
                  </a:cubicBezTo>
                  <a:cubicBezTo>
                    <a:pt x="320940" y="136654"/>
                    <a:pt x="317847" y="150469"/>
                    <a:pt x="315301" y="163754"/>
                  </a:cubicBezTo>
                  <a:cubicBezTo>
                    <a:pt x="310077" y="191053"/>
                    <a:pt x="302017" y="219472"/>
                    <a:pt x="288964" y="244150"/>
                  </a:cubicBezTo>
                  <a:cubicBezTo>
                    <a:pt x="286460" y="248877"/>
                    <a:pt x="283018" y="253173"/>
                    <a:pt x="281310" y="258273"/>
                  </a:cubicBezTo>
                  <a:cubicBezTo>
                    <a:pt x="279917" y="262444"/>
                    <a:pt x="279842" y="266109"/>
                    <a:pt x="276492" y="269609"/>
                  </a:cubicBezTo>
                  <a:cubicBezTo>
                    <a:pt x="272454" y="273829"/>
                    <a:pt x="269866" y="278482"/>
                    <a:pt x="266184" y="282985"/>
                  </a:cubicBezTo>
                  <a:cubicBezTo>
                    <a:pt x="262560" y="287429"/>
                    <a:pt x="258215" y="285986"/>
                    <a:pt x="254343" y="289328"/>
                  </a:cubicBezTo>
                  <a:cubicBezTo>
                    <a:pt x="252236" y="291144"/>
                    <a:pt x="254865" y="292065"/>
                    <a:pt x="252244" y="293226"/>
                  </a:cubicBezTo>
                  <a:cubicBezTo>
                    <a:pt x="251714" y="293458"/>
                    <a:pt x="246141" y="292421"/>
                    <a:pt x="245469" y="292264"/>
                  </a:cubicBezTo>
                  <a:cubicBezTo>
                    <a:pt x="238238" y="290572"/>
                    <a:pt x="230468" y="285240"/>
                    <a:pt x="224133" y="281508"/>
                  </a:cubicBezTo>
                  <a:cubicBezTo>
                    <a:pt x="217440" y="277561"/>
                    <a:pt x="211437" y="272627"/>
                    <a:pt x="205325" y="267851"/>
                  </a:cubicBezTo>
                  <a:cubicBezTo>
                    <a:pt x="200582" y="264144"/>
                    <a:pt x="193981" y="260462"/>
                    <a:pt x="190423" y="255793"/>
                  </a:cubicBezTo>
                  <a:cubicBezTo>
                    <a:pt x="187214" y="251580"/>
                    <a:pt x="181359" y="245228"/>
                    <a:pt x="182156" y="239846"/>
                  </a:cubicBezTo>
                  <a:cubicBezTo>
                    <a:pt x="183151" y="233055"/>
                    <a:pt x="184262" y="228784"/>
                    <a:pt x="190747" y="226653"/>
                  </a:cubicBezTo>
                  <a:cubicBezTo>
                    <a:pt x="196377" y="224804"/>
                    <a:pt x="201908" y="223759"/>
                    <a:pt x="207108" y="220757"/>
                  </a:cubicBezTo>
                  <a:cubicBezTo>
                    <a:pt x="212880" y="217423"/>
                    <a:pt x="218693" y="215964"/>
                    <a:pt x="224547" y="212987"/>
                  </a:cubicBezTo>
                  <a:cubicBezTo>
                    <a:pt x="222043" y="209993"/>
                    <a:pt x="220210" y="206062"/>
                    <a:pt x="217673" y="203691"/>
                  </a:cubicBezTo>
                  <a:cubicBezTo>
                    <a:pt x="215085" y="201269"/>
                    <a:pt x="210773" y="199503"/>
                    <a:pt x="207738" y="197753"/>
                  </a:cubicBezTo>
                  <a:cubicBezTo>
                    <a:pt x="213369" y="194552"/>
                    <a:pt x="217598" y="187578"/>
                    <a:pt x="222308" y="183133"/>
                  </a:cubicBezTo>
                  <a:cubicBezTo>
                    <a:pt x="228602" y="177204"/>
                    <a:pt x="232201" y="169252"/>
                    <a:pt x="237650" y="162875"/>
                  </a:cubicBezTo>
                  <a:cubicBezTo>
                    <a:pt x="241705" y="158123"/>
                    <a:pt x="251299" y="151978"/>
                    <a:pt x="251581" y="145618"/>
                  </a:cubicBezTo>
                  <a:cubicBezTo>
                    <a:pt x="251963" y="136969"/>
                    <a:pt x="241058" y="132706"/>
                    <a:pt x="234026" y="132234"/>
                  </a:cubicBezTo>
                  <a:cubicBezTo>
                    <a:pt x="230501" y="132001"/>
                    <a:pt x="222059" y="130094"/>
                    <a:pt x="218825" y="130766"/>
                  </a:cubicBezTo>
                  <a:cubicBezTo>
                    <a:pt x="215036" y="131562"/>
                    <a:pt x="213087" y="134489"/>
                    <a:pt x="208742" y="134630"/>
                  </a:cubicBezTo>
                  <a:cubicBezTo>
                    <a:pt x="206718" y="134696"/>
                    <a:pt x="202481" y="135542"/>
                    <a:pt x="200723" y="135443"/>
                  </a:cubicBezTo>
                  <a:cubicBezTo>
                    <a:pt x="196933" y="135235"/>
                    <a:pt x="193450" y="132524"/>
                    <a:pt x="189561" y="132657"/>
                  </a:cubicBezTo>
                  <a:cubicBezTo>
                    <a:pt x="184444" y="132839"/>
                    <a:pt x="184353" y="135235"/>
                    <a:pt x="181094" y="138685"/>
                  </a:cubicBezTo>
                  <a:cubicBezTo>
                    <a:pt x="178208" y="141745"/>
                    <a:pt x="175356" y="142541"/>
                    <a:pt x="171417" y="143487"/>
                  </a:cubicBezTo>
                  <a:cubicBezTo>
                    <a:pt x="162004" y="145742"/>
                    <a:pt x="152194" y="147616"/>
                    <a:pt x="143255" y="151348"/>
                  </a:cubicBezTo>
                  <a:cubicBezTo>
                    <a:pt x="139565" y="152890"/>
                    <a:pt x="134233" y="157584"/>
                    <a:pt x="130302" y="158007"/>
                  </a:cubicBezTo>
                  <a:cubicBezTo>
                    <a:pt x="126753" y="158388"/>
                    <a:pt x="124986" y="155187"/>
                    <a:pt x="121835" y="154906"/>
                  </a:cubicBezTo>
                  <a:cubicBezTo>
                    <a:pt x="117788" y="154532"/>
                    <a:pt x="111312" y="158131"/>
                    <a:pt x="107788" y="159956"/>
                  </a:cubicBezTo>
                  <a:cubicBezTo>
                    <a:pt x="103467" y="162195"/>
                    <a:pt x="102812" y="162253"/>
                    <a:pt x="103475" y="167237"/>
                  </a:cubicBezTo>
                  <a:cubicBezTo>
                    <a:pt x="104545" y="175314"/>
                    <a:pt x="111843" y="185878"/>
                    <a:pt x="115591" y="193060"/>
                  </a:cubicBezTo>
                  <a:cubicBezTo>
                    <a:pt x="116851" y="195473"/>
                    <a:pt x="117871" y="196708"/>
                    <a:pt x="118767" y="199744"/>
                  </a:cubicBezTo>
                  <a:cubicBezTo>
                    <a:pt x="119538" y="202372"/>
                    <a:pt x="120882" y="204702"/>
                    <a:pt x="121918" y="207223"/>
                  </a:cubicBezTo>
                  <a:cubicBezTo>
                    <a:pt x="123908" y="212075"/>
                    <a:pt x="124738" y="217456"/>
                    <a:pt x="126836" y="222283"/>
                  </a:cubicBezTo>
                  <a:cubicBezTo>
                    <a:pt x="129639" y="228726"/>
                    <a:pt x="136563" y="234174"/>
                    <a:pt x="141455" y="239183"/>
                  </a:cubicBezTo>
                  <a:cubicBezTo>
                    <a:pt x="144623" y="242425"/>
                    <a:pt x="147045" y="245320"/>
                    <a:pt x="151042" y="247567"/>
                  </a:cubicBezTo>
                  <a:cubicBezTo>
                    <a:pt x="155238" y="249922"/>
                    <a:pt x="159135" y="249308"/>
                    <a:pt x="163323" y="250668"/>
                  </a:cubicBezTo>
                  <a:cubicBezTo>
                    <a:pt x="170952" y="253148"/>
                    <a:pt x="174568" y="258314"/>
                    <a:pt x="179469" y="264699"/>
                  </a:cubicBezTo>
                  <a:cubicBezTo>
                    <a:pt x="186484" y="273854"/>
                    <a:pt x="193964" y="282429"/>
                    <a:pt x="201817" y="290862"/>
                  </a:cubicBezTo>
                  <a:cubicBezTo>
                    <a:pt x="208675" y="298235"/>
                    <a:pt x="216711" y="304288"/>
                    <a:pt x="223502" y="311453"/>
                  </a:cubicBezTo>
                  <a:cubicBezTo>
                    <a:pt x="226595" y="314720"/>
                    <a:pt x="230029" y="316992"/>
                    <a:pt x="233254" y="319820"/>
                  </a:cubicBezTo>
                  <a:cubicBezTo>
                    <a:pt x="235560" y="321844"/>
                    <a:pt x="236704" y="324945"/>
                    <a:pt x="238885" y="327084"/>
                  </a:cubicBezTo>
                  <a:cubicBezTo>
                    <a:pt x="242152" y="330310"/>
                    <a:pt x="246523" y="332193"/>
                    <a:pt x="248869" y="336546"/>
                  </a:cubicBezTo>
                  <a:cubicBezTo>
                    <a:pt x="250752" y="340046"/>
                    <a:pt x="251573" y="343943"/>
                    <a:pt x="254268" y="347285"/>
                  </a:cubicBezTo>
                  <a:cubicBezTo>
                    <a:pt x="254948" y="348123"/>
                    <a:pt x="256640" y="350561"/>
                    <a:pt x="258033" y="350834"/>
                  </a:cubicBezTo>
                  <a:cubicBezTo>
                    <a:pt x="260031" y="349765"/>
                    <a:pt x="262030" y="348695"/>
                    <a:pt x="264028" y="347634"/>
                  </a:cubicBezTo>
                  <a:cubicBezTo>
                    <a:pt x="263846" y="346954"/>
                    <a:pt x="263663" y="346274"/>
                    <a:pt x="263481" y="345594"/>
                  </a:cubicBezTo>
                  <a:cubicBezTo>
                    <a:pt x="263655" y="345179"/>
                    <a:pt x="264468" y="341920"/>
                    <a:pt x="264667" y="341091"/>
                  </a:cubicBezTo>
                  <a:cubicBezTo>
                    <a:pt x="265521" y="337533"/>
                    <a:pt x="266209" y="338155"/>
                    <a:pt x="264700" y="334083"/>
                  </a:cubicBezTo>
                  <a:cubicBezTo>
                    <a:pt x="271716" y="333785"/>
                    <a:pt x="270306" y="330385"/>
                    <a:pt x="272677" y="325584"/>
                  </a:cubicBezTo>
                  <a:cubicBezTo>
                    <a:pt x="275638" y="319571"/>
                    <a:pt x="282148" y="321006"/>
                    <a:pt x="286169" y="316453"/>
                  </a:cubicBezTo>
                  <a:cubicBezTo>
                    <a:pt x="282886" y="313020"/>
                    <a:pt x="287496" y="311320"/>
                    <a:pt x="289918" y="308144"/>
                  </a:cubicBezTo>
                  <a:cubicBezTo>
                    <a:pt x="292314" y="305001"/>
                    <a:pt x="293608" y="301543"/>
                    <a:pt x="295524" y="298135"/>
                  </a:cubicBezTo>
                  <a:cubicBezTo>
                    <a:pt x="299330" y="291352"/>
                    <a:pt x="302663" y="284767"/>
                    <a:pt x="306602" y="278026"/>
                  </a:cubicBezTo>
                  <a:cubicBezTo>
                    <a:pt x="308949" y="274012"/>
                    <a:pt x="310002" y="270910"/>
                    <a:pt x="313013" y="267701"/>
                  </a:cubicBezTo>
                  <a:cubicBezTo>
                    <a:pt x="314771" y="265827"/>
                    <a:pt x="315782" y="263663"/>
                    <a:pt x="317316" y="261905"/>
                  </a:cubicBezTo>
                  <a:cubicBezTo>
                    <a:pt x="319730" y="259185"/>
                    <a:pt x="323884" y="258472"/>
                    <a:pt x="324448" y="254276"/>
                  </a:cubicBezTo>
                  <a:cubicBezTo>
                    <a:pt x="324830" y="251357"/>
                    <a:pt x="324116" y="256738"/>
                    <a:pt x="324448" y="254276"/>
                  </a:cubicBezTo>
                  <a:close/>
                  <a:moveTo>
                    <a:pt x="177694" y="177536"/>
                  </a:moveTo>
                  <a:cubicBezTo>
                    <a:pt x="175745" y="178332"/>
                    <a:pt x="176541" y="180861"/>
                    <a:pt x="175422" y="182163"/>
                  </a:cubicBezTo>
                  <a:cubicBezTo>
                    <a:pt x="174153" y="183631"/>
                    <a:pt x="170679" y="185721"/>
                    <a:pt x="169111" y="186774"/>
                  </a:cubicBezTo>
                  <a:cubicBezTo>
                    <a:pt x="165123" y="189452"/>
                    <a:pt x="161689" y="192488"/>
                    <a:pt x="157361" y="189519"/>
                  </a:cubicBezTo>
                  <a:cubicBezTo>
                    <a:pt x="153214" y="186674"/>
                    <a:pt x="151307" y="179485"/>
                    <a:pt x="147857" y="175728"/>
                  </a:cubicBezTo>
                  <a:cubicBezTo>
                    <a:pt x="143081" y="170529"/>
                    <a:pt x="137840" y="169973"/>
                    <a:pt x="137840" y="162278"/>
                  </a:cubicBezTo>
                  <a:cubicBezTo>
                    <a:pt x="141331" y="163770"/>
                    <a:pt x="144690" y="166167"/>
                    <a:pt x="148347" y="166698"/>
                  </a:cubicBezTo>
                  <a:cubicBezTo>
                    <a:pt x="153513" y="167452"/>
                    <a:pt x="154060" y="165371"/>
                    <a:pt x="157709" y="162427"/>
                  </a:cubicBezTo>
                  <a:cubicBezTo>
                    <a:pt x="166317" y="155453"/>
                    <a:pt x="181467" y="158538"/>
                    <a:pt x="191957" y="158538"/>
                  </a:cubicBezTo>
                  <a:cubicBezTo>
                    <a:pt x="189876" y="164467"/>
                    <a:pt x="183963" y="174982"/>
                    <a:pt x="177694" y="177536"/>
                  </a:cubicBezTo>
                  <a:cubicBezTo>
                    <a:pt x="176915" y="177851"/>
                    <a:pt x="180696" y="176309"/>
                    <a:pt x="177694" y="177536"/>
                  </a:cubicBez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="" xmlns:a16="http://schemas.microsoft.com/office/drawing/2014/main" id="{0DB5564A-A40C-48C8-B5A7-70A301F3F7FB}"/>
                </a:ext>
              </a:extLst>
            </p:cNvPr>
            <p:cNvSpPr/>
            <p:nvPr/>
          </p:nvSpPr>
          <p:spPr>
            <a:xfrm>
              <a:off x="5948414" y="1618366"/>
              <a:ext cx="350411" cy="313816"/>
            </a:xfrm>
            <a:custGeom>
              <a:avLst/>
              <a:gdLst>
                <a:gd name="connsiteX0" fmla="*/ 349292 w 350411"/>
                <a:gd name="connsiteY0" fmla="*/ 308376 h 313816"/>
                <a:gd name="connsiteX1" fmla="*/ 346232 w 350411"/>
                <a:gd name="connsiteY1" fmla="*/ 307895 h 313816"/>
                <a:gd name="connsiteX2" fmla="*/ 335460 w 350411"/>
                <a:gd name="connsiteY2" fmla="*/ 304263 h 313816"/>
                <a:gd name="connsiteX3" fmla="*/ 335418 w 350411"/>
                <a:gd name="connsiteY3" fmla="*/ 304222 h 313816"/>
                <a:gd name="connsiteX4" fmla="*/ 335410 w 350411"/>
                <a:gd name="connsiteY4" fmla="*/ 303799 h 313816"/>
                <a:gd name="connsiteX5" fmla="*/ 335228 w 350411"/>
                <a:gd name="connsiteY5" fmla="*/ 303218 h 313816"/>
                <a:gd name="connsiteX6" fmla="*/ 335219 w 350411"/>
                <a:gd name="connsiteY6" fmla="*/ 303218 h 313816"/>
                <a:gd name="connsiteX7" fmla="*/ 328519 w 350411"/>
                <a:gd name="connsiteY7" fmla="*/ 300067 h 313816"/>
                <a:gd name="connsiteX8" fmla="*/ 324912 w 350411"/>
                <a:gd name="connsiteY8" fmla="*/ 298732 h 313816"/>
                <a:gd name="connsiteX9" fmla="*/ 325923 w 350411"/>
                <a:gd name="connsiteY9" fmla="*/ 297787 h 313816"/>
                <a:gd name="connsiteX10" fmla="*/ 329647 w 350411"/>
                <a:gd name="connsiteY10" fmla="*/ 295249 h 313816"/>
                <a:gd name="connsiteX11" fmla="*/ 335841 w 350411"/>
                <a:gd name="connsiteY11" fmla="*/ 295166 h 313816"/>
                <a:gd name="connsiteX12" fmla="*/ 342550 w 350411"/>
                <a:gd name="connsiteY12" fmla="*/ 295092 h 313816"/>
                <a:gd name="connsiteX13" fmla="*/ 344897 w 350411"/>
                <a:gd name="connsiteY13" fmla="*/ 294445 h 313816"/>
                <a:gd name="connsiteX14" fmla="*/ 342741 w 350411"/>
                <a:gd name="connsiteY14" fmla="*/ 293300 h 313816"/>
                <a:gd name="connsiteX15" fmla="*/ 334365 w 350411"/>
                <a:gd name="connsiteY15" fmla="*/ 290456 h 313816"/>
                <a:gd name="connsiteX16" fmla="*/ 328552 w 350411"/>
                <a:gd name="connsiteY16" fmla="*/ 288748 h 313816"/>
                <a:gd name="connsiteX17" fmla="*/ 323693 w 350411"/>
                <a:gd name="connsiteY17" fmla="*/ 286501 h 313816"/>
                <a:gd name="connsiteX18" fmla="*/ 317083 w 350411"/>
                <a:gd name="connsiteY18" fmla="*/ 283606 h 313816"/>
                <a:gd name="connsiteX19" fmla="*/ 293773 w 350411"/>
                <a:gd name="connsiteY19" fmla="*/ 277818 h 313816"/>
                <a:gd name="connsiteX20" fmla="*/ 285812 w 350411"/>
                <a:gd name="connsiteY20" fmla="*/ 276060 h 313816"/>
                <a:gd name="connsiteX21" fmla="*/ 197297 w 350411"/>
                <a:gd name="connsiteY21" fmla="*/ 223402 h 313816"/>
                <a:gd name="connsiteX22" fmla="*/ 189004 w 350411"/>
                <a:gd name="connsiteY22" fmla="*/ 216843 h 313816"/>
                <a:gd name="connsiteX23" fmla="*/ 147674 w 350411"/>
                <a:gd name="connsiteY23" fmla="*/ 181657 h 313816"/>
                <a:gd name="connsiteX24" fmla="*/ 173290 w 350411"/>
                <a:gd name="connsiteY24" fmla="*/ 164085 h 313816"/>
                <a:gd name="connsiteX25" fmla="*/ 179219 w 350411"/>
                <a:gd name="connsiteY25" fmla="*/ 160420 h 313816"/>
                <a:gd name="connsiteX26" fmla="*/ 216270 w 350411"/>
                <a:gd name="connsiteY26" fmla="*/ 138776 h 313816"/>
                <a:gd name="connsiteX27" fmla="*/ 235866 w 350411"/>
                <a:gd name="connsiteY27" fmla="*/ 127747 h 313816"/>
                <a:gd name="connsiteX28" fmla="*/ 239954 w 350411"/>
                <a:gd name="connsiteY28" fmla="*/ 125334 h 313816"/>
                <a:gd name="connsiteX29" fmla="*/ 246895 w 350411"/>
                <a:gd name="connsiteY29" fmla="*/ 121138 h 313816"/>
                <a:gd name="connsiteX30" fmla="*/ 248388 w 350411"/>
                <a:gd name="connsiteY30" fmla="*/ 120193 h 313816"/>
                <a:gd name="connsiteX31" fmla="*/ 250511 w 350411"/>
                <a:gd name="connsiteY31" fmla="*/ 115765 h 313816"/>
                <a:gd name="connsiteX32" fmla="*/ 249880 w 350411"/>
                <a:gd name="connsiteY32" fmla="*/ 113965 h 313816"/>
                <a:gd name="connsiteX33" fmla="*/ 249515 w 350411"/>
                <a:gd name="connsiteY33" fmla="*/ 112754 h 313816"/>
                <a:gd name="connsiteX34" fmla="*/ 247177 w 350411"/>
                <a:gd name="connsiteY34" fmla="*/ 109993 h 313816"/>
                <a:gd name="connsiteX35" fmla="*/ 244648 w 350411"/>
                <a:gd name="connsiteY35" fmla="*/ 109454 h 313816"/>
                <a:gd name="connsiteX36" fmla="*/ 239009 w 350411"/>
                <a:gd name="connsiteY36" fmla="*/ 108873 h 313816"/>
                <a:gd name="connsiteX37" fmla="*/ 235385 w 350411"/>
                <a:gd name="connsiteY37" fmla="*/ 108674 h 313816"/>
                <a:gd name="connsiteX38" fmla="*/ 233204 w 350411"/>
                <a:gd name="connsiteY38" fmla="*/ 108376 h 313816"/>
                <a:gd name="connsiteX39" fmla="*/ 231711 w 350411"/>
                <a:gd name="connsiteY39" fmla="*/ 108193 h 313816"/>
                <a:gd name="connsiteX40" fmla="*/ 232963 w 350411"/>
                <a:gd name="connsiteY40" fmla="*/ 105482 h 313816"/>
                <a:gd name="connsiteX41" fmla="*/ 236504 w 350411"/>
                <a:gd name="connsiteY41" fmla="*/ 102331 h 313816"/>
                <a:gd name="connsiteX42" fmla="*/ 239714 w 350411"/>
                <a:gd name="connsiteY42" fmla="*/ 99743 h 313816"/>
                <a:gd name="connsiteX43" fmla="*/ 240601 w 350411"/>
                <a:gd name="connsiteY43" fmla="*/ 98765 h 313816"/>
                <a:gd name="connsiteX44" fmla="*/ 239407 w 350411"/>
                <a:gd name="connsiteY44" fmla="*/ 98201 h 313816"/>
                <a:gd name="connsiteX45" fmla="*/ 231197 w 350411"/>
                <a:gd name="connsiteY45" fmla="*/ 98574 h 313816"/>
                <a:gd name="connsiteX46" fmla="*/ 228170 w 350411"/>
                <a:gd name="connsiteY46" fmla="*/ 99362 h 313816"/>
                <a:gd name="connsiteX47" fmla="*/ 215350 w 350411"/>
                <a:gd name="connsiteY47" fmla="*/ 100854 h 313816"/>
                <a:gd name="connsiteX48" fmla="*/ 208326 w 350411"/>
                <a:gd name="connsiteY48" fmla="*/ 101576 h 313816"/>
                <a:gd name="connsiteX49" fmla="*/ 204628 w 350411"/>
                <a:gd name="connsiteY49" fmla="*/ 102355 h 313816"/>
                <a:gd name="connsiteX50" fmla="*/ 199834 w 350411"/>
                <a:gd name="connsiteY50" fmla="*/ 103185 h 313816"/>
                <a:gd name="connsiteX51" fmla="*/ 197023 w 350411"/>
                <a:gd name="connsiteY51" fmla="*/ 102629 h 313816"/>
                <a:gd name="connsiteX52" fmla="*/ 192993 w 350411"/>
                <a:gd name="connsiteY52" fmla="*/ 102024 h 313816"/>
                <a:gd name="connsiteX53" fmla="*/ 188739 w 350411"/>
                <a:gd name="connsiteY53" fmla="*/ 102339 h 313816"/>
                <a:gd name="connsiteX54" fmla="*/ 178390 w 350411"/>
                <a:gd name="connsiteY54" fmla="*/ 101767 h 313816"/>
                <a:gd name="connsiteX55" fmla="*/ 177461 w 350411"/>
                <a:gd name="connsiteY55" fmla="*/ 100971 h 313816"/>
                <a:gd name="connsiteX56" fmla="*/ 176889 w 350411"/>
                <a:gd name="connsiteY56" fmla="*/ 102057 h 313816"/>
                <a:gd name="connsiteX57" fmla="*/ 176366 w 350411"/>
                <a:gd name="connsiteY57" fmla="*/ 102961 h 313816"/>
                <a:gd name="connsiteX58" fmla="*/ 176342 w 350411"/>
                <a:gd name="connsiteY58" fmla="*/ 102919 h 313816"/>
                <a:gd name="connsiteX59" fmla="*/ 171847 w 350411"/>
                <a:gd name="connsiteY59" fmla="*/ 101717 h 313816"/>
                <a:gd name="connsiteX60" fmla="*/ 169658 w 350411"/>
                <a:gd name="connsiteY60" fmla="*/ 106759 h 313816"/>
                <a:gd name="connsiteX61" fmla="*/ 169376 w 350411"/>
                <a:gd name="connsiteY61" fmla="*/ 107795 h 313816"/>
                <a:gd name="connsiteX62" fmla="*/ 167178 w 350411"/>
                <a:gd name="connsiteY62" fmla="*/ 112348 h 313816"/>
                <a:gd name="connsiteX63" fmla="*/ 166689 w 350411"/>
                <a:gd name="connsiteY63" fmla="*/ 112066 h 313816"/>
                <a:gd name="connsiteX64" fmla="*/ 164417 w 350411"/>
                <a:gd name="connsiteY64" fmla="*/ 111693 h 313816"/>
                <a:gd name="connsiteX65" fmla="*/ 162095 w 350411"/>
                <a:gd name="connsiteY65" fmla="*/ 113318 h 313816"/>
                <a:gd name="connsiteX66" fmla="*/ 158521 w 350411"/>
                <a:gd name="connsiteY66" fmla="*/ 115416 h 313816"/>
                <a:gd name="connsiteX67" fmla="*/ 146140 w 350411"/>
                <a:gd name="connsiteY67" fmla="*/ 113600 h 313816"/>
                <a:gd name="connsiteX68" fmla="*/ 145634 w 350411"/>
                <a:gd name="connsiteY68" fmla="*/ 113343 h 313816"/>
                <a:gd name="connsiteX69" fmla="*/ 150585 w 350411"/>
                <a:gd name="connsiteY69" fmla="*/ 97712 h 313816"/>
                <a:gd name="connsiteX70" fmla="*/ 149971 w 350411"/>
                <a:gd name="connsiteY70" fmla="*/ 95348 h 313816"/>
                <a:gd name="connsiteX71" fmla="*/ 150253 w 350411"/>
                <a:gd name="connsiteY71" fmla="*/ 94909 h 313816"/>
                <a:gd name="connsiteX72" fmla="*/ 151737 w 350411"/>
                <a:gd name="connsiteY72" fmla="*/ 93524 h 313816"/>
                <a:gd name="connsiteX73" fmla="*/ 154408 w 350411"/>
                <a:gd name="connsiteY73" fmla="*/ 90489 h 313816"/>
                <a:gd name="connsiteX74" fmla="*/ 154955 w 350411"/>
                <a:gd name="connsiteY74" fmla="*/ 81500 h 313816"/>
                <a:gd name="connsiteX75" fmla="*/ 154789 w 350411"/>
                <a:gd name="connsiteY75" fmla="*/ 78705 h 313816"/>
                <a:gd name="connsiteX76" fmla="*/ 154300 w 350411"/>
                <a:gd name="connsiteY76" fmla="*/ 74915 h 313816"/>
                <a:gd name="connsiteX77" fmla="*/ 153819 w 350411"/>
                <a:gd name="connsiteY77" fmla="*/ 70205 h 313816"/>
                <a:gd name="connsiteX78" fmla="*/ 153910 w 350411"/>
                <a:gd name="connsiteY78" fmla="*/ 70769 h 313816"/>
                <a:gd name="connsiteX79" fmla="*/ 155113 w 350411"/>
                <a:gd name="connsiteY79" fmla="*/ 70147 h 313816"/>
                <a:gd name="connsiteX80" fmla="*/ 157169 w 350411"/>
                <a:gd name="connsiteY80" fmla="*/ 66896 h 313816"/>
                <a:gd name="connsiteX81" fmla="*/ 158753 w 350411"/>
                <a:gd name="connsiteY81" fmla="*/ 63986 h 313816"/>
                <a:gd name="connsiteX82" fmla="*/ 161299 w 350411"/>
                <a:gd name="connsiteY82" fmla="*/ 62194 h 313816"/>
                <a:gd name="connsiteX83" fmla="*/ 165205 w 350411"/>
                <a:gd name="connsiteY83" fmla="*/ 58977 h 313816"/>
                <a:gd name="connsiteX84" fmla="*/ 166755 w 350411"/>
                <a:gd name="connsiteY84" fmla="*/ 56439 h 313816"/>
                <a:gd name="connsiteX85" fmla="*/ 169492 w 350411"/>
                <a:gd name="connsiteY85" fmla="*/ 53819 h 313816"/>
                <a:gd name="connsiteX86" fmla="*/ 174617 w 350411"/>
                <a:gd name="connsiteY86" fmla="*/ 53106 h 313816"/>
                <a:gd name="connsiteX87" fmla="*/ 176400 w 350411"/>
                <a:gd name="connsiteY87" fmla="*/ 50999 h 313816"/>
                <a:gd name="connsiteX88" fmla="*/ 176516 w 350411"/>
                <a:gd name="connsiteY88" fmla="*/ 53155 h 313816"/>
                <a:gd name="connsiteX89" fmla="*/ 176532 w 350411"/>
                <a:gd name="connsiteY89" fmla="*/ 54026 h 313816"/>
                <a:gd name="connsiteX90" fmla="*/ 176400 w 350411"/>
                <a:gd name="connsiteY90" fmla="*/ 54142 h 313816"/>
                <a:gd name="connsiteX91" fmla="*/ 176698 w 350411"/>
                <a:gd name="connsiteY91" fmla="*/ 54540 h 313816"/>
                <a:gd name="connsiteX92" fmla="*/ 176897 w 350411"/>
                <a:gd name="connsiteY92" fmla="*/ 54814 h 313816"/>
                <a:gd name="connsiteX93" fmla="*/ 176914 w 350411"/>
                <a:gd name="connsiteY93" fmla="*/ 54839 h 313816"/>
                <a:gd name="connsiteX94" fmla="*/ 181657 w 350411"/>
                <a:gd name="connsiteY94" fmla="*/ 54283 h 313816"/>
                <a:gd name="connsiteX95" fmla="*/ 184651 w 350411"/>
                <a:gd name="connsiteY95" fmla="*/ 51008 h 313816"/>
                <a:gd name="connsiteX96" fmla="*/ 185439 w 350411"/>
                <a:gd name="connsiteY96" fmla="*/ 49946 h 313816"/>
                <a:gd name="connsiteX97" fmla="*/ 189684 w 350411"/>
                <a:gd name="connsiteY97" fmla="*/ 45866 h 313816"/>
                <a:gd name="connsiteX98" fmla="*/ 191359 w 350411"/>
                <a:gd name="connsiteY98" fmla="*/ 44481 h 313816"/>
                <a:gd name="connsiteX99" fmla="*/ 193134 w 350411"/>
                <a:gd name="connsiteY99" fmla="*/ 42790 h 313816"/>
                <a:gd name="connsiteX100" fmla="*/ 197960 w 350411"/>
                <a:gd name="connsiteY100" fmla="*/ 38967 h 313816"/>
                <a:gd name="connsiteX101" fmla="*/ 203856 w 350411"/>
                <a:gd name="connsiteY101" fmla="*/ 39182 h 313816"/>
                <a:gd name="connsiteX102" fmla="*/ 209985 w 350411"/>
                <a:gd name="connsiteY102" fmla="*/ 39597 h 313816"/>
                <a:gd name="connsiteX103" fmla="*/ 217904 w 350411"/>
                <a:gd name="connsiteY103" fmla="*/ 37184 h 313816"/>
                <a:gd name="connsiteX104" fmla="*/ 219413 w 350411"/>
                <a:gd name="connsiteY104" fmla="*/ 36471 h 313816"/>
                <a:gd name="connsiteX105" fmla="*/ 225351 w 350411"/>
                <a:gd name="connsiteY105" fmla="*/ 35119 h 313816"/>
                <a:gd name="connsiteX106" fmla="*/ 233834 w 350411"/>
                <a:gd name="connsiteY106" fmla="*/ 32341 h 313816"/>
                <a:gd name="connsiteX107" fmla="*/ 235766 w 350411"/>
                <a:gd name="connsiteY107" fmla="*/ 28195 h 313816"/>
                <a:gd name="connsiteX108" fmla="*/ 230899 w 350411"/>
                <a:gd name="connsiteY108" fmla="*/ 22481 h 313816"/>
                <a:gd name="connsiteX109" fmla="*/ 225550 w 350411"/>
                <a:gd name="connsiteY109" fmla="*/ 19645 h 313816"/>
                <a:gd name="connsiteX110" fmla="*/ 223684 w 350411"/>
                <a:gd name="connsiteY110" fmla="*/ 20383 h 313816"/>
                <a:gd name="connsiteX111" fmla="*/ 222589 w 350411"/>
                <a:gd name="connsiteY111" fmla="*/ 20748 h 313816"/>
                <a:gd name="connsiteX112" fmla="*/ 223145 w 350411"/>
                <a:gd name="connsiteY112" fmla="*/ 16237 h 313816"/>
                <a:gd name="connsiteX113" fmla="*/ 223518 w 350411"/>
                <a:gd name="connsiteY113" fmla="*/ 8774 h 313816"/>
                <a:gd name="connsiteX114" fmla="*/ 215043 w 350411"/>
                <a:gd name="connsiteY114" fmla="*/ 6460 h 313816"/>
                <a:gd name="connsiteX115" fmla="*/ 212074 w 350411"/>
                <a:gd name="connsiteY115" fmla="*/ 6568 h 313816"/>
                <a:gd name="connsiteX116" fmla="*/ 205681 w 350411"/>
                <a:gd name="connsiteY116" fmla="*/ 4868 h 313816"/>
                <a:gd name="connsiteX117" fmla="*/ 198931 w 350411"/>
                <a:gd name="connsiteY117" fmla="*/ 3068 h 313816"/>
                <a:gd name="connsiteX118" fmla="*/ 195240 w 350411"/>
                <a:gd name="connsiteY118" fmla="*/ 2695 h 313816"/>
                <a:gd name="connsiteX119" fmla="*/ 171548 w 350411"/>
                <a:gd name="connsiteY119" fmla="*/ 1841 h 313816"/>
                <a:gd name="connsiteX120" fmla="*/ 163753 w 350411"/>
                <a:gd name="connsiteY120" fmla="*/ 1161 h 313816"/>
                <a:gd name="connsiteX121" fmla="*/ 161937 w 350411"/>
                <a:gd name="connsiteY121" fmla="*/ 2073 h 313816"/>
                <a:gd name="connsiteX122" fmla="*/ 160635 w 350411"/>
                <a:gd name="connsiteY122" fmla="*/ 2803 h 313816"/>
                <a:gd name="connsiteX123" fmla="*/ 161108 w 350411"/>
                <a:gd name="connsiteY123" fmla="*/ 1708 h 313816"/>
                <a:gd name="connsiteX124" fmla="*/ 161929 w 350411"/>
                <a:gd name="connsiteY124" fmla="*/ 0 h 313816"/>
                <a:gd name="connsiteX125" fmla="*/ 160063 w 350411"/>
                <a:gd name="connsiteY125" fmla="*/ 323 h 313816"/>
                <a:gd name="connsiteX126" fmla="*/ 158131 w 350411"/>
                <a:gd name="connsiteY126" fmla="*/ 1368 h 313816"/>
                <a:gd name="connsiteX127" fmla="*/ 157352 w 350411"/>
                <a:gd name="connsiteY127" fmla="*/ 1899 h 313816"/>
                <a:gd name="connsiteX128" fmla="*/ 156506 w 350411"/>
                <a:gd name="connsiteY128" fmla="*/ 1916 h 313816"/>
                <a:gd name="connsiteX129" fmla="*/ 151464 w 350411"/>
                <a:gd name="connsiteY129" fmla="*/ 2305 h 313816"/>
                <a:gd name="connsiteX130" fmla="*/ 146845 w 350411"/>
                <a:gd name="connsiteY130" fmla="*/ 5257 h 313816"/>
                <a:gd name="connsiteX131" fmla="*/ 145302 w 350411"/>
                <a:gd name="connsiteY131" fmla="*/ 6941 h 313816"/>
                <a:gd name="connsiteX132" fmla="*/ 122987 w 350411"/>
                <a:gd name="connsiteY132" fmla="*/ 16229 h 313816"/>
                <a:gd name="connsiteX133" fmla="*/ 119164 w 350411"/>
                <a:gd name="connsiteY133" fmla="*/ 17083 h 313816"/>
                <a:gd name="connsiteX134" fmla="*/ 92736 w 350411"/>
                <a:gd name="connsiteY134" fmla="*/ 14437 h 313816"/>
                <a:gd name="connsiteX135" fmla="*/ 91525 w 350411"/>
                <a:gd name="connsiteY135" fmla="*/ 13873 h 313816"/>
                <a:gd name="connsiteX136" fmla="*/ 79708 w 350411"/>
                <a:gd name="connsiteY136" fmla="*/ 13086 h 313816"/>
                <a:gd name="connsiteX137" fmla="*/ 77544 w 350411"/>
                <a:gd name="connsiteY137" fmla="*/ 20549 h 313816"/>
                <a:gd name="connsiteX138" fmla="*/ 77146 w 350411"/>
                <a:gd name="connsiteY138" fmla="*/ 25168 h 313816"/>
                <a:gd name="connsiteX139" fmla="*/ 76515 w 350411"/>
                <a:gd name="connsiteY139" fmla="*/ 26105 h 313816"/>
                <a:gd name="connsiteX140" fmla="*/ 81400 w 350411"/>
                <a:gd name="connsiteY140" fmla="*/ 28444 h 313816"/>
                <a:gd name="connsiteX141" fmla="*/ 80977 w 350411"/>
                <a:gd name="connsiteY141" fmla="*/ 31819 h 313816"/>
                <a:gd name="connsiteX142" fmla="*/ 85786 w 350411"/>
                <a:gd name="connsiteY142" fmla="*/ 35633 h 313816"/>
                <a:gd name="connsiteX143" fmla="*/ 88531 w 350411"/>
                <a:gd name="connsiteY143" fmla="*/ 37002 h 313816"/>
                <a:gd name="connsiteX144" fmla="*/ 102969 w 350411"/>
                <a:gd name="connsiteY144" fmla="*/ 46944 h 313816"/>
                <a:gd name="connsiteX145" fmla="*/ 107621 w 350411"/>
                <a:gd name="connsiteY145" fmla="*/ 50941 h 313816"/>
                <a:gd name="connsiteX146" fmla="*/ 124787 w 350411"/>
                <a:gd name="connsiteY146" fmla="*/ 62252 h 313816"/>
                <a:gd name="connsiteX147" fmla="*/ 124430 w 350411"/>
                <a:gd name="connsiteY147" fmla="*/ 63049 h 313816"/>
                <a:gd name="connsiteX148" fmla="*/ 120897 w 350411"/>
                <a:gd name="connsiteY148" fmla="*/ 68538 h 313816"/>
                <a:gd name="connsiteX149" fmla="*/ 118418 w 350411"/>
                <a:gd name="connsiteY149" fmla="*/ 68182 h 313816"/>
                <a:gd name="connsiteX150" fmla="*/ 115640 w 350411"/>
                <a:gd name="connsiteY150" fmla="*/ 66880 h 313816"/>
                <a:gd name="connsiteX151" fmla="*/ 114213 w 350411"/>
                <a:gd name="connsiteY151" fmla="*/ 66581 h 313816"/>
                <a:gd name="connsiteX152" fmla="*/ 108890 w 350411"/>
                <a:gd name="connsiteY152" fmla="*/ 68878 h 313816"/>
                <a:gd name="connsiteX153" fmla="*/ 108185 w 350411"/>
                <a:gd name="connsiteY153" fmla="*/ 78481 h 313816"/>
                <a:gd name="connsiteX154" fmla="*/ 108185 w 350411"/>
                <a:gd name="connsiteY154" fmla="*/ 78730 h 313816"/>
                <a:gd name="connsiteX155" fmla="*/ 107646 w 350411"/>
                <a:gd name="connsiteY155" fmla="*/ 82229 h 313816"/>
                <a:gd name="connsiteX156" fmla="*/ 106991 w 350411"/>
                <a:gd name="connsiteY156" fmla="*/ 88250 h 313816"/>
                <a:gd name="connsiteX157" fmla="*/ 103790 w 350411"/>
                <a:gd name="connsiteY157" fmla="*/ 91699 h 313816"/>
                <a:gd name="connsiteX158" fmla="*/ 98847 w 350411"/>
                <a:gd name="connsiteY158" fmla="*/ 99121 h 313816"/>
                <a:gd name="connsiteX159" fmla="*/ 98740 w 350411"/>
                <a:gd name="connsiteY159" fmla="*/ 99677 h 313816"/>
                <a:gd name="connsiteX160" fmla="*/ 97064 w 350411"/>
                <a:gd name="connsiteY160" fmla="*/ 100158 h 313816"/>
                <a:gd name="connsiteX161" fmla="*/ 96235 w 350411"/>
                <a:gd name="connsiteY161" fmla="*/ 101941 h 313816"/>
                <a:gd name="connsiteX162" fmla="*/ 94867 w 350411"/>
                <a:gd name="connsiteY162" fmla="*/ 105548 h 313816"/>
                <a:gd name="connsiteX163" fmla="*/ 90787 w 350411"/>
                <a:gd name="connsiteY163" fmla="*/ 110117 h 313816"/>
                <a:gd name="connsiteX164" fmla="*/ 88598 w 350411"/>
                <a:gd name="connsiteY164" fmla="*/ 112497 h 313816"/>
                <a:gd name="connsiteX165" fmla="*/ 87943 w 350411"/>
                <a:gd name="connsiteY165" fmla="*/ 111900 h 313816"/>
                <a:gd name="connsiteX166" fmla="*/ 85214 w 350411"/>
                <a:gd name="connsiteY166" fmla="*/ 114272 h 313816"/>
                <a:gd name="connsiteX167" fmla="*/ 84783 w 350411"/>
                <a:gd name="connsiteY167" fmla="*/ 114272 h 313816"/>
                <a:gd name="connsiteX168" fmla="*/ 82793 w 350411"/>
                <a:gd name="connsiteY168" fmla="*/ 116411 h 313816"/>
                <a:gd name="connsiteX169" fmla="*/ 82834 w 350411"/>
                <a:gd name="connsiteY169" fmla="*/ 117896 h 313816"/>
                <a:gd name="connsiteX170" fmla="*/ 81947 w 350411"/>
                <a:gd name="connsiteY170" fmla="*/ 119529 h 313816"/>
                <a:gd name="connsiteX171" fmla="*/ 80139 w 350411"/>
                <a:gd name="connsiteY171" fmla="*/ 122108 h 313816"/>
                <a:gd name="connsiteX172" fmla="*/ 74998 w 350411"/>
                <a:gd name="connsiteY172" fmla="*/ 130716 h 313816"/>
                <a:gd name="connsiteX173" fmla="*/ 72203 w 350411"/>
                <a:gd name="connsiteY173" fmla="*/ 132532 h 313816"/>
                <a:gd name="connsiteX174" fmla="*/ 71805 w 350411"/>
                <a:gd name="connsiteY174" fmla="*/ 133096 h 313816"/>
                <a:gd name="connsiteX175" fmla="*/ 69997 w 350411"/>
                <a:gd name="connsiteY175" fmla="*/ 135061 h 313816"/>
                <a:gd name="connsiteX176" fmla="*/ 66788 w 350411"/>
                <a:gd name="connsiteY176" fmla="*/ 138503 h 313816"/>
                <a:gd name="connsiteX177" fmla="*/ 62642 w 350411"/>
                <a:gd name="connsiteY177" fmla="*/ 142566 h 313816"/>
                <a:gd name="connsiteX178" fmla="*/ 54598 w 350411"/>
                <a:gd name="connsiteY178" fmla="*/ 149789 h 313816"/>
                <a:gd name="connsiteX179" fmla="*/ 52475 w 350411"/>
                <a:gd name="connsiteY179" fmla="*/ 151149 h 313816"/>
                <a:gd name="connsiteX180" fmla="*/ 47632 w 350411"/>
                <a:gd name="connsiteY180" fmla="*/ 154905 h 313816"/>
                <a:gd name="connsiteX181" fmla="*/ 45302 w 350411"/>
                <a:gd name="connsiteY181" fmla="*/ 161067 h 313816"/>
                <a:gd name="connsiteX182" fmla="*/ 45302 w 350411"/>
                <a:gd name="connsiteY182" fmla="*/ 163662 h 313816"/>
                <a:gd name="connsiteX183" fmla="*/ 45186 w 350411"/>
                <a:gd name="connsiteY183" fmla="*/ 165114 h 313816"/>
                <a:gd name="connsiteX184" fmla="*/ 45203 w 350411"/>
                <a:gd name="connsiteY184" fmla="*/ 178854 h 313816"/>
                <a:gd name="connsiteX185" fmla="*/ 58056 w 350411"/>
                <a:gd name="connsiteY185" fmla="*/ 198450 h 313816"/>
                <a:gd name="connsiteX186" fmla="*/ 63421 w 350411"/>
                <a:gd name="connsiteY186" fmla="*/ 203542 h 313816"/>
                <a:gd name="connsiteX187" fmla="*/ 63239 w 350411"/>
                <a:gd name="connsiteY187" fmla="*/ 203807 h 313816"/>
                <a:gd name="connsiteX188" fmla="*/ 64831 w 350411"/>
                <a:gd name="connsiteY188" fmla="*/ 204960 h 313816"/>
                <a:gd name="connsiteX189" fmla="*/ 64906 w 350411"/>
                <a:gd name="connsiteY189" fmla="*/ 204877 h 313816"/>
                <a:gd name="connsiteX190" fmla="*/ 65470 w 350411"/>
                <a:gd name="connsiteY190" fmla="*/ 205200 h 313816"/>
                <a:gd name="connsiteX191" fmla="*/ 67203 w 350411"/>
                <a:gd name="connsiteY191" fmla="*/ 206751 h 313816"/>
                <a:gd name="connsiteX192" fmla="*/ 69276 w 350411"/>
                <a:gd name="connsiteY192" fmla="*/ 206004 h 313816"/>
                <a:gd name="connsiteX193" fmla="*/ 69782 w 350411"/>
                <a:gd name="connsiteY193" fmla="*/ 205714 h 313816"/>
                <a:gd name="connsiteX194" fmla="*/ 70512 w 350411"/>
                <a:gd name="connsiteY194" fmla="*/ 206751 h 313816"/>
                <a:gd name="connsiteX195" fmla="*/ 70719 w 350411"/>
                <a:gd name="connsiteY195" fmla="*/ 207223 h 313816"/>
                <a:gd name="connsiteX196" fmla="*/ 71233 w 350411"/>
                <a:gd name="connsiteY196" fmla="*/ 207315 h 313816"/>
                <a:gd name="connsiteX197" fmla="*/ 73563 w 350411"/>
                <a:gd name="connsiteY197" fmla="*/ 207895 h 313816"/>
                <a:gd name="connsiteX198" fmla="*/ 79526 w 350411"/>
                <a:gd name="connsiteY198" fmla="*/ 208069 h 313816"/>
                <a:gd name="connsiteX199" fmla="*/ 80944 w 350411"/>
                <a:gd name="connsiteY199" fmla="*/ 206734 h 313816"/>
                <a:gd name="connsiteX200" fmla="*/ 81217 w 350411"/>
                <a:gd name="connsiteY200" fmla="*/ 207588 h 313816"/>
                <a:gd name="connsiteX201" fmla="*/ 81914 w 350411"/>
                <a:gd name="connsiteY201" fmla="*/ 209819 h 313816"/>
                <a:gd name="connsiteX202" fmla="*/ 83008 w 350411"/>
                <a:gd name="connsiteY202" fmla="*/ 207754 h 313816"/>
                <a:gd name="connsiteX203" fmla="*/ 84601 w 350411"/>
                <a:gd name="connsiteY203" fmla="*/ 205971 h 313816"/>
                <a:gd name="connsiteX204" fmla="*/ 87113 w 350411"/>
                <a:gd name="connsiteY204" fmla="*/ 207273 h 313816"/>
                <a:gd name="connsiteX205" fmla="*/ 90414 w 350411"/>
                <a:gd name="connsiteY205" fmla="*/ 209180 h 313816"/>
                <a:gd name="connsiteX206" fmla="*/ 76267 w 350411"/>
                <a:gd name="connsiteY206" fmla="*/ 241099 h 313816"/>
                <a:gd name="connsiteX207" fmla="*/ 74359 w 350411"/>
                <a:gd name="connsiteY207" fmla="*/ 244316 h 313816"/>
                <a:gd name="connsiteX208" fmla="*/ 56514 w 350411"/>
                <a:gd name="connsiteY208" fmla="*/ 267875 h 313816"/>
                <a:gd name="connsiteX209" fmla="*/ 31055 w 350411"/>
                <a:gd name="connsiteY209" fmla="*/ 278706 h 313816"/>
                <a:gd name="connsiteX210" fmla="*/ 4569 w 350411"/>
                <a:gd name="connsiteY210" fmla="*/ 267253 h 313816"/>
                <a:gd name="connsiteX211" fmla="*/ 3615 w 350411"/>
                <a:gd name="connsiteY211" fmla="*/ 265893 h 313816"/>
                <a:gd name="connsiteX212" fmla="*/ 2894 w 350411"/>
                <a:gd name="connsiteY212" fmla="*/ 267386 h 313816"/>
                <a:gd name="connsiteX213" fmla="*/ 505 w 350411"/>
                <a:gd name="connsiteY213" fmla="*/ 281384 h 313816"/>
                <a:gd name="connsiteX214" fmla="*/ 580 w 350411"/>
                <a:gd name="connsiteY214" fmla="*/ 282611 h 313816"/>
                <a:gd name="connsiteX215" fmla="*/ 1882 w 350411"/>
                <a:gd name="connsiteY215" fmla="*/ 286915 h 313816"/>
                <a:gd name="connsiteX216" fmla="*/ 6319 w 350411"/>
                <a:gd name="connsiteY216" fmla="*/ 291377 h 313816"/>
                <a:gd name="connsiteX217" fmla="*/ 6949 w 350411"/>
                <a:gd name="connsiteY217" fmla="*/ 291907 h 313816"/>
                <a:gd name="connsiteX218" fmla="*/ 5713 w 350411"/>
                <a:gd name="connsiteY218" fmla="*/ 293433 h 313816"/>
                <a:gd name="connsiteX219" fmla="*/ 7770 w 350411"/>
                <a:gd name="connsiteY219" fmla="*/ 296958 h 313816"/>
                <a:gd name="connsiteX220" fmla="*/ 9868 w 350411"/>
                <a:gd name="connsiteY220" fmla="*/ 301195 h 313816"/>
                <a:gd name="connsiteX221" fmla="*/ 9420 w 350411"/>
                <a:gd name="connsiteY221" fmla="*/ 302066 h 313816"/>
                <a:gd name="connsiteX222" fmla="*/ 10291 w 350411"/>
                <a:gd name="connsiteY222" fmla="*/ 302514 h 313816"/>
                <a:gd name="connsiteX223" fmla="*/ 17356 w 350411"/>
                <a:gd name="connsiteY223" fmla="*/ 305308 h 313816"/>
                <a:gd name="connsiteX224" fmla="*/ 20532 w 350411"/>
                <a:gd name="connsiteY224" fmla="*/ 305217 h 313816"/>
                <a:gd name="connsiteX225" fmla="*/ 21884 w 350411"/>
                <a:gd name="connsiteY225" fmla="*/ 305117 h 313816"/>
                <a:gd name="connsiteX226" fmla="*/ 25035 w 350411"/>
                <a:gd name="connsiteY226" fmla="*/ 306079 h 313816"/>
                <a:gd name="connsiteX227" fmla="*/ 31570 w 350411"/>
                <a:gd name="connsiteY227" fmla="*/ 306950 h 313816"/>
                <a:gd name="connsiteX228" fmla="*/ 32938 w 350411"/>
                <a:gd name="connsiteY228" fmla="*/ 306834 h 313816"/>
                <a:gd name="connsiteX229" fmla="*/ 51223 w 350411"/>
                <a:gd name="connsiteY229" fmla="*/ 307298 h 313816"/>
                <a:gd name="connsiteX230" fmla="*/ 53586 w 350411"/>
                <a:gd name="connsiteY230" fmla="*/ 307829 h 313816"/>
                <a:gd name="connsiteX231" fmla="*/ 52890 w 350411"/>
                <a:gd name="connsiteY231" fmla="*/ 306776 h 313816"/>
                <a:gd name="connsiteX232" fmla="*/ 53354 w 350411"/>
                <a:gd name="connsiteY232" fmla="*/ 306195 h 313816"/>
                <a:gd name="connsiteX233" fmla="*/ 58263 w 350411"/>
                <a:gd name="connsiteY233" fmla="*/ 303492 h 313816"/>
                <a:gd name="connsiteX234" fmla="*/ 61738 w 350411"/>
                <a:gd name="connsiteY234" fmla="*/ 301817 h 313816"/>
                <a:gd name="connsiteX235" fmla="*/ 68115 w 350411"/>
                <a:gd name="connsiteY235" fmla="*/ 296360 h 313816"/>
                <a:gd name="connsiteX236" fmla="*/ 69591 w 350411"/>
                <a:gd name="connsiteY236" fmla="*/ 294801 h 313816"/>
                <a:gd name="connsiteX237" fmla="*/ 72220 w 350411"/>
                <a:gd name="connsiteY237" fmla="*/ 292828 h 313816"/>
                <a:gd name="connsiteX238" fmla="*/ 74741 w 350411"/>
                <a:gd name="connsiteY238" fmla="*/ 291012 h 313816"/>
                <a:gd name="connsiteX239" fmla="*/ 81101 w 350411"/>
                <a:gd name="connsiteY239" fmla="*/ 285232 h 313816"/>
                <a:gd name="connsiteX240" fmla="*/ 80745 w 350411"/>
                <a:gd name="connsiteY240" fmla="*/ 286310 h 313816"/>
                <a:gd name="connsiteX241" fmla="*/ 80338 w 350411"/>
                <a:gd name="connsiteY241" fmla="*/ 289420 h 313816"/>
                <a:gd name="connsiteX242" fmla="*/ 80521 w 350411"/>
                <a:gd name="connsiteY242" fmla="*/ 290042 h 313816"/>
                <a:gd name="connsiteX243" fmla="*/ 81176 w 350411"/>
                <a:gd name="connsiteY243" fmla="*/ 290108 h 313816"/>
                <a:gd name="connsiteX244" fmla="*/ 88705 w 350411"/>
                <a:gd name="connsiteY244" fmla="*/ 286484 h 313816"/>
                <a:gd name="connsiteX245" fmla="*/ 89493 w 350411"/>
                <a:gd name="connsiteY245" fmla="*/ 284162 h 313816"/>
                <a:gd name="connsiteX246" fmla="*/ 88498 w 350411"/>
                <a:gd name="connsiteY246" fmla="*/ 283059 h 313816"/>
                <a:gd name="connsiteX247" fmla="*/ 88921 w 350411"/>
                <a:gd name="connsiteY247" fmla="*/ 282122 h 313816"/>
                <a:gd name="connsiteX248" fmla="*/ 89311 w 350411"/>
                <a:gd name="connsiteY248" fmla="*/ 281824 h 313816"/>
                <a:gd name="connsiteX249" fmla="*/ 91906 w 350411"/>
                <a:gd name="connsiteY249" fmla="*/ 282031 h 313816"/>
                <a:gd name="connsiteX250" fmla="*/ 93034 w 350411"/>
                <a:gd name="connsiteY250" fmla="*/ 279684 h 313816"/>
                <a:gd name="connsiteX251" fmla="*/ 94046 w 350411"/>
                <a:gd name="connsiteY251" fmla="*/ 277039 h 313816"/>
                <a:gd name="connsiteX252" fmla="*/ 94071 w 350411"/>
                <a:gd name="connsiteY252" fmla="*/ 276823 h 313816"/>
                <a:gd name="connsiteX253" fmla="*/ 94900 w 350411"/>
                <a:gd name="connsiteY253" fmla="*/ 277296 h 313816"/>
                <a:gd name="connsiteX254" fmla="*/ 95854 w 350411"/>
                <a:gd name="connsiteY254" fmla="*/ 277909 h 313816"/>
                <a:gd name="connsiteX255" fmla="*/ 96318 w 350411"/>
                <a:gd name="connsiteY255" fmla="*/ 276873 h 313816"/>
                <a:gd name="connsiteX256" fmla="*/ 101526 w 350411"/>
                <a:gd name="connsiteY256" fmla="*/ 267859 h 313816"/>
                <a:gd name="connsiteX257" fmla="*/ 102256 w 350411"/>
                <a:gd name="connsiteY257" fmla="*/ 267179 h 313816"/>
                <a:gd name="connsiteX258" fmla="*/ 104660 w 350411"/>
                <a:gd name="connsiteY258" fmla="*/ 263538 h 313816"/>
                <a:gd name="connsiteX259" fmla="*/ 104718 w 350411"/>
                <a:gd name="connsiteY259" fmla="*/ 262925 h 313816"/>
                <a:gd name="connsiteX260" fmla="*/ 102430 w 350411"/>
                <a:gd name="connsiteY260" fmla="*/ 261498 h 313816"/>
                <a:gd name="connsiteX261" fmla="*/ 102994 w 350411"/>
                <a:gd name="connsiteY261" fmla="*/ 259633 h 313816"/>
                <a:gd name="connsiteX262" fmla="*/ 106991 w 350411"/>
                <a:gd name="connsiteY262" fmla="*/ 258977 h 313816"/>
                <a:gd name="connsiteX263" fmla="*/ 110424 w 350411"/>
                <a:gd name="connsiteY263" fmla="*/ 252103 h 313816"/>
                <a:gd name="connsiteX264" fmla="*/ 109205 w 350411"/>
                <a:gd name="connsiteY264" fmla="*/ 249864 h 313816"/>
                <a:gd name="connsiteX265" fmla="*/ 111369 w 350411"/>
                <a:gd name="connsiteY265" fmla="*/ 249433 h 313816"/>
                <a:gd name="connsiteX266" fmla="*/ 112356 w 350411"/>
                <a:gd name="connsiteY266" fmla="*/ 249632 h 313816"/>
                <a:gd name="connsiteX267" fmla="*/ 112522 w 350411"/>
                <a:gd name="connsiteY267" fmla="*/ 248628 h 313816"/>
                <a:gd name="connsiteX268" fmla="*/ 113666 w 350411"/>
                <a:gd name="connsiteY268" fmla="*/ 245626 h 313816"/>
                <a:gd name="connsiteX269" fmla="*/ 115117 w 350411"/>
                <a:gd name="connsiteY269" fmla="*/ 241522 h 313816"/>
                <a:gd name="connsiteX270" fmla="*/ 114761 w 350411"/>
                <a:gd name="connsiteY270" fmla="*/ 237773 h 313816"/>
                <a:gd name="connsiteX271" fmla="*/ 114670 w 350411"/>
                <a:gd name="connsiteY271" fmla="*/ 237367 h 313816"/>
                <a:gd name="connsiteX272" fmla="*/ 116776 w 350411"/>
                <a:gd name="connsiteY272" fmla="*/ 237077 h 313816"/>
                <a:gd name="connsiteX273" fmla="*/ 117613 w 350411"/>
                <a:gd name="connsiteY273" fmla="*/ 231993 h 313816"/>
                <a:gd name="connsiteX274" fmla="*/ 118484 w 350411"/>
                <a:gd name="connsiteY274" fmla="*/ 231355 h 313816"/>
                <a:gd name="connsiteX275" fmla="*/ 118625 w 350411"/>
                <a:gd name="connsiteY275" fmla="*/ 230700 h 313816"/>
                <a:gd name="connsiteX276" fmla="*/ 118733 w 350411"/>
                <a:gd name="connsiteY276" fmla="*/ 230758 h 313816"/>
                <a:gd name="connsiteX277" fmla="*/ 119985 w 350411"/>
                <a:gd name="connsiteY277" fmla="*/ 231388 h 313816"/>
                <a:gd name="connsiteX278" fmla="*/ 120143 w 350411"/>
                <a:gd name="connsiteY278" fmla="*/ 229995 h 313816"/>
                <a:gd name="connsiteX279" fmla="*/ 120640 w 350411"/>
                <a:gd name="connsiteY279" fmla="*/ 226752 h 313816"/>
                <a:gd name="connsiteX280" fmla="*/ 121105 w 350411"/>
                <a:gd name="connsiteY280" fmla="*/ 225641 h 313816"/>
                <a:gd name="connsiteX281" fmla="*/ 120848 w 350411"/>
                <a:gd name="connsiteY281" fmla="*/ 225674 h 313816"/>
                <a:gd name="connsiteX282" fmla="*/ 126652 w 350411"/>
                <a:gd name="connsiteY282" fmla="*/ 207298 h 313816"/>
                <a:gd name="connsiteX283" fmla="*/ 128941 w 350411"/>
                <a:gd name="connsiteY283" fmla="*/ 200987 h 313816"/>
                <a:gd name="connsiteX284" fmla="*/ 153189 w 350411"/>
                <a:gd name="connsiteY284" fmla="*/ 219919 h 313816"/>
                <a:gd name="connsiteX285" fmla="*/ 164243 w 350411"/>
                <a:gd name="connsiteY285" fmla="*/ 229870 h 313816"/>
                <a:gd name="connsiteX286" fmla="*/ 233992 w 350411"/>
                <a:gd name="connsiteY286" fmla="*/ 287728 h 313816"/>
                <a:gd name="connsiteX287" fmla="*/ 241729 w 350411"/>
                <a:gd name="connsiteY287" fmla="*/ 296427 h 313816"/>
                <a:gd name="connsiteX288" fmla="*/ 251398 w 350411"/>
                <a:gd name="connsiteY288" fmla="*/ 301261 h 313816"/>
                <a:gd name="connsiteX289" fmla="*/ 252368 w 350411"/>
                <a:gd name="connsiteY289" fmla="*/ 295465 h 313816"/>
                <a:gd name="connsiteX290" fmla="*/ 285248 w 350411"/>
                <a:gd name="connsiteY290" fmla="*/ 300366 h 313816"/>
                <a:gd name="connsiteX291" fmla="*/ 297057 w 350411"/>
                <a:gd name="connsiteY291" fmla="*/ 304014 h 313816"/>
                <a:gd name="connsiteX292" fmla="*/ 312755 w 350411"/>
                <a:gd name="connsiteY292" fmla="*/ 307771 h 313816"/>
                <a:gd name="connsiteX293" fmla="*/ 326637 w 350411"/>
                <a:gd name="connsiteY293" fmla="*/ 311071 h 313816"/>
                <a:gd name="connsiteX294" fmla="*/ 328055 w 350411"/>
                <a:gd name="connsiteY294" fmla="*/ 311436 h 313816"/>
                <a:gd name="connsiteX295" fmla="*/ 341994 w 350411"/>
                <a:gd name="connsiteY295" fmla="*/ 313816 h 313816"/>
                <a:gd name="connsiteX296" fmla="*/ 350138 w 350411"/>
                <a:gd name="connsiteY296" fmla="*/ 309571 h 313816"/>
                <a:gd name="connsiteX297" fmla="*/ 350411 w 350411"/>
                <a:gd name="connsiteY297" fmla="*/ 308542 h 313816"/>
                <a:gd name="connsiteX298" fmla="*/ 349292 w 350411"/>
                <a:gd name="connsiteY298" fmla="*/ 308376 h 313816"/>
                <a:gd name="connsiteX299" fmla="*/ 148628 w 350411"/>
                <a:gd name="connsiteY299" fmla="*/ 95016 h 313816"/>
                <a:gd name="connsiteX300" fmla="*/ 147177 w 350411"/>
                <a:gd name="connsiteY300" fmla="*/ 97065 h 313816"/>
                <a:gd name="connsiteX301" fmla="*/ 146530 w 350411"/>
                <a:gd name="connsiteY301" fmla="*/ 98309 h 313816"/>
                <a:gd name="connsiteX302" fmla="*/ 143818 w 350411"/>
                <a:gd name="connsiteY302" fmla="*/ 106352 h 313816"/>
                <a:gd name="connsiteX303" fmla="*/ 142491 w 350411"/>
                <a:gd name="connsiteY303" fmla="*/ 110980 h 313816"/>
                <a:gd name="connsiteX304" fmla="*/ 146024 w 350411"/>
                <a:gd name="connsiteY304" fmla="*/ 88183 h 313816"/>
                <a:gd name="connsiteX305" fmla="*/ 148089 w 350411"/>
                <a:gd name="connsiteY305" fmla="*/ 83846 h 313816"/>
                <a:gd name="connsiteX306" fmla="*/ 148180 w 350411"/>
                <a:gd name="connsiteY306" fmla="*/ 89104 h 313816"/>
                <a:gd name="connsiteX307" fmla="*/ 148628 w 350411"/>
                <a:gd name="connsiteY307" fmla="*/ 95016 h 313816"/>
                <a:gd name="connsiteX308" fmla="*/ 139481 w 350411"/>
                <a:gd name="connsiteY308" fmla="*/ 134846 h 313816"/>
                <a:gd name="connsiteX309" fmla="*/ 142085 w 350411"/>
                <a:gd name="connsiteY309" fmla="*/ 132126 h 313816"/>
                <a:gd name="connsiteX310" fmla="*/ 143130 w 350411"/>
                <a:gd name="connsiteY310" fmla="*/ 130484 h 313816"/>
                <a:gd name="connsiteX311" fmla="*/ 143586 w 350411"/>
                <a:gd name="connsiteY311" fmla="*/ 130102 h 313816"/>
                <a:gd name="connsiteX312" fmla="*/ 143445 w 350411"/>
                <a:gd name="connsiteY312" fmla="*/ 129522 h 313816"/>
                <a:gd name="connsiteX313" fmla="*/ 143296 w 350411"/>
                <a:gd name="connsiteY313" fmla="*/ 128394 h 313816"/>
                <a:gd name="connsiteX314" fmla="*/ 144017 w 350411"/>
                <a:gd name="connsiteY314" fmla="*/ 128560 h 313816"/>
                <a:gd name="connsiteX315" fmla="*/ 148926 w 350411"/>
                <a:gd name="connsiteY315" fmla="*/ 128917 h 313816"/>
                <a:gd name="connsiteX316" fmla="*/ 152476 w 350411"/>
                <a:gd name="connsiteY316" fmla="*/ 128585 h 313816"/>
                <a:gd name="connsiteX317" fmla="*/ 159002 w 350411"/>
                <a:gd name="connsiteY317" fmla="*/ 128568 h 313816"/>
                <a:gd name="connsiteX318" fmla="*/ 159756 w 350411"/>
                <a:gd name="connsiteY318" fmla="*/ 129373 h 313816"/>
                <a:gd name="connsiteX319" fmla="*/ 155685 w 350411"/>
                <a:gd name="connsiteY319" fmla="*/ 132914 h 313816"/>
                <a:gd name="connsiteX320" fmla="*/ 153695 w 350411"/>
                <a:gd name="connsiteY320" fmla="*/ 134249 h 313816"/>
                <a:gd name="connsiteX321" fmla="*/ 151066 w 350411"/>
                <a:gd name="connsiteY321" fmla="*/ 136314 h 313816"/>
                <a:gd name="connsiteX322" fmla="*/ 140493 w 350411"/>
                <a:gd name="connsiteY322" fmla="*/ 143354 h 313816"/>
                <a:gd name="connsiteX323" fmla="*/ 140128 w 350411"/>
                <a:gd name="connsiteY323" fmla="*/ 142997 h 313816"/>
                <a:gd name="connsiteX324" fmla="*/ 139481 w 350411"/>
                <a:gd name="connsiteY324" fmla="*/ 134846 h 313816"/>
                <a:gd name="connsiteX325" fmla="*/ 137682 w 350411"/>
                <a:gd name="connsiteY325" fmla="*/ 133560 h 313816"/>
                <a:gd name="connsiteX326" fmla="*/ 137441 w 350411"/>
                <a:gd name="connsiteY326" fmla="*/ 134481 h 313816"/>
                <a:gd name="connsiteX327" fmla="*/ 136529 w 350411"/>
                <a:gd name="connsiteY327" fmla="*/ 138718 h 313816"/>
                <a:gd name="connsiteX328" fmla="*/ 131835 w 350411"/>
                <a:gd name="connsiteY328" fmla="*/ 148611 h 313816"/>
                <a:gd name="connsiteX329" fmla="*/ 131985 w 350411"/>
                <a:gd name="connsiteY329" fmla="*/ 147036 h 313816"/>
                <a:gd name="connsiteX330" fmla="*/ 135882 w 350411"/>
                <a:gd name="connsiteY330" fmla="*/ 128593 h 313816"/>
                <a:gd name="connsiteX331" fmla="*/ 137856 w 350411"/>
                <a:gd name="connsiteY331" fmla="*/ 125533 h 313816"/>
                <a:gd name="connsiteX332" fmla="*/ 137682 w 350411"/>
                <a:gd name="connsiteY332" fmla="*/ 133560 h 313816"/>
                <a:gd name="connsiteX333" fmla="*/ 111236 w 350411"/>
                <a:gd name="connsiteY333" fmla="*/ 124049 h 313816"/>
                <a:gd name="connsiteX334" fmla="*/ 110847 w 350411"/>
                <a:gd name="connsiteY334" fmla="*/ 125815 h 313816"/>
                <a:gd name="connsiteX335" fmla="*/ 110739 w 350411"/>
                <a:gd name="connsiteY335" fmla="*/ 126396 h 313816"/>
                <a:gd name="connsiteX336" fmla="*/ 110556 w 350411"/>
                <a:gd name="connsiteY336" fmla="*/ 127432 h 313816"/>
                <a:gd name="connsiteX337" fmla="*/ 110507 w 350411"/>
                <a:gd name="connsiteY337" fmla="*/ 124364 h 313816"/>
                <a:gd name="connsiteX338" fmla="*/ 110457 w 350411"/>
                <a:gd name="connsiteY338" fmla="*/ 121296 h 313816"/>
                <a:gd name="connsiteX339" fmla="*/ 110474 w 350411"/>
                <a:gd name="connsiteY339" fmla="*/ 121296 h 313816"/>
                <a:gd name="connsiteX340" fmla="*/ 109860 w 350411"/>
                <a:gd name="connsiteY340" fmla="*/ 128718 h 313816"/>
                <a:gd name="connsiteX341" fmla="*/ 105432 w 350411"/>
                <a:gd name="connsiteY341" fmla="*/ 148213 h 313816"/>
                <a:gd name="connsiteX342" fmla="*/ 101775 w 350411"/>
                <a:gd name="connsiteY342" fmla="*/ 154242 h 313816"/>
                <a:gd name="connsiteX343" fmla="*/ 95887 w 350411"/>
                <a:gd name="connsiteY343" fmla="*/ 164177 h 313816"/>
                <a:gd name="connsiteX344" fmla="*/ 93656 w 350411"/>
                <a:gd name="connsiteY344" fmla="*/ 163862 h 313816"/>
                <a:gd name="connsiteX345" fmla="*/ 85645 w 350411"/>
                <a:gd name="connsiteY345" fmla="*/ 163994 h 313816"/>
                <a:gd name="connsiteX346" fmla="*/ 83324 w 350411"/>
                <a:gd name="connsiteY346" fmla="*/ 173124 h 313816"/>
                <a:gd name="connsiteX347" fmla="*/ 67087 w 350411"/>
                <a:gd name="connsiteY347" fmla="*/ 174111 h 313816"/>
                <a:gd name="connsiteX348" fmla="*/ 73057 w 350411"/>
                <a:gd name="connsiteY348" fmla="*/ 165553 h 313816"/>
                <a:gd name="connsiteX349" fmla="*/ 78207 w 350411"/>
                <a:gd name="connsiteY349" fmla="*/ 158024 h 313816"/>
                <a:gd name="connsiteX350" fmla="*/ 83771 w 350411"/>
                <a:gd name="connsiteY350" fmla="*/ 151298 h 313816"/>
                <a:gd name="connsiteX351" fmla="*/ 88399 w 350411"/>
                <a:gd name="connsiteY351" fmla="*/ 145759 h 313816"/>
                <a:gd name="connsiteX352" fmla="*/ 93059 w 350411"/>
                <a:gd name="connsiteY352" fmla="*/ 139067 h 313816"/>
                <a:gd name="connsiteX353" fmla="*/ 98615 w 350411"/>
                <a:gd name="connsiteY353" fmla="*/ 131496 h 313816"/>
                <a:gd name="connsiteX354" fmla="*/ 100498 w 350411"/>
                <a:gd name="connsiteY354" fmla="*/ 129298 h 313816"/>
                <a:gd name="connsiteX355" fmla="*/ 105017 w 350411"/>
                <a:gd name="connsiteY355" fmla="*/ 124389 h 313816"/>
                <a:gd name="connsiteX356" fmla="*/ 105647 w 350411"/>
                <a:gd name="connsiteY356" fmla="*/ 125177 h 313816"/>
                <a:gd name="connsiteX357" fmla="*/ 106327 w 350411"/>
                <a:gd name="connsiteY357" fmla="*/ 123817 h 313816"/>
                <a:gd name="connsiteX358" fmla="*/ 107745 w 350411"/>
                <a:gd name="connsiteY358" fmla="*/ 120690 h 313816"/>
                <a:gd name="connsiteX359" fmla="*/ 109719 w 350411"/>
                <a:gd name="connsiteY359" fmla="*/ 117091 h 313816"/>
                <a:gd name="connsiteX360" fmla="*/ 109777 w 350411"/>
                <a:gd name="connsiteY360" fmla="*/ 117116 h 313816"/>
                <a:gd name="connsiteX361" fmla="*/ 111236 w 350411"/>
                <a:gd name="connsiteY361" fmla="*/ 124049 h 313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</a:cxnLst>
              <a:rect l="l" t="t" r="r" b="b"/>
              <a:pathLst>
                <a:path w="350411" h="313816">
                  <a:moveTo>
                    <a:pt x="349292" y="308376"/>
                  </a:moveTo>
                  <a:cubicBezTo>
                    <a:pt x="348305" y="308194"/>
                    <a:pt x="347269" y="308045"/>
                    <a:pt x="346232" y="307895"/>
                  </a:cubicBezTo>
                  <a:cubicBezTo>
                    <a:pt x="342343" y="307332"/>
                    <a:pt x="338321" y="306759"/>
                    <a:pt x="335460" y="304263"/>
                  </a:cubicBezTo>
                  <a:lnTo>
                    <a:pt x="335418" y="304222"/>
                  </a:lnTo>
                  <a:cubicBezTo>
                    <a:pt x="335410" y="304214"/>
                    <a:pt x="335410" y="303799"/>
                    <a:pt x="335410" y="303799"/>
                  </a:cubicBezTo>
                  <a:lnTo>
                    <a:pt x="335228" y="303218"/>
                  </a:lnTo>
                  <a:lnTo>
                    <a:pt x="335219" y="303218"/>
                  </a:lnTo>
                  <a:cubicBezTo>
                    <a:pt x="333163" y="300888"/>
                    <a:pt x="330799" y="300955"/>
                    <a:pt x="328519" y="300067"/>
                  </a:cubicBezTo>
                  <a:cubicBezTo>
                    <a:pt x="327259" y="299586"/>
                    <a:pt x="326056" y="299329"/>
                    <a:pt x="324912" y="298732"/>
                  </a:cubicBezTo>
                  <a:cubicBezTo>
                    <a:pt x="325285" y="298367"/>
                    <a:pt x="325608" y="298118"/>
                    <a:pt x="325923" y="297787"/>
                  </a:cubicBezTo>
                  <a:cubicBezTo>
                    <a:pt x="327035" y="296593"/>
                    <a:pt x="327764" y="295863"/>
                    <a:pt x="329647" y="295249"/>
                  </a:cubicBezTo>
                  <a:cubicBezTo>
                    <a:pt x="331587" y="294627"/>
                    <a:pt x="333652" y="294901"/>
                    <a:pt x="335841" y="295166"/>
                  </a:cubicBezTo>
                  <a:cubicBezTo>
                    <a:pt x="338031" y="295432"/>
                    <a:pt x="340311" y="295714"/>
                    <a:pt x="342550" y="295092"/>
                  </a:cubicBezTo>
                  <a:lnTo>
                    <a:pt x="344897" y="294445"/>
                  </a:lnTo>
                  <a:lnTo>
                    <a:pt x="342741" y="293300"/>
                  </a:lnTo>
                  <a:cubicBezTo>
                    <a:pt x="340013" y="291849"/>
                    <a:pt x="337135" y="291136"/>
                    <a:pt x="334365" y="290456"/>
                  </a:cubicBezTo>
                  <a:cubicBezTo>
                    <a:pt x="332433" y="289983"/>
                    <a:pt x="330435" y="289486"/>
                    <a:pt x="328552" y="288748"/>
                  </a:cubicBezTo>
                  <a:cubicBezTo>
                    <a:pt x="326885" y="288093"/>
                    <a:pt x="325260" y="287288"/>
                    <a:pt x="323693" y="286501"/>
                  </a:cubicBezTo>
                  <a:cubicBezTo>
                    <a:pt x="321603" y="285456"/>
                    <a:pt x="319439" y="284378"/>
                    <a:pt x="317083" y="283606"/>
                  </a:cubicBezTo>
                  <a:cubicBezTo>
                    <a:pt x="309479" y="281119"/>
                    <a:pt x="301493" y="279444"/>
                    <a:pt x="293773" y="277818"/>
                  </a:cubicBezTo>
                  <a:cubicBezTo>
                    <a:pt x="291103" y="277254"/>
                    <a:pt x="288441" y="276690"/>
                    <a:pt x="285812" y="276060"/>
                  </a:cubicBezTo>
                  <a:cubicBezTo>
                    <a:pt x="250361" y="269385"/>
                    <a:pt x="221362" y="249084"/>
                    <a:pt x="197297" y="223402"/>
                  </a:cubicBezTo>
                  <a:cubicBezTo>
                    <a:pt x="194569" y="221147"/>
                    <a:pt x="191824" y="218933"/>
                    <a:pt x="189004" y="216843"/>
                  </a:cubicBezTo>
                  <a:cubicBezTo>
                    <a:pt x="175504" y="206850"/>
                    <a:pt x="161606" y="195008"/>
                    <a:pt x="147674" y="181657"/>
                  </a:cubicBezTo>
                  <a:cubicBezTo>
                    <a:pt x="155403" y="175098"/>
                    <a:pt x="164491" y="169500"/>
                    <a:pt x="173290" y="164085"/>
                  </a:cubicBezTo>
                  <a:cubicBezTo>
                    <a:pt x="175288" y="162858"/>
                    <a:pt x="177270" y="161639"/>
                    <a:pt x="179219" y="160420"/>
                  </a:cubicBezTo>
                  <a:cubicBezTo>
                    <a:pt x="190754" y="153189"/>
                    <a:pt x="203218" y="145568"/>
                    <a:pt x="216270" y="138776"/>
                  </a:cubicBezTo>
                  <a:cubicBezTo>
                    <a:pt x="222929" y="135310"/>
                    <a:pt x="229340" y="131703"/>
                    <a:pt x="235866" y="127747"/>
                  </a:cubicBezTo>
                  <a:cubicBezTo>
                    <a:pt x="237209" y="126935"/>
                    <a:pt x="238578" y="126130"/>
                    <a:pt x="239954" y="125334"/>
                  </a:cubicBezTo>
                  <a:cubicBezTo>
                    <a:pt x="242259" y="123982"/>
                    <a:pt x="244639" y="122598"/>
                    <a:pt x="246895" y="121138"/>
                  </a:cubicBezTo>
                  <a:cubicBezTo>
                    <a:pt x="247475" y="120765"/>
                    <a:pt x="247973" y="120458"/>
                    <a:pt x="248388" y="120193"/>
                  </a:cubicBezTo>
                  <a:cubicBezTo>
                    <a:pt x="250925" y="118609"/>
                    <a:pt x="251431" y="118194"/>
                    <a:pt x="250511" y="115765"/>
                  </a:cubicBezTo>
                  <a:cubicBezTo>
                    <a:pt x="250336" y="115308"/>
                    <a:pt x="250112" y="114728"/>
                    <a:pt x="249880" y="113965"/>
                  </a:cubicBezTo>
                  <a:lnTo>
                    <a:pt x="249515" y="112754"/>
                  </a:lnTo>
                  <a:cubicBezTo>
                    <a:pt x="248893" y="110698"/>
                    <a:pt x="248711" y="110076"/>
                    <a:pt x="247177" y="109993"/>
                  </a:cubicBezTo>
                  <a:cubicBezTo>
                    <a:pt x="246704" y="109968"/>
                    <a:pt x="245974" y="109927"/>
                    <a:pt x="244648" y="109454"/>
                  </a:cubicBezTo>
                  <a:cubicBezTo>
                    <a:pt x="242657" y="108741"/>
                    <a:pt x="240742" y="108807"/>
                    <a:pt x="239009" y="108873"/>
                  </a:cubicBezTo>
                  <a:cubicBezTo>
                    <a:pt x="237723" y="108915"/>
                    <a:pt x="236496" y="108956"/>
                    <a:pt x="235385" y="108674"/>
                  </a:cubicBezTo>
                  <a:cubicBezTo>
                    <a:pt x="234630" y="108492"/>
                    <a:pt x="233867" y="108426"/>
                    <a:pt x="233204" y="108376"/>
                  </a:cubicBezTo>
                  <a:cubicBezTo>
                    <a:pt x="232665" y="108334"/>
                    <a:pt x="231852" y="108268"/>
                    <a:pt x="231711" y="108193"/>
                  </a:cubicBezTo>
                  <a:cubicBezTo>
                    <a:pt x="231695" y="108135"/>
                    <a:pt x="231620" y="107588"/>
                    <a:pt x="232963" y="105482"/>
                  </a:cubicBezTo>
                  <a:cubicBezTo>
                    <a:pt x="233768" y="104221"/>
                    <a:pt x="235095" y="103301"/>
                    <a:pt x="236504" y="102331"/>
                  </a:cubicBezTo>
                  <a:cubicBezTo>
                    <a:pt x="237624" y="101559"/>
                    <a:pt x="238785" y="100755"/>
                    <a:pt x="239714" y="99743"/>
                  </a:cubicBezTo>
                  <a:lnTo>
                    <a:pt x="240601" y="98765"/>
                  </a:lnTo>
                  <a:lnTo>
                    <a:pt x="239407" y="98201"/>
                  </a:lnTo>
                  <a:cubicBezTo>
                    <a:pt x="236670" y="96907"/>
                    <a:pt x="233760" y="97794"/>
                    <a:pt x="231197" y="98574"/>
                  </a:cubicBezTo>
                  <a:cubicBezTo>
                    <a:pt x="230127" y="98906"/>
                    <a:pt x="229124" y="99204"/>
                    <a:pt x="228170" y="99362"/>
                  </a:cubicBezTo>
                  <a:cubicBezTo>
                    <a:pt x="223966" y="100033"/>
                    <a:pt x="219579" y="100456"/>
                    <a:pt x="215350" y="100854"/>
                  </a:cubicBezTo>
                  <a:cubicBezTo>
                    <a:pt x="212995" y="101087"/>
                    <a:pt x="210656" y="101311"/>
                    <a:pt x="208326" y="101576"/>
                  </a:cubicBezTo>
                  <a:cubicBezTo>
                    <a:pt x="207281" y="101692"/>
                    <a:pt x="205988" y="102015"/>
                    <a:pt x="204628" y="102355"/>
                  </a:cubicBezTo>
                  <a:cubicBezTo>
                    <a:pt x="202861" y="102795"/>
                    <a:pt x="200871" y="103342"/>
                    <a:pt x="199834" y="103185"/>
                  </a:cubicBezTo>
                  <a:cubicBezTo>
                    <a:pt x="198773" y="103077"/>
                    <a:pt x="197877" y="102845"/>
                    <a:pt x="197023" y="102629"/>
                  </a:cubicBezTo>
                  <a:cubicBezTo>
                    <a:pt x="195829" y="102331"/>
                    <a:pt x="194536" y="102032"/>
                    <a:pt x="192993" y="102024"/>
                  </a:cubicBezTo>
                  <a:cubicBezTo>
                    <a:pt x="191816" y="102032"/>
                    <a:pt x="190323" y="102181"/>
                    <a:pt x="188739" y="102339"/>
                  </a:cubicBezTo>
                  <a:cubicBezTo>
                    <a:pt x="185090" y="102695"/>
                    <a:pt x="180057" y="103201"/>
                    <a:pt x="178390" y="101767"/>
                  </a:cubicBezTo>
                  <a:lnTo>
                    <a:pt x="177461" y="100971"/>
                  </a:lnTo>
                  <a:lnTo>
                    <a:pt x="176889" y="102057"/>
                  </a:lnTo>
                  <a:cubicBezTo>
                    <a:pt x="176657" y="102496"/>
                    <a:pt x="176491" y="102778"/>
                    <a:pt x="176366" y="102961"/>
                  </a:cubicBezTo>
                  <a:cubicBezTo>
                    <a:pt x="176358" y="102944"/>
                    <a:pt x="176350" y="102936"/>
                    <a:pt x="176342" y="102919"/>
                  </a:cubicBezTo>
                  <a:cubicBezTo>
                    <a:pt x="175736" y="102165"/>
                    <a:pt x="174476" y="100622"/>
                    <a:pt x="171847" y="101717"/>
                  </a:cubicBezTo>
                  <a:cubicBezTo>
                    <a:pt x="171092" y="102032"/>
                    <a:pt x="170669" y="103027"/>
                    <a:pt x="169658" y="106759"/>
                  </a:cubicBezTo>
                  <a:cubicBezTo>
                    <a:pt x="169542" y="107190"/>
                    <a:pt x="169442" y="107563"/>
                    <a:pt x="169376" y="107795"/>
                  </a:cubicBezTo>
                  <a:cubicBezTo>
                    <a:pt x="169077" y="108251"/>
                    <a:pt x="167576" y="110623"/>
                    <a:pt x="167178" y="112348"/>
                  </a:cubicBezTo>
                  <a:cubicBezTo>
                    <a:pt x="167046" y="112290"/>
                    <a:pt x="166896" y="112190"/>
                    <a:pt x="166689" y="112066"/>
                  </a:cubicBezTo>
                  <a:cubicBezTo>
                    <a:pt x="166142" y="111726"/>
                    <a:pt x="165329" y="111212"/>
                    <a:pt x="164417" y="111693"/>
                  </a:cubicBezTo>
                  <a:cubicBezTo>
                    <a:pt x="163496" y="112190"/>
                    <a:pt x="162792" y="112763"/>
                    <a:pt x="162095" y="113318"/>
                  </a:cubicBezTo>
                  <a:cubicBezTo>
                    <a:pt x="161092" y="114131"/>
                    <a:pt x="160138" y="114902"/>
                    <a:pt x="158521" y="115416"/>
                  </a:cubicBezTo>
                  <a:cubicBezTo>
                    <a:pt x="153172" y="117124"/>
                    <a:pt x="150825" y="115947"/>
                    <a:pt x="146140" y="113600"/>
                  </a:cubicBezTo>
                  <a:lnTo>
                    <a:pt x="145634" y="113343"/>
                  </a:lnTo>
                  <a:cubicBezTo>
                    <a:pt x="148487" y="109678"/>
                    <a:pt x="151082" y="101161"/>
                    <a:pt x="150585" y="97712"/>
                  </a:cubicBezTo>
                  <a:cubicBezTo>
                    <a:pt x="150419" y="96575"/>
                    <a:pt x="150311" y="95788"/>
                    <a:pt x="149971" y="95348"/>
                  </a:cubicBezTo>
                  <a:lnTo>
                    <a:pt x="150253" y="94909"/>
                  </a:lnTo>
                  <a:cubicBezTo>
                    <a:pt x="150883" y="93905"/>
                    <a:pt x="151265" y="93739"/>
                    <a:pt x="151737" y="93524"/>
                  </a:cubicBezTo>
                  <a:cubicBezTo>
                    <a:pt x="152650" y="93109"/>
                    <a:pt x="153429" y="92628"/>
                    <a:pt x="154408" y="90489"/>
                  </a:cubicBezTo>
                  <a:cubicBezTo>
                    <a:pt x="155477" y="88175"/>
                    <a:pt x="155195" y="84626"/>
                    <a:pt x="154955" y="81500"/>
                  </a:cubicBezTo>
                  <a:cubicBezTo>
                    <a:pt x="154880" y="80463"/>
                    <a:pt x="154806" y="79501"/>
                    <a:pt x="154789" y="78705"/>
                  </a:cubicBezTo>
                  <a:cubicBezTo>
                    <a:pt x="154773" y="77668"/>
                    <a:pt x="154549" y="76325"/>
                    <a:pt x="154300" y="74915"/>
                  </a:cubicBezTo>
                  <a:cubicBezTo>
                    <a:pt x="154001" y="73207"/>
                    <a:pt x="153670" y="71291"/>
                    <a:pt x="153819" y="70205"/>
                  </a:cubicBezTo>
                  <a:lnTo>
                    <a:pt x="153910" y="70769"/>
                  </a:lnTo>
                  <a:lnTo>
                    <a:pt x="155113" y="70147"/>
                  </a:lnTo>
                  <a:cubicBezTo>
                    <a:pt x="155834" y="69774"/>
                    <a:pt x="156340" y="68721"/>
                    <a:pt x="157169" y="66896"/>
                  </a:cubicBezTo>
                  <a:cubicBezTo>
                    <a:pt x="157675" y="65793"/>
                    <a:pt x="158305" y="64417"/>
                    <a:pt x="158753" y="63986"/>
                  </a:cubicBezTo>
                  <a:cubicBezTo>
                    <a:pt x="159524" y="63256"/>
                    <a:pt x="160387" y="62733"/>
                    <a:pt x="161299" y="62194"/>
                  </a:cubicBezTo>
                  <a:cubicBezTo>
                    <a:pt x="162651" y="61382"/>
                    <a:pt x="164052" y="60552"/>
                    <a:pt x="165205" y="58977"/>
                  </a:cubicBezTo>
                  <a:cubicBezTo>
                    <a:pt x="165951" y="57965"/>
                    <a:pt x="166399" y="57111"/>
                    <a:pt x="166755" y="56439"/>
                  </a:cubicBezTo>
                  <a:cubicBezTo>
                    <a:pt x="167435" y="55154"/>
                    <a:pt x="167767" y="54515"/>
                    <a:pt x="169492" y="53819"/>
                  </a:cubicBezTo>
                  <a:cubicBezTo>
                    <a:pt x="171242" y="54822"/>
                    <a:pt x="173049" y="54574"/>
                    <a:pt x="174617" y="53106"/>
                  </a:cubicBezTo>
                  <a:cubicBezTo>
                    <a:pt x="175297" y="52467"/>
                    <a:pt x="175885" y="51762"/>
                    <a:pt x="176400" y="50999"/>
                  </a:cubicBezTo>
                  <a:cubicBezTo>
                    <a:pt x="176582" y="51970"/>
                    <a:pt x="176549" y="52666"/>
                    <a:pt x="176516" y="53155"/>
                  </a:cubicBezTo>
                  <a:cubicBezTo>
                    <a:pt x="176499" y="53421"/>
                    <a:pt x="176491" y="53719"/>
                    <a:pt x="176532" y="54026"/>
                  </a:cubicBezTo>
                  <a:lnTo>
                    <a:pt x="176400" y="54142"/>
                  </a:lnTo>
                  <a:lnTo>
                    <a:pt x="176698" y="54540"/>
                  </a:lnTo>
                  <a:cubicBezTo>
                    <a:pt x="176748" y="54632"/>
                    <a:pt x="176814" y="54723"/>
                    <a:pt x="176897" y="54814"/>
                  </a:cubicBezTo>
                  <a:lnTo>
                    <a:pt x="176914" y="54839"/>
                  </a:lnTo>
                  <a:cubicBezTo>
                    <a:pt x="177710" y="55950"/>
                    <a:pt x="181616" y="54308"/>
                    <a:pt x="181657" y="54283"/>
                  </a:cubicBezTo>
                  <a:cubicBezTo>
                    <a:pt x="182752" y="53661"/>
                    <a:pt x="183763" y="52252"/>
                    <a:pt x="184651" y="51008"/>
                  </a:cubicBezTo>
                  <a:cubicBezTo>
                    <a:pt x="184941" y="50601"/>
                    <a:pt x="185206" y="50228"/>
                    <a:pt x="185439" y="49946"/>
                  </a:cubicBezTo>
                  <a:cubicBezTo>
                    <a:pt x="186981" y="48047"/>
                    <a:pt x="188233" y="47036"/>
                    <a:pt x="189684" y="45866"/>
                  </a:cubicBezTo>
                  <a:cubicBezTo>
                    <a:pt x="190215" y="45435"/>
                    <a:pt x="190762" y="44996"/>
                    <a:pt x="191359" y="44481"/>
                  </a:cubicBezTo>
                  <a:cubicBezTo>
                    <a:pt x="191857" y="44050"/>
                    <a:pt x="192471" y="43453"/>
                    <a:pt x="193134" y="42790"/>
                  </a:cubicBezTo>
                  <a:cubicBezTo>
                    <a:pt x="194660" y="41280"/>
                    <a:pt x="196750" y="39216"/>
                    <a:pt x="197960" y="38967"/>
                  </a:cubicBezTo>
                  <a:cubicBezTo>
                    <a:pt x="199851" y="38577"/>
                    <a:pt x="201808" y="38876"/>
                    <a:pt x="203856" y="39182"/>
                  </a:cubicBezTo>
                  <a:cubicBezTo>
                    <a:pt x="205780" y="39481"/>
                    <a:pt x="207787" y="39763"/>
                    <a:pt x="209985" y="39597"/>
                  </a:cubicBezTo>
                  <a:cubicBezTo>
                    <a:pt x="213385" y="39332"/>
                    <a:pt x="215375" y="38386"/>
                    <a:pt x="217904" y="37184"/>
                  </a:cubicBezTo>
                  <a:lnTo>
                    <a:pt x="219413" y="36471"/>
                  </a:lnTo>
                  <a:cubicBezTo>
                    <a:pt x="220939" y="35774"/>
                    <a:pt x="223178" y="35443"/>
                    <a:pt x="225351" y="35119"/>
                  </a:cubicBezTo>
                  <a:cubicBezTo>
                    <a:pt x="228601" y="34638"/>
                    <a:pt x="231968" y="34141"/>
                    <a:pt x="233834" y="32341"/>
                  </a:cubicBezTo>
                  <a:cubicBezTo>
                    <a:pt x="235236" y="30989"/>
                    <a:pt x="235882" y="29596"/>
                    <a:pt x="235766" y="28195"/>
                  </a:cubicBezTo>
                  <a:cubicBezTo>
                    <a:pt x="235567" y="25840"/>
                    <a:pt x="233254" y="24082"/>
                    <a:pt x="230899" y="22481"/>
                  </a:cubicBezTo>
                  <a:cubicBezTo>
                    <a:pt x="230086" y="21926"/>
                    <a:pt x="226835" y="19960"/>
                    <a:pt x="225550" y="19645"/>
                  </a:cubicBezTo>
                  <a:cubicBezTo>
                    <a:pt x="224779" y="19446"/>
                    <a:pt x="224165" y="19960"/>
                    <a:pt x="223684" y="20383"/>
                  </a:cubicBezTo>
                  <a:cubicBezTo>
                    <a:pt x="222938" y="21038"/>
                    <a:pt x="222863" y="20980"/>
                    <a:pt x="222589" y="20748"/>
                  </a:cubicBezTo>
                  <a:cubicBezTo>
                    <a:pt x="221553" y="19852"/>
                    <a:pt x="221959" y="18683"/>
                    <a:pt x="223145" y="16237"/>
                  </a:cubicBezTo>
                  <a:cubicBezTo>
                    <a:pt x="224240" y="13981"/>
                    <a:pt x="225600" y="11170"/>
                    <a:pt x="223518" y="8774"/>
                  </a:cubicBezTo>
                  <a:cubicBezTo>
                    <a:pt x="221113" y="6004"/>
                    <a:pt x="217887" y="6253"/>
                    <a:pt x="215043" y="6460"/>
                  </a:cubicBezTo>
                  <a:cubicBezTo>
                    <a:pt x="213998" y="6543"/>
                    <a:pt x="213011" y="6601"/>
                    <a:pt x="212074" y="6568"/>
                  </a:cubicBezTo>
                  <a:cubicBezTo>
                    <a:pt x="209802" y="6435"/>
                    <a:pt x="207795" y="5680"/>
                    <a:pt x="205681" y="4868"/>
                  </a:cubicBezTo>
                  <a:cubicBezTo>
                    <a:pt x="203574" y="4063"/>
                    <a:pt x="201402" y="3234"/>
                    <a:pt x="198931" y="3068"/>
                  </a:cubicBezTo>
                  <a:cubicBezTo>
                    <a:pt x="198309" y="3027"/>
                    <a:pt x="196982" y="2886"/>
                    <a:pt x="195240" y="2695"/>
                  </a:cubicBezTo>
                  <a:cubicBezTo>
                    <a:pt x="180795" y="1128"/>
                    <a:pt x="174053" y="854"/>
                    <a:pt x="171548" y="1841"/>
                  </a:cubicBezTo>
                  <a:cubicBezTo>
                    <a:pt x="169351" y="-406"/>
                    <a:pt x="166614" y="357"/>
                    <a:pt x="163753" y="1161"/>
                  </a:cubicBezTo>
                  <a:cubicBezTo>
                    <a:pt x="163264" y="1294"/>
                    <a:pt x="162651" y="1659"/>
                    <a:pt x="161937" y="2073"/>
                  </a:cubicBezTo>
                  <a:cubicBezTo>
                    <a:pt x="161589" y="2280"/>
                    <a:pt x="161067" y="2579"/>
                    <a:pt x="160635" y="2803"/>
                  </a:cubicBezTo>
                  <a:cubicBezTo>
                    <a:pt x="160727" y="2538"/>
                    <a:pt x="160876" y="2181"/>
                    <a:pt x="161108" y="1708"/>
                  </a:cubicBezTo>
                  <a:lnTo>
                    <a:pt x="161929" y="0"/>
                  </a:lnTo>
                  <a:lnTo>
                    <a:pt x="160063" y="323"/>
                  </a:lnTo>
                  <a:cubicBezTo>
                    <a:pt x="159300" y="456"/>
                    <a:pt x="158678" y="945"/>
                    <a:pt x="158131" y="1368"/>
                  </a:cubicBezTo>
                  <a:cubicBezTo>
                    <a:pt x="157874" y="1567"/>
                    <a:pt x="157484" y="1866"/>
                    <a:pt x="157352" y="1899"/>
                  </a:cubicBezTo>
                  <a:lnTo>
                    <a:pt x="156506" y="1916"/>
                  </a:lnTo>
                  <a:cubicBezTo>
                    <a:pt x="154391" y="1957"/>
                    <a:pt x="152409" y="2015"/>
                    <a:pt x="151464" y="2305"/>
                  </a:cubicBezTo>
                  <a:cubicBezTo>
                    <a:pt x="148769" y="3118"/>
                    <a:pt x="148031" y="3873"/>
                    <a:pt x="146845" y="5257"/>
                  </a:cubicBezTo>
                  <a:cubicBezTo>
                    <a:pt x="146447" y="5722"/>
                    <a:pt x="145982" y="6269"/>
                    <a:pt x="145302" y="6941"/>
                  </a:cubicBezTo>
                  <a:cubicBezTo>
                    <a:pt x="139539" y="12596"/>
                    <a:pt x="131122" y="14446"/>
                    <a:pt x="122987" y="16229"/>
                  </a:cubicBezTo>
                  <a:cubicBezTo>
                    <a:pt x="121702" y="16511"/>
                    <a:pt x="120433" y="16792"/>
                    <a:pt x="119164" y="17083"/>
                  </a:cubicBezTo>
                  <a:cubicBezTo>
                    <a:pt x="109926" y="19239"/>
                    <a:pt x="101518" y="18401"/>
                    <a:pt x="92736" y="14437"/>
                  </a:cubicBezTo>
                  <a:lnTo>
                    <a:pt x="91525" y="13873"/>
                  </a:lnTo>
                  <a:cubicBezTo>
                    <a:pt x="87967" y="12190"/>
                    <a:pt x="83547" y="10109"/>
                    <a:pt x="79708" y="13086"/>
                  </a:cubicBezTo>
                  <a:cubicBezTo>
                    <a:pt x="76723" y="15399"/>
                    <a:pt x="77179" y="18252"/>
                    <a:pt x="77544" y="20549"/>
                  </a:cubicBezTo>
                  <a:cubicBezTo>
                    <a:pt x="77826" y="22299"/>
                    <a:pt x="78066" y="23808"/>
                    <a:pt x="77146" y="25168"/>
                  </a:cubicBezTo>
                  <a:lnTo>
                    <a:pt x="76515" y="26105"/>
                  </a:lnTo>
                  <a:lnTo>
                    <a:pt x="81400" y="28444"/>
                  </a:lnTo>
                  <a:cubicBezTo>
                    <a:pt x="80803" y="29729"/>
                    <a:pt x="80670" y="30840"/>
                    <a:pt x="80977" y="31819"/>
                  </a:cubicBezTo>
                  <a:cubicBezTo>
                    <a:pt x="81566" y="33693"/>
                    <a:pt x="83614" y="34630"/>
                    <a:pt x="85786" y="35633"/>
                  </a:cubicBezTo>
                  <a:cubicBezTo>
                    <a:pt x="86674" y="36040"/>
                    <a:pt x="87619" y="36471"/>
                    <a:pt x="88531" y="37002"/>
                  </a:cubicBezTo>
                  <a:cubicBezTo>
                    <a:pt x="93565" y="39896"/>
                    <a:pt x="98557" y="43329"/>
                    <a:pt x="102969" y="46944"/>
                  </a:cubicBezTo>
                  <a:cubicBezTo>
                    <a:pt x="104528" y="48213"/>
                    <a:pt x="106070" y="49581"/>
                    <a:pt x="107621" y="50941"/>
                  </a:cubicBezTo>
                  <a:cubicBezTo>
                    <a:pt x="112804" y="55519"/>
                    <a:pt x="118161" y="60246"/>
                    <a:pt x="124787" y="62252"/>
                  </a:cubicBezTo>
                  <a:cubicBezTo>
                    <a:pt x="124670" y="62501"/>
                    <a:pt x="124554" y="62767"/>
                    <a:pt x="124430" y="63049"/>
                  </a:cubicBezTo>
                  <a:cubicBezTo>
                    <a:pt x="123592" y="64923"/>
                    <a:pt x="122199" y="68066"/>
                    <a:pt x="120897" y="68538"/>
                  </a:cubicBezTo>
                  <a:cubicBezTo>
                    <a:pt x="119562" y="69027"/>
                    <a:pt x="119197" y="68770"/>
                    <a:pt x="118418" y="68182"/>
                  </a:cubicBezTo>
                  <a:cubicBezTo>
                    <a:pt x="117788" y="67701"/>
                    <a:pt x="117008" y="67104"/>
                    <a:pt x="115640" y="66880"/>
                  </a:cubicBezTo>
                  <a:cubicBezTo>
                    <a:pt x="115117" y="66797"/>
                    <a:pt x="114653" y="66681"/>
                    <a:pt x="114213" y="66581"/>
                  </a:cubicBezTo>
                  <a:cubicBezTo>
                    <a:pt x="112215" y="66084"/>
                    <a:pt x="111162" y="65636"/>
                    <a:pt x="108890" y="68878"/>
                  </a:cubicBezTo>
                  <a:cubicBezTo>
                    <a:pt x="107132" y="71383"/>
                    <a:pt x="108185" y="75653"/>
                    <a:pt x="108185" y="78481"/>
                  </a:cubicBezTo>
                  <a:lnTo>
                    <a:pt x="108185" y="78730"/>
                  </a:lnTo>
                  <a:cubicBezTo>
                    <a:pt x="108185" y="79899"/>
                    <a:pt x="107513" y="81085"/>
                    <a:pt x="107646" y="82229"/>
                  </a:cubicBezTo>
                  <a:cubicBezTo>
                    <a:pt x="107911" y="84543"/>
                    <a:pt x="107745" y="86732"/>
                    <a:pt x="106991" y="88250"/>
                  </a:cubicBezTo>
                  <a:cubicBezTo>
                    <a:pt x="106435" y="89377"/>
                    <a:pt x="105042" y="90505"/>
                    <a:pt x="103790" y="91699"/>
                  </a:cubicBezTo>
                  <a:cubicBezTo>
                    <a:pt x="101692" y="93706"/>
                    <a:pt x="99212" y="95970"/>
                    <a:pt x="98847" y="99121"/>
                  </a:cubicBezTo>
                  <a:lnTo>
                    <a:pt x="98740" y="99677"/>
                  </a:lnTo>
                  <a:cubicBezTo>
                    <a:pt x="98142" y="99702"/>
                    <a:pt x="97537" y="99818"/>
                    <a:pt x="97064" y="100158"/>
                  </a:cubicBezTo>
                  <a:cubicBezTo>
                    <a:pt x="96741" y="100390"/>
                    <a:pt x="96666" y="100564"/>
                    <a:pt x="96235" y="101941"/>
                  </a:cubicBezTo>
                  <a:cubicBezTo>
                    <a:pt x="95920" y="102952"/>
                    <a:pt x="95248" y="105067"/>
                    <a:pt x="94867" y="105548"/>
                  </a:cubicBezTo>
                  <a:cubicBezTo>
                    <a:pt x="93739" y="106974"/>
                    <a:pt x="92164" y="108649"/>
                    <a:pt x="90787" y="110117"/>
                  </a:cubicBezTo>
                  <a:cubicBezTo>
                    <a:pt x="89983" y="110971"/>
                    <a:pt x="89220" y="111784"/>
                    <a:pt x="88598" y="112497"/>
                  </a:cubicBezTo>
                  <a:cubicBezTo>
                    <a:pt x="88432" y="112688"/>
                    <a:pt x="88200" y="111635"/>
                    <a:pt x="87943" y="111900"/>
                  </a:cubicBezTo>
                  <a:cubicBezTo>
                    <a:pt x="86956" y="112904"/>
                    <a:pt x="85670" y="114272"/>
                    <a:pt x="85214" y="114272"/>
                  </a:cubicBezTo>
                  <a:cubicBezTo>
                    <a:pt x="85065" y="114272"/>
                    <a:pt x="84916" y="114272"/>
                    <a:pt x="84783" y="114272"/>
                  </a:cubicBezTo>
                  <a:cubicBezTo>
                    <a:pt x="83896" y="114272"/>
                    <a:pt x="83067" y="115599"/>
                    <a:pt x="82793" y="116411"/>
                  </a:cubicBezTo>
                  <a:cubicBezTo>
                    <a:pt x="82693" y="116718"/>
                    <a:pt x="82702" y="117622"/>
                    <a:pt x="82834" y="117896"/>
                  </a:cubicBezTo>
                  <a:lnTo>
                    <a:pt x="81947" y="119529"/>
                  </a:lnTo>
                  <a:cubicBezTo>
                    <a:pt x="81516" y="120176"/>
                    <a:pt x="80869" y="121171"/>
                    <a:pt x="80139" y="122108"/>
                  </a:cubicBezTo>
                  <a:cubicBezTo>
                    <a:pt x="77469" y="125558"/>
                    <a:pt x="75354" y="128535"/>
                    <a:pt x="74998" y="130716"/>
                  </a:cubicBezTo>
                  <a:cubicBezTo>
                    <a:pt x="73364" y="130849"/>
                    <a:pt x="72717" y="131695"/>
                    <a:pt x="72203" y="132532"/>
                  </a:cubicBezTo>
                  <a:cubicBezTo>
                    <a:pt x="72062" y="132756"/>
                    <a:pt x="71946" y="132980"/>
                    <a:pt x="71805" y="133096"/>
                  </a:cubicBezTo>
                  <a:cubicBezTo>
                    <a:pt x="71523" y="133336"/>
                    <a:pt x="70959" y="133975"/>
                    <a:pt x="69997" y="135061"/>
                  </a:cubicBezTo>
                  <a:cubicBezTo>
                    <a:pt x="68919" y="136272"/>
                    <a:pt x="67584" y="137773"/>
                    <a:pt x="66788" y="138503"/>
                  </a:cubicBezTo>
                  <a:cubicBezTo>
                    <a:pt x="65354" y="139830"/>
                    <a:pt x="63994" y="141198"/>
                    <a:pt x="62642" y="142566"/>
                  </a:cubicBezTo>
                  <a:cubicBezTo>
                    <a:pt x="60038" y="145203"/>
                    <a:pt x="57575" y="147699"/>
                    <a:pt x="54598" y="149789"/>
                  </a:cubicBezTo>
                  <a:cubicBezTo>
                    <a:pt x="53901" y="150278"/>
                    <a:pt x="53180" y="150718"/>
                    <a:pt x="52475" y="151149"/>
                  </a:cubicBezTo>
                  <a:cubicBezTo>
                    <a:pt x="50800" y="152177"/>
                    <a:pt x="49075" y="153230"/>
                    <a:pt x="47632" y="154905"/>
                  </a:cubicBezTo>
                  <a:cubicBezTo>
                    <a:pt x="45227" y="157692"/>
                    <a:pt x="45178" y="158936"/>
                    <a:pt x="45302" y="161067"/>
                  </a:cubicBezTo>
                  <a:cubicBezTo>
                    <a:pt x="45344" y="161780"/>
                    <a:pt x="45385" y="162593"/>
                    <a:pt x="45302" y="163662"/>
                  </a:cubicBezTo>
                  <a:lnTo>
                    <a:pt x="45186" y="165114"/>
                  </a:lnTo>
                  <a:cubicBezTo>
                    <a:pt x="44821" y="169567"/>
                    <a:pt x="44440" y="174177"/>
                    <a:pt x="45203" y="178854"/>
                  </a:cubicBezTo>
                  <a:cubicBezTo>
                    <a:pt x="46720" y="188175"/>
                    <a:pt x="52226" y="193168"/>
                    <a:pt x="58056" y="198450"/>
                  </a:cubicBezTo>
                  <a:cubicBezTo>
                    <a:pt x="59831" y="200059"/>
                    <a:pt x="61663" y="201717"/>
                    <a:pt x="63421" y="203542"/>
                  </a:cubicBezTo>
                  <a:lnTo>
                    <a:pt x="63239" y="203807"/>
                  </a:lnTo>
                  <a:lnTo>
                    <a:pt x="64831" y="204960"/>
                  </a:lnTo>
                  <a:lnTo>
                    <a:pt x="64906" y="204877"/>
                  </a:lnTo>
                  <a:cubicBezTo>
                    <a:pt x="65063" y="204968"/>
                    <a:pt x="65246" y="205076"/>
                    <a:pt x="65470" y="205200"/>
                  </a:cubicBezTo>
                  <a:cubicBezTo>
                    <a:pt x="65934" y="206104"/>
                    <a:pt x="66498" y="206602"/>
                    <a:pt x="67203" y="206751"/>
                  </a:cubicBezTo>
                  <a:cubicBezTo>
                    <a:pt x="67883" y="206883"/>
                    <a:pt x="68596" y="206635"/>
                    <a:pt x="69276" y="206004"/>
                  </a:cubicBezTo>
                  <a:cubicBezTo>
                    <a:pt x="69574" y="205739"/>
                    <a:pt x="69765" y="205640"/>
                    <a:pt x="69782" y="205714"/>
                  </a:cubicBezTo>
                  <a:cubicBezTo>
                    <a:pt x="69790" y="205714"/>
                    <a:pt x="70097" y="205789"/>
                    <a:pt x="70512" y="206751"/>
                  </a:cubicBezTo>
                  <a:lnTo>
                    <a:pt x="70719" y="207223"/>
                  </a:lnTo>
                  <a:lnTo>
                    <a:pt x="71233" y="207315"/>
                  </a:lnTo>
                  <a:cubicBezTo>
                    <a:pt x="72012" y="207456"/>
                    <a:pt x="72800" y="207680"/>
                    <a:pt x="73563" y="207895"/>
                  </a:cubicBezTo>
                  <a:cubicBezTo>
                    <a:pt x="75611" y="208476"/>
                    <a:pt x="77743" y="209073"/>
                    <a:pt x="79526" y="208069"/>
                  </a:cubicBezTo>
                  <a:cubicBezTo>
                    <a:pt x="80073" y="207754"/>
                    <a:pt x="80546" y="207315"/>
                    <a:pt x="80944" y="206734"/>
                  </a:cubicBezTo>
                  <a:cubicBezTo>
                    <a:pt x="81035" y="207016"/>
                    <a:pt x="81126" y="207306"/>
                    <a:pt x="81217" y="207588"/>
                  </a:cubicBezTo>
                  <a:lnTo>
                    <a:pt x="81914" y="209819"/>
                  </a:lnTo>
                  <a:lnTo>
                    <a:pt x="83008" y="207754"/>
                  </a:lnTo>
                  <a:cubicBezTo>
                    <a:pt x="83564" y="206693"/>
                    <a:pt x="84120" y="206079"/>
                    <a:pt x="84601" y="205971"/>
                  </a:cubicBezTo>
                  <a:cubicBezTo>
                    <a:pt x="85247" y="205839"/>
                    <a:pt x="86151" y="206535"/>
                    <a:pt x="87113" y="207273"/>
                  </a:cubicBezTo>
                  <a:cubicBezTo>
                    <a:pt x="88084" y="208020"/>
                    <a:pt x="89153" y="208840"/>
                    <a:pt x="90414" y="209180"/>
                  </a:cubicBezTo>
                  <a:cubicBezTo>
                    <a:pt x="87263" y="221769"/>
                    <a:pt x="81507" y="232358"/>
                    <a:pt x="76267" y="241099"/>
                  </a:cubicBezTo>
                  <a:lnTo>
                    <a:pt x="74359" y="244316"/>
                  </a:lnTo>
                  <a:cubicBezTo>
                    <a:pt x="69160" y="253090"/>
                    <a:pt x="64251" y="261382"/>
                    <a:pt x="56514" y="267875"/>
                  </a:cubicBezTo>
                  <a:cubicBezTo>
                    <a:pt x="49573" y="273697"/>
                    <a:pt x="40774" y="277437"/>
                    <a:pt x="31055" y="278706"/>
                  </a:cubicBezTo>
                  <a:cubicBezTo>
                    <a:pt x="18699" y="280314"/>
                    <a:pt x="11526" y="277213"/>
                    <a:pt x="4569" y="267253"/>
                  </a:cubicBezTo>
                  <a:lnTo>
                    <a:pt x="3615" y="265893"/>
                  </a:lnTo>
                  <a:lnTo>
                    <a:pt x="2894" y="267386"/>
                  </a:lnTo>
                  <a:cubicBezTo>
                    <a:pt x="489" y="272329"/>
                    <a:pt x="-199" y="276384"/>
                    <a:pt x="505" y="281384"/>
                  </a:cubicBezTo>
                  <a:cubicBezTo>
                    <a:pt x="638" y="282263"/>
                    <a:pt x="564" y="282586"/>
                    <a:pt x="580" y="282611"/>
                  </a:cubicBezTo>
                  <a:cubicBezTo>
                    <a:pt x="-481" y="283341"/>
                    <a:pt x="-108" y="283905"/>
                    <a:pt x="1882" y="286915"/>
                  </a:cubicBezTo>
                  <a:cubicBezTo>
                    <a:pt x="3002" y="288599"/>
                    <a:pt x="4685" y="290008"/>
                    <a:pt x="6319" y="291377"/>
                  </a:cubicBezTo>
                  <a:cubicBezTo>
                    <a:pt x="6534" y="291559"/>
                    <a:pt x="6742" y="291733"/>
                    <a:pt x="6949" y="291907"/>
                  </a:cubicBezTo>
                  <a:cubicBezTo>
                    <a:pt x="6360" y="292272"/>
                    <a:pt x="5854" y="292761"/>
                    <a:pt x="5713" y="293433"/>
                  </a:cubicBezTo>
                  <a:cubicBezTo>
                    <a:pt x="5431" y="294752"/>
                    <a:pt x="6567" y="295821"/>
                    <a:pt x="7770" y="296958"/>
                  </a:cubicBezTo>
                  <a:cubicBezTo>
                    <a:pt x="9511" y="298599"/>
                    <a:pt x="10598" y="299785"/>
                    <a:pt x="9868" y="301195"/>
                  </a:cubicBezTo>
                  <a:lnTo>
                    <a:pt x="9420" y="302066"/>
                  </a:lnTo>
                  <a:lnTo>
                    <a:pt x="10291" y="302514"/>
                  </a:lnTo>
                  <a:cubicBezTo>
                    <a:pt x="13442" y="304139"/>
                    <a:pt x="15822" y="305084"/>
                    <a:pt x="17356" y="305308"/>
                  </a:cubicBezTo>
                  <a:cubicBezTo>
                    <a:pt x="18185" y="305424"/>
                    <a:pt x="19429" y="305316"/>
                    <a:pt x="20532" y="305217"/>
                  </a:cubicBezTo>
                  <a:cubicBezTo>
                    <a:pt x="21162" y="305159"/>
                    <a:pt x="21660" y="305068"/>
                    <a:pt x="21884" y="305117"/>
                  </a:cubicBezTo>
                  <a:cubicBezTo>
                    <a:pt x="23219" y="305449"/>
                    <a:pt x="24197" y="305789"/>
                    <a:pt x="25035" y="306079"/>
                  </a:cubicBezTo>
                  <a:cubicBezTo>
                    <a:pt x="26967" y="306751"/>
                    <a:pt x="28385" y="307249"/>
                    <a:pt x="31570" y="306950"/>
                  </a:cubicBezTo>
                  <a:lnTo>
                    <a:pt x="32938" y="306834"/>
                  </a:lnTo>
                  <a:cubicBezTo>
                    <a:pt x="39953" y="306212"/>
                    <a:pt x="44597" y="305797"/>
                    <a:pt x="51223" y="307298"/>
                  </a:cubicBezTo>
                  <a:lnTo>
                    <a:pt x="53586" y="307829"/>
                  </a:lnTo>
                  <a:lnTo>
                    <a:pt x="52890" y="306776"/>
                  </a:lnTo>
                  <a:lnTo>
                    <a:pt x="53354" y="306195"/>
                  </a:lnTo>
                  <a:cubicBezTo>
                    <a:pt x="54042" y="305333"/>
                    <a:pt x="56381" y="304313"/>
                    <a:pt x="58263" y="303492"/>
                  </a:cubicBezTo>
                  <a:cubicBezTo>
                    <a:pt x="59598" y="302912"/>
                    <a:pt x="60851" y="302364"/>
                    <a:pt x="61738" y="301817"/>
                  </a:cubicBezTo>
                  <a:cubicBezTo>
                    <a:pt x="64715" y="299976"/>
                    <a:pt x="66216" y="298376"/>
                    <a:pt x="68115" y="296360"/>
                  </a:cubicBezTo>
                  <a:cubicBezTo>
                    <a:pt x="68571" y="295871"/>
                    <a:pt x="69060" y="295357"/>
                    <a:pt x="69591" y="294801"/>
                  </a:cubicBezTo>
                  <a:cubicBezTo>
                    <a:pt x="70122" y="294262"/>
                    <a:pt x="71142" y="293566"/>
                    <a:pt x="72220" y="292828"/>
                  </a:cubicBezTo>
                  <a:cubicBezTo>
                    <a:pt x="73091" y="292239"/>
                    <a:pt x="73986" y="291617"/>
                    <a:pt x="74741" y="291012"/>
                  </a:cubicBezTo>
                  <a:cubicBezTo>
                    <a:pt x="77187" y="289063"/>
                    <a:pt x="78953" y="287454"/>
                    <a:pt x="81101" y="285232"/>
                  </a:cubicBezTo>
                  <a:cubicBezTo>
                    <a:pt x="81068" y="285522"/>
                    <a:pt x="80935" y="285854"/>
                    <a:pt x="80745" y="286310"/>
                  </a:cubicBezTo>
                  <a:cubicBezTo>
                    <a:pt x="80396" y="287139"/>
                    <a:pt x="79965" y="288167"/>
                    <a:pt x="80338" y="289420"/>
                  </a:cubicBezTo>
                  <a:lnTo>
                    <a:pt x="80521" y="290042"/>
                  </a:lnTo>
                  <a:lnTo>
                    <a:pt x="81176" y="290108"/>
                  </a:lnTo>
                  <a:cubicBezTo>
                    <a:pt x="83116" y="290290"/>
                    <a:pt x="87744" y="287894"/>
                    <a:pt x="88705" y="286484"/>
                  </a:cubicBezTo>
                  <a:cubicBezTo>
                    <a:pt x="89385" y="285497"/>
                    <a:pt x="89618" y="284801"/>
                    <a:pt x="89493" y="284162"/>
                  </a:cubicBezTo>
                  <a:cubicBezTo>
                    <a:pt x="89361" y="283490"/>
                    <a:pt x="88846" y="283167"/>
                    <a:pt x="88498" y="283059"/>
                  </a:cubicBezTo>
                  <a:cubicBezTo>
                    <a:pt x="88498" y="283051"/>
                    <a:pt x="88506" y="282835"/>
                    <a:pt x="88921" y="282122"/>
                  </a:cubicBezTo>
                  <a:cubicBezTo>
                    <a:pt x="89029" y="281882"/>
                    <a:pt x="89120" y="281774"/>
                    <a:pt x="89311" y="281824"/>
                  </a:cubicBezTo>
                  <a:cubicBezTo>
                    <a:pt x="90339" y="282363"/>
                    <a:pt x="91210" y="282445"/>
                    <a:pt x="91906" y="282031"/>
                  </a:cubicBezTo>
                  <a:cubicBezTo>
                    <a:pt x="92810" y="281500"/>
                    <a:pt x="93001" y="280389"/>
                    <a:pt x="93034" y="279684"/>
                  </a:cubicBezTo>
                  <a:cubicBezTo>
                    <a:pt x="93847" y="278871"/>
                    <a:pt x="93963" y="277793"/>
                    <a:pt x="94046" y="277039"/>
                  </a:cubicBezTo>
                  <a:cubicBezTo>
                    <a:pt x="94054" y="276972"/>
                    <a:pt x="94062" y="276898"/>
                    <a:pt x="94071" y="276823"/>
                  </a:cubicBezTo>
                  <a:cubicBezTo>
                    <a:pt x="94253" y="276906"/>
                    <a:pt x="94519" y="277055"/>
                    <a:pt x="94900" y="277296"/>
                  </a:cubicBezTo>
                  <a:lnTo>
                    <a:pt x="95854" y="277909"/>
                  </a:lnTo>
                  <a:lnTo>
                    <a:pt x="96318" y="276873"/>
                  </a:lnTo>
                  <a:cubicBezTo>
                    <a:pt x="97728" y="273722"/>
                    <a:pt x="100008" y="269949"/>
                    <a:pt x="101526" y="267859"/>
                  </a:cubicBezTo>
                  <a:cubicBezTo>
                    <a:pt x="101650" y="267693"/>
                    <a:pt x="101957" y="267428"/>
                    <a:pt x="102256" y="267179"/>
                  </a:cubicBezTo>
                  <a:cubicBezTo>
                    <a:pt x="103193" y="266391"/>
                    <a:pt x="104470" y="265305"/>
                    <a:pt x="104660" y="263538"/>
                  </a:cubicBezTo>
                  <a:lnTo>
                    <a:pt x="104718" y="262925"/>
                  </a:lnTo>
                  <a:lnTo>
                    <a:pt x="102430" y="261498"/>
                  </a:lnTo>
                  <a:cubicBezTo>
                    <a:pt x="102620" y="260876"/>
                    <a:pt x="102803" y="260255"/>
                    <a:pt x="102994" y="259633"/>
                  </a:cubicBezTo>
                  <a:cubicBezTo>
                    <a:pt x="104320" y="260047"/>
                    <a:pt x="105705" y="259815"/>
                    <a:pt x="106991" y="258977"/>
                  </a:cubicBezTo>
                  <a:cubicBezTo>
                    <a:pt x="109188" y="257543"/>
                    <a:pt x="110722" y="254458"/>
                    <a:pt x="110424" y="252103"/>
                  </a:cubicBezTo>
                  <a:cubicBezTo>
                    <a:pt x="110299" y="251133"/>
                    <a:pt x="109876" y="250361"/>
                    <a:pt x="109205" y="249864"/>
                  </a:cubicBezTo>
                  <a:cubicBezTo>
                    <a:pt x="109520" y="249358"/>
                    <a:pt x="110117" y="249176"/>
                    <a:pt x="111369" y="249433"/>
                  </a:cubicBezTo>
                  <a:lnTo>
                    <a:pt x="112356" y="249632"/>
                  </a:lnTo>
                  <a:lnTo>
                    <a:pt x="112522" y="248628"/>
                  </a:lnTo>
                  <a:cubicBezTo>
                    <a:pt x="112721" y="247459"/>
                    <a:pt x="113177" y="246563"/>
                    <a:pt x="113666" y="245626"/>
                  </a:cubicBezTo>
                  <a:cubicBezTo>
                    <a:pt x="114230" y="244523"/>
                    <a:pt x="114869" y="243280"/>
                    <a:pt x="115117" y="241522"/>
                  </a:cubicBezTo>
                  <a:cubicBezTo>
                    <a:pt x="115316" y="240079"/>
                    <a:pt x="115059" y="239009"/>
                    <a:pt x="114761" y="237773"/>
                  </a:cubicBezTo>
                  <a:cubicBezTo>
                    <a:pt x="114736" y="237641"/>
                    <a:pt x="114703" y="237500"/>
                    <a:pt x="114670" y="237367"/>
                  </a:cubicBezTo>
                  <a:cubicBezTo>
                    <a:pt x="115598" y="237666"/>
                    <a:pt x="116303" y="237425"/>
                    <a:pt x="116776" y="237077"/>
                  </a:cubicBezTo>
                  <a:cubicBezTo>
                    <a:pt x="117995" y="236156"/>
                    <a:pt x="118152" y="233934"/>
                    <a:pt x="117613" y="231993"/>
                  </a:cubicBezTo>
                  <a:cubicBezTo>
                    <a:pt x="117978" y="231902"/>
                    <a:pt x="118293" y="231711"/>
                    <a:pt x="118484" y="231355"/>
                  </a:cubicBezTo>
                  <a:cubicBezTo>
                    <a:pt x="118609" y="231123"/>
                    <a:pt x="118650" y="230907"/>
                    <a:pt x="118625" y="230700"/>
                  </a:cubicBezTo>
                  <a:cubicBezTo>
                    <a:pt x="118667" y="230716"/>
                    <a:pt x="118700" y="230741"/>
                    <a:pt x="118733" y="230758"/>
                  </a:cubicBezTo>
                  <a:lnTo>
                    <a:pt x="119985" y="231388"/>
                  </a:lnTo>
                  <a:lnTo>
                    <a:pt x="120143" y="229995"/>
                  </a:lnTo>
                  <a:cubicBezTo>
                    <a:pt x="120267" y="228925"/>
                    <a:pt x="120433" y="227839"/>
                    <a:pt x="120640" y="226752"/>
                  </a:cubicBezTo>
                  <a:lnTo>
                    <a:pt x="121105" y="225641"/>
                  </a:lnTo>
                  <a:lnTo>
                    <a:pt x="120848" y="225674"/>
                  </a:lnTo>
                  <a:cubicBezTo>
                    <a:pt x="122100" y="219637"/>
                    <a:pt x="124405" y="213385"/>
                    <a:pt x="126652" y="207298"/>
                  </a:cubicBezTo>
                  <a:cubicBezTo>
                    <a:pt x="127432" y="205192"/>
                    <a:pt x="128211" y="203077"/>
                    <a:pt x="128941" y="200987"/>
                  </a:cubicBezTo>
                  <a:cubicBezTo>
                    <a:pt x="137482" y="207066"/>
                    <a:pt x="145576" y="213385"/>
                    <a:pt x="153189" y="219919"/>
                  </a:cubicBezTo>
                  <a:cubicBezTo>
                    <a:pt x="156995" y="223187"/>
                    <a:pt x="160685" y="226512"/>
                    <a:pt x="164243" y="229870"/>
                  </a:cubicBezTo>
                  <a:cubicBezTo>
                    <a:pt x="186633" y="249068"/>
                    <a:pt x="205963" y="273232"/>
                    <a:pt x="233992" y="287728"/>
                  </a:cubicBezTo>
                  <a:cubicBezTo>
                    <a:pt x="236894" y="288698"/>
                    <a:pt x="238826" y="293524"/>
                    <a:pt x="241729" y="296427"/>
                  </a:cubicBezTo>
                  <a:cubicBezTo>
                    <a:pt x="244631" y="298359"/>
                    <a:pt x="247525" y="301261"/>
                    <a:pt x="251398" y="301261"/>
                  </a:cubicBezTo>
                  <a:cubicBezTo>
                    <a:pt x="250428" y="299329"/>
                    <a:pt x="251398" y="295465"/>
                    <a:pt x="252368" y="295465"/>
                  </a:cubicBezTo>
                  <a:cubicBezTo>
                    <a:pt x="262999" y="289668"/>
                    <a:pt x="274601" y="296435"/>
                    <a:pt x="285248" y="300366"/>
                  </a:cubicBezTo>
                  <a:cubicBezTo>
                    <a:pt x="289088" y="301742"/>
                    <a:pt x="293126" y="303019"/>
                    <a:pt x="297057" y="304014"/>
                  </a:cubicBezTo>
                  <a:cubicBezTo>
                    <a:pt x="302256" y="305333"/>
                    <a:pt x="307497" y="306552"/>
                    <a:pt x="312755" y="307771"/>
                  </a:cubicBezTo>
                  <a:cubicBezTo>
                    <a:pt x="317382" y="308849"/>
                    <a:pt x="322018" y="309927"/>
                    <a:pt x="326637" y="311071"/>
                  </a:cubicBezTo>
                  <a:lnTo>
                    <a:pt x="328055" y="311436"/>
                  </a:lnTo>
                  <a:cubicBezTo>
                    <a:pt x="331612" y="312357"/>
                    <a:pt x="337268" y="313816"/>
                    <a:pt x="341994" y="313816"/>
                  </a:cubicBezTo>
                  <a:cubicBezTo>
                    <a:pt x="345950" y="313816"/>
                    <a:pt x="349259" y="312788"/>
                    <a:pt x="350138" y="309571"/>
                  </a:cubicBezTo>
                  <a:lnTo>
                    <a:pt x="350411" y="308542"/>
                  </a:lnTo>
                  <a:lnTo>
                    <a:pt x="349292" y="308376"/>
                  </a:lnTo>
                  <a:close/>
                  <a:moveTo>
                    <a:pt x="148628" y="95016"/>
                  </a:moveTo>
                  <a:cubicBezTo>
                    <a:pt x="148122" y="95232"/>
                    <a:pt x="147765" y="95920"/>
                    <a:pt x="147177" y="97065"/>
                  </a:cubicBezTo>
                  <a:lnTo>
                    <a:pt x="146530" y="98309"/>
                  </a:lnTo>
                  <a:cubicBezTo>
                    <a:pt x="145336" y="100548"/>
                    <a:pt x="144564" y="103500"/>
                    <a:pt x="143818" y="106352"/>
                  </a:cubicBezTo>
                  <a:cubicBezTo>
                    <a:pt x="143387" y="108003"/>
                    <a:pt x="142972" y="109578"/>
                    <a:pt x="142491" y="110980"/>
                  </a:cubicBezTo>
                  <a:cubicBezTo>
                    <a:pt x="136852" y="106817"/>
                    <a:pt x="142126" y="96111"/>
                    <a:pt x="146024" y="88183"/>
                  </a:cubicBezTo>
                  <a:cubicBezTo>
                    <a:pt x="146828" y="86566"/>
                    <a:pt x="147541" y="85107"/>
                    <a:pt x="148089" y="83846"/>
                  </a:cubicBezTo>
                  <a:cubicBezTo>
                    <a:pt x="149250" y="85140"/>
                    <a:pt x="148893" y="86774"/>
                    <a:pt x="148180" y="89104"/>
                  </a:cubicBezTo>
                  <a:cubicBezTo>
                    <a:pt x="147583" y="91127"/>
                    <a:pt x="146895" y="93416"/>
                    <a:pt x="148628" y="95016"/>
                  </a:cubicBezTo>
                  <a:close/>
                  <a:moveTo>
                    <a:pt x="139481" y="134846"/>
                  </a:moveTo>
                  <a:cubicBezTo>
                    <a:pt x="141222" y="134149"/>
                    <a:pt x="141679" y="133229"/>
                    <a:pt x="142085" y="132126"/>
                  </a:cubicBezTo>
                  <a:cubicBezTo>
                    <a:pt x="142292" y="131545"/>
                    <a:pt x="142475" y="131048"/>
                    <a:pt x="143130" y="130484"/>
                  </a:cubicBezTo>
                  <a:lnTo>
                    <a:pt x="143586" y="130102"/>
                  </a:lnTo>
                  <a:lnTo>
                    <a:pt x="143445" y="129522"/>
                  </a:lnTo>
                  <a:cubicBezTo>
                    <a:pt x="143271" y="128767"/>
                    <a:pt x="143321" y="128452"/>
                    <a:pt x="143296" y="128394"/>
                  </a:cubicBezTo>
                  <a:cubicBezTo>
                    <a:pt x="143379" y="128369"/>
                    <a:pt x="143594" y="128402"/>
                    <a:pt x="144017" y="128560"/>
                  </a:cubicBezTo>
                  <a:lnTo>
                    <a:pt x="148926" y="128917"/>
                  </a:lnTo>
                  <a:cubicBezTo>
                    <a:pt x="149963" y="128925"/>
                    <a:pt x="151132" y="128767"/>
                    <a:pt x="152476" y="128585"/>
                  </a:cubicBezTo>
                  <a:cubicBezTo>
                    <a:pt x="154739" y="128286"/>
                    <a:pt x="157841" y="127863"/>
                    <a:pt x="159002" y="128568"/>
                  </a:cubicBezTo>
                  <a:cubicBezTo>
                    <a:pt x="159474" y="128850"/>
                    <a:pt x="159748" y="129149"/>
                    <a:pt x="159756" y="129373"/>
                  </a:cubicBezTo>
                  <a:cubicBezTo>
                    <a:pt x="159773" y="130293"/>
                    <a:pt x="157211" y="131935"/>
                    <a:pt x="155685" y="132914"/>
                  </a:cubicBezTo>
                  <a:cubicBezTo>
                    <a:pt x="154955" y="133378"/>
                    <a:pt x="154250" y="133834"/>
                    <a:pt x="153695" y="134249"/>
                  </a:cubicBezTo>
                  <a:cubicBezTo>
                    <a:pt x="152956" y="134796"/>
                    <a:pt x="152061" y="135517"/>
                    <a:pt x="151066" y="136314"/>
                  </a:cubicBezTo>
                  <a:cubicBezTo>
                    <a:pt x="148080" y="138718"/>
                    <a:pt x="143818" y="142152"/>
                    <a:pt x="140493" y="143354"/>
                  </a:cubicBezTo>
                  <a:cubicBezTo>
                    <a:pt x="140393" y="143213"/>
                    <a:pt x="140277" y="143089"/>
                    <a:pt x="140128" y="142997"/>
                  </a:cubicBezTo>
                  <a:cubicBezTo>
                    <a:pt x="140800" y="139904"/>
                    <a:pt x="140791" y="138154"/>
                    <a:pt x="139481" y="134846"/>
                  </a:cubicBezTo>
                  <a:close/>
                  <a:moveTo>
                    <a:pt x="137682" y="133560"/>
                  </a:moveTo>
                  <a:lnTo>
                    <a:pt x="137441" y="134481"/>
                  </a:lnTo>
                  <a:cubicBezTo>
                    <a:pt x="137060" y="135924"/>
                    <a:pt x="136786" y="137350"/>
                    <a:pt x="136529" y="138718"/>
                  </a:cubicBezTo>
                  <a:cubicBezTo>
                    <a:pt x="135724" y="142873"/>
                    <a:pt x="135078" y="146273"/>
                    <a:pt x="131835" y="148611"/>
                  </a:cubicBezTo>
                  <a:cubicBezTo>
                    <a:pt x="131885" y="148089"/>
                    <a:pt x="131926" y="147567"/>
                    <a:pt x="131985" y="147036"/>
                  </a:cubicBezTo>
                  <a:cubicBezTo>
                    <a:pt x="132573" y="140725"/>
                    <a:pt x="133237" y="133569"/>
                    <a:pt x="135882" y="128593"/>
                  </a:cubicBezTo>
                  <a:cubicBezTo>
                    <a:pt x="136894" y="126694"/>
                    <a:pt x="137516" y="125881"/>
                    <a:pt x="137856" y="125533"/>
                  </a:cubicBezTo>
                  <a:cubicBezTo>
                    <a:pt x="138229" y="127001"/>
                    <a:pt x="137872" y="131363"/>
                    <a:pt x="137682" y="133560"/>
                  </a:cubicBezTo>
                  <a:close/>
                  <a:moveTo>
                    <a:pt x="111236" y="124049"/>
                  </a:moveTo>
                  <a:cubicBezTo>
                    <a:pt x="111095" y="124638"/>
                    <a:pt x="110963" y="125226"/>
                    <a:pt x="110847" y="125815"/>
                  </a:cubicBezTo>
                  <a:lnTo>
                    <a:pt x="110739" y="126396"/>
                  </a:lnTo>
                  <a:cubicBezTo>
                    <a:pt x="110681" y="126686"/>
                    <a:pt x="110623" y="127026"/>
                    <a:pt x="110556" y="127432"/>
                  </a:cubicBezTo>
                  <a:cubicBezTo>
                    <a:pt x="110540" y="127523"/>
                    <a:pt x="110523" y="124264"/>
                    <a:pt x="110507" y="124364"/>
                  </a:cubicBezTo>
                  <a:lnTo>
                    <a:pt x="110457" y="121296"/>
                  </a:lnTo>
                  <a:lnTo>
                    <a:pt x="110474" y="121296"/>
                  </a:lnTo>
                  <a:cubicBezTo>
                    <a:pt x="110258" y="121296"/>
                    <a:pt x="110067" y="127341"/>
                    <a:pt x="109860" y="128718"/>
                  </a:cubicBezTo>
                  <a:cubicBezTo>
                    <a:pt x="108956" y="134912"/>
                    <a:pt x="108035" y="142997"/>
                    <a:pt x="105432" y="148213"/>
                  </a:cubicBezTo>
                  <a:cubicBezTo>
                    <a:pt x="104826" y="149424"/>
                    <a:pt x="103342" y="152194"/>
                    <a:pt x="101775" y="154242"/>
                  </a:cubicBezTo>
                  <a:cubicBezTo>
                    <a:pt x="98582" y="158413"/>
                    <a:pt x="96310" y="161946"/>
                    <a:pt x="95887" y="164177"/>
                  </a:cubicBezTo>
                  <a:cubicBezTo>
                    <a:pt x="95174" y="164036"/>
                    <a:pt x="94427" y="164061"/>
                    <a:pt x="93656" y="163862"/>
                  </a:cubicBezTo>
                  <a:cubicBezTo>
                    <a:pt x="90994" y="163173"/>
                    <a:pt x="87992" y="162502"/>
                    <a:pt x="85645" y="163994"/>
                  </a:cubicBezTo>
                  <a:cubicBezTo>
                    <a:pt x="81839" y="166382"/>
                    <a:pt x="82627" y="170769"/>
                    <a:pt x="83324" y="173124"/>
                  </a:cubicBezTo>
                  <a:cubicBezTo>
                    <a:pt x="77096" y="174468"/>
                    <a:pt x="73066" y="175322"/>
                    <a:pt x="67087" y="174111"/>
                  </a:cubicBezTo>
                  <a:cubicBezTo>
                    <a:pt x="69301" y="171433"/>
                    <a:pt x="71208" y="168456"/>
                    <a:pt x="73057" y="165553"/>
                  </a:cubicBezTo>
                  <a:cubicBezTo>
                    <a:pt x="74683" y="163007"/>
                    <a:pt x="76366" y="160379"/>
                    <a:pt x="78207" y="158024"/>
                  </a:cubicBezTo>
                  <a:cubicBezTo>
                    <a:pt x="80114" y="155594"/>
                    <a:pt x="81889" y="153504"/>
                    <a:pt x="83771" y="151298"/>
                  </a:cubicBezTo>
                  <a:cubicBezTo>
                    <a:pt x="85281" y="149524"/>
                    <a:pt x="86798" y="147741"/>
                    <a:pt x="88399" y="145759"/>
                  </a:cubicBezTo>
                  <a:cubicBezTo>
                    <a:pt x="90157" y="143578"/>
                    <a:pt x="91633" y="141289"/>
                    <a:pt x="93059" y="139067"/>
                  </a:cubicBezTo>
                  <a:cubicBezTo>
                    <a:pt x="94850" y="136280"/>
                    <a:pt x="96542" y="133652"/>
                    <a:pt x="98615" y="131496"/>
                  </a:cubicBezTo>
                  <a:cubicBezTo>
                    <a:pt x="99055" y="131039"/>
                    <a:pt x="99726" y="130227"/>
                    <a:pt x="100498" y="129298"/>
                  </a:cubicBezTo>
                  <a:cubicBezTo>
                    <a:pt x="101667" y="127897"/>
                    <a:pt x="103972" y="125119"/>
                    <a:pt x="105017" y="124389"/>
                  </a:cubicBezTo>
                  <a:lnTo>
                    <a:pt x="105647" y="125177"/>
                  </a:lnTo>
                  <a:lnTo>
                    <a:pt x="106327" y="123817"/>
                  </a:lnTo>
                  <a:cubicBezTo>
                    <a:pt x="106924" y="122622"/>
                    <a:pt x="107364" y="121594"/>
                    <a:pt x="107745" y="120690"/>
                  </a:cubicBezTo>
                  <a:cubicBezTo>
                    <a:pt x="108400" y="119140"/>
                    <a:pt x="108873" y="118045"/>
                    <a:pt x="109719" y="117091"/>
                  </a:cubicBezTo>
                  <a:lnTo>
                    <a:pt x="109777" y="117116"/>
                  </a:lnTo>
                  <a:cubicBezTo>
                    <a:pt x="112464" y="118144"/>
                    <a:pt x="112099" y="120309"/>
                    <a:pt x="111236" y="124049"/>
                  </a:cubicBez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="" xmlns:a16="http://schemas.microsoft.com/office/drawing/2014/main" id="{1521D3E5-B9F5-40E1-807D-34D29A9F2DDE}"/>
                </a:ext>
              </a:extLst>
            </p:cNvPr>
            <p:cNvSpPr/>
            <p:nvPr/>
          </p:nvSpPr>
          <p:spPr>
            <a:xfrm>
              <a:off x="6580624" y="1846982"/>
              <a:ext cx="84800" cy="99147"/>
            </a:xfrm>
            <a:custGeom>
              <a:avLst/>
              <a:gdLst>
                <a:gd name="connsiteX0" fmla="*/ 81201 w 84800"/>
                <a:gd name="connsiteY0" fmla="*/ 87273 h 99147"/>
                <a:gd name="connsiteX1" fmla="*/ 80961 w 84800"/>
                <a:gd name="connsiteY1" fmla="*/ 82679 h 99147"/>
                <a:gd name="connsiteX2" fmla="*/ 82495 w 84800"/>
                <a:gd name="connsiteY2" fmla="*/ 76443 h 99147"/>
                <a:gd name="connsiteX3" fmla="*/ 83374 w 84800"/>
                <a:gd name="connsiteY3" fmla="*/ 71459 h 99147"/>
                <a:gd name="connsiteX4" fmla="*/ 81997 w 84800"/>
                <a:gd name="connsiteY4" fmla="*/ 62279 h 99147"/>
                <a:gd name="connsiteX5" fmla="*/ 82569 w 84800"/>
                <a:gd name="connsiteY5" fmla="*/ 55703 h 99147"/>
                <a:gd name="connsiteX6" fmla="*/ 75653 w 84800"/>
                <a:gd name="connsiteY6" fmla="*/ 40694 h 99147"/>
                <a:gd name="connsiteX7" fmla="*/ 37698 w 84800"/>
                <a:gd name="connsiteY7" fmla="*/ 4472 h 99147"/>
                <a:gd name="connsiteX8" fmla="*/ 0 w 84800"/>
                <a:gd name="connsiteY8" fmla="*/ 16073 h 99147"/>
                <a:gd name="connsiteX9" fmla="*/ 18368 w 84800"/>
                <a:gd name="connsiteY9" fmla="*/ 30569 h 99147"/>
                <a:gd name="connsiteX10" fmla="*/ 14504 w 84800"/>
                <a:gd name="connsiteY10" fmla="*/ 33471 h 99147"/>
                <a:gd name="connsiteX11" fmla="*/ 26105 w 84800"/>
                <a:gd name="connsiteY11" fmla="*/ 40238 h 99147"/>
                <a:gd name="connsiteX12" fmla="*/ 35774 w 84800"/>
                <a:gd name="connsiteY12" fmla="*/ 64402 h 99147"/>
                <a:gd name="connsiteX13" fmla="*/ 32872 w 84800"/>
                <a:gd name="connsiteY13" fmla="*/ 64402 h 99147"/>
                <a:gd name="connsiteX14" fmla="*/ 42723 w 84800"/>
                <a:gd name="connsiteY14" fmla="*/ 79105 h 99147"/>
                <a:gd name="connsiteX15" fmla="*/ 46405 w 84800"/>
                <a:gd name="connsiteY15" fmla="*/ 94363 h 99147"/>
                <a:gd name="connsiteX16" fmla="*/ 59367 w 84800"/>
                <a:gd name="connsiteY16" fmla="*/ 98443 h 99147"/>
                <a:gd name="connsiteX17" fmla="*/ 61995 w 84800"/>
                <a:gd name="connsiteY17" fmla="*/ 97365 h 99147"/>
                <a:gd name="connsiteX18" fmla="*/ 66706 w 84800"/>
                <a:gd name="connsiteY18" fmla="*/ 92348 h 99147"/>
                <a:gd name="connsiteX19" fmla="*/ 68804 w 84800"/>
                <a:gd name="connsiteY19" fmla="*/ 91179 h 99147"/>
                <a:gd name="connsiteX20" fmla="*/ 80189 w 84800"/>
                <a:gd name="connsiteY20" fmla="*/ 94853 h 99147"/>
                <a:gd name="connsiteX21" fmla="*/ 82014 w 84800"/>
                <a:gd name="connsiteY21" fmla="*/ 92655 h 99147"/>
                <a:gd name="connsiteX22" fmla="*/ 84800 w 84800"/>
                <a:gd name="connsiteY22" fmla="*/ 80855 h 99147"/>
                <a:gd name="connsiteX23" fmla="*/ 81981 w 84800"/>
                <a:gd name="connsiteY23" fmla="*/ 85524 h 99147"/>
                <a:gd name="connsiteX24" fmla="*/ 81201 w 84800"/>
                <a:gd name="connsiteY24" fmla="*/ 87273 h 99147"/>
                <a:gd name="connsiteX25" fmla="*/ 81201 w 84800"/>
                <a:gd name="connsiteY25" fmla="*/ 87273 h 99147"/>
                <a:gd name="connsiteX26" fmla="*/ 81168 w 84800"/>
                <a:gd name="connsiteY26" fmla="*/ 79047 h 99147"/>
                <a:gd name="connsiteX27" fmla="*/ 81782 w 84800"/>
                <a:gd name="connsiteY27" fmla="*/ 81137 h 99147"/>
                <a:gd name="connsiteX28" fmla="*/ 81168 w 84800"/>
                <a:gd name="connsiteY28" fmla="*/ 79047 h 9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4800" h="99147">
                  <a:moveTo>
                    <a:pt x="81201" y="87273"/>
                  </a:moveTo>
                  <a:cubicBezTo>
                    <a:pt x="80554" y="86336"/>
                    <a:pt x="80612" y="84644"/>
                    <a:pt x="80961" y="82679"/>
                  </a:cubicBezTo>
                  <a:cubicBezTo>
                    <a:pt x="81309" y="80714"/>
                    <a:pt x="81956" y="78475"/>
                    <a:pt x="82495" y="76443"/>
                  </a:cubicBezTo>
                  <a:cubicBezTo>
                    <a:pt x="83034" y="74411"/>
                    <a:pt x="83457" y="72587"/>
                    <a:pt x="83374" y="71459"/>
                  </a:cubicBezTo>
                  <a:cubicBezTo>
                    <a:pt x="83150" y="68457"/>
                    <a:pt x="81442" y="66019"/>
                    <a:pt x="81997" y="62279"/>
                  </a:cubicBezTo>
                  <a:cubicBezTo>
                    <a:pt x="82420" y="59468"/>
                    <a:pt x="83050" y="58946"/>
                    <a:pt x="82569" y="55703"/>
                  </a:cubicBezTo>
                  <a:cubicBezTo>
                    <a:pt x="81674" y="49733"/>
                    <a:pt x="79144" y="44956"/>
                    <a:pt x="75653" y="40694"/>
                  </a:cubicBezTo>
                  <a:cubicBezTo>
                    <a:pt x="61863" y="28636"/>
                    <a:pt x="52202" y="16065"/>
                    <a:pt x="37698" y="4472"/>
                  </a:cubicBezTo>
                  <a:cubicBezTo>
                    <a:pt x="24165" y="-7130"/>
                    <a:pt x="10631" y="6404"/>
                    <a:pt x="0" y="16073"/>
                  </a:cubicBezTo>
                  <a:cubicBezTo>
                    <a:pt x="6767" y="19937"/>
                    <a:pt x="14495" y="22840"/>
                    <a:pt x="18368" y="30569"/>
                  </a:cubicBezTo>
                  <a:cubicBezTo>
                    <a:pt x="18368" y="31539"/>
                    <a:pt x="16436" y="32501"/>
                    <a:pt x="14504" y="33471"/>
                  </a:cubicBezTo>
                  <a:cubicBezTo>
                    <a:pt x="21271" y="33471"/>
                    <a:pt x="21271" y="46034"/>
                    <a:pt x="26105" y="40238"/>
                  </a:cubicBezTo>
                  <a:cubicBezTo>
                    <a:pt x="26105" y="49907"/>
                    <a:pt x="33842" y="55703"/>
                    <a:pt x="35774" y="64402"/>
                  </a:cubicBezTo>
                  <a:cubicBezTo>
                    <a:pt x="36744" y="66334"/>
                    <a:pt x="33842" y="64402"/>
                    <a:pt x="32872" y="64402"/>
                  </a:cubicBezTo>
                  <a:cubicBezTo>
                    <a:pt x="39639" y="67305"/>
                    <a:pt x="39639" y="73101"/>
                    <a:pt x="42723" y="79105"/>
                  </a:cubicBezTo>
                  <a:cubicBezTo>
                    <a:pt x="50270" y="80838"/>
                    <a:pt x="50270" y="89537"/>
                    <a:pt x="46405" y="94363"/>
                  </a:cubicBezTo>
                  <a:cubicBezTo>
                    <a:pt x="50270" y="95334"/>
                    <a:pt x="53172" y="101130"/>
                    <a:pt x="59367" y="98443"/>
                  </a:cubicBezTo>
                  <a:cubicBezTo>
                    <a:pt x="60271" y="98211"/>
                    <a:pt x="61150" y="97863"/>
                    <a:pt x="61995" y="97365"/>
                  </a:cubicBezTo>
                  <a:cubicBezTo>
                    <a:pt x="63687" y="96370"/>
                    <a:pt x="65254" y="94786"/>
                    <a:pt x="66706" y="92348"/>
                  </a:cubicBezTo>
                  <a:cubicBezTo>
                    <a:pt x="67377" y="91859"/>
                    <a:pt x="68074" y="91461"/>
                    <a:pt x="68804" y="91179"/>
                  </a:cubicBezTo>
                  <a:cubicBezTo>
                    <a:pt x="71714" y="90051"/>
                    <a:pt x="75181" y="90789"/>
                    <a:pt x="80189" y="94853"/>
                  </a:cubicBezTo>
                  <a:cubicBezTo>
                    <a:pt x="80927" y="94231"/>
                    <a:pt x="81524" y="93484"/>
                    <a:pt x="82014" y="92655"/>
                  </a:cubicBezTo>
                  <a:cubicBezTo>
                    <a:pt x="83979" y="89346"/>
                    <a:pt x="84244" y="84686"/>
                    <a:pt x="84800" y="80855"/>
                  </a:cubicBezTo>
                  <a:cubicBezTo>
                    <a:pt x="82744" y="81875"/>
                    <a:pt x="82553" y="83724"/>
                    <a:pt x="81981" y="85524"/>
                  </a:cubicBezTo>
                  <a:cubicBezTo>
                    <a:pt x="81782" y="86129"/>
                    <a:pt x="81549" y="86718"/>
                    <a:pt x="81201" y="87273"/>
                  </a:cubicBezTo>
                  <a:cubicBezTo>
                    <a:pt x="80247" y="85905"/>
                    <a:pt x="82495" y="85250"/>
                    <a:pt x="81201" y="87273"/>
                  </a:cubicBezTo>
                  <a:close/>
                  <a:moveTo>
                    <a:pt x="81168" y="79047"/>
                  </a:moveTo>
                  <a:cubicBezTo>
                    <a:pt x="81375" y="79744"/>
                    <a:pt x="81574" y="80440"/>
                    <a:pt x="81782" y="81137"/>
                  </a:cubicBezTo>
                  <a:cubicBezTo>
                    <a:pt x="79982" y="81220"/>
                    <a:pt x="80720" y="80026"/>
                    <a:pt x="81168" y="79047"/>
                  </a:cubicBez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="" xmlns:a16="http://schemas.microsoft.com/office/drawing/2014/main" id="{C6C9EB27-F400-49C3-A424-64A53EE73196}"/>
                </a:ext>
              </a:extLst>
            </p:cNvPr>
            <p:cNvSpPr/>
            <p:nvPr/>
          </p:nvSpPr>
          <p:spPr>
            <a:xfrm>
              <a:off x="6305055" y="1602136"/>
              <a:ext cx="342508" cy="354323"/>
            </a:xfrm>
            <a:custGeom>
              <a:avLst/>
              <a:gdLst>
                <a:gd name="connsiteX0" fmla="*/ 243261 w 342508"/>
                <a:gd name="connsiteY0" fmla="*/ 239806 h 354323"/>
                <a:gd name="connsiteX1" fmla="*/ 290438 w 342508"/>
                <a:gd name="connsiteY1" fmla="*/ 176973 h 354323"/>
                <a:gd name="connsiteX2" fmla="*/ 300256 w 342508"/>
                <a:gd name="connsiteY2" fmla="*/ 167138 h 354323"/>
                <a:gd name="connsiteX3" fmla="*/ 309237 w 342508"/>
                <a:gd name="connsiteY3" fmla="*/ 156872 h 354323"/>
                <a:gd name="connsiteX4" fmla="*/ 311617 w 342508"/>
                <a:gd name="connsiteY4" fmla="*/ 152510 h 354323"/>
                <a:gd name="connsiteX5" fmla="*/ 314752 w 342508"/>
                <a:gd name="connsiteY5" fmla="*/ 149616 h 354323"/>
                <a:gd name="connsiteX6" fmla="*/ 315722 w 342508"/>
                <a:gd name="connsiteY6" fmla="*/ 146746 h 354323"/>
                <a:gd name="connsiteX7" fmla="*/ 321900 w 342508"/>
                <a:gd name="connsiteY7" fmla="*/ 137915 h 354323"/>
                <a:gd name="connsiteX8" fmla="*/ 338518 w 342508"/>
                <a:gd name="connsiteY8" fmla="*/ 114165 h 354323"/>
                <a:gd name="connsiteX9" fmla="*/ 334546 w 342508"/>
                <a:gd name="connsiteY9" fmla="*/ 92272 h 354323"/>
                <a:gd name="connsiteX10" fmla="*/ 320258 w 342508"/>
                <a:gd name="connsiteY10" fmla="*/ 88997 h 354323"/>
                <a:gd name="connsiteX11" fmla="*/ 301774 w 342508"/>
                <a:gd name="connsiteY11" fmla="*/ 88690 h 354323"/>
                <a:gd name="connsiteX12" fmla="*/ 290753 w 342508"/>
                <a:gd name="connsiteY12" fmla="*/ 97115 h 354323"/>
                <a:gd name="connsiteX13" fmla="*/ 277203 w 342508"/>
                <a:gd name="connsiteY13" fmla="*/ 104089 h 354323"/>
                <a:gd name="connsiteX14" fmla="*/ 289634 w 342508"/>
                <a:gd name="connsiteY14" fmla="*/ 76981 h 354323"/>
                <a:gd name="connsiteX15" fmla="*/ 288448 w 342508"/>
                <a:gd name="connsiteY15" fmla="*/ 70330 h 354323"/>
                <a:gd name="connsiteX16" fmla="*/ 290728 w 342508"/>
                <a:gd name="connsiteY16" fmla="*/ 68332 h 354323"/>
                <a:gd name="connsiteX17" fmla="*/ 290737 w 342508"/>
                <a:gd name="connsiteY17" fmla="*/ 65147 h 354323"/>
                <a:gd name="connsiteX18" fmla="*/ 294692 w 342508"/>
                <a:gd name="connsiteY18" fmla="*/ 53853 h 354323"/>
                <a:gd name="connsiteX19" fmla="*/ 296807 w 342508"/>
                <a:gd name="connsiteY19" fmla="*/ 62494 h 354323"/>
                <a:gd name="connsiteX20" fmla="*/ 301633 w 342508"/>
                <a:gd name="connsiteY20" fmla="*/ 42484 h 354323"/>
                <a:gd name="connsiteX21" fmla="*/ 296973 w 342508"/>
                <a:gd name="connsiteY21" fmla="*/ 47600 h 354323"/>
                <a:gd name="connsiteX22" fmla="*/ 296500 w 342508"/>
                <a:gd name="connsiteY22" fmla="*/ 52476 h 354323"/>
                <a:gd name="connsiteX23" fmla="*/ 298357 w 342508"/>
                <a:gd name="connsiteY23" fmla="*/ 38793 h 354323"/>
                <a:gd name="connsiteX24" fmla="*/ 302197 w 342508"/>
                <a:gd name="connsiteY24" fmla="*/ 39996 h 354323"/>
                <a:gd name="connsiteX25" fmla="*/ 303656 w 342508"/>
                <a:gd name="connsiteY25" fmla="*/ 35120 h 354323"/>
                <a:gd name="connsiteX26" fmla="*/ 298548 w 342508"/>
                <a:gd name="connsiteY26" fmla="*/ 22581 h 354323"/>
                <a:gd name="connsiteX27" fmla="*/ 289667 w 342508"/>
                <a:gd name="connsiteY27" fmla="*/ 10217 h 354323"/>
                <a:gd name="connsiteX28" fmla="*/ 277336 w 342508"/>
                <a:gd name="connsiteY28" fmla="*/ 4197 h 354323"/>
                <a:gd name="connsiteX29" fmla="*/ 266456 w 342508"/>
                <a:gd name="connsiteY29" fmla="*/ 556 h 354323"/>
                <a:gd name="connsiteX30" fmla="*/ 261314 w 342508"/>
                <a:gd name="connsiteY30" fmla="*/ 10300 h 354323"/>
                <a:gd name="connsiteX31" fmla="*/ 264631 w 342508"/>
                <a:gd name="connsiteY31" fmla="*/ 17282 h 354323"/>
                <a:gd name="connsiteX32" fmla="*/ 265096 w 342508"/>
                <a:gd name="connsiteY32" fmla="*/ 21197 h 354323"/>
                <a:gd name="connsiteX33" fmla="*/ 269607 w 342508"/>
                <a:gd name="connsiteY33" fmla="*/ 22822 h 354323"/>
                <a:gd name="connsiteX34" fmla="*/ 269798 w 342508"/>
                <a:gd name="connsiteY34" fmla="*/ 32906 h 354323"/>
                <a:gd name="connsiteX35" fmla="*/ 233675 w 342508"/>
                <a:gd name="connsiteY35" fmla="*/ 113302 h 354323"/>
                <a:gd name="connsiteX36" fmla="*/ 223260 w 342508"/>
                <a:gd name="connsiteY36" fmla="*/ 123378 h 354323"/>
                <a:gd name="connsiteX37" fmla="*/ 218790 w 342508"/>
                <a:gd name="connsiteY37" fmla="*/ 125949 h 354323"/>
                <a:gd name="connsiteX38" fmla="*/ 212090 w 342508"/>
                <a:gd name="connsiteY38" fmla="*/ 127002 h 354323"/>
                <a:gd name="connsiteX39" fmla="*/ 195902 w 342508"/>
                <a:gd name="connsiteY39" fmla="*/ 124821 h 354323"/>
                <a:gd name="connsiteX40" fmla="*/ 178306 w 342508"/>
                <a:gd name="connsiteY40" fmla="*/ 122756 h 354323"/>
                <a:gd name="connsiteX41" fmla="*/ 171738 w 342508"/>
                <a:gd name="connsiteY41" fmla="*/ 124290 h 354323"/>
                <a:gd name="connsiteX42" fmla="*/ 176680 w 342508"/>
                <a:gd name="connsiteY42" fmla="*/ 118062 h 354323"/>
                <a:gd name="connsiteX43" fmla="*/ 188729 w 342508"/>
                <a:gd name="connsiteY43" fmla="*/ 100316 h 354323"/>
                <a:gd name="connsiteX44" fmla="*/ 182145 w 342508"/>
                <a:gd name="connsiteY44" fmla="*/ 86542 h 354323"/>
                <a:gd name="connsiteX45" fmla="*/ 168495 w 342508"/>
                <a:gd name="connsiteY45" fmla="*/ 82222 h 354323"/>
                <a:gd name="connsiteX46" fmla="*/ 188986 w 342508"/>
                <a:gd name="connsiteY46" fmla="*/ 56888 h 354323"/>
                <a:gd name="connsiteX47" fmla="*/ 176058 w 342508"/>
                <a:gd name="connsiteY47" fmla="*/ 68978 h 354323"/>
                <a:gd name="connsiteX48" fmla="*/ 158967 w 342508"/>
                <a:gd name="connsiteY48" fmla="*/ 80223 h 354323"/>
                <a:gd name="connsiteX49" fmla="*/ 175105 w 342508"/>
                <a:gd name="connsiteY49" fmla="*/ 60114 h 354323"/>
                <a:gd name="connsiteX50" fmla="*/ 186714 w 342508"/>
                <a:gd name="connsiteY50" fmla="*/ 50677 h 354323"/>
                <a:gd name="connsiteX51" fmla="*/ 189517 w 342508"/>
                <a:gd name="connsiteY51" fmla="*/ 48496 h 354323"/>
                <a:gd name="connsiteX52" fmla="*/ 189874 w 342508"/>
                <a:gd name="connsiteY52" fmla="*/ 45685 h 354323"/>
                <a:gd name="connsiteX53" fmla="*/ 193680 w 342508"/>
                <a:gd name="connsiteY53" fmla="*/ 46257 h 354323"/>
                <a:gd name="connsiteX54" fmla="*/ 189542 w 342508"/>
                <a:gd name="connsiteY54" fmla="*/ 55926 h 354323"/>
                <a:gd name="connsiteX55" fmla="*/ 198805 w 342508"/>
                <a:gd name="connsiteY55" fmla="*/ 47360 h 354323"/>
                <a:gd name="connsiteX56" fmla="*/ 206252 w 342508"/>
                <a:gd name="connsiteY56" fmla="*/ 44150 h 354323"/>
                <a:gd name="connsiteX57" fmla="*/ 223094 w 342508"/>
                <a:gd name="connsiteY57" fmla="*/ 36107 h 354323"/>
                <a:gd name="connsiteX58" fmla="*/ 227539 w 342508"/>
                <a:gd name="connsiteY58" fmla="*/ 30211 h 354323"/>
                <a:gd name="connsiteX59" fmla="*/ 223276 w 342508"/>
                <a:gd name="connsiteY59" fmla="*/ 25053 h 354323"/>
                <a:gd name="connsiteX60" fmla="*/ 221717 w 342508"/>
                <a:gd name="connsiteY60" fmla="*/ 14322 h 354323"/>
                <a:gd name="connsiteX61" fmla="*/ 211501 w 342508"/>
                <a:gd name="connsiteY61" fmla="*/ 13385 h 354323"/>
                <a:gd name="connsiteX62" fmla="*/ 200273 w 342508"/>
                <a:gd name="connsiteY62" fmla="*/ 11055 h 354323"/>
                <a:gd name="connsiteX63" fmla="*/ 165212 w 342508"/>
                <a:gd name="connsiteY63" fmla="*/ 8600 h 354323"/>
                <a:gd name="connsiteX64" fmla="*/ 153585 w 342508"/>
                <a:gd name="connsiteY64" fmla="*/ 7232 h 354323"/>
                <a:gd name="connsiteX65" fmla="*/ 144530 w 342508"/>
                <a:gd name="connsiteY65" fmla="*/ 9968 h 354323"/>
                <a:gd name="connsiteX66" fmla="*/ 87502 w 342508"/>
                <a:gd name="connsiteY66" fmla="*/ 18667 h 354323"/>
                <a:gd name="connsiteX67" fmla="*/ 82667 w 342508"/>
                <a:gd name="connsiteY67" fmla="*/ 22532 h 354323"/>
                <a:gd name="connsiteX68" fmla="*/ 132928 w 342508"/>
                <a:gd name="connsiteY68" fmla="*/ 41862 h 354323"/>
                <a:gd name="connsiteX69" fmla="*/ 138725 w 342508"/>
                <a:gd name="connsiteY69" fmla="*/ 44764 h 354323"/>
                <a:gd name="connsiteX70" fmla="*/ 101027 w 342508"/>
                <a:gd name="connsiteY70" fmla="*/ 83432 h 354323"/>
                <a:gd name="connsiteX71" fmla="*/ 103465 w 342508"/>
                <a:gd name="connsiteY71" fmla="*/ 90672 h 354323"/>
                <a:gd name="connsiteX72" fmla="*/ 100902 w 342508"/>
                <a:gd name="connsiteY72" fmla="*/ 106693 h 354323"/>
                <a:gd name="connsiteX73" fmla="*/ 103805 w 342508"/>
                <a:gd name="connsiteY73" fmla="*/ 118303 h 354323"/>
                <a:gd name="connsiteX74" fmla="*/ 109651 w 342508"/>
                <a:gd name="connsiteY74" fmla="*/ 124804 h 354323"/>
                <a:gd name="connsiteX75" fmla="*/ 116551 w 342508"/>
                <a:gd name="connsiteY75" fmla="*/ 132972 h 354323"/>
                <a:gd name="connsiteX76" fmla="*/ 89882 w 342508"/>
                <a:gd name="connsiteY76" fmla="*/ 154284 h 354323"/>
                <a:gd name="connsiteX77" fmla="*/ 60650 w 342508"/>
                <a:gd name="connsiteY77" fmla="*/ 171624 h 354323"/>
                <a:gd name="connsiteX78" fmla="*/ 28409 w 342508"/>
                <a:gd name="connsiteY78" fmla="*/ 189818 h 354323"/>
                <a:gd name="connsiteX79" fmla="*/ 14245 w 342508"/>
                <a:gd name="connsiteY79" fmla="*/ 194769 h 354323"/>
                <a:gd name="connsiteX80" fmla="*/ 8581 w 342508"/>
                <a:gd name="connsiteY80" fmla="*/ 195565 h 354323"/>
                <a:gd name="connsiteX81" fmla="*/ 2975 w 342508"/>
                <a:gd name="connsiteY81" fmla="*/ 193757 h 354323"/>
                <a:gd name="connsiteX82" fmla="*/ 3962 w 342508"/>
                <a:gd name="connsiteY82" fmla="*/ 202315 h 354323"/>
                <a:gd name="connsiteX83" fmla="*/ 1657 w 342508"/>
                <a:gd name="connsiteY83" fmla="*/ 209737 h 354323"/>
                <a:gd name="connsiteX84" fmla="*/ 3796 w 342508"/>
                <a:gd name="connsiteY84" fmla="*/ 226173 h 354323"/>
                <a:gd name="connsiteX85" fmla="*/ 7943 w 342508"/>
                <a:gd name="connsiteY85" fmla="*/ 233653 h 354323"/>
                <a:gd name="connsiteX86" fmla="*/ 19220 w 342508"/>
                <a:gd name="connsiteY86" fmla="*/ 230858 h 354323"/>
                <a:gd name="connsiteX87" fmla="*/ 45334 w 342508"/>
                <a:gd name="connsiteY87" fmla="*/ 216902 h 354323"/>
                <a:gd name="connsiteX88" fmla="*/ 86017 w 342508"/>
                <a:gd name="connsiteY88" fmla="*/ 192679 h 354323"/>
                <a:gd name="connsiteX89" fmla="*/ 109079 w 342508"/>
                <a:gd name="connsiteY89" fmla="*/ 179535 h 354323"/>
                <a:gd name="connsiteX90" fmla="*/ 123674 w 342508"/>
                <a:gd name="connsiteY90" fmla="*/ 171135 h 354323"/>
                <a:gd name="connsiteX91" fmla="*/ 138999 w 342508"/>
                <a:gd name="connsiteY91" fmla="*/ 164642 h 354323"/>
                <a:gd name="connsiteX92" fmla="*/ 117513 w 342508"/>
                <a:gd name="connsiteY92" fmla="*/ 197414 h 354323"/>
                <a:gd name="connsiteX93" fmla="*/ 103921 w 342508"/>
                <a:gd name="connsiteY93" fmla="*/ 199877 h 354323"/>
                <a:gd name="connsiteX94" fmla="*/ 57250 w 342508"/>
                <a:gd name="connsiteY94" fmla="*/ 228752 h 354323"/>
                <a:gd name="connsiteX95" fmla="*/ 61214 w 342508"/>
                <a:gd name="connsiteY95" fmla="*/ 282173 h 354323"/>
                <a:gd name="connsiteX96" fmla="*/ 62060 w 342508"/>
                <a:gd name="connsiteY96" fmla="*/ 289039 h 354323"/>
                <a:gd name="connsiteX97" fmla="*/ 70593 w 342508"/>
                <a:gd name="connsiteY97" fmla="*/ 297887 h 354323"/>
                <a:gd name="connsiteX98" fmla="*/ 81473 w 342508"/>
                <a:gd name="connsiteY98" fmla="*/ 290623 h 354323"/>
                <a:gd name="connsiteX99" fmla="*/ 92610 w 342508"/>
                <a:gd name="connsiteY99" fmla="*/ 281932 h 354323"/>
                <a:gd name="connsiteX100" fmla="*/ 101425 w 342508"/>
                <a:gd name="connsiteY100" fmla="*/ 275273 h 354323"/>
                <a:gd name="connsiteX101" fmla="*/ 141619 w 342508"/>
                <a:gd name="connsiteY101" fmla="*/ 223602 h 354323"/>
                <a:gd name="connsiteX102" fmla="*/ 154182 w 342508"/>
                <a:gd name="connsiteY102" fmla="*/ 222632 h 354323"/>
                <a:gd name="connsiteX103" fmla="*/ 122281 w 342508"/>
                <a:gd name="connsiteY103" fmla="*/ 298028 h 354323"/>
                <a:gd name="connsiteX104" fmla="*/ 114278 w 342508"/>
                <a:gd name="connsiteY104" fmla="*/ 301246 h 354323"/>
                <a:gd name="connsiteX105" fmla="*/ 110829 w 342508"/>
                <a:gd name="connsiteY105" fmla="*/ 307855 h 354323"/>
                <a:gd name="connsiteX106" fmla="*/ 107445 w 342508"/>
                <a:gd name="connsiteY106" fmla="*/ 310906 h 354323"/>
                <a:gd name="connsiteX107" fmla="*/ 101176 w 342508"/>
                <a:gd name="connsiteY107" fmla="*/ 325427 h 354323"/>
                <a:gd name="connsiteX108" fmla="*/ 100322 w 342508"/>
                <a:gd name="connsiteY108" fmla="*/ 333487 h 354323"/>
                <a:gd name="connsiteX109" fmla="*/ 102196 w 342508"/>
                <a:gd name="connsiteY109" fmla="*/ 337260 h 354323"/>
                <a:gd name="connsiteX110" fmla="*/ 100231 w 342508"/>
                <a:gd name="connsiteY110" fmla="*/ 344516 h 354323"/>
                <a:gd name="connsiteX111" fmla="*/ 102030 w 342508"/>
                <a:gd name="connsiteY111" fmla="*/ 353572 h 354323"/>
                <a:gd name="connsiteX112" fmla="*/ 106757 w 342508"/>
                <a:gd name="connsiteY112" fmla="*/ 352883 h 354323"/>
                <a:gd name="connsiteX113" fmla="*/ 110514 w 342508"/>
                <a:gd name="connsiteY113" fmla="*/ 354194 h 354323"/>
                <a:gd name="connsiteX114" fmla="*/ 120622 w 342508"/>
                <a:gd name="connsiteY114" fmla="*/ 342941 h 354323"/>
                <a:gd name="connsiteX115" fmla="*/ 111301 w 342508"/>
                <a:gd name="connsiteY115" fmla="*/ 349309 h 354323"/>
                <a:gd name="connsiteX116" fmla="*/ 121070 w 342508"/>
                <a:gd name="connsiteY116" fmla="*/ 337766 h 354323"/>
                <a:gd name="connsiteX117" fmla="*/ 131088 w 342508"/>
                <a:gd name="connsiteY117" fmla="*/ 326264 h 354323"/>
                <a:gd name="connsiteX118" fmla="*/ 162881 w 342508"/>
                <a:gd name="connsiteY118" fmla="*/ 288359 h 354323"/>
                <a:gd name="connsiteX119" fmla="*/ 176307 w 342508"/>
                <a:gd name="connsiteY119" fmla="*/ 287314 h 354323"/>
                <a:gd name="connsiteX120" fmla="*/ 243261 w 342508"/>
                <a:gd name="connsiteY120" fmla="*/ 239806 h 354323"/>
                <a:gd name="connsiteX121" fmla="*/ 243261 w 342508"/>
                <a:gd name="connsiteY121" fmla="*/ 239806 h 354323"/>
                <a:gd name="connsiteX122" fmla="*/ 285919 w 342508"/>
                <a:gd name="connsiteY122" fmla="*/ 77453 h 354323"/>
                <a:gd name="connsiteX123" fmla="*/ 287793 w 342508"/>
                <a:gd name="connsiteY123" fmla="*/ 77868 h 354323"/>
                <a:gd name="connsiteX124" fmla="*/ 284857 w 342508"/>
                <a:gd name="connsiteY124" fmla="*/ 79518 h 354323"/>
                <a:gd name="connsiteX125" fmla="*/ 285919 w 342508"/>
                <a:gd name="connsiteY125" fmla="*/ 77453 h 354323"/>
                <a:gd name="connsiteX126" fmla="*/ 285919 w 342508"/>
                <a:gd name="connsiteY126" fmla="*/ 77453 h 354323"/>
                <a:gd name="connsiteX127" fmla="*/ 283995 w 342508"/>
                <a:gd name="connsiteY127" fmla="*/ 85273 h 354323"/>
                <a:gd name="connsiteX128" fmla="*/ 283207 w 342508"/>
                <a:gd name="connsiteY128" fmla="*/ 86957 h 354323"/>
                <a:gd name="connsiteX129" fmla="*/ 283995 w 342508"/>
                <a:gd name="connsiteY129" fmla="*/ 85273 h 354323"/>
                <a:gd name="connsiteX130" fmla="*/ 283995 w 342508"/>
                <a:gd name="connsiteY130" fmla="*/ 85273 h 354323"/>
                <a:gd name="connsiteX131" fmla="*/ 111343 w 342508"/>
                <a:gd name="connsiteY131" fmla="*/ 220393 h 354323"/>
                <a:gd name="connsiteX132" fmla="*/ 101616 w 342508"/>
                <a:gd name="connsiteY132" fmla="*/ 235518 h 354323"/>
                <a:gd name="connsiteX133" fmla="*/ 90172 w 342508"/>
                <a:gd name="connsiteY133" fmla="*/ 249558 h 354323"/>
                <a:gd name="connsiteX134" fmla="*/ 77526 w 342508"/>
                <a:gd name="connsiteY134" fmla="*/ 256407 h 354323"/>
                <a:gd name="connsiteX135" fmla="*/ 68918 w 342508"/>
                <a:gd name="connsiteY135" fmla="*/ 247020 h 354323"/>
                <a:gd name="connsiteX136" fmla="*/ 93008 w 342508"/>
                <a:gd name="connsiteY136" fmla="*/ 218544 h 354323"/>
                <a:gd name="connsiteX137" fmla="*/ 103846 w 342508"/>
                <a:gd name="connsiteY137" fmla="*/ 216346 h 354323"/>
                <a:gd name="connsiteX138" fmla="*/ 113433 w 342508"/>
                <a:gd name="connsiteY138" fmla="*/ 216006 h 354323"/>
                <a:gd name="connsiteX139" fmla="*/ 111343 w 342508"/>
                <a:gd name="connsiteY139" fmla="*/ 220393 h 354323"/>
                <a:gd name="connsiteX140" fmla="*/ 111343 w 342508"/>
                <a:gd name="connsiteY140" fmla="*/ 220393 h 354323"/>
                <a:gd name="connsiteX141" fmla="*/ 163395 w 342508"/>
                <a:gd name="connsiteY141" fmla="*/ 131853 h 354323"/>
                <a:gd name="connsiteX142" fmla="*/ 161505 w 342508"/>
                <a:gd name="connsiteY142" fmla="*/ 134374 h 354323"/>
                <a:gd name="connsiteX143" fmla="*/ 163395 w 342508"/>
                <a:gd name="connsiteY143" fmla="*/ 131853 h 354323"/>
                <a:gd name="connsiteX144" fmla="*/ 163395 w 342508"/>
                <a:gd name="connsiteY144" fmla="*/ 131853 h 354323"/>
                <a:gd name="connsiteX145" fmla="*/ 214362 w 342508"/>
                <a:gd name="connsiteY145" fmla="*/ 232326 h 354323"/>
                <a:gd name="connsiteX146" fmla="*/ 188995 w 342508"/>
                <a:gd name="connsiteY146" fmla="*/ 265173 h 354323"/>
                <a:gd name="connsiteX147" fmla="*/ 194791 w 342508"/>
                <a:gd name="connsiteY147" fmla="*/ 249707 h 354323"/>
                <a:gd name="connsiteX148" fmla="*/ 172559 w 342508"/>
                <a:gd name="connsiteY148" fmla="*/ 266143 h 354323"/>
                <a:gd name="connsiteX149" fmla="*/ 168761 w 342508"/>
                <a:gd name="connsiteY149" fmla="*/ 213585 h 354323"/>
                <a:gd name="connsiteX150" fmla="*/ 160966 w 342508"/>
                <a:gd name="connsiteY150" fmla="*/ 202862 h 354323"/>
                <a:gd name="connsiteX151" fmla="*/ 150326 w 342508"/>
                <a:gd name="connsiteY151" fmla="*/ 194611 h 354323"/>
                <a:gd name="connsiteX152" fmla="*/ 155161 w 342508"/>
                <a:gd name="connsiteY152" fmla="*/ 179145 h 354323"/>
                <a:gd name="connsiteX153" fmla="*/ 199626 w 342508"/>
                <a:gd name="connsiteY153" fmla="*/ 157883 h 354323"/>
                <a:gd name="connsiteX154" fmla="*/ 204460 w 342508"/>
                <a:gd name="connsiteY154" fmla="*/ 163680 h 354323"/>
                <a:gd name="connsiteX155" fmla="*/ 203490 w 342508"/>
                <a:gd name="connsiteY155" fmla="*/ 174195 h 354323"/>
                <a:gd name="connsiteX156" fmla="*/ 205422 w 342508"/>
                <a:gd name="connsiteY156" fmla="*/ 183980 h 354323"/>
                <a:gd name="connsiteX157" fmla="*/ 212189 w 342508"/>
                <a:gd name="connsiteY157" fmla="*/ 210077 h 354323"/>
                <a:gd name="connsiteX158" fmla="*/ 214362 w 342508"/>
                <a:gd name="connsiteY158" fmla="*/ 232326 h 354323"/>
                <a:gd name="connsiteX159" fmla="*/ 214362 w 342508"/>
                <a:gd name="connsiteY159" fmla="*/ 232326 h 354323"/>
                <a:gd name="connsiteX160" fmla="*/ 277618 w 342508"/>
                <a:gd name="connsiteY160" fmla="*/ 93143 h 354323"/>
                <a:gd name="connsiteX161" fmla="*/ 280429 w 342508"/>
                <a:gd name="connsiteY161" fmla="*/ 92380 h 354323"/>
                <a:gd name="connsiteX162" fmla="*/ 276515 w 342508"/>
                <a:gd name="connsiteY162" fmla="*/ 97737 h 354323"/>
                <a:gd name="connsiteX163" fmla="*/ 277618 w 342508"/>
                <a:gd name="connsiteY163" fmla="*/ 93143 h 354323"/>
                <a:gd name="connsiteX164" fmla="*/ 277618 w 342508"/>
                <a:gd name="connsiteY164" fmla="*/ 93143 h 354323"/>
                <a:gd name="connsiteX165" fmla="*/ 276274 w 342508"/>
                <a:gd name="connsiteY165" fmla="*/ 98226 h 354323"/>
                <a:gd name="connsiteX166" fmla="*/ 275420 w 342508"/>
                <a:gd name="connsiteY166" fmla="*/ 103451 h 354323"/>
                <a:gd name="connsiteX167" fmla="*/ 272360 w 342508"/>
                <a:gd name="connsiteY167" fmla="*/ 104479 h 354323"/>
                <a:gd name="connsiteX168" fmla="*/ 276274 w 342508"/>
                <a:gd name="connsiteY168" fmla="*/ 98226 h 354323"/>
                <a:gd name="connsiteX169" fmla="*/ 276274 w 342508"/>
                <a:gd name="connsiteY169" fmla="*/ 98226 h 354323"/>
                <a:gd name="connsiteX170" fmla="*/ 272277 w 342508"/>
                <a:gd name="connsiteY170" fmla="*/ 105665 h 354323"/>
                <a:gd name="connsiteX171" fmla="*/ 270187 w 342508"/>
                <a:gd name="connsiteY171" fmla="*/ 107265 h 354323"/>
                <a:gd name="connsiteX172" fmla="*/ 272277 w 342508"/>
                <a:gd name="connsiteY172" fmla="*/ 105665 h 354323"/>
                <a:gd name="connsiteX173" fmla="*/ 272277 w 342508"/>
                <a:gd name="connsiteY173" fmla="*/ 105665 h 354323"/>
                <a:gd name="connsiteX174" fmla="*/ 243792 w 342508"/>
                <a:gd name="connsiteY174" fmla="*/ 166872 h 354323"/>
                <a:gd name="connsiteX175" fmla="*/ 238684 w 342508"/>
                <a:gd name="connsiteY175" fmla="*/ 165338 h 354323"/>
                <a:gd name="connsiteX176" fmla="*/ 242507 w 342508"/>
                <a:gd name="connsiteY176" fmla="*/ 159193 h 354323"/>
                <a:gd name="connsiteX177" fmla="*/ 254315 w 342508"/>
                <a:gd name="connsiteY177" fmla="*/ 145328 h 354323"/>
                <a:gd name="connsiteX178" fmla="*/ 269408 w 342508"/>
                <a:gd name="connsiteY178" fmla="*/ 132956 h 354323"/>
                <a:gd name="connsiteX179" fmla="*/ 289484 w 342508"/>
                <a:gd name="connsiteY179" fmla="*/ 121512 h 354323"/>
                <a:gd name="connsiteX180" fmla="*/ 305879 w 342508"/>
                <a:gd name="connsiteY180" fmla="*/ 112672 h 354323"/>
                <a:gd name="connsiteX181" fmla="*/ 267053 w 342508"/>
                <a:gd name="connsiteY181" fmla="*/ 169335 h 354323"/>
                <a:gd name="connsiteX182" fmla="*/ 257168 w 342508"/>
                <a:gd name="connsiteY182" fmla="*/ 178781 h 354323"/>
                <a:gd name="connsiteX183" fmla="*/ 243792 w 342508"/>
                <a:gd name="connsiteY183" fmla="*/ 166872 h 354323"/>
                <a:gd name="connsiteX184" fmla="*/ 243792 w 342508"/>
                <a:gd name="connsiteY184" fmla="*/ 166872 h 35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342508" h="354323">
                  <a:moveTo>
                    <a:pt x="243261" y="239806"/>
                  </a:moveTo>
                  <a:cubicBezTo>
                    <a:pt x="248925" y="212009"/>
                    <a:pt x="272120" y="196543"/>
                    <a:pt x="290438" y="176973"/>
                  </a:cubicBezTo>
                  <a:cubicBezTo>
                    <a:pt x="293473" y="173631"/>
                    <a:pt x="296939" y="170422"/>
                    <a:pt x="300256" y="167138"/>
                  </a:cubicBezTo>
                  <a:cubicBezTo>
                    <a:pt x="303573" y="163854"/>
                    <a:pt x="306758" y="160504"/>
                    <a:pt x="309237" y="156872"/>
                  </a:cubicBezTo>
                  <a:cubicBezTo>
                    <a:pt x="310340" y="155263"/>
                    <a:pt x="310539" y="154036"/>
                    <a:pt x="311617" y="152510"/>
                  </a:cubicBezTo>
                  <a:cubicBezTo>
                    <a:pt x="313267" y="152070"/>
                    <a:pt x="314321" y="151100"/>
                    <a:pt x="314752" y="149616"/>
                  </a:cubicBezTo>
                  <a:cubicBezTo>
                    <a:pt x="315258" y="148728"/>
                    <a:pt x="315581" y="147766"/>
                    <a:pt x="315722" y="146746"/>
                  </a:cubicBezTo>
                  <a:cubicBezTo>
                    <a:pt x="317837" y="143827"/>
                    <a:pt x="319819" y="140751"/>
                    <a:pt x="321900" y="137915"/>
                  </a:cubicBezTo>
                  <a:cubicBezTo>
                    <a:pt x="327514" y="130252"/>
                    <a:pt x="334447" y="122889"/>
                    <a:pt x="338518" y="114165"/>
                  </a:cubicBezTo>
                  <a:cubicBezTo>
                    <a:pt x="342814" y="104960"/>
                    <a:pt x="346181" y="95407"/>
                    <a:pt x="334546" y="92272"/>
                  </a:cubicBezTo>
                  <a:cubicBezTo>
                    <a:pt x="329969" y="91037"/>
                    <a:pt x="324919" y="89395"/>
                    <a:pt x="320258" y="88997"/>
                  </a:cubicBezTo>
                  <a:cubicBezTo>
                    <a:pt x="314669" y="88524"/>
                    <a:pt x="307007" y="87504"/>
                    <a:pt x="301774" y="88690"/>
                  </a:cubicBezTo>
                  <a:cubicBezTo>
                    <a:pt x="295969" y="90000"/>
                    <a:pt x="294866" y="93400"/>
                    <a:pt x="290753" y="97115"/>
                  </a:cubicBezTo>
                  <a:cubicBezTo>
                    <a:pt x="289484" y="98260"/>
                    <a:pt x="278248" y="104935"/>
                    <a:pt x="277203" y="104089"/>
                  </a:cubicBezTo>
                  <a:cubicBezTo>
                    <a:pt x="278024" y="104753"/>
                    <a:pt x="287560" y="78979"/>
                    <a:pt x="289634" y="76981"/>
                  </a:cubicBezTo>
                  <a:cubicBezTo>
                    <a:pt x="284550" y="75015"/>
                    <a:pt x="286938" y="74062"/>
                    <a:pt x="288448" y="70330"/>
                  </a:cubicBezTo>
                  <a:cubicBezTo>
                    <a:pt x="287420" y="70372"/>
                    <a:pt x="288182" y="69708"/>
                    <a:pt x="290728" y="68332"/>
                  </a:cubicBezTo>
                  <a:cubicBezTo>
                    <a:pt x="289932" y="67262"/>
                    <a:pt x="289940" y="66200"/>
                    <a:pt x="290737" y="65147"/>
                  </a:cubicBezTo>
                  <a:cubicBezTo>
                    <a:pt x="291757" y="62477"/>
                    <a:pt x="294783" y="56216"/>
                    <a:pt x="294692" y="53853"/>
                  </a:cubicBezTo>
                  <a:cubicBezTo>
                    <a:pt x="298814" y="57054"/>
                    <a:pt x="293216" y="60304"/>
                    <a:pt x="296807" y="62494"/>
                  </a:cubicBezTo>
                  <a:cubicBezTo>
                    <a:pt x="298084" y="56747"/>
                    <a:pt x="301932" y="48380"/>
                    <a:pt x="301633" y="42484"/>
                  </a:cubicBezTo>
                  <a:cubicBezTo>
                    <a:pt x="300041" y="44068"/>
                    <a:pt x="297578" y="45220"/>
                    <a:pt x="296973" y="47600"/>
                  </a:cubicBezTo>
                  <a:cubicBezTo>
                    <a:pt x="301202" y="46647"/>
                    <a:pt x="297893" y="50619"/>
                    <a:pt x="296500" y="52476"/>
                  </a:cubicBezTo>
                  <a:cubicBezTo>
                    <a:pt x="294742" y="49516"/>
                    <a:pt x="294692" y="40170"/>
                    <a:pt x="298357" y="38793"/>
                  </a:cubicBezTo>
                  <a:cubicBezTo>
                    <a:pt x="298084" y="42044"/>
                    <a:pt x="300041" y="42326"/>
                    <a:pt x="302197" y="39996"/>
                  </a:cubicBezTo>
                  <a:cubicBezTo>
                    <a:pt x="302512" y="39656"/>
                    <a:pt x="303565" y="35692"/>
                    <a:pt x="303656" y="35120"/>
                  </a:cubicBezTo>
                  <a:cubicBezTo>
                    <a:pt x="304569" y="29622"/>
                    <a:pt x="303880" y="27051"/>
                    <a:pt x="298548" y="22581"/>
                  </a:cubicBezTo>
                  <a:cubicBezTo>
                    <a:pt x="294078" y="18841"/>
                    <a:pt x="293440" y="14446"/>
                    <a:pt x="289667" y="10217"/>
                  </a:cubicBezTo>
                  <a:cubicBezTo>
                    <a:pt x="286200" y="6320"/>
                    <a:pt x="281515" y="6635"/>
                    <a:pt x="277336" y="4197"/>
                  </a:cubicBezTo>
                  <a:cubicBezTo>
                    <a:pt x="272567" y="1419"/>
                    <a:pt x="271688" y="-1169"/>
                    <a:pt x="266456" y="556"/>
                  </a:cubicBezTo>
                  <a:cubicBezTo>
                    <a:pt x="261804" y="2090"/>
                    <a:pt x="259813" y="4844"/>
                    <a:pt x="261314" y="10300"/>
                  </a:cubicBezTo>
                  <a:cubicBezTo>
                    <a:pt x="261994" y="12755"/>
                    <a:pt x="263595" y="14977"/>
                    <a:pt x="264631" y="17282"/>
                  </a:cubicBezTo>
                  <a:cubicBezTo>
                    <a:pt x="265311" y="18808"/>
                    <a:pt x="263694" y="19546"/>
                    <a:pt x="265096" y="21197"/>
                  </a:cubicBezTo>
                  <a:cubicBezTo>
                    <a:pt x="265693" y="21893"/>
                    <a:pt x="268322" y="21031"/>
                    <a:pt x="269607" y="22822"/>
                  </a:cubicBezTo>
                  <a:cubicBezTo>
                    <a:pt x="271141" y="24970"/>
                    <a:pt x="270005" y="30683"/>
                    <a:pt x="269798" y="32906"/>
                  </a:cubicBezTo>
                  <a:cubicBezTo>
                    <a:pt x="267219" y="60993"/>
                    <a:pt x="249133" y="90556"/>
                    <a:pt x="233675" y="113302"/>
                  </a:cubicBezTo>
                  <a:cubicBezTo>
                    <a:pt x="230657" y="117747"/>
                    <a:pt x="227646" y="120210"/>
                    <a:pt x="223260" y="123378"/>
                  </a:cubicBezTo>
                  <a:cubicBezTo>
                    <a:pt x="221842" y="124398"/>
                    <a:pt x="220341" y="125094"/>
                    <a:pt x="218790" y="125949"/>
                  </a:cubicBezTo>
                  <a:cubicBezTo>
                    <a:pt x="214826" y="128138"/>
                    <a:pt x="216692" y="127491"/>
                    <a:pt x="212090" y="127002"/>
                  </a:cubicBezTo>
                  <a:cubicBezTo>
                    <a:pt x="206492" y="126413"/>
                    <a:pt x="201425" y="126554"/>
                    <a:pt x="195902" y="124821"/>
                  </a:cubicBezTo>
                  <a:cubicBezTo>
                    <a:pt x="190321" y="123079"/>
                    <a:pt x="184193" y="121097"/>
                    <a:pt x="178306" y="122756"/>
                  </a:cubicBezTo>
                  <a:cubicBezTo>
                    <a:pt x="176730" y="123204"/>
                    <a:pt x="173670" y="127159"/>
                    <a:pt x="171738" y="124290"/>
                  </a:cubicBezTo>
                  <a:cubicBezTo>
                    <a:pt x="170884" y="123021"/>
                    <a:pt x="176274" y="118518"/>
                    <a:pt x="176680" y="118062"/>
                  </a:cubicBezTo>
                  <a:cubicBezTo>
                    <a:pt x="180860" y="113344"/>
                    <a:pt x="187635" y="106643"/>
                    <a:pt x="188729" y="100316"/>
                  </a:cubicBezTo>
                  <a:cubicBezTo>
                    <a:pt x="189409" y="96394"/>
                    <a:pt x="186001" y="88814"/>
                    <a:pt x="182145" y="86542"/>
                  </a:cubicBezTo>
                  <a:cubicBezTo>
                    <a:pt x="178596" y="84452"/>
                    <a:pt x="170967" y="85746"/>
                    <a:pt x="168495" y="82222"/>
                  </a:cubicBezTo>
                  <a:cubicBezTo>
                    <a:pt x="175519" y="73855"/>
                    <a:pt x="182178" y="65413"/>
                    <a:pt x="188986" y="56888"/>
                  </a:cubicBezTo>
                  <a:cubicBezTo>
                    <a:pt x="186341" y="56166"/>
                    <a:pt x="177526" y="66922"/>
                    <a:pt x="176058" y="68978"/>
                  </a:cubicBezTo>
                  <a:cubicBezTo>
                    <a:pt x="172202" y="74385"/>
                    <a:pt x="167210" y="84909"/>
                    <a:pt x="158967" y="80223"/>
                  </a:cubicBezTo>
                  <a:cubicBezTo>
                    <a:pt x="164872" y="73954"/>
                    <a:pt x="170743" y="67577"/>
                    <a:pt x="175105" y="60114"/>
                  </a:cubicBezTo>
                  <a:cubicBezTo>
                    <a:pt x="176166" y="58298"/>
                    <a:pt x="186192" y="46381"/>
                    <a:pt x="186714" y="50677"/>
                  </a:cubicBezTo>
                  <a:cubicBezTo>
                    <a:pt x="187096" y="49259"/>
                    <a:pt x="188033" y="48537"/>
                    <a:pt x="189517" y="48496"/>
                  </a:cubicBezTo>
                  <a:cubicBezTo>
                    <a:pt x="189185" y="47484"/>
                    <a:pt x="189310" y="46547"/>
                    <a:pt x="189874" y="45685"/>
                  </a:cubicBezTo>
                  <a:cubicBezTo>
                    <a:pt x="191731" y="44789"/>
                    <a:pt x="192627" y="44109"/>
                    <a:pt x="193680" y="46257"/>
                  </a:cubicBezTo>
                  <a:cubicBezTo>
                    <a:pt x="195164" y="49300"/>
                    <a:pt x="189285" y="53173"/>
                    <a:pt x="189542" y="55926"/>
                  </a:cubicBezTo>
                  <a:cubicBezTo>
                    <a:pt x="192917" y="53322"/>
                    <a:pt x="195662" y="50270"/>
                    <a:pt x="198805" y="47360"/>
                  </a:cubicBezTo>
                  <a:cubicBezTo>
                    <a:pt x="200414" y="45875"/>
                    <a:pt x="208433" y="37450"/>
                    <a:pt x="206252" y="44150"/>
                  </a:cubicBezTo>
                  <a:cubicBezTo>
                    <a:pt x="211816" y="41306"/>
                    <a:pt x="217646" y="39233"/>
                    <a:pt x="223094" y="36107"/>
                  </a:cubicBezTo>
                  <a:cubicBezTo>
                    <a:pt x="226510" y="34150"/>
                    <a:pt x="228227" y="34199"/>
                    <a:pt x="227539" y="30211"/>
                  </a:cubicBezTo>
                  <a:cubicBezTo>
                    <a:pt x="227116" y="27797"/>
                    <a:pt x="223542" y="26346"/>
                    <a:pt x="223276" y="25053"/>
                  </a:cubicBezTo>
                  <a:cubicBezTo>
                    <a:pt x="222331" y="20392"/>
                    <a:pt x="228567" y="17083"/>
                    <a:pt x="221717" y="14322"/>
                  </a:cubicBezTo>
                  <a:cubicBezTo>
                    <a:pt x="218840" y="13161"/>
                    <a:pt x="214586" y="13891"/>
                    <a:pt x="211501" y="13385"/>
                  </a:cubicBezTo>
                  <a:cubicBezTo>
                    <a:pt x="207719" y="12763"/>
                    <a:pt x="204087" y="11577"/>
                    <a:pt x="200273" y="11055"/>
                  </a:cubicBezTo>
                  <a:cubicBezTo>
                    <a:pt x="188696" y="9479"/>
                    <a:pt x="176697" y="8940"/>
                    <a:pt x="165212" y="8600"/>
                  </a:cubicBezTo>
                  <a:cubicBezTo>
                    <a:pt x="160982" y="8476"/>
                    <a:pt x="157566" y="7323"/>
                    <a:pt x="153585" y="7232"/>
                  </a:cubicBezTo>
                  <a:cubicBezTo>
                    <a:pt x="150335" y="8036"/>
                    <a:pt x="146462" y="8036"/>
                    <a:pt x="144530" y="9968"/>
                  </a:cubicBezTo>
                  <a:cubicBezTo>
                    <a:pt x="129064" y="29298"/>
                    <a:pt x="106832" y="16735"/>
                    <a:pt x="87502" y="18667"/>
                  </a:cubicBezTo>
                  <a:cubicBezTo>
                    <a:pt x="85570" y="18667"/>
                    <a:pt x="83637" y="20600"/>
                    <a:pt x="82667" y="22532"/>
                  </a:cubicBezTo>
                  <a:cubicBezTo>
                    <a:pt x="97163" y="34133"/>
                    <a:pt x="115531" y="41862"/>
                    <a:pt x="132928" y="41862"/>
                  </a:cubicBezTo>
                  <a:cubicBezTo>
                    <a:pt x="135831" y="41862"/>
                    <a:pt x="138725" y="43794"/>
                    <a:pt x="138725" y="44764"/>
                  </a:cubicBezTo>
                  <a:cubicBezTo>
                    <a:pt x="135823" y="63132"/>
                    <a:pt x="119395" y="79560"/>
                    <a:pt x="101027" y="83432"/>
                  </a:cubicBezTo>
                  <a:cubicBezTo>
                    <a:pt x="102959" y="86335"/>
                    <a:pt x="100057" y="88267"/>
                    <a:pt x="103465" y="90672"/>
                  </a:cubicBezTo>
                  <a:cubicBezTo>
                    <a:pt x="101781" y="90846"/>
                    <a:pt x="101010" y="104645"/>
                    <a:pt x="100902" y="106693"/>
                  </a:cubicBezTo>
                  <a:cubicBezTo>
                    <a:pt x="100629" y="112166"/>
                    <a:pt x="101002" y="114057"/>
                    <a:pt x="103805" y="118303"/>
                  </a:cubicBezTo>
                  <a:cubicBezTo>
                    <a:pt x="105488" y="120849"/>
                    <a:pt x="107935" y="122383"/>
                    <a:pt x="109651" y="124804"/>
                  </a:cubicBezTo>
                  <a:cubicBezTo>
                    <a:pt x="112313" y="128569"/>
                    <a:pt x="109311" y="135518"/>
                    <a:pt x="116551" y="132972"/>
                  </a:cubicBezTo>
                  <a:cubicBezTo>
                    <a:pt x="113872" y="142368"/>
                    <a:pt x="97693" y="149533"/>
                    <a:pt x="89882" y="154284"/>
                  </a:cubicBezTo>
                  <a:cubicBezTo>
                    <a:pt x="79964" y="160321"/>
                    <a:pt x="70668" y="166168"/>
                    <a:pt x="60650" y="171624"/>
                  </a:cubicBezTo>
                  <a:cubicBezTo>
                    <a:pt x="49795" y="177537"/>
                    <a:pt x="39048" y="183665"/>
                    <a:pt x="28409" y="189818"/>
                  </a:cubicBezTo>
                  <a:cubicBezTo>
                    <a:pt x="23881" y="192438"/>
                    <a:pt x="19428" y="193923"/>
                    <a:pt x="14245" y="194769"/>
                  </a:cubicBezTo>
                  <a:cubicBezTo>
                    <a:pt x="13167" y="194943"/>
                    <a:pt x="9866" y="195673"/>
                    <a:pt x="8581" y="195565"/>
                  </a:cubicBezTo>
                  <a:cubicBezTo>
                    <a:pt x="5687" y="195333"/>
                    <a:pt x="6923" y="192397"/>
                    <a:pt x="2975" y="193757"/>
                  </a:cubicBezTo>
                  <a:cubicBezTo>
                    <a:pt x="6201" y="197182"/>
                    <a:pt x="4667" y="199189"/>
                    <a:pt x="3962" y="202315"/>
                  </a:cubicBezTo>
                  <a:cubicBezTo>
                    <a:pt x="3506" y="204338"/>
                    <a:pt x="2420" y="207365"/>
                    <a:pt x="1657" y="209737"/>
                  </a:cubicBezTo>
                  <a:cubicBezTo>
                    <a:pt x="-756" y="217225"/>
                    <a:pt x="-922" y="220069"/>
                    <a:pt x="3796" y="226173"/>
                  </a:cubicBezTo>
                  <a:cubicBezTo>
                    <a:pt x="4916" y="227616"/>
                    <a:pt x="6732" y="232931"/>
                    <a:pt x="7943" y="233653"/>
                  </a:cubicBezTo>
                  <a:cubicBezTo>
                    <a:pt x="10729" y="235319"/>
                    <a:pt x="16592" y="232036"/>
                    <a:pt x="19220" y="230858"/>
                  </a:cubicBezTo>
                  <a:cubicBezTo>
                    <a:pt x="28085" y="226886"/>
                    <a:pt x="36751" y="221504"/>
                    <a:pt x="45334" y="216902"/>
                  </a:cubicBezTo>
                  <a:cubicBezTo>
                    <a:pt x="59100" y="209521"/>
                    <a:pt x="72741" y="201021"/>
                    <a:pt x="86017" y="192679"/>
                  </a:cubicBezTo>
                  <a:cubicBezTo>
                    <a:pt x="93530" y="187960"/>
                    <a:pt x="101259" y="183723"/>
                    <a:pt x="109079" y="179535"/>
                  </a:cubicBezTo>
                  <a:cubicBezTo>
                    <a:pt x="113739" y="177039"/>
                    <a:pt x="118649" y="173929"/>
                    <a:pt x="123674" y="171135"/>
                  </a:cubicBezTo>
                  <a:cubicBezTo>
                    <a:pt x="128699" y="168340"/>
                    <a:pt x="133849" y="165861"/>
                    <a:pt x="138999" y="164642"/>
                  </a:cubicBezTo>
                  <a:cubicBezTo>
                    <a:pt x="131942" y="175273"/>
                    <a:pt x="130971" y="192671"/>
                    <a:pt x="117513" y="197414"/>
                  </a:cubicBezTo>
                  <a:cubicBezTo>
                    <a:pt x="113242" y="198475"/>
                    <a:pt x="108432" y="198766"/>
                    <a:pt x="103921" y="199877"/>
                  </a:cubicBezTo>
                  <a:cubicBezTo>
                    <a:pt x="86871" y="204098"/>
                    <a:pt x="63843" y="209845"/>
                    <a:pt x="57250" y="228752"/>
                  </a:cubicBezTo>
                  <a:cubicBezTo>
                    <a:pt x="51081" y="246448"/>
                    <a:pt x="59398" y="264501"/>
                    <a:pt x="61214" y="282173"/>
                  </a:cubicBezTo>
                  <a:cubicBezTo>
                    <a:pt x="61562" y="285556"/>
                    <a:pt x="60053" y="284984"/>
                    <a:pt x="62060" y="289039"/>
                  </a:cubicBezTo>
                  <a:cubicBezTo>
                    <a:pt x="63909" y="292762"/>
                    <a:pt x="66239" y="298053"/>
                    <a:pt x="70593" y="297887"/>
                  </a:cubicBezTo>
                  <a:cubicBezTo>
                    <a:pt x="74275" y="297746"/>
                    <a:pt x="78662" y="292630"/>
                    <a:pt x="81473" y="290623"/>
                  </a:cubicBezTo>
                  <a:cubicBezTo>
                    <a:pt x="85545" y="287712"/>
                    <a:pt x="88961" y="285000"/>
                    <a:pt x="92610" y="281932"/>
                  </a:cubicBezTo>
                  <a:cubicBezTo>
                    <a:pt x="95413" y="279577"/>
                    <a:pt x="98431" y="277454"/>
                    <a:pt x="101425" y="275273"/>
                  </a:cubicBezTo>
                  <a:cubicBezTo>
                    <a:pt x="120349" y="263232"/>
                    <a:pt x="128086" y="241000"/>
                    <a:pt x="141619" y="223602"/>
                  </a:cubicBezTo>
                  <a:cubicBezTo>
                    <a:pt x="143551" y="219738"/>
                    <a:pt x="152250" y="218767"/>
                    <a:pt x="154182" y="222632"/>
                  </a:cubicBezTo>
                  <a:cubicBezTo>
                    <a:pt x="166746" y="249699"/>
                    <a:pt x="139687" y="276766"/>
                    <a:pt x="122281" y="298028"/>
                  </a:cubicBezTo>
                  <a:cubicBezTo>
                    <a:pt x="119378" y="301892"/>
                    <a:pt x="117446" y="295126"/>
                    <a:pt x="114278" y="301246"/>
                  </a:cubicBezTo>
                  <a:cubicBezTo>
                    <a:pt x="112869" y="303335"/>
                    <a:pt x="112429" y="305773"/>
                    <a:pt x="110829" y="307855"/>
                  </a:cubicBezTo>
                  <a:cubicBezTo>
                    <a:pt x="109917" y="309032"/>
                    <a:pt x="108349" y="309596"/>
                    <a:pt x="107445" y="310906"/>
                  </a:cubicBezTo>
                  <a:cubicBezTo>
                    <a:pt x="105132" y="314265"/>
                    <a:pt x="102296" y="321488"/>
                    <a:pt x="101176" y="325427"/>
                  </a:cubicBezTo>
                  <a:cubicBezTo>
                    <a:pt x="100521" y="327732"/>
                    <a:pt x="99974" y="330950"/>
                    <a:pt x="100322" y="333487"/>
                  </a:cubicBezTo>
                  <a:cubicBezTo>
                    <a:pt x="100504" y="334806"/>
                    <a:pt x="102155" y="336083"/>
                    <a:pt x="102196" y="337260"/>
                  </a:cubicBezTo>
                  <a:cubicBezTo>
                    <a:pt x="102287" y="340113"/>
                    <a:pt x="100737" y="341829"/>
                    <a:pt x="100231" y="344516"/>
                  </a:cubicBezTo>
                  <a:cubicBezTo>
                    <a:pt x="99567" y="348065"/>
                    <a:pt x="99136" y="352245"/>
                    <a:pt x="102030" y="353572"/>
                  </a:cubicBezTo>
                  <a:cubicBezTo>
                    <a:pt x="103191" y="354102"/>
                    <a:pt x="106110" y="352817"/>
                    <a:pt x="106757" y="352883"/>
                  </a:cubicBezTo>
                  <a:cubicBezTo>
                    <a:pt x="108664" y="353058"/>
                    <a:pt x="107661" y="354807"/>
                    <a:pt x="110514" y="354194"/>
                  </a:cubicBezTo>
                  <a:cubicBezTo>
                    <a:pt x="114121" y="353422"/>
                    <a:pt x="119702" y="346349"/>
                    <a:pt x="120622" y="342941"/>
                  </a:cubicBezTo>
                  <a:cubicBezTo>
                    <a:pt x="118226" y="344325"/>
                    <a:pt x="114535" y="349765"/>
                    <a:pt x="111301" y="349309"/>
                  </a:cubicBezTo>
                  <a:cubicBezTo>
                    <a:pt x="114171" y="345246"/>
                    <a:pt x="117595" y="341498"/>
                    <a:pt x="121070" y="337766"/>
                  </a:cubicBezTo>
                  <a:cubicBezTo>
                    <a:pt x="124545" y="334026"/>
                    <a:pt x="128061" y="330303"/>
                    <a:pt x="131088" y="326264"/>
                  </a:cubicBezTo>
                  <a:cubicBezTo>
                    <a:pt x="141611" y="312523"/>
                    <a:pt x="154182" y="289329"/>
                    <a:pt x="162881" y="288359"/>
                  </a:cubicBezTo>
                  <a:cubicBezTo>
                    <a:pt x="167351" y="288234"/>
                    <a:pt x="171862" y="287878"/>
                    <a:pt x="176307" y="287314"/>
                  </a:cubicBezTo>
                  <a:cubicBezTo>
                    <a:pt x="205422" y="284511"/>
                    <a:pt x="232489" y="268075"/>
                    <a:pt x="243261" y="239806"/>
                  </a:cubicBezTo>
                  <a:cubicBezTo>
                    <a:pt x="244538" y="236439"/>
                    <a:pt x="242905" y="240751"/>
                    <a:pt x="243261" y="239806"/>
                  </a:cubicBezTo>
                  <a:close/>
                  <a:moveTo>
                    <a:pt x="285919" y="77453"/>
                  </a:moveTo>
                  <a:cubicBezTo>
                    <a:pt x="286565" y="77503"/>
                    <a:pt x="287187" y="77644"/>
                    <a:pt x="287793" y="77868"/>
                  </a:cubicBezTo>
                  <a:cubicBezTo>
                    <a:pt x="287320" y="78192"/>
                    <a:pt x="285628" y="79734"/>
                    <a:pt x="284857" y="79518"/>
                  </a:cubicBezTo>
                  <a:cubicBezTo>
                    <a:pt x="285214" y="78838"/>
                    <a:pt x="285570" y="78150"/>
                    <a:pt x="285919" y="77453"/>
                  </a:cubicBezTo>
                  <a:cubicBezTo>
                    <a:pt x="286026" y="77321"/>
                    <a:pt x="285462" y="78084"/>
                    <a:pt x="285919" y="77453"/>
                  </a:cubicBezTo>
                  <a:close/>
                  <a:moveTo>
                    <a:pt x="283995" y="85273"/>
                  </a:moveTo>
                  <a:cubicBezTo>
                    <a:pt x="285438" y="85929"/>
                    <a:pt x="284310" y="87429"/>
                    <a:pt x="283207" y="86957"/>
                  </a:cubicBezTo>
                  <a:cubicBezTo>
                    <a:pt x="283464" y="86393"/>
                    <a:pt x="283729" y="85829"/>
                    <a:pt x="283995" y="85273"/>
                  </a:cubicBezTo>
                  <a:cubicBezTo>
                    <a:pt x="284285" y="85406"/>
                    <a:pt x="283721" y="85829"/>
                    <a:pt x="283995" y="85273"/>
                  </a:cubicBezTo>
                  <a:close/>
                  <a:moveTo>
                    <a:pt x="111343" y="220393"/>
                  </a:moveTo>
                  <a:cubicBezTo>
                    <a:pt x="108432" y="225634"/>
                    <a:pt x="105157" y="230659"/>
                    <a:pt x="101616" y="235518"/>
                  </a:cubicBezTo>
                  <a:cubicBezTo>
                    <a:pt x="98083" y="240411"/>
                    <a:pt x="94244" y="245088"/>
                    <a:pt x="90172" y="249558"/>
                  </a:cubicBezTo>
                  <a:cubicBezTo>
                    <a:pt x="86457" y="253638"/>
                    <a:pt x="83330" y="258000"/>
                    <a:pt x="77526" y="256407"/>
                  </a:cubicBezTo>
                  <a:cubicBezTo>
                    <a:pt x="73263" y="255238"/>
                    <a:pt x="70079" y="251067"/>
                    <a:pt x="68918" y="247020"/>
                  </a:cubicBezTo>
                  <a:cubicBezTo>
                    <a:pt x="64448" y="231455"/>
                    <a:pt x="78371" y="222615"/>
                    <a:pt x="93008" y="218544"/>
                  </a:cubicBezTo>
                  <a:cubicBezTo>
                    <a:pt x="96665" y="217524"/>
                    <a:pt x="100372" y="216802"/>
                    <a:pt x="103846" y="216346"/>
                  </a:cubicBezTo>
                  <a:cubicBezTo>
                    <a:pt x="107338" y="215915"/>
                    <a:pt x="110638" y="215824"/>
                    <a:pt x="113433" y="216006"/>
                  </a:cubicBezTo>
                  <a:cubicBezTo>
                    <a:pt x="113922" y="218071"/>
                    <a:pt x="112164" y="218908"/>
                    <a:pt x="111343" y="220393"/>
                  </a:cubicBezTo>
                  <a:cubicBezTo>
                    <a:pt x="110281" y="222317"/>
                    <a:pt x="112097" y="219041"/>
                    <a:pt x="111343" y="220393"/>
                  </a:cubicBezTo>
                  <a:close/>
                  <a:moveTo>
                    <a:pt x="163395" y="131853"/>
                  </a:moveTo>
                  <a:cubicBezTo>
                    <a:pt x="164888" y="132782"/>
                    <a:pt x="162483" y="134216"/>
                    <a:pt x="161505" y="134374"/>
                  </a:cubicBezTo>
                  <a:cubicBezTo>
                    <a:pt x="162135" y="133528"/>
                    <a:pt x="162765" y="132690"/>
                    <a:pt x="163395" y="131853"/>
                  </a:cubicBezTo>
                  <a:cubicBezTo>
                    <a:pt x="163586" y="131969"/>
                    <a:pt x="162873" y="132549"/>
                    <a:pt x="163395" y="131853"/>
                  </a:cubicBezTo>
                  <a:close/>
                  <a:moveTo>
                    <a:pt x="214362" y="232326"/>
                  </a:moveTo>
                  <a:cubicBezTo>
                    <a:pt x="213159" y="246805"/>
                    <a:pt x="202528" y="260338"/>
                    <a:pt x="188995" y="265173"/>
                  </a:cubicBezTo>
                  <a:cubicBezTo>
                    <a:pt x="190927" y="260338"/>
                    <a:pt x="191897" y="254542"/>
                    <a:pt x="194791" y="249707"/>
                  </a:cubicBezTo>
                  <a:cubicBezTo>
                    <a:pt x="187054" y="254542"/>
                    <a:pt x="180296" y="261308"/>
                    <a:pt x="172559" y="266143"/>
                  </a:cubicBezTo>
                  <a:cubicBezTo>
                    <a:pt x="177393" y="248745"/>
                    <a:pt x="177393" y="230377"/>
                    <a:pt x="168761" y="213585"/>
                  </a:cubicBezTo>
                  <a:cubicBezTo>
                    <a:pt x="166630" y="209679"/>
                    <a:pt x="164034" y="206063"/>
                    <a:pt x="160966" y="202862"/>
                  </a:cubicBezTo>
                  <a:cubicBezTo>
                    <a:pt x="157897" y="199661"/>
                    <a:pt x="154348" y="196867"/>
                    <a:pt x="150326" y="194611"/>
                  </a:cubicBezTo>
                  <a:cubicBezTo>
                    <a:pt x="153229" y="189777"/>
                    <a:pt x="152258" y="183010"/>
                    <a:pt x="155161" y="179145"/>
                  </a:cubicBezTo>
                  <a:cubicBezTo>
                    <a:pt x="163860" y="164650"/>
                    <a:pt x="183190" y="159815"/>
                    <a:pt x="199626" y="157883"/>
                  </a:cubicBezTo>
                  <a:cubicBezTo>
                    <a:pt x="202528" y="156913"/>
                    <a:pt x="205422" y="161748"/>
                    <a:pt x="204460" y="163680"/>
                  </a:cubicBezTo>
                  <a:cubicBezTo>
                    <a:pt x="202528" y="167063"/>
                    <a:pt x="202769" y="170687"/>
                    <a:pt x="203490" y="174195"/>
                  </a:cubicBezTo>
                  <a:cubicBezTo>
                    <a:pt x="204212" y="177703"/>
                    <a:pt x="205422" y="181086"/>
                    <a:pt x="205422" y="183980"/>
                  </a:cubicBezTo>
                  <a:cubicBezTo>
                    <a:pt x="206393" y="193649"/>
                    <a:pt x="206393" y="201378"/>
                    <a:pt x="212189" y="210077"/>
                  </a:cubicBezTo>
                  <a:cubicBezTo>
                    <a:pt x="217024" y="216844"/>
                    <a:pt x="216053" y="224581"/>
                    <a:pt x="214362" y="232326"/>
                  </a:cubicBezTo>
                  <a:cubicBezTo>
                    <a:pt x="213823" y="233910"/>
                    <a:pt x="215489" y="229158"/>
                    <a:pt x="214362" y="232326"/>
                  </a:cubicBezTo>
                  <a:close/>
                  <a:moveTo>
                    <a:pt x="277618" y="93143"/>
                  </a:moveTo>
                  <a:cubicBezTo>
                    <a:pt x="276871" y="90896"/>
                    <a:pt x="280338" y="92339"/>
                    <a:pt x="280429" y="92380"/>
                  </a:cubicBezTo>
                  <a:cubicBezTo>
                    <a:pt x="279119" y="94163"/>
                    <a:pt x="277817" y="95954"/>
                    <a:pt x="276515" y="97737"/>
                  </a:cubicBezTo>
                  <a:cubicBezTo>
                    <a:pt x="277493" y="96352"/>
                    <a:pt x="277858" y="94818"/>
                    <a:pt x="277618" y="93143"/>
                  </a:cubicBezTo>
                  <a:cubicBezTo>
                    <a:pt x="277493" y="92753"/>
                    <a:pt x="278248" y="94909"/>
                    <a:pt x="277618" y="93143"/>
                  </a:cubicBezTo>
                  <a:close/>
                  <a:moveTo>
                    <a:pt x="276274" y="98226"/>
                  </a:moveTo>
                  <a:cubicBezTo>
                    <a:pt x="277103" y="100250"/>
                    <a:pt x="273214" y="101792"/>
                    <a:pt x="275420" y="103451"/>
                  </a:cubicBezTo>
                  <a:cubicBezTo>
                    <a:pt x="274400" y="103791"/>
                    <a:pt x="273380" y="104139"/>
                    <a:pt x="272360" y="104479"/>
                  </a:cubicBezTo>
                  <a:cubicBezTo>
                    <a:pt x="273181" y="102124"/>
                    <a:pt x="274790" y="100192"/>
                    <a:pt x="276274" y="98226"/>
                  </a:cubicBezTo>
                  <a:cubicBezTo>
                    <a:pt x="276772" y="99437"/>
                    <a:pt x="274840" y="100117"/>
                    <a:pt x="276274" y="98226"/>
                  </a:cubicBezTo>
                  <a:close/>
                  <a:moveTo>
                    <a:pt x="272277" y="105665"/>
                  </a:moveTo>
                  <a:cubicBezTo>
                    <a:pt x="272742" y="107182"/>
                    <a:pt x="271332" y="108476"/>
                    <a:pt x="270187" y="107265"/>
                  </a:cubicBezTo>
                  <a:cubicBezTo>
                    <a:pt x="270892" y="106726"/>
                    <a:pt x="271581" y="106196"/>
                    <a:pt x="272277" y="105665"/>
                  </a:cubicBezTo>
                  <a:cubicBezTo>
                    <a:pt x="272866" y="107580"/>
                    <a:pt x="271440" y="106303"/>
                    <a:pt x="272277" y="105665"/>
                  </a:cubicBezTo>
                  <a:close/>
                  <a:moveTo>
                    <a:pt x="243792" y="166872"/>
                  </a:moveTo>
                  <a:cubicBezTo>
                    <a:pt x="242540" y="165919"/>
                    <a:pt x="239322" y="166856"/>
                    <a:pt x="238684" y="165338"/>
                  </a:cubicBezTo>
                  <a:cubicBezTo>
                    <a:pt x="238236" y="164293"/>
                    <a:pt x="241843" y="160139"/>
                    <a:pt x="242507" y="159193"/>
                  </a:cubicBezTo>
                  <a:cubicBezTo>
                    <a:pt x="246255" y="153878"/>
                    <a:pt x="249381" y="149533"/>
                    <a:pt x="254315" y="145328"/>
                  </a:cubicBezTo>
                  <a:cubicBezTo>
                    <a:pt x="259382" y="141016"/>
                    <a:pt x="263885" y="136505"/>
                    <a:pt x="269408" y="132956"/>
                  </a:cubicBezTo>
                  <a:cubicBezTo>
                    <a:pt x="275321" y="129149"/>
                    <a:pt x="282261" y="121794"/>
                    <a:pt x="289484" y="121512"/>
                  </a:cubicBezTo>
                  <a:cubicBezTo>
                    <a:pt x="288605" y="118875"/>
                    <a:pt x="303184" y="113601"/>
                    <a:pt x="305879" y="112672"/>
                  </a:cubicBezTo>
                  <a:cubicBezTo>
                    <a:pt x="299643" y="134357"/>
                    <a:pt x="283422" y="153115"/>
                    <a:pt x="267053" y="169335"/>
                  </a:cubicBezTo>
                  <a:cubicBezTo>
                    <a:pt x="263752" y="172578"/>
                    <a:pt x="260435" y="175729"/>
                    <a:pt x="257168" y="178781"/>
                  </a:cubicBezTo>
                  <a:cubicBezTo>
                    <a:pt x="254548" y="174087"/>
                    <a:pt x="248138" y="170107"/>
                    <a:pt x="243792" y="166872"/>
                  </a:cubicBezTo>
                  <a:cubicBezTo>
                    <a:pt x="243021" y="166284"/>
                    <a:pt x="245185" y="167909"/>
                    <a:pt x="243792" y="166872"/>
                  </a:cubicBez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1" name="图形 61">
              <a:extLst>
                <a:ext uri="{FF2B5EF4-FFF2-40B4-BE49-F238E27FC236}">
                  <a16:creationId xmlns="" xmlns:a16="http://schemas.microsoft.com/office/drawing/2014/main" id="{8BA319A7-D50F-4850-8468-F4EB28D3FB4C}"/>
                </a:ext>
              </a:extLst>
            </p:cNvPr>
            <p:cNvGrpSpPr/>
            <p:nvPr/>
          </p:nvGrpSpPr>
          <p:grpSpPr>
            <a:xfrm>
              <a:off x="5558894" y="2018035"/>
              <a:ext cx="1081295" cy="103789"/>
              <a:chOff x="5558894" y="2018035"/>
              <a:chExt cx="1081295" cy="103789"/>
            </a:xfrm>
            <a:grpFill/>
          </p:grpSpPr>
          <p:sp>
            <p:nvSpPr>
              <p:cNvPr id="72" name="任意多边形: 形状 71">
                <a:extLst>
                  <a:ext uri="{FF2B5EF4-FFF2-40B4-BE49-F238E27FC236}">
                    <a16:creationId xmlns="" xmlns:a16="http://schemas.microsoft.com/office/drawing/2014/main" id="{A9C80E28-BF78-4B18-9CAD-B1612C2236D9}"/>
                  </a:ext>
                </a:extLst>
              </p:cNvPr>
              <p:cNvSpPr/>
              <p:nvPr/>
            </p:nvSpPr>
            <p:spPr>
              <a:xfrm>
                <a:off x="5845337" y="2019005"/>
                <a:ext cx="58379" cy="97827"/>
              </a:xfrm>
              <a:custGeom>
                <a:avLst/>
                <a:gdLst>
                  <a:gd name="connsiteX0" fmla="*/ 54333 w 58379"/>
                  <a:gd name="connsiteY0" fmla="*/ 11659 h 97827"/>
                  <a:gd name="connsiteX1" fmla="*/ 47210 w 58379"/>
                  <a:gd name="connsiteY1" fmla="*/ 5556 h 97827"/>
                  <a:gd name="connsiteX2" fmla="*/ 35351 w 58379"/>
                  <a:gd name="connsiteY2" fmla="*/ 1352 h 97827"/>
                  <a:gd name="connsiteX3" fmla="*/ 19206 w 58379"/>
                  <a:gd name="connsiteY3" fmla="*/ 0 h 97827"/>
                  <a:gd name="connsiteX4" fmla="*/ 6236 w 58379"/>
                  <a:gd name="connsiteY4" fmla="*/ 871 h 97827"/>
                  <a:gd name="connsiteX5" fmla="*/ 3093 w 58379"/>
                  <a:gd name="connsiteY5" fmla="*/ 4171 h 97827"/>
                  <a:gd name="connsiteX6" fmla="*/ 3226 w 58379"/>
                  <a:gd name="connsiteY6" fmla="*/ 5556 h 97827"/>
                  <a:gd name="connsiteX7" fmla="*/ 3019 w 58379"/>
                  <a:gd name="connsiteY7" fmla="*/ 6841 h 97827"/>
                  <a:gd name="connsiteX8" fmla="*/ 2828 w 58379"/>
                  <a:gd name="connsiteY8" fmla="*/ 8400 h 97827"/>
                  <a:gd name="connsiteX9" fmla="*/ 3441 w 58379"/>
                  <a:gd name="connsiteY9" fmla="*/ 13542 h 97827"/>
                  <a:gd name="connsiteX10" fmla="*/ 4072 w 58379"/>
                  <a:gd name="connsiteY10" fmla="*/ 29721 h 97827"/>
                  <a:gd name="connsiteX11" fmla="*/ 3798 w 58379"/>
                  <a:gd name="connsiteY11" fmla="*/ 44639 h 97827"/>
                  <a:gd name="connsiteX12" fmla="*/ 3931 w 58379"/>
                  <a:gd name="connsiteY12" fmla="*/ 52907 h 97827"/>
                  <a:gd name="connsiteX13" fmla="*/ 3516 w 58379"/>
                  <a:gd name="connsiteY13" fmla="*/ 62700 h 97827"/>
                  <a:gd name="connsiteX14" fmla="*/ 1940 w 58379"/>
                  <a:gd name="connsiteY14" fmla="*/ 66440 h 97827"/>
                  <a:gd name="connsiteX15" fmla="*/ 1940 w 58379"/>
                  <a:gd name="connsiteY15" fmla="*/ 66581 h 97827"/>
                  <a:gd name="connsiteX16" fmla="*/ 2604 w 58379"/>
                  <a:gd name="connsiteY16" fmla="*/ 67452 h 97827"/>
                  <a:gd name="connsiteX17" fmla="*/ 3491 w 58379"/>
                  <a:gd name="connsiteY17" fmla="*/ 68629 h 97827"/>
                  <a:gd name="connsiteX18" fmla="*/ 3972 w 58379"/>
                  <a:gd name="connsiteY18" fmla="*/ 72112 h 97827"/>
                  <a:gd name="connsiteX19" fmla="*/ 4213 w 58379"/>
                  <a:gd name="connsiteY19" fmla="*/ 77834 h 97827"/>
                  <a:gd name="connsiteX20" fmla="*/ 3566 w 58379"/>
                  <a:gd name="connsiteY20" fmla="*/ 85132 h 97827"/>
                  <a:gd name="connsiteX21" fmla="*/ 2554 w 58379"/>
                  <a:gd name="connsiteY21" fmla="*/ 90613 h 97827"/>
                  <a:gd name="connsiteX22" fmla="*/ 2554 w 58379"/>
                  <a:gd name="connsiteY22" fmla="*/ 91028 h 97827"/>
                  <a:gd name="connsiteX23" fmla="*/ 1277 w 58379"/>
                  <a:gd name="connsiteY23" fmla="*/ 94038 h 97827"/>
                  <a:gd name="connsiteX24" fmla="*/ 0 w 58379"/>
                  <a:gd name="connsiteY24" fmla="*/ 95887 h 97827"/>
                  <a:gd name="connsiteX25" fmla="*/ 1095 w 58379"/>
                  <a:gd name="connsiteY25" fmla="*/ 96617 h 97827"/>
                  <a:gd name="connsiteX26" fmla="*/ 3383 w 58379"/>
                  <a:gd name="connsiteY26" fmla="*/ 97347 h 97827"/>
                  <a:gd name="connsiteX27" fmla="*/ 4901 w 58379"/>
                  <a:gd name="connsiteY27" fmla="*/ 97828 h 97827"/>
                  <a:gd name="connsiteX28" fmla="*/ 6982 w 58379"/>
                  <a:gd name="connsiteY28" fmla="*/ 97131 h 97827"/>
                  <a:gd name="connsiteX29" fmla="*/ 10689 w 58379"/>
                  <a:gd name="connsiteY29" fmla="*/ 96086 h 97827"/>
                  <a:gd name="connsiteX30" fmla="*/ 12995 w 58379"/>
                  <a:gd name="connsiteY30" fmla="*/ 95439 h 97827"/>
                  <a:gd name="connsiteX31" fmla="*/ 13417 w 58379"/>
                  <a:gd name="connsiteY31" fmla="*/ 94005 h 97827"/>
                  <a:gd name="connsiteX32" fmla="*/ 13417 w 58379"/>
                  <a:gd name="connsiteY32" fmla="*/ 93035 h 97827"/>
                  <a:gd name="connsiteX33" fmla="*/ 13144 w 58379"/>
                  <a:gd name="connsiteY33" fmla="*/ 91293 h 97827"/>
                  <a:gd name="connsiteX34" fmla="*/ 12870 w 58379"/>
                  <a:gd name="connsiteY34" fmla="*/ 88167 h 97827"/>
                  <a:gd name="connsiteX35" fmla="*/ 13003 w 58379"/>
                  <a:gd name="connsiteY35" fmla="*/ 85040 h 97827"/>
                  <a:gd name="connsiteX36" fmla="*/ 12522 w 58379"/>
                  <a:gd name="connsiteY36" fmla="*/ 79028 h 97827"/>
                  <a:gd name="connsiteX37" fmla="*/ 12041 w 58379"/>
                  <a:gd name="connsiteY37" fmla="*/ 73937 h 97827"/>
                  <a:gd name="connsiteX38" fmla="*/ 13882 w 58379"/>
                  <a:gd name="connsiteY38" fmla="*/ 66996 h 97827"/>
                  <a:gd name="connsiteX39" fmla="*/ 20906 w 58379"/>
                  <a:gd name="connsiteY39" fmla="*/ 64707 h 97827"/>
                  <a:gd name="connsiteX40" fmla="*/ 33311 w 58379"/>
                  <a:gd name="connsiteY40" fmla="*/ 61191 h 97827"/>
                  <a:gd name="connsiteX41" fmla="*/ 43478 w 58379"/>
                  <a:gd name="connsiteY41" fmla="*/ 54665 h 97827"/>
                  <a:gd name="connsiteX42" fmla="*/ 51887 w 58379"/>
                  <a:gd name="connsiteY42" fmla="*/ 44805 h 97827"/>
                  <a:gd name="connsiteX43" fmla="*/ 56962 w 58379"/>
                  <a:gd name="connsiteY43" fmla="*/ 35542 h 97827"/>
                  <a:gd name="connsiteX44" fmla="*/ 58380 w 58379"/>
                  <a:gd name="connsiteY44" fmla="*/ 27341 h 97827"/>
                  <a:gd name="connsiteX45" fmla="*/ 57443 w 58379"/>
                  <a:gd name="connsiteY45" fmla="*/ 17721 h 97827"/>
                  <a:gd name="connsiteX46" fmla="*/ 54333 w 58379"/>
                  <a:gd name="connsiteY46" fmla="*/ 11659 h 97827"/>
                  <a:gd name="connsiteX47" fmla="*/ 49258 w 58379"/>
                  <a:gd name="connsiteY47" fmla="*/ 32217 h 97827"/>
                  <a:gd name="connsiteX48" fmla="*/ 47633 w 58379"/>
                  <a:gd name="connsiteY48" fmla="*/ 37872 h 97827"/>
                  <a:gd name="connsiteX49" fmla="*/ 45700 w 58379"/>
                  <a:gd name="connsiteY49" fmla="*/ 42558 h 97827"/>
                  <a:gd name="connsiteX50" fmla="*/ 42143 w 58379"/>
                  <a:gd name="connsiteY50" fmla="*/ 46795 h 97827"/>
                  <a:gd name="connsiteX51" fmla="*/ 37955 w 58379"/>
                  <a:gd name="connsiteY51" fmla="*/ 51157 h 97827"/>
                  <a:gd name="connsiteX52" fmla="*/ 32076 w 58379"/>
                  <a:gd name="connsiteY52" fmla="*/ 54847 h 97827"/>
                  <a:gd name="connsiteX53" fmla="*/ 23120 w 58379"/>
                  <a:gd name="connsiteY53" fmla="*/ 58214 h 97827"/>
                  <a:gd name="connsiteX54" fmla="*/ 12580 w 58379"/>
                  <a:gd name="connsiteY54" fmla="*/ 60602 h 97827"/>
                  <a:gd name="connsiteX55" fmla="*/ 12439 w 58379"/>
                  <a:gd name="connsiteY55" fmla="*/ 50610 h 97827"/>
                  <a:gd name="connsiteX56" fmla="*/ 12439 w 58379"/>
                  <a:gd name="connsiteY56" fmla="*/ 34854 h 97827"/>
                  <a:gd name="connsiteX57" fmla="*/ 12580 w 58379"/>
                  <a:gd name="connsiteY57" fmla="*/ 22896 h 97827"/>
                  <a:gd name="connsiteX58" fmla="*/ 12016 w 58379"/>
                  <a:gd name="connsiteY58" fmla="*/ 12066 h 97827"/>
                  <a:gd name="connsiteX59" fmla="*/ 13368 w 58379"/>
                  <a:gd name="connsiteY59" fmla="*/ 6535 h 97827"/>
                  <a:gd name="connsiteX60" fmla="*/ 18103 w 58379"/>
                  <a:gd name="connsiteY60" fmla="*/ 4976 h 97827"/>
                  <a:gd name="connsiteX61" fmla="*/ 22954 w 58379"/>
                  <a:gd name="connsiteY61" fmla="*/ 4976 h 97827"/>
                  <a:gd name="connsiteX62" fmla="*/ 37441 w 58379"/>
                  <a:gd name="connsiteY62" fmla="*/ 8152 h 97827"/>
                  <a:gd name="connsiteX63" fmla="*/ 45916 w 58379"/>
                  <a:gd name="connsiteY63" fmla="*/ 14811 h 97827"/>
                  <a:gd name="connsiteX64" fmla="*/ 49573 w 58379"/>
                  <a:gd name="connsiteY64" fmla="*/ 26022 h 97827"/>
                  <a:gd name="connsiteX65" fmla="*/ 49258 w 58379"/>
                  <a:gd name="connsiteY65" fmla="*/ 32217 h 97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8379" h="97827">
                    <a:moveTo>
                      <a:pt x="54333" y="11659"/>
                    </a:moveTo>
                    <a:cubicBezTo>
                      <a:pt x="52898" y="9487"/>
                      <a:pt x="50535" y="7455"/>
                      <a:pt x="47210" y="5556"/>
                    </a:cubicBezTo>
                    <a:cubicBezTo>
                      <a:pt x="43893" y="3657"/>
                      <a:pt x="39945" y="2256"/>
                      <a:pt x="35351" y="1352"/>
                    </a:cubicBezTo>
                    <a:cubicBezTo>
                      <a:pt x="30757" y="448"/>
                      <a:pt x="25375" y="0"/>
                      <a:pt x="19206" y="0"/>
                    </a:cubicBezTo>
                    <a:cubicBezTo>
                      <a:pt x="12646" y="0"/>
                      <a:pt x="8326" y="290"/>
                      <a:pt x="6236" y="871"/>
                    </a:cubicBezTo>
                    <a:cubicBezTo>
                      <a:pt x="4146" y="1451"/>
                      <a:pt x="3093" y="2546"/>
                      <a:pt x="3093" y="4171"/>
                    </a:cubicBezTo>
                    <a:lnTo>
                      <a:pt x="3226" y="5556"/>
                    </a:lnTo>
                    <a:cubicBezTo>
                      <a:pt x="3226" y="5780"/>
                      <a:pt x="3159" y="6219"/>
                      <a:pt x="3019" y="6841"/>
                    </a:cubicBezTo>
                    <a:cubicBezTo>
                      <a:pt x="2886" y="7455"/>
                      <a:pt x="2828" y="7986"/>
                      <a:pt x="2828" y="8400"/>
                    </a:cubicBezTo>
                    <a:cubicBezTo>
                      <a:pt x="2828" y="8533"/>
                      <a:pt x="3019" y="10250"/>
                      <a:pt x="3441" y="13542"/>
                    </a:cubicBezTo>
                    <a:cubicBezTo>
                      <a:pt x="3864" y="16826"/>
                      <a:pt x="4072" y="22208"/>
                      <a:pt x="4072" y="29721"/>
                    </a:cubicBezTo>
                    <a:lnTo>
                      <a:pt x="3798" y="44639"/>
                    </a:lnTo>
                    <a:lnTo>
                      <a:pt x="3931" y="52907"/>
                    </a:lnTo>
                    <a:cubicBezTo>
                      <a:pt x="3931" y="56887"/>
                      <a:pt x="3798" y="60154"/>
                      <a:pt x="3516" y="62700"/>
                    </a:cubicBezTo>
                    <a:cubicBezTo>
                      <a:pt x="2471" y="65055"/>
                      <a:pt x="1940" y="66308"/>
                      <a:pt x="1940" y="66440"/>
                    </a:cubicBezTo>
                    <a:lnTo>
                      <a:pt x="1940" y="66581"/>
                    </a:lnTo>
                    <a:cubicBezTo>
                      <a:pt x="1940" y="66681"/>
                      <a:pt x="2148" y="66971"/>
                      <a:pt x="2604" y="67452"/>
                    </a:cubicBezTo>
                    <a:cubicBezTo>
                      <a:pt x="3043" y="67933"/>
                      <a:pt x="3325" y="68323"/>
                      <a:pt x="3491" y="68629"/>
                    </a:cubicBezTo>
                    <a:cubicBezTo>
                      <a:pt x="3657" y="68936"/>
                      <a:pt x="3815" y="70097"/>
                      <a:pt x="3972" y="72112"/>
                    </a:cubicBezTo>
                    <a:cubicBezTo>
                      <a:pt x="4138" y="74111"/>
                      <a:pt x="4213" y="76026"/>
                      <a:pt x="4213" y="77834"/>
                    </a:cubicBezTo>
                    <a:cubicBezTo>
                      <a:pt x="4213" y="80894"/>
                      <a:pt x="4005" y="83324"/>
                      <a:pt x="3566" y="85132"/>
                    </a:cubicBezTo>
                    <a:cubicBezTo>
                      <a:pt x="3110" y="86939"/>
                      <a:pt x="2795" y="88756"/>
                      <a:pt x="2554" y="90613"/>
                    </a:cubicBezTo>
                    <a:lnTo>
                      <a:pt x="2554" y="91028"/>
                    </a:lnTo>
                    <a:cubicBezTo>
                      <a:pt x="2554" y="92089"/>
                      <a:pt x="2131" y="93093"/>
                      <a:pt x="1277" y="94038"/>
                    </a:cubicBezTo>
                    <a:cubicBezTo>
                      <a:pt x="423" y="94992"/>
                      <a:pt x="0" y="95605"/>
                      <a:pt x="0" y="95887"/>
                    </a:cubicBezTo>
                    <a:cubicBezTo>
                      <a:pt x="0" y="96211"/>
                      <a:pt x="357" y="96451"/>
                      <a:pt x="1095" y="96617"/>
                    </a:cubicBezTo>
                    <a:cubicBezTo>
                      <a:pt x="1833" y="96783"/>
                      <a:pt x="2596" y="97023"/>
                      <a:pt x="3383" y="97347"/>
                    </a:cubicBezTo>
                    <a:cubicBezTo>
                      <a:pt x="4171" y="97670"/>
                      <a:pt x="4677" y="97828"/>
                      <a:pt x="4901" y="97828"/>
                    </a:cubicBezTo>
                    <a:cubicBezTo>
                      <a:pt x="5092" y="97828"/>
                      <a:pt x="5788" y="97604"/>
                      <a:pt x="6982" y="97131"/>
                    </a:cubicBezTo>
                    <a:cubicBezTo>
                      <a:pt x="8177" y="96667"/>
                      <a:pt x="9412" y="96327"/>
                      <a:pt x="10689" y="96086"/>
                    </a:cubicBezTo>
                    <a:cubicBezTo>
                      <a:pt x="11950" y="95862"/>
                      <a:pt x="12721" y="95638"/>
                      <a:pt x="12995" y="95439"/>
                    </a:cubicBezTo>
                    <a:cubicBezTo>
                      <a:pt x="13285" y="95232"/>
                      <a:pt x="13417" y="94743"/>
                      <a:pt x="13417" y="94005"/>
                    </a:cubicBezTo>
                    <a:lnTo>
                      <a:pt x="13417" y="93035"/>
                    </a:lnTo>
                    <a:lnTo>
                      <a:pt x="13144" y="91293"/>
                    </a:lnTo>
                    <a:cubicBezTo>
                      <a:pt x="12970" y="90132"/>
                      <a:pt x="12870" y="89104"/>
                      <a:pt x="12870" y="88167"/>
                    </a:cubicBezTo>
                    <a:lnTo>
                      <a:pt x="13003" y="85040"/>
                    </a:lnTo>
                    <a:cubicBezTo>
                      <a:pt x="13003" y="82918"/>
                      <a:pt x="12845" y="80919"/>
                      <a:pt x="12522" y="79028"/>
                    </a:cubicBezTo>
                    <a:cubicBezTo>
                      <a:pt x="12198" y="77154"/>
                      <a:pt x="12041" y="75471"/>
                      <a:pt x="12041" y="73937"/>
                    </a:cubicBezTo>
                    <a:cubicBezTo>
                      <a:pt x="12041" y="70329"/>
                      <a:pt x="12655" y="68008"/>
                      <a:pt x="13882" y="66996"/>
                    </a:cubicBezTo>
                    <a:cubicBezTo>
                      <a:pt x="15109" y="65976"/>
                      <a:pt x="17439" y="65205"/>
                      <a:pt x="20906" y="64707"/>
                    </a:cubicBezTo>
                    <a:cubicBezTo>
                      <a:pt x="25558" y="63994"/>
                      <a:pt x="29704" y="62841"/>
                      <a:pt x="33311" y="61191"/>
                    </a:cubicBezTo>
                    <a:cubicBezTo>
                      <a:pt x="36935" y="59549"/>
                      <a:pt x="40319" y="57368"/>
                      <a:pt x="43478" y="54665"/>
                    </a:cubicBezTo>
                    <a:cubicBezTo>
                      <a:pt x="46638" y="51961"/>
                      <a:pt x="49440" y="48669"/>
                      <a:pt x="51887" y="44805"/>
                    </a:cubicBezTo>
                    <a:cubicBezTo>
                      <a:pt x="54316" y="40940"/>
                      <a:pt x="56008" y="37847"/>
                      <a:pt x="56962" y="35542"/>
                    </a:cubicBezTo>
                    <a:cubicBezTo>
                      <a:pt x="57907" y="33220"/>
                      <a:pt x="58380" y="30484"/>
                      <a:pt x="58380" y="27341"/>
                    </a:cubicBezTo>
                    <a:cubicBezTo>
                      <a:pt x="58380" y="22813"/>
                      <a:pt x="58073" y="19604"/>
                      <a:pt x="57443" y="17721"/>
                    </a:cubicBezTo>
                    <a:cubicBezTo>
                      <a:pt x="56796" y="15864"/>
                      <a:pt x="55768" y="13832"/>
                      <a:pt x="54333" y="11659"/>
                    </a:cubicBezTo>
                    <a:close/>
                    <a:moveTo>
                      <a:pt x="49258" y="32217"/>
                    </a:moveTo>
                    <a:cubicBezTo>
                      <a:pt x="49051" y="33975"/>
                      <a:pt x="48503" y="35857"/>
                      <a:pt x="47633" y="37872"/>
                    </a:cubicBezTo>
                    <a:cubicBezTo>
                      <a:pt x="46745" y="39887"/>
                      <a:pt x="46107" y="41446"/>
                      <a:pt x="45700" y="42558"/>
                    </a:cubicBezTo>
                    <a:cubicBezTo>
                      <a:pt x="44863" y="43669"/>
                      <a:pt x="43669" y="45070"/>
                      <a:pt x="42143" y="46795"/>
                    </a:cubicBezTo>
                    <a:cubicBezTo>
                      <a:pt x="40592" y="48503"/>
                      <a:pt x="39199" y="49971"/>
                      <a:pt x="37955" y="51157"/>
                    </a:cubicBezTo>
                    <a:cubicBezTo>
                      <a:pt x="36711" y="52368"/>
                      <a:pt x="34746" y="53587"/>
                      <a:pt x="32076" y="54847"/>
                    </a:cubicBezTo>
                    <a:cubicBezTo>
                      <a:pt x="29397" y="56091"/>
                      <a:pt x="26420" y="57219"/>
                      <a:pt x="23120" y="58214"/>
                    </a:cubicBezTo>
                    <a:cubicBezTo>
                      <a:pt x="19836" y="59192"/>
                      <a:pt x="16320" y="60005"/>
                      <a:pt x="12580" y="60602"/>
                    </a:cubicBezTo>
                    <a:cubicBezTo>
                      <a:pt x="12480" y="58106"/>
                      <a:pt x="12439" y="54773"/>
                      <a:pt x="12439" y="50610"/>
                    </a:cubicBezTo>
                    <a:lnTo>
                      <a:pt x="12439" y="34854"/>
                    </a:lnTo>
                    <a:lnTo>
                      <a:pt x="12580" y="22896"/>
                    </a:lnTo>
                    <a:lnTo>
                      <a:pt x="12016" y="12066"/>
                    </a:lnTo>
                    <a:cubicBezTo>
                      <a:pt x="12016" y="9420"/>
                      <a:pt x="12464" y="7588"/>
                      <a:pt x="13368" y="6535"/>
                    </a:cubicBezTo>
                    <a:cubicBezTo>
                      <a:pt x="14272" y="5506"/>
                      <a:pt x="15847" y="4976"/>
                      <a:pt x="18103" y="4976"/>
                    </a:cubicBezTo>
                    <a:lnTo>
                      <a:pt x="22954" y="4976"/>
                    </a:lnTo>
                    <a:cubicBezTo>
                      <a:pt x="29397" y="4976"/>
                      <a:pt x="34232" y="6037"/>
                      <a:pt x="37441" y="8152"/>
                    </a:cubicBezTo>
                    <a:cubicBezTo>
                      <a:pt x="40650" y="10250"/>
                      <a:pt x="43470" y="12472"/>
                      <a:pt x="45916" y="14811"/>
                    </a:cubicBezTo>
                    <a:cubicBezTo>
                      <a:pt x="48346" y="17149"/>
                      <a:pt x="49573" y="20881"/>
                      <a:pt x="49573" y="26022"/>
                    </a:cubicBezTo>
                    <a:cubicBezTo>
                      <a:pt x="49565" y="28402"/>
                      <a:pt x="49465" y="30459"/>
                      <a:pt x="49258" y="32217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="" xmlns:a16="http://schemas.microsoft.com/office/drawing/2014/main" id="{053AD672-CAD0-4A06-BA08-12B1DDFCDF9B}"/>
                  </a:ext>
                </a:extLst>
              </p:cNvPr>
              <p:cNvSpPr/>
              <p:nvPr/>
            </p:nvSpPr>
            <p:spPr>
              <a:xfrm>
                <a:off x="5558894" y="2019279"/>
                <a:ext cx="78779" cy="97562"/>
              </a:xfrm>
              <a:custGeom>
                <a:avLst/>
                <a:gdLst>
                  <a:gd name="connsiteX0" fmla="*/ 68497 w 78779"/>
                  <a:gd name="connsiteY0" fmla="*/ 1799 h 97562"/>
                  <a:gd name="connsiteX1" fmla="*/ 64326 w 78779"/>
                  <a:gd name="connsiteY1" fmla="*/ 2156 h 97562"/>
                  <a:gd name="connsiteX2" fmla="*/ 63762 w 78779"/>
                  <a:gd name="connsiteY2" fmla="*/ 2156 h 97562"/>
                  <a:gd name="connsiteX3" fmla="*/ 61763 w 78779"/>
                  <a:gd name="connsiteY3" fmla="*/ 1882 h 97562"/>
                  <a:gd name="connsiteX4" fmla="*/ 50485 w 78779"/>
                  <a:gd name="connsiteY4" fmla="*/ 2156 h 97562"/>
                  <a:gd name="connsiteX5" fmla="*/ 45924 w 78779"/>
                  <a:gd name="connsiteY5" fmla="*/ 2513 h 97562"/>
                  <a:gd name="connsiteX6" fmla="*/ 42815 w 78779"/>
                  <a:gd name="connsiteY6" fmla="*/ 2853 h 97562"/>
                  <a:gd name="connsiteX7" fmla="*/ 41040 w 78779"/>
                  <a:gd name="connsiteY7" fmla="*/ 1401 h 97562"/>
                  <a:gd name="connsiteX8" fmla="*/ 39141 w 78779"/>
                  <a:gd name="connsiteY8" fmla="*/ 357 h 97562"/>
                  <a:gd name="connsiteX9" fmla="*/ 37963 w 78779"/>
                  <a:gd name="connsiteY9" fmla="*/ 630 h 97562"/>
                  <a:gd name="connsiteX10" fmla="*/ 36993 w 78779"/>
                  <a:gd name="connsiteY10" fmla="*/ 0 h 97562"/>
                  <a:gd name="connsiteX11" fmla="*/ 36587 w 78779"/>
                  <a:gd name="connsiteY11" fmla="*/ 904 h 97562"/>
                  <a:gd name="connsiteX12" fmla="*/ 29663 w 78779"/>
                  <a:gd name="connsiteY12" fmla="*/ 1741 h 97562"/>
                  <a:gd name="connsiteX13" fmla="*/ 19305 w 78779"/>
                  <a:gd name="connsiteY13" fmla="*/ 1741 h 97562"/>
                  <a:gd name="connsiteX14" fmla="*/ 9238 w 78779"/>
                  <a:gd name="connsiteY14" fmla="*/ 1045 h 97562"/>
                  <a:gd name="connsiteX15" fmla="*/ 3740 w 78779"/>
                  <a:gd name="connsiteY15" fmla="*/ 348 h 97562"/>
                  <a:gd name="connsiteX16" fmla="*/ 1327 w 78779"/>
                  <a:gd name="connsiteY16" fmla="*/ 896 h 97562"/>
                  <a:gd name="connsiteX17" fmla="*/ 1327 w 78779"/>
                  <a:gd name="connsiteY17" fmla="*/ 1186 h 97562"/>
                  <a:gd name="connsiteX18" fmla="*/ 663 w 78779"/>
                  <a:gd name="connsiteY18" fmla="*/ 4138 h 97562"/>
                  <a:gd name="connsiteX19" fmla="*/ 0 w 78779"/>
                  <a:gd name="connsiteY19" fmla="*/ 6875 h 97562"/>
                  <a:gd name="connsiteX20" fmla="*/ 207 w 78779"/>
                  <a:gd name="connsiteY20" fmla="*/ 7986 h 97562"/>
                  <a:gd name="connsiteX21" fmla="*/ 4835 w 78779"/>
                  <a:gd name="connsiteY21" fmla="*/ 9578 h 97562"/>
                  <a:gd name="connsiteX22" fmla="*/ 8608 w 78779"/>
                  <a:gd name="connsiteY22" fmla="*/ 8981 h 97562"/>
                  <a:gd name="connsiteX23" fmla="*/ 10930 w 78779"/>
                  <a:gd name="connsiteY23" fmla="*/ 8400 h 97562"/>
                  <a:gd name="connsiteX24" fmla="*/ 13218 w 78779"/>
                  <a:gd name="connsiteY24" fmla="*/ 9097 h 97562"/>
                  <a:gd name="connsiteX25" fmla="*/ 19711 w 78779"/>
                  <a:gd name="connsiteY25" fmla="*/ 7289 h 97562"/>
                  <a:gd name="connsiteX26" fmla="*/ 23725 w 78779"/>
                  <a:gd name="connsiteY26" fmla="*/ 7563 h 97562"/>
                  <a:gd name="connsiteX27" fmla="*/ 27880 w 78779"/>
                  <a:gd name="connsiteY27" fmla="*/ 7919 h 97562"/>
                  <a:gd name="connsiteX28" fmla="*/ 29397 w 78779"/>
                  <a:gd name="connsiteY28" fmla="*/ 8500 h 97562"/>
                  <a:gd name="connsiteX29" fmla="*/ 29671 w 78779"/>
                  <a:gd name="connsiteY29" fmla="*/ 9727 h 97562"/>
                  <a:gd name="connsiteX30" fmla="*/ 29464 w 78779"/>
                  <a:gd name="connsiteY30" fmla="*/ 10697 h 97562"/>
                  <a:gd name="connsiteX31" fmla="*/ 30782 w 78779"/>
                  <a:gd name="connsiteY31" fmla="*/ 29729 h 97562"/>
                  <a:gd name="connsiteX32" fmla="*/ 30367 w 78779"/>
                  <a:gd name="connsiteY32" fmla="*/ 61456 h 97562"/>
                  <a:gd name="connsiteX33" fmla="*/ 28012 w 78779"/>
                  <a:gd name="connsiteY33" fmla="*/ 87279 h 97562"/>
                  <a:gd name="connsiteX34" fmla="*/ 27805 w 78779"/>
                  <a:gd name="connsiteY34" fmla="*/ 87910 h 97562"/>
                  <a:gd name="connsiteX35" fmla="*/ 28012 w 78779"/>
                  <a:gd name="connsiteY35" fmla="*/ 91451 h 97562"/>
                  <a:gd name="connsiteX36" fmla="*/ 26984 w 78779"/>
                  <a:gd name="connsiteY36" fmla="*/ 96592 h 97562"/>
                  <a:gd name="connsiteX37" fmla="*/ 27531 w 78779"/>
                  <a:gd name="connsiteY37" fmla="*/ 96592 h 97562"/>
                  <a:gd name="connsiteX38" fmla="*/ 29464 w 78779"/>
                  <a:gd name="connsiteY38" fmla="*/ 96451 h 97562"/>
                  <a:gd name="connsiteX39" fmla="*/ 31479 w 78779"/>
                  <a:gd name="connsiteY39" fmla="*/ 96318 h 97562"/>
                  <a:gd name="connsiteX40" fmla="*/ 33345 w 78779"/>
                  <a:gd name="connsiteY40" fmla="*/ 97562 h 97562"/>
                  <a:gd name="connsiteX41" fmla="*/ 35758 w 78779"/>
                  <a:gd name="connsiteY41" fmla="*/ 96036 h 97562"/>
                  <a:gd name="connsiteX42" fmla="*/ 36595 w 78779"/>
                  <a:gd name="connsiteY42" fmla="*/ 96874 h 97562"/>
                  <a:gd name="connsiteX43" fmla="*/ 37002 w 78779"/>
                  <a:gd name="connsiteY43" fmla="*/ 96327 h 97562"/>
                  <a:gd name="connsiteX44" fmla="*/ 36869 w 78779"/>
                  <a:gd name="connsiteY44" fmla="*/ 95630 h 97562"/>
                  <a:gd name="connsiteX45" fmla="*/ 40526 w 78779"/>
                  <a:gd name="connsiteY45" fmla="*/ 93325 h 97562"/>
                  <a:gd name="connsiteX46" fmla="*/ 39979 w 78779"/>
                  <a:gd name="connsiteY46" fmla="*/ 90945 h 97562"/>
                  <a:gd name="connsiteX47" fmla="*/ 38801 w 78779"/>
                  <a:gd name="connsiteY47" fmla="*/ 85065 h 97562"/>
                  <a:gd name="connsiteX48" fmla="*/ 37557 w 78779"/>
                  <a:gd name="connsiteY48" fmla="*/ 81118 h 97562"/>
                  <a:gd name="connsiteX49" fmla="*/ 38254 w 78779"/>
                  <a:gd name="connsiteY49" fmla="*/ 78141 h 97562"/>
                  <a:gd name="connsiteX50" fmla="*/ 37416 w 78779"/>
                  <a:gd name="connsiteY50" fmla="*/ 63206 h 97562"/>
                  <a:gd name="connsiteX51" fmla="*/ 37516 w 78779"/>
                  <a:gd name="connsiteY51" fmla="*/ 57891 h 97562"/>
                  <a:gd name="connsiteX52" fmla="*/ 38013 w 78779"/>
                  <a:gd name="connsiteY52" fmla="*/ 53205 h 97562"/>
                  <a:gd name="connsiteX53" fmla="*/ 38934 w 78779"/>
                  <a:gd name="connsiteY53" fmla="*/ 48420 h 97562"/>
                  <a:gd name="connsiteX54" fmla="*/ 38527 w 78779"/>
                  <a:gd name="connsiteY54" fmla="*/ 40551 h 97562"/>
                  <a:gd name="connsiteX55" fmla="*/ 39216 w 78779"/>
                  <a:gd name="connsiteY55" fmla="*/ 24231 h 97562"/>
                  <a:gd name="connsiteX56" fmla="*/ 41488 w 78779"/>
                  <a:gd name="connsiteY56" fmla="*/ 8135 h 97562"/>
                  <a:gd name="connsiteX57" fmla="*/ 42748 w 78779"/>
                  <a:gd name="connsiteY57" fmla="*/ 7720 h 97562"/>
                  <a:gd name="connsiteX58" fmla="*/ 43155 w 78779"/>
                  <a:gd name="connsiteY58" fmla="*/ 7720 h 97562"/>
                  <a:gd name="connsiteX59" fmla="*/ 54806 w 78779"/>
                  <a:gd name="connsiteY59" fmla="*/ 7157 h 97562"/>
                  <a:gd name="connsiteX60" fmla="*/ 64151 w 78779"/>
                  <a:gd name="connsiteY60" fmla="*/ 8541 h 97562"/>
                  <a:gd name="connsiteX61" fmla="*/ 65470 w 78779"/>
                  <a:gd name="connsiteY61" fmla="*/ 8409 h 97562"/>
                  <a:gd name="connsiteX62" fmla="*/ 69898 w 78779"/>
                  <a:gd name="connsiteY62" fmla="*/ 8682 h 97562"/>
                  <a:gd name="connsiteX63" fmla="*/ 75653 w 78779"/>
                  <a:gd name="connsiteY63" fmla="*/ 8956 h 97562"/>
                  <a:gd name="connsiteX64" fmla="*/ 77246 w 78779"/>
                  <a:gd name="connsiteY64" fmla="*/ 8682 h 97562"/>
                  <a:gd name="connsiteX65" fmla="*/ 78780 w 78779"/>
                  <a:gd name="connsiteY65" fmla="*/ 3126 h 97562"/>
                  <a:gd name="connsiteX66" fmla="*/ 73381 w 78779"/>
                  <a:gd name="connsiteY66" fmla="*/ 1468 h 97562"/>
                  <a:gd name="connsiteX67" fmla="*/ 68497 w 78779"/>
                  <a:gd name="connsiteY67" fmla="*/ 1799 h 97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78779" h="97562">
                    <a:moveTo>
                      <a:pt x="68497" y="1799"/>
                    </a:moveTo>
                    <a:cubicBezTo>
                      <a:pt x="66498" y="2040"/>
                      <a:pt x="65097" y="2156"/>
                      <a:pt x="64326" y="2156"/>
                    </a:cubicBezTo>
                    <a:lnTo>
                      <a:pt x="63762" y="2156"/>
                    </a:lnTo>
                    <a:lnTo>
                      <a:pt x="61763" y="1882"/>
                    </a:lnTo>
                    <a:lnTo>
                      <a:pt x="50485" y="2156"/>
                    </a:lnTo>
                    <a:cubicBezTo>
                      <a:pt x="49067" y="2156"/>
                      <a:pt x="47533" y="2272"/>
                      <a:pt x="45924" y="2513"/>
                    </a:cubicBezTo>
                    <a:cubicBezTo>
                      <a:pt x="44316" y="2737"/>
                      <a:pt x="43262" y="2853"/>
                      <a:pt x="42815" y="2853"/>
                    </a:cubicBezTo>
                    <a:cubicBezTo>
                      <a:pt x="42400" y="2579"/>
                      <a:pt x="41820" y="2098"/>
                      <a:pt x="41040" y="1401"/>
                    </a:cubicBezTo>
                    <a:cubicBezTo>
                      <a:pt x="40285" y="688"/>
                      <a:pt x="39655" y="357"/>
                      <a:pt x="39141" y="357"/>
                    </a:cubicBezTo>
                    <a:lnTo>
                      <a:pt x="37963" y="630"/>
                    </a:lnTo>
                    <a:cubicBezTo>
                      <a:pt x="37881" y="406"/>
                      <a:pt x="37557" y="199"/>
                      <a:pt x="36993" y="0"/>
                    </a:cubicBezTo>
                    <a:lnTo>
                      <a:pt x="36587" y="904"/>
                    </a:lnTo>
                    <a:cubicBezTo>
                      <a:pt x="34464" y="1468"/>
                      <a:pt x="32159" y="1741"/>
                      <a:pt x="29663" y="1741"/>
                    </a:cubicBezTo>
                    <a:lnTo>
                      <a:pt x="19305" y="1741"/>
                    </a:lnTo>
                    <a:cubicBezTo>
                      <a:pt x="15648" y="1741"/>
                      <a:pt x="12298" y="1518"/>
                      <a:pt x="9238" y="1045"/>
                    </a:cubicBezTo>
                    <a:cubicBezTo>
                      <a:pt x="6178" y="580"/>
                      <a:pt x="4337" y="348"/>
                      <a:pt x="3740" y="348"/>
                    </a:cubicBezTo>
                    <a:cubicBezTo>
                      <a:pt x="2770" y="348"/>
                      <a:pt x="1965" y="522"/>
                      <a:pt x="1327" y="896"/>
                    </a:cubicBezTo>
                    <a:lnTo>
                      <a:pt x="1327" y="1186"/>
                    </a:lnTo>
                    <a:cubicBezTo>
                      <a:pt x="1327" y="1932"/>
                      <a:pt x="1103" y="2911"/>
                      <a:pt x="663" y="4138"/>
                    </a:cubicBezTo>
                    <a:cubicBezTo>
                      <a:pt x="232" y="5365"/>
                      <a:pt x="0" y="6277"/>
                      <a:pt x="0" y="6875"/>
                    </a:cubicBezTo>
                    <a:cubicBezTo>
                      <a:pt x="0" y="7339"/>
                      <a:pt x="66" y="7712"/>
                      <a:pt x="207" y="7986"/>
                    </a:cubicBezTo>
                    <a:cubicBezTo>
                      <a:pt x="1451" y="9047"/>
                      <a:pt x="2994" y="9578"/>
                      <a:pt x="4835" y="9578"/>
                    </a:cubicBezTo>
                    <a:cubicBezTo>
                      <a:pt x="6460" y="9578"/>
                      <a:pt x="7720" y="9387"/>
                      <a:pt x="8608" y="8981"/>
                    </a:cubicBezTo>
                    <a:cubicBezTo>
                      <a:pt x="9512" y="8591"/>
                      <a:pt x="10283" y="8400"/>
                      <a:pt x="10930" y="8400"/>
                    </a:cubicBezTo>
                    <a:cubicBezTo>
                      <a:pt x="11668" y="8400"/>
                      <a:pt x="12431" y="8624"/>
                      <a:pt x="13218" y="9097"/>
                    </a:cubicBezTo>
                    <a:cubicBezTo>
                      <a:pt x="13865" y="7886"/>
                      <a:pt x="16021" y="7289"/>
                      <a:pt x="19711" y="7289"/>
                    </a:cubicBezTo>
                    <a:cubicBezTo>
                      <a:pt x="20499" y="7289"/>
                      <a:pt x="21843" y="7389"/>
                      <a:pt x="23725" y="7563"/>
                    </a:cubicBezTo>
                    <a:lnTo>
                      <a:pt x="27880" y="7919"/>
                    </a:lnTo>
                    <a:cubicBezTo>
                      <a:pt x="28701" y="8002"/>
                      <a:pt x="29215" y="8210"/>
                      <a:pt x="29397" y="8500"/>
                    </a:cubicBezTo>
                    <a:cubicBezTo>
                      <a:pt x="29588" y="8807"/>
                      <a:pt x="29671" y="9213"/>
                      <a:pt x="29671" y="9727"/>
                    </a:cubicBezTo>
                    <a:cubicBezTo>
                      <a:pt x="29671" y="10100"/>
                      <a:pt x="29605" y="10424"/>
                      <a:pt x="29464" y="10697"/>
                    </a:cubicBezTo>
                    <a:cubicBezTo>
                      <a:pt x="30351" y="13243"/>
                      <a:pt x="30782" y="19595"/>
                      <a:pt x="30782" y="29729"/>
                    </a:cubicBezTo>
                    <a:lnTo>
                      <a:pt x="30367" y="61456"/>
                    </a:lnTo>
                    <a:cubicBezTo>
                      <a:pt x="30367" y="74559"/>
                      <a:pt x="29596" y="83175"/>
                      <a:pt x="28012" y="87279"/>
                    </a:cubicBezTo>
                    <a:cubicBezTo>
                      <a:pt x="27880" y="87653"/>
                      <a:pt x="27805" y="87860"/>
                      <a:pt x="27805" y="87910"/>
                    </a:cubicBezTo>
                    <a:cubicBezTo>
                      <a:pt x="27805" y="88747"/>
                      <a:pt x="27888" y="89925"/>
                      <a:pt x="28012" y="91451"/>
                    </a:cubicBezTo>
                    <a:cubicBezTo>
                      <a:pt x="28286" y="94370"/>
                      <a:pt x="27946" y="96078"/>
                      <a:pt x="26984" y="96592"/>
                    </a:cubicBezTo>
                    <a:lnTo>
                      <a:pt x="27531" y="96592"/>
                    </a:lnTo>
                    <a:cubicBezTo>
                      <a:pt x="27954" y="96592"/>
                      <a:pt x="28593" y="96542"/>
                      <a:pt x="29464" y="96451"/>
                    </a:cubicBezTo>
                    <a:cubicBezTo>
                      <a:pt x="30351" y="96368"/>
                      <a:pt x="31014" y="96318"/>
                      <a:pt x="31479" y="96318"/>
                    </a:cubicBezTo>
                    <a:cubicBezTo>
                      <a:pt x="32441" y="96318"/>
                      <a:pt x="33071" y="96716"/>
                      <a:pt x="33345" y="97562"/>
                    </a:cubicBezTo>
                    <a:cubicBezTo>
                      <a:pt x="34033" y="97289"/>
                      <a:pt x="34845" y="96774"/>
                      <a:pt x="35758" y="96036"/>
                    </a:cubicBezTo>
                    <a:cubicBezTo>
                      <a:pt x="36031" y="96600"/>
                      <a:pt x="36305" y="96874"/>
                      <a:pt x="36595" y="96874"/>
                    </a:cubicBezTo>
                    <a:cubicBezTo>
                      <a:pt x="36869" y="96874"/>
                      <a:pt x="37002" y="96700"/>
                      <a:pt x="37002" y="96327"/>
                    </a:cubicBezTo>
                    <a:cubicBezTo>
                      <a:pt x="37002" y="96003"/>
                      <a:pt x="36952" y="95763"/>
                      <a:pt x="36869" y="95630"/>
                    </a:cubicBezTo>
                    <a:cubicBezTo>
                      <a:pt x="39299" y="94743"/>
                      <a:pt x="40526" y="93988"/>
                      <a:pt x="40526" y="93325"/>
                    </a:cubicBezTo>
                    <a:cubicBezTo>
                      <a:pt x="40526" y="93051"/>
                      <a:pt x="40352" y="92263"/>
                      <a:pt x="39979" y="90945"/>
                    </a:cubicBezTo>
                    <a:cubicBezTo>
                      <a:pt x="39605" y="89626"/>
                      <a:pt x="39224" y="87661"/>
                      <a:pt x="38801" y="85065"/>
                    </a:cubicBezTo>
                    <a:cubicBezTo>
                      <a:pt x="38386" y="82486"/>
                      <a:pt x="37963" y="81168"/>
                      <a:pt x="37557" y="81118"/>
                    </a:cubicBezTo>
                    <a:cubicBezTo>
                      <a:pt x="38013" y="80878"/>
                      <a:pt x="38254" y="79891"/>
                      <a:pt x="38254" y="78141"/>
                    </a:cubicBezTo>
                    <a:lnTo>
                      <a:pt x="37416" y="63206"/>
                    </a:lnTo>
                    <a:cubicBezTo>
                      <a:pt x="37416" y="61224"/>
                      <a:pt x="37449" y="59450"/>
                      <a:pt x="37516" y="57891"/>
                    </a:cubicBezTo>
                    <a:cubicBezTo>
                      <a:pt x="37582" y="56348"/>
                      <a:pt x="37756" y="54781"/>
                      <a:pt x="38013" y="53205"/>
                    </a:cubicBezTo>
                    <a:lnTo>
                      <a:pt x="38934" y="48420"/>
                    </a:lnTo>
                    <a:lnTo>
                      <a:pt x="38527" y="40551"/>
                    </a:lnTo>
                    <a:cubicBezTo>
                      <a:pt x="38527" y="36521"/>
                      <a:pt x="38751" y="31097"/>
                      <a:pt x="39216" y="24231"/>
                    </a:cubicBezTo>
                    <a:cubicBezTo>
                      <a:pt x="39663" y="17381"/>
                      <a:pt x="40426" y="12016"/>
                      <a:pt x="41488" y="8135"/>
                    </a:cubicBezTo>
                    <a:cubicBezTo>
                      <a:pt x="41911" y="7845"/>
                      <a:pt x="42325" y="7720"/>
                      <a:pt x="42748" y="7720"/>
                    </a:cubicBezTo>
                    <a:lnTo>
                      <a:pt x="43155" y="7720"/>
                    </a:lnTo>
                    <a:lnTo>
                      <a:pt x="54806" y="7157"/>
                    </a:lnTo>
                    <a:cubicBezTo>
                      <a:pt x="60345" y="7157"/>
                      <a:pt x="63455" y="7621"/>
                      <a:pt x="64151" y="8541"/>
                    </a:cubicBezTo>
                    <a:cubicBezTo>
                      <a:pt x="64442" y="8458"/>
                      <a:pt x="64873" y="8409"/>
                      <a:pt x="65470" y="8409"/>
                    </a:cubicBezTo>
                    <a:cubicBezTo>
                      <a:pt x="66208" y="8409"/>
                      <a:pt x="67692" y="8508"/>
                      <a:pt x="69898" y="8682"/>
                    </a:cubicBezTo>
                    <a:cubicBezTo>
                      <a:pt x="72121" y="8873"/>
                      <a:pt x="74036" y="8956"/>
                      <a:pt x="75653" y="8956"/>
                    </a:cubicBezTo>
                    <a:cubicBezTo>
                      <a:pt x="75753" y="8956"/>
                      <a:pt x="76284" y="8873"/>
                      <a:pt x="77246" y="8682"/>
                    </a:cubicBezTo>
                    <a:cubicBezTo>
                      <a:pt x="77984" y="7297"/>
                      <a:pt x="78489" y="5448"/>
                      <a:pt x="78780" y="3126"/>
                    </a:cubicBezTo>
                    <a:cubicBezTo>
                      <a:pt x="78216" y="2015"/>
                      <a:pt x="76425" y="1468"/>
                      <a:pt x="73381" y="1468"/>
                    </a:cubicBezTo>
                    <a:cubicBezTo>
                      <a:pt x="72137" y="1459"/>
                      <a:pt x="70512" y="1567"/>
                      <a:pt x="68497" y="1799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="" xmlns:a16="http://schemas.microsoft.com/office/drawing/2014/main" id="{A605B948-B413-4770-8009-E908F65A59BB}"/>
                  </a:ext>
                </a:extLst>
              </p:cNvPr>
              <p:cNvSpPr/>
              <p:nvPr/>
            </p:nvSpPr>
            <p:spPr>
              <a:xfrm>
                <a:off x="5682445" y="2018873"/>
                <a:ext cx="97031" cy="98250"/>
              </a:xfrm>
              <a:custGeom>
                <a:avLst/>
                <a:gdLst>
                  <a:gd name="connsiteX0" fmla="*/ 77793 w 97031"/>
                  <a:gd name="connsiteY0" fmla="*/ 4992 h 98250"/>
                  <a:gd name="connsiteX1" fmla="*/ 61747 w 97031"/>
                  <a:gd name="connsiteY1" fmla="*/ 1178 h 98250"/>
                  <a:gd name="connsiteX2" fmla="*/ 58770 w 97031"/>
                  <a:gd name="connsiteY2" fmla="*/ 514 h 98250"/>
                  <a:gd name="connsiteX3" fmla="*/ 54963 w 97031"/>
                  <a:gd name="connsiteY3" fmla="*/ 0 h 98250"/>
                  <a:gd name="connsiteX4" fmla="*/ 50469 w 97031"/>
                  <a:gd name="connsiteY4" fmla="*/ 821 h 98250"/>
                  <a:gd name="connsiteX5" fmla="*/ 44490 w 97031"/>
                  <a:gd name="connsiteY5" fmla="*/ 1418 h 98250"/>
                  <a:gd name="connsiteX6" fmla="*/ 38643 w 97031"/>
                  <a:gd name="connsiteY6" fmla="*/ 2977 h 98250"/>
                  <a:gd name="connsiteX7" fmla="*/ 33361 w 97031"/>
                  <a:gd name="connsiteY7" fmla="*/ 4636 h 98250"/>
                  <a:gd name="connsiteX8" fmla="*/ 32606 w 97031"/>
                  <a:gd name="connsiteY8" fmla="*/ 5083 h 98250"/>
                  <a:gd name="connsiteX9" fmla="*/ 31611 w 97031"/>
                  <a:gd name="connsiteY9" fmla="*/ 6228 h 98250"/>
                  <a:gd name="connsiteX10" fmla="*/ 31047 w 97031"/>
                  <a:gd name="connsiteY10" fmla="*/ 6377 h 98250"/>
                  <a:gd name="connsiteX11" fmla="*/ 29837 w 97031"/>
                  <a:gd name="connsiteY11" fmla="*/ 6203 h 98250"/>
                  <a:gd name="connsiteX12" fmla="*/ 28626 w 97031"/>
                  <a:gd name="connsiteY12" fmla="*/ 6734 h 98250"/>
                  <a:gd name="connsiteX13" fmla="*/ 23435 w 97031"/>
                  <a:gd name="connsiteY13" fmla="*/ 10556 h 98250"/>
                  <a:gd name="connsiteX14" fmla="*/ 18426 w 97031"/>
                  <a:gd name="connsiteY14" fmla="*/ 13633 h 98250"/>
                  <a:gd name="connsiteX15" fmla="*/ 11485 w 97031"/>
                  <a:gd name="connsiteY15" fmla="*/ 21660 h 98250"/>
                  <a:gd name="connsiteX16" fmla="*/ 10067 w 97031"/>
                  <a:gd name="connsiteY16" fmla="*/ 23402 h 98250"/>
                  <a:gd name="connsiteX17" fmla="*/ 8409 w 97031"/>
                  <a:gd name="connsiteY17" fmla="*/ 25865 h 98250"/>
                  <a:gd name="connsiteX18" fmla="*/ 7538 w 97031"/>
                  <a:gd name="connsiteY18" fmla="*/ 28328 h 98250"/>
                  <a:gd name="connsiteX19" fmla="*/ 0 w 97031"/>
                  <a:gd name="connsiteY19" fmla="*/ 54366 h 98250"/>
                  <a:gd name="connsiteX20" fmla="*/ 3400 w 97031"/>
                  <a:gd name="connsiteY20" fmla="*/ 76798 h 98250"/>
                  <a:gd name="connsiteX21" fmla="*/ 14048 w 97031"/>
                  <a:gd name="connsiteY21" fmla="*/ 89286 h 98250"/>
                  <a:gd name="connsiteX22" fmla="*/ 16593 w 97031"/>
                  <a:gd name="connsiteY22" fmla="*/ 89917 h 98250"/>
                  <a:gd name="connsiteX23" fmla="*/ 18401 w 97031"/>
                  <a:gd name="connsiteY23" fmla="*/ 92139 h 98250"/>
                  <a:gd name="connsiteX24" fmla="*/ 21370 w 97031"/>
                  <a:gd name="connsiteY24" fmla="*/ 93366 h 98250"/>
                  <a:gd name="connsiteX25" fmla="*/ 25525 w 97031"/>
                  <a:gd name="connsiteY25" fmla="*/ 94851 h 98250"/>
                  <a:gd name="connsiteX26" fmla="*/ 46198 w 97031"/>
                  <a:gd name="connsiteY26" fmla="*/ 98251 h 98250"/>
                  <a:gd name="connsiteX27" fmla="*/ 60760 w 97031"/>
                  <a:gd name="connsiteY27" fmla="*/ 96202 h 98250"/>
                  <a:gd name="connsiteX28" fmla="*/ 73406 w 97031"/>
                  <a:gd name="connsiteY28" fmla="*/ 89792 h 98250"/>
                  <a:gd name="connsiteX29" fmla="*/ 84510 w 97031"/>
                  <a:gd name="connsiteY29" fmla="*/ 78124 h 98250"/>
                  <a:gd name="connsiteX30" fmla="*/ 92048 w 97031"/>
                  <a:gd name="connsiteY30" fmla="*/ 63811 h 98250"/>
                  <a:gd name="connsiteX31" fmla="*/ 95788 w 97031"/>
                  <a:gd name="connsiteY31" fmla="*/ 52774 h 98250"/>
                  <a:gd name="connsiteX32" fmla="*/ 97032 w 97031"/>
                  <a:gd name="connsiteY32" fmla="*/ 39995 h 98250"/>
                  <a:gd name="connsiteX33" fmla="*/ 89842 w 97031"/>
                  <a:gd name="connsiteY33" fmla="*/ 15731 h 98250"/>
                  <a:gd name="connsiteX34" fmla="*/ 77793 w 97031"/>
                  <a:gd name="connsiteY34" fmla="*/ 4992 h 98250"/>
                  <a:gd name="connsiteX35" fmla="*/ 79866 w 97031"/>
                  <a:gd name="connsiteY35" fmla="*/ 74078 h 98250"/>
                  <a:gd name="connsiteX36" fmla="*/ 80140 w 97031"/>
                  <a:gd name="connsiteY36" fmla="*/ 75529 h 98250"/>
                  <a:gd name="connsiteX37" fmla="*/ 78755 w 97031"/>
                  <a:gd name="connsiteY37" fmla="*/ 77411 h 98250"/>
                  <a:gd name="connsiteX38" fmla="*/ 75048 w 97031"/>
                  <a:gd name="connsiteY38" fmla="*/ 79484 h 98250"/>
                  <a:gd name="connsiteX39" fmla="*/ 72386 w 97031"/>
                  <a:gd name="connsiteY39" fmla="*/ 81500 h 98250"/>
                  <a:gd name="connsiteX40" fmla="*/ 72386 w 97031"/>
                  <a:gd name="connsiteY40" fmla="*/ 82047 h 98250"/>
                  <a:gd name="connsiteX41" fmla="*/ 71971 w 97031"/>
                  <a:gd name="connsiteY41" fmla="*/ 83299 h 98250"/>
                  <a:gd name="connsiteX42" fmla="*/ 70943 w 97031"/>
                  <a:gd name="connsiteY42" fmla="*/ 84054 h 98250"/>
                  <a:gd name="connsiteX43" fmla="*/ 65968 w 97031"/>
                  <a:gd name="connsiteY43" fmla="*/ 86906 h 98250"/>
                  <a:gd name="connsiteX44" fmla="*/ 62294 w 97031"/>
                  <a:gd name="connsiteY44" fmla="*/ 88988 h 98250"/>
                  <a:gd name="connsiteX45" fmla="*/ 58770 w 97031"/>
                  <a:gd name="connsiteY45" fmla="*/ 89676 h 98250"/>
                  <a:gd name="connsiteX46" fmla="*/ 53869 w 97031"/>
                  <a:gd name="connsiteY46" fmla="*/ 90870 h 98250"/>
                  <a:gd name="connsiteX47" fmla="*/ 50129 w 97031"/>
                  <a:gd name="connsiteY47" fmla="*/ 91003 h 98250"/>
                  <a:gd name="connsiteX48" fmla="*/ 42218 w 97031"/>
                  <a:gd name="connsiteY48" fmla="*/ 90373 h 98250"/>
                  <a:gd name="connsiteX49" fmla="*/ 35020 w 97031"/>
                  <a:gd name="connsiteY49" fmla="*/ 88814 h 98250"/>
                  <a:gd name="connsiteX50" fmla="*/ 27175 w 97031"/>
                  <a:gd name="connsiteY50" fmla="*/ 86251 h 98250"/>
                  <a:gd name="connsiteX51" fmla="*/ 20118 w 97031"/>
                  <a:gd name="connsiteY51" fmla="*/ 82470 h 98250"/>
                  <a:gd name="connsiteX52" fmla="*/ 15557 w 97031"/>
                  <a:gd name="connsiteY52" fmla="*/ 77809 h 98250"/>
                  <a:gd name="connsiteX53" fmla="*/ 15557 w 97031"/>
                  <a:gd name="connsiteY53" fmla="*/ 76358 h 98250"/>
                  <a:gd name="connsiteX54" fmla="*/ 9951 w 97031"/>
                  <a:gd name="connsiteY54" fmla="*/ 68571 h 98250"/>
                  <a:gd name="connsiteX55" fmla="*/ 7679 w 97031"/>
                  <a:gd name="connsiteY55" fmla="*/ 54764 h 98250"/>
                  <a:gd name="connsiteX56" fmla="*/ 9818 w 97031"/>
                  <a:gd name="connsiteY56" fmla="*/ 38652 h 98250"/>
                  <a:gd name="connsiteX57" fmla="*/ 15557 w 97031"/>
                  <a:gd name="connsiteY57" fmla="*/ 27614 h 98250"/>
                  <a:gd name="connsiteX58" fmla="*/ 16560 w 97031"/>
                  <a:gd name="connsiteY58" fmla="*/ 24521 h 98250"/>
                  <a:gd name="connsiteX59" fmla="*/ 18642 w 97031"/>
                  <a:gd name="connsiteY59" fmla="*/ 22365 h 98250"/>
                  <a:gd name="connsiteX60" fmla="*/ 21411 w 97031"/>
                  <a:gd name="connsiteY60" fmla="*/ 18866 h 98250"/>
                  <a:gd name="connsiteX61" fmla="*/ 23924 w 97031"/>
                  <a:gd name="connsiteY61" fmla="*/ 15806 h 98250"/>
                  <a:gd name="connsiteX62" fmla="*/ 26487 w 97031"/>
                  <a:gd name="connsiteY62" fmla="*/ 15051 h 98250"/>
                  <a:gd name="connsiteX63" fmla="*/ 34174 w 97031"/>
                  <a:gd name="connsiteY63" fmla="*/ 11228 h 98250"/>
                  <a:gd name="connsiteX64" fmla="*/ 34447 w 97031"/>
                  <a:gd name="connsiteY64" fmla="*/ 11228 h 98250"/>
                  <a:gd name="connsiteX65" fmla="*/ 35061 w 97031"/>
                  <a:gd name="connsiteY65" fmla="*/ 11709 h 98250"/>
                  <a:gd name="connsiteX66" fmla="*/ 35542 w 97031"/>
                  <a:gd name="connsiteY66" fmla="*/ 12190 h 98250"/>
                  <a:gd name="connsiteX67" fmla="*/ 35542 w 97031"/>
                  <a:gd name="connsiteY67" fmla="*/ 11220 h 98250"/>
                  <a:gd name="connsiteX68" fmla="*/ 36587 w 97031"/>
                  <a:gd name="connsiteY68" fmla="*/ 10656 h 98250"/>
                  <a:gd name="connsiteX69" fmla="*/ 37134 w 97031"/>
                  <a:gd name="connsiteY69" fmla="*/ 11353 h 98250"/>
                  <a:gd name="connsiteX70" fmla="*/ 37557 w 97031"/>
                  <a:gd name="connsiteY70" fmla="*/ 11220 h 98250"/>
                  <a:gd name="connsiteX71" fmla="*/ 41355 w 97031"/>
                  <a:gd name="connsiteY71" fmla="*/ 9064 h 98250"/>
                  <a:gd name="connsiteX72" fmla="*/ 43644 w 97031"/>
                  <a:gd name="connsiteY72" fmla="*/ 9213 h 98250"/>
                  <a:gd name="connsiteX73" fmla="*/ 45916 w 97031"/>
                  <a:gd name="connsiteY73" fmla="*/ 8790 h 98250"/>
                  <a:gd name="connsiteX74" fmla="*/ 47782 w 97031"/>
                  <a:gd name="connsiteY74" fmla="*/ 6957 h 98250"/>
                  <a:gd name="connsiteX75" fmla="*/ 49026 w 97031"/>
                  <a:gd name="connsiteY75" fmla="*/ 6219 h 98250"/>
                  <a:gd name="connsiteX76" fmla="*/ 58471 w 97031"/>
                  <a:gd name="connsiteY76" fmla="*/ 7198 h 98250"/>
                  <a:gd name="connsiteX77" fmla="*/ 71507 w 97031"/>
                  <a:gd name="connsiteY77" fmla="*/ 11079 h 98250"/>
                  <a:gd name="connsiteX78" fmla="*/ 80430 w 97031"/>
                  <a:gd name="connsiteY78" fmla="*/ 18832 h 98250"/>
                  <a:gd name="connsiteX79" fmla="*/ 86235 w 97031"/>
                  <a:gd name="connsiteY79" fmla="*/ 30533 h 98250"/>
                  <a:gd name="connsiteX80" fmla="*/ 88250 w 97031"/>
                  <a:gd name="connsiteY80" fmla="*/ 46082 h 98250"/>
                  <a:gd name="connsiteX81" fmla="*/ 79866 w 97031"/>
                  <a:gd name="connsiteY81" fmla="*/ 74078 h 98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97031" h="98250">
                    <a:moveTo>
                      <a:pt x="77793" y="4992"/>
                    </a:moveTo>
                    <a:cubicBezTo>
                      <a:pt x="75537" y="3317"/>
                      <a:pt x="70189" y="2040"/>
                      <a:pt x="61747" y="1178"/>
                    </a:cubicBezTo>
                    <a:cubicBezTo>
                      <a:pt x="61249" y="1078"/>
                      <a:pt x="60246" y="854"/>
                      <a:pt x="58770" y="514"/>
                    </a:cubicBezTo>
                    <a:cubicBezTo>
                      <a:pt x="57302" y="158"/>
                      <a:pt x="56033" y="0"/>
                      <a:pt x="54963" y="0"/>
                    </a:cubicBezTo>
                    <a:lnTo>
                      <a:pt x="50469" y="821"/>
                    </a:lnTo>
                    <a:cubicBezTo>
                      <a:pt x="47019" y="1335"/>
                      <a:pt x="45020" y="1534"/>
                      <a:pt x="44490" y="1418"/>
                    </a:cubicBezTo>
                    <a:cubicBezTo>
                      <a:pt x="43959" y="1310"/>
                      <a:pt x="42010" y="1824"/>
                      <a:pt x="38643" y="2977"/>
                    </a:cubicBezTo>
                    <a:cubicBezTo>
                      <a:pt x="35293" y="4138"/>
                      <a:pt x="33519" y="4685"/>
                      <a:pt x="33361" y="4636"/>
                    </a:cubicBezTo>
                    <a:cubicBezTo>
                      <a:pt x="33204" y="4586"/>
                      <a:pt x="32946" y="4743"/>
                      <a:pt x="32606" y="5083"/>
                    </a:cubicBezTo>
                    <a:cubicBezTo>
                      <a:pt x="32250" y="5440"/>
                      <a:pt x="31926" y="5830"/>
                      <a:pt x="31611" y="6228"/>
                    </a:cubicBezTo>
                    <a:lnTo>
                      <a:pt x="31047" y="6377"/>
                    </a:lnTo>
                    <a:cubicBezTo>
                      <a:pt x="30774" y="6377"/>
                      <a:pt x="30367" y="6311"/>
                      <a:pt x="29837" y="6203"/>
                    </a:cubicBezTo>
                    <a:cubicBezTo>
                      <a:pt x="29306" y="6087"/>
                      <a:pt x="28900" y="6269"/>
                      <a:pt x="28626" y="6734"/>
                    </a:cubicBezTo>
                    <a:cubicBezTo>
                      <a:pt x="27805" y="8218"/>
                      <a:pt x="26064" y="9487"/>
                      <a:pt x="23435" y="10556"/>
                    </a:cubicBezTo>
                    <a:cubicBezTo>
                      <a:pt x="20806" y="11618"/>
                      <a:pt x="19131" y="12646"/>
                      <a:pt x="18426" y="13633"/>
                    </a:cubicBezTo>
                    <a:cubicBezTo>
                      <a:pt x="17721" y="14628"/>
                      <a:pt x="15399" y="17307"/>
                      <a:pt x="11485" y="21660"/>
                    </a:cubicBezTo>
                    <a:cubicBezTo>
                      <a:pt x="11386" y="22174"/>
                      <a:pt x="10921" y="22755"/>
                      <a:pt x="10067" y="23402"/>
                    </a:cubicBezTo>
                    <a:cubicBezTo>
                      <a:pt x="9213" y="24048"/>
                      <a:pt x="8649" y="24870"/>
                      <a:pt x="8409" y="25865"/>
                    </a:cubicBezTo>
                    <a:cubicBezTo>
                      <a:pt x="8152" y="26860"/>
                      <a:pt x="7861" y="27681"/>
                      <a:pt x="7538" y="28328"/>
                    </a:cubicBezTo>
                    <a:cubicBezTo>
                      <a:pt x="2513" y="38237"/>
                      <a:pt x="0" y="46903"/>
                      <a:pt x="0" y="54366"/>
                    </a:cubicBezTo>
                    <a:cubicBezTo>
                      <a:pt x="0" y="64035"/>
                      <a:pt x="1128" y="71507"/>
                      <a:pt x="3400" y="76798"/>
                    </a:cubicBezTo>
                    <a:cubicBezTo>
                      <a:pt x="5656" y="82063"/>
                      <a:pt x="9196" y="86235"/>
                      <a:pt x="14048" y="89286"/>
                    </a:cubicBezTo>
                    <a:cubicBezTo>
                      <a:pt x="14131" y="89286"/>
                      <a:pt x="14985" y="89494"/>
                      <a:pt x="16593" y="89917"/>
                    </a:cubicBezTo>
                    <a:lnTo>
                      <a:pt x="18401" y="92139"/>
                    </a:lnTo>
                    <a:cubicBezTo>
                      <a:pt x="18534" y="92330"/>
                      <a:pt x="19529" y="92736"/>
                      <a:pt x="21370" y="93366"/>
                    </a:cubicBezTo>
                    <a:cubicBezTo>
                      <a:pt x="23228" y="93980"/>
                      <a:pt x="24612" y="94477"/>
                      <a:pt x="25525" y="94851"/>
                    </a:cubicBezTo>
                    <a:cubicBezTo>
                      <a:pt x="26487" y="97123"/>
                      <a:pt x="33386" y="98251"/>
                      <a:pt x="46198" y="98251"/>
                    </a:cubicBezTo>
                    <a:cubicBezTo>
                      <a:pt x="51597" y="98251"/>
                      <a:pt x="56448" y="97571"/>
                      <a:pt x="60760" y="96202"/>
                    </a:cubicBezTo>
                    <a:cubicBezTo>
                      <a:pt x="65064" y="94851"/>
                      <a:pt x="69285" y="92703"/>
                      <a:pt x="73406" y="89792"/>
                    </a:cubicBezTo>
                    <a:cubicBezTo>
                      <a:pt x="77527" y="86873"/>
                      <a:pt x="81234" y="82976"/>
                      <a:pt x="84510" y="78124"/>
                    </a:cubicBezTo>
                    <a:cubicBezTo>
                      <a:pt x="85994" y="75952"/>
                      <a:pt x="88507" y="71184"/>
                      <a:pt x="92048" y="63811"/>
                    </a:cubicBezTo>
                    <a:cubicBezTo>
                      <a:pt x="93706" y="60478"/>
                      <a:pt x="94950" y="56804"/>
                      <a:pt x="95788" y="52774"/>
                    </a:cubicBezTo>
                    <a:cubicBezTo>
                      <a:pt x="96609" y="48744"/>
                      <a:pt x="97032" y="44473"/>
                      <a:pt x="97032" y="39995"/>
                    </a:cubicBezTo>
                    <a:cubicBezTo>
                      <a:pt x="97032" y="31197"/>
                      <a:pt x="94635" y="23111"/>
                      <a:pt x="89842" y="15731"/>
                    </a:cubicBezTo>
                    <a:cubicBezTo>
                      <a:pt x="85024" y="8326"/>
                      <a:pt x="81010" y="4752"/>
                      <a:pt x="77793" y="4992"/>
                    </a:cubicBezTo>
                    <a:close/>
                    <a:moveTo>
                      <a:pt x="79866" y="74078"/>
                    </a:moveTo>
                    <a:cubicBezTo>
                      <a:pt x="80048" y="74451"/>
                      <a:pt x="80140" y="74932"/>
                      <a:pt x="80140" y="75529"/>
                    </a:cubicBezTo>
                    <a:cubicBezTo>
                      <a:pt x="80140" y="76267"/>
                      <a:pt x="79675" y="76897"/>
                      <a:pt x="78755" y="77411"/>
                    </a:cubicBezTo>
                    <a:cubicBezTo>
                      <a:pt x="77834" y="77909"/>
                      <a:pt x="76599" y="78605"/>
                      <a:pt x="75048" y="79484"/>
                    </a:cubicBezTo>
                    <a:cubicBezTo>
                      <a:pt x="73506" y="80355"/>
                      <a:pt x="72618" y="81027"/>
                      <a:pt x="72386" y="81500"/>
                    </a:cubicBezTo>
                    <a:lnTo>
                      <a:pt x="72386" y="82047"/>
                    </a:lnTo>
                    <a:cubicBezTo>
                      <a:pt x="72386" y="82511"/>
                      <a:pt x="72245" y="82934"/>
                      <a:pt x="71971" y="83299"/>
                    </a:cubicBezTo>
                    <a:cubicBezTo>
                      <a:pt x="71748" y="83573"/>
                      <a:pt x="71391" y="83830"/>
                      <a:pt x="70943" y="84054"/>
                    </a:cubicBezTo>
                    <a:lnTo>
                      <a:pt x="65968" y="86906"/>
                    </a:lnTo>
                    <a:cubicBezTo>
                      <a:pt x="63845" y="88200"/>
                      <a:pt x="62617" y="88905"/>
                      <a:pt x="62294" y="88988"/>
                    </a:cubicBezTo>
                    <a:cubicBezTo>
                      <a:pt x="61423" y="89129"/>
                      <a:pt x="60246" y="89361"/>
                      <a:pt x="58770" y="89676"/>
                    </a:cubicBezTo>
                    <a:lnTo>
                      <a:pt x="53869" y="90870"/>
                    </a:lnTo>
                    <a:cubicBezTo>
                      <a:pt x="52932" y="90953"/>
                      <a:pt x="51696" y="91003"/>
                      <a:pt x="50129" y="91003"/>
                    </a:cubicBezTo>
                    <a:cubicBezTo>
                      <a:pt x="47500" y="91003"/>
                      <a:pt x="44863" y="90796"/>
                      <a:pt x="42218" y="90373"/>
                    </a:cubicBezTo>
                    <a:cubicBezTo>
                      <a:pt x="39556" y="89975"/>
                      <a:pt x="37159" y="89436"/>
                      <a:pt x="35020" y="88814"/>
                    </a:cubicBezTo>
                    <a:cubicBezTo>
                      <a:pt x="32880" y="88200"/>
                      <a:pt x="30268" y="87346"/>
                      <a:pt x="27175" y="86251"/>
                    </a:cubicBezTo>
                    <a:cubicBezTo>
                      <a:pt x="24082" y="85173"/>
                      <a:pt x="21727" y="83896"/>
                      <a:pt x="20118" y="82470"/>
                    </a:cubicBezTo>
                    <a:cubicBezTo>
                      <a:pt x="18509" y="81035"/>
                      <a:pt x="16992" y="79484"/>
                      <a:pt x="15557" y="77809"/>
                    </a:cubicBezTo>
                    <a:lnTo>
                      <a:pt x="15557" y="76358"/>
                    </a:lnTo>
                    <a:cubicBezTo>
                      <a:pt x="13351" y="75297"/>
                      <a:pt x="11477" y="72701"/>
                      <a:pt x="9951" y="68571"/>
                    </a:cubicBezTo>
                    <a:cubicBezTo>
                      <a:pt x="8434" y="64467"/>
                      <a:pt x="7679" y="59856"/>
                      <a:pt x="7679" y="54764"/>
                    </a:cubicBezTo>
                    <a:cubicBezTo>
                      <a:pt x="7679" y="49208"/>
                      <a:pt x="8384" y="43843"/>
                      <a:pt x="9818" y="38652"/>
                    </a:cubicBezTo>
                    <a:cubicBezTo>
                      <a:pt x="11236" y="33461"/>
                      <a:pt x="13152" y="29787"/>
                      <a:pt x="15557" y="27614"/>
                    </a:cubicBezTo>
                    <a:cubicBezTo>
                      <a:pt x="15557" y="26130"/>
                      <a:pt x="15897" y="25102"/>
                      <a:pt x="16560" y="24521"/>
                    </a:cubicBezTo>
                    <a:cubicBezTo>
                      <a:pt x="17240" y="23941"/>
                      <a:pt x="17929" y="23236"/>
                      <a:pt x="18642" y="22365"/>
                    </a:cubicBezTo>
                    <a:cubicBezTo>
                      <a:pt x="19355" y="21511"/>
                      <a:pt x="20267" y="20350"/>
                      <a:pt x="21411" y="18866"/>
                    </a:cubicBezTo>
                    <a:cubicBezTo>
                      <a:pt x="22539" y="17381"/>
                      <a:pt x="23377" y="16370"/>
                      <a:pt x="23924" y="15806"/>
                    </a:cubicBezTo>
                    <a:cubicBezTo>
                      <a:pt x="24521" y="15706"/>
                      <a:pt x="25375" y="15466"/>
                      <a:pt x="26487" y="15051"/>
                    </a:cubicBezTo>
                    <a:cubicBezTo>
                      <a:pt x="27225" y="14031"/>
                      <a:pt x="29787" y="12746"/>
                      <a:pt x="34174" y="11228"/>
                    </a:cubicBezTo>
                    <a:lnTo>
                      <a:pt x="34447" y="11228"/>
                    </a:lnTo>
                    <a:cubicBezTo>
                      <a:pt x="34671" y="11228"/>
                      <a:pt x="34879" y="11386"/>
                      <a:pt x="35061" y="11709"/>
                    </a:cubicBezTo>
                    <a:cubicBezTo>
                      <a:pt x="35252" y="12033"/>
                      <a:pt x="35418" y="12190"/>
                      <a:pt x="35542" y="12190"/>
                    </a:cubicBezTo>
                    <a:lnTo>
                      <a:pt x="35542" y="11220"/>
                    </a:lnTo>
                    <a:lnTo>
                      <a:pt x="36587" y="10656"/>
                    </a:lnTo>
                    <a:cubicBezTo>
                      <a:pt x="36720" y="11120"/>
                      <a:pt x="36910" y="11353"/>
                      <a:pt x="37134" y="11353"/>
                    </a:cubicBezTo>
                    <a:cubicBezTo>
                      <a:pt x="37308" y="11353"/>
                      <a:pt x="37458" y="11303"/>
                      <a:pt x="37557" y="11220"/>
                    </a:cubicBezTo>
                    <a:cubicBezTo>
                      <a:pt x="38378" y="9785"/>
                      <a:pt x="39655" y="9064"/>
                      <a:pt x="41355" y="9064"/>
                    </a:cubicBezTo>
                    <a:lnTo>
                      <a:pt x="43644" y="9213"/>
                    </a:lnTo>
                    <a:cubicBezTo>
                      <a:pt x="44564" y="9213"/>
                      <a:pt x="45319" y="9064"/>
                      <a:pt x="45916" y="8790"/>
                    </a:cubicBezTo>
                    <a:cubicBezTo>
                      <a:pt x="46463" y="8052"/>
                      <a:pt x="47094" y="7438"/>
                      <a:pt x="47782" y="6957"/>
                    </a:cubicBezTo>
                    <a:cubicBezTo>
                      <a:pt x="48479" y="6460"/>
                      <a:pt x="48893" y="6219"/>
                      <a:pt x="49026" y="6219"/>
                    </a:cubicBezTo>
                    <a:cubicBezTo>
                      <a:pt x="50037" y="6219"/>
                      <a:pt x="53180" y="6559"/>
                      <a:pt x="58471" y="7198"/>
                    </a:cubicBezTo>
                    <a:cubicBezTo>
                      <a:pt x="63753" y="7845"/>
                      <a:pt x="68090" y="9130"/>
                      <a:pt x="71507" y="11079"/>
                    </a:cubicBezTo>
                    <a:cubicBezTo>
                      <a:pt x="74924" y="13028"/>
                      <a:pt x="77901" y="15607"/>
                      <a:pt x="80430" y="18832"/>
                    </a:cubicBezTo>
                    <a:cubicBezTo>
                      <a:pt x="82959" y="22042"/>
                      <a:pt x="84891" y="25939"/>
                      <a:pt x="86235" y="30533"/>
                    </a:cubicBezTo>
                    <a:cubicBezTo>
                      <a:pt x="87570" y="35111"/>
                      <a:pt x="88250" y="40294"/>
                      <a:pt x="88250" y="46082"/>
                    </a:cubicBezTo>
                    <a:cubicBezTo>
                      <a:pt x="88233" y="54565"/>
                      <a:pt x="85447" y="63894"/>
                      <a:pt x="79866" y="74078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="" xmlns:a16="http://schemas.microsoft.com/office/drawing/2014/main" id="{520C4907-D691-46B1-8905-6214B80D6B88}"/>
                  </a:ext>
                </a:extLst>
              </p:cNvPr>
              <p:cNvSpPr/>
              <p:nvPr/>
            </p:nvSpPr>
            <p:spPr>
              <a:xfrm>
                <a:off x="6334956" y="2100588"/>
                <a:ext cx="11211" cy="15830"/>
              </a:xfrm>
              <a:custGeom>
                <a:avLst/>
                <a:gdLst>
                  <a:gd name="connsiteX0" fmla="*/ 8259 w 11211"/>
                  <a:gd name="connsiteY0" fmla="*/ 2173 h 15830"/>
                  <a:gd name="connsiteX1" fmla="*/ 6087 w 11211"/>
                  <a:gd name="connsiteY1" fmla="*/ 0 h 15830"/>
                  <a:gd name="connsiteX2" fmla="*/ 1592 w 11211"/>
                  <a:gd name="connsiteY2" fmla="*/ 2969 h 15830"/>
                  <a:gd name="connsiteX3" fmla="*/ 838 w 11211"/>
                  <a:gd name="connsiteY3" fmla="*/ 4080 h 15830"/>
                  <a:gd name="connsiteX4" fmla="*/ 0 w 11211"/>
                  <a:gd name="connsiteY4" fmla="*/ 5390 h 15830"/>
                  <a:gd name="connsiteX5" fmla="*/ 0 w 11211"/>
                  <a:gd name="connsiteY5" fmla="*/ 5680 h 15830"/>
                  <a:gd name="connsiteX6" fmla="*/ 804 w 11211"/>
                  <a:gd name="connsiteY6" fmla="*/ 7438 h 15830"/>
                  <a:gd name="connsiteX7" fmla="*/ 1592 w 11211"/>
                  <a:gd name="connsiteY7" fmla="*/ 9611 h 15830"/>
                  <a:gd name="connsiteX8" fmla="*/ 2139 w 11211"/>
                  <a:gd name="connsiteY8" fmla="*/ 14462 h 15830"/>
                  <a:gd name="connsiteX9" fmla="*/ 4702 w 11211"/>
                  <a:gd name="connsiteY9" fmla="*/ 15831 h 15830"/>
                  <a:gd name="connsiteX10" fmla="*/ 8649 w 11211"/>
                  <a:gd name="connsiteY10" fmla="*/ 12854 h 15830"/>
                  <a:gd name="connsiteX11" fmla="*/ 9346 w 11211"/>
                  <a:gd name="connsiteY11" fmla="*/ 13401 h 15830"/>
                  <a:gd name="connsiteX12" fmla="*/ 9619 w 11211"/>
                  <a:gd name="connsiteY12" fmla="*/ 13401 h 15830"/>
                  <a:gd name="connsiteX13" fmla="*/ 11212 w 11211"/>
                  <a:gd name="connsiteY13" fmla="*/ 8500 h 15830"/>
                  <a:gd name="connsiteX14" fmla="*/ 10034 w 11211"/>
                  <a:gd name="connsiteY14" fmla="*/ 5871 h 15830"/>
                  <a:gd name="connsiteX15" fmla="*/ 8259 w 11211"/>
                  <a:gd name="connsiteY15" fmla="*/ 2173 h 15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211" h="15830">
                    <a:moveTo>
                      <a:pt x="8259" y="2173"/>
                    </a:moveTo>
                    <a:cubicBezTo>
                      <a:pt x="7878" y="854"/>
                      <a:pt x="7148" y="124"/>
                      <a:pt x="6087" y="0"/>
                    </a:cubicBezTo>
                    <a:lnTo>
                      <a:pt x="1592" y="2969"/>
                    </a:lnTo>
                    <a:cubicBezTo>
                      <a:pt x="1493" y="3019"/>
                      <a:pt x="1252" y="3383"/>
                      <a:pt x="838" y="4080"/>
                    </a:cubicBezTo>
                    <a:cubicBezTo>
                      <a:pt x="415" y="4777"/>
                      <a:pt x="141" y="5208"/>
                      <a:pt x="0" y="5390"/>
                    </a:cubicBezTo>
                    <a:lnTo>
                      <a:pt x="0" y="5680"/>
                    </a:lnTo>
                    <a:cubicBezTo>
                      <a:pt x="0" y="6087"/>
                      <a:pt x="274" y="6676"/>
                      <a:pt x="804" y="7438"/>
                    </a:cubicBezTo>
                    <a:cubicBezTo>
                      <a:pt x="1335" y="8193"/>
                      <a:pt x="1592" y="8923"/>
                      <a:pt x="1592" y="9611"/>
                    </a:cubicBezTo>
                    <a:cubicBezTo>
                      <a:pt x="1592" y="11494"/>
                      <a:pt x="1766" y="13127"/>
                      <a:pt x="2139" y="14462"/>
                    </a:cubicBezTo>
                    <a:cubicBezTo>
                      <a:pt x="2927" y="14686"/>
                      <a:pt x="3781" y="15142"/>
                      <a:pt x="4702" y="15831"/>
                    </a:cubicBezTo>
                    <a:cubicBezTo>
                      <a:pt x="5672" y="14396"/>
                      <a:pt x="6991" y="13401"/>
                      <a:pt x="8649" y="12854"/>
                    </a:cubicBezTo>
                    <a:cubicBezTo>
                      <a:pt x="8823" y="13227"/>
                      <a:pt x="9064" y="13401"/>
                      <a:pt x="9346" y="13401"/>
                    </a:cubicBezTo>
                    <a:lnTo>
                      <a:pt x="9619" y="13401"/>
                    </a:lnTo>
                    <a:cubicBezTo>
                      <a:pt x="10681" y="11933"/>
                      <a:pt x="11212" y="10291"/>
                      <a:pt x="11212" y="8500"/>
                    </a:cubicBezTo>
                    <a:cubicBezTo>
                      <a:pt x="11212" y="7903"/>
                      <a:pt x="10814" y="7032"/>
                      <a:pt x="10034" y="5871"/>
                    </a:cubicBezTo>
                    <a:cubicBezTo>
                      <a:pt x="9246" y="4718"/>
                      <a:pt x="8666" y="3483"/>
                      <a:pt x="8259" y="2173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="" xmlns:a16="http://schemas.microsoft.com/office/drawing/2014/main" id="{F5ED4D85-C2AF-4049-AC47-DB1CCE41CF36}"/>
                  </a:ext>
                </a:extLst>
              </p:cNvPr>
              <p:cNvSpPr/>
              <p:nvPr/>
            </p:nvSpPr>
            <p:spPr>
              <a:xfrm>
                <a:off x="6409871" y="2018035"/>
                <a:ext cx="76208" cy="103789"/>
              </a:xfrm>
              <a:custGeom>
                <a:avLst/>
                <a:gdLst>
                  <a:gd name="connsiteX0" fmla="*/ 73099 w 76208"/>
                  <a:gd name="connsiteY0" fmla="*/ 91028 h 103789"/>
                  <a:gd name="connsiteX1" fmla="*/ 67908 w 76208"/>
                  <a:gd name="connsiteY1" fmla="*/ 92960 h 103789"/>
                  <a:gd name="connsiteX2" fmla="*/ 60370 w 76208"/>
                  <a:gd name="connsiteY2" fmla="*/ 93864 h 103789"/>
                  <a:gd name="connsiteX3" fmla="*/ 35094 w 76208"/>
                  <a:gd name="connsiteY3" fmla="*/ 88805 h 103789"/>
                  <a:gd name="connsiteX4" fmla="*/ 15565 w 76208"/>
                  <a:gd name="connsiteY4" fmla="*/ 73696 h 103789"/>
                  <a:gd name="connsiteX5" fmla="*/ 8375 w 76208"/>
                  <a:gd name="connsiteY5" fmla="*/ 51862 h 103789"/>
                  <a:gd name="connsiteX6" fmla="*/ 26487 w 76208"/>
                  <a:gd name="connsiteY6" fmla="*/ 12903 h 103789"/>
                  <a:gd name="connsiteX7" fmla="*/ 27938 w 76208"/>
                  <a:gd name="connsiteY7" fmla="*/ 12903 h 103789"/>
                  <a:gd name="connsiteX8" fmla="*/ 31470 w 76208"/>
                  <a:gd name="connsiteY8" fmla="*/ 11386 h 103789"/>
                  <a:gd name="connsiteX9" fmla="*/ 32432 w 76208"/>
                  <a:gd name="connsiteY9" fmla="*/ 10341 h 103789"/>
                  <a:gd name="connsiteX10" fmla="*/ 33129 w 76208"/>
                  <a:gd name="connsiteY10" fmla="*/ 10341 h 103789"/>
                  <a:gd name="connsiteX11" fmla="*/ 34854 w 76208"/>
                  <a:gd name="connsiteY11" fmla="*/ 10134 h 103789"/>
                  <a:gd name="connsiteX12" fmla="*/ 36803 w 76208"/>
                  <a:gd name="connsiteY12" fmla="*/ 9445 h 103789"/>
                  <a:gd name="connsiteX13" fmla="*/ 39075 w 76208"/>
                  <a:gd name="connsiteY13" fmla="*/ 8268 h 103789"/>
                  <a:gd name="connsiteX14" fmla="*/ 41363 w 76208"/>
                  <a:gd name="connsiteY14" fmla="*/ 7704 h 103789"/>
                  <a:gd name="connsiteX15" fmla="*/ 42815 w 76208"/>
                  <a:gd name="connsiteY15" fmla="*/ 7496 h 103789"/>
                  <a:gd name="connsiteX16" fmla="*/ 46895 w 76208"/>
                  <a:gd name="connsiteY16" fmla="*/ 7223 h 103789"/>
                  <a:gd name="connsiteX17" fmla="*/ 51257 w 76208"/>
                  <a:gd name="connsiteY17" fmla="*/ 6949 h 103789"/>
                  <a:gd name="connsiteX18" fmla="*/ 58537 w 76208"/>
                  <a:gd name="connsiteY18" fmla="*/ 8301 h 103789"/>
                  <a:gd name="connsiteX19" fmla="*/ 67012 w 76208"/>
                  <a:gd name="connsiteY19" fmla="*/ 13053 h 103789"/>
                  <a:gd name="connsiteX20" fmla="*/ 69716 w 76208"/>
                  <a:gd name="connsiteY20" fmla="*/ 13956 h 103789"/>
                  <a:gd name="connsiteX21" fmla="*/ 73514 w 76208"/>
                  <a:gd name="connsiteY21" fmla="*/ 9653 h 103789"/>
                  <a:gd name="connsiteX22" fmla="*/ 74965 w 76208"/>
                  <a:gd name="connsiteY22" fmla="*/ 4370 h 103789"/>
                  <a:gd name="connsiteX23" fmla="*/ 73647 w 76208"/>
                  <a:gd name="connsiteY23" fmla="*/ 3018 h 103789"/>
                  <a:gd name="connsiteX24" fmla="*/ 70504 w 76208"/>
                  <a:gd name="connsiteY24" fmla="*/ 2115 h 103789"/>
                  <a:gd name="connsiteX25" fmla="*/ 65246 w 76208"/>
                  <a:gd name="connsiteY25" fmla="*/ 1360 h 103789"/>
                  <a:gd name="connsiteX26" fmla="*/ 59707 w 76208"/>
                  <a:gd name="connsiteY26" fmla="*/ 456 h 103789"/>
                  <a:gd name="connsiteX27" fmla="*/ 54972 w 76208"/>
                  <a:gd name="connsiteY27" fmla="*/ 0 h 103789"/>
                  <a:gd name="connsiteX28" fmla="*/ 46580 w 76208"/>
                  <a:gd name="connsiteY28" fmla="*/ 995 h 103789"/>
                  <a:gd name="connsiteX29" fmla="*/ 40816 w 76208"/>
                  <a:gd name="connsiteY29" fmla="*/ 2040 h 103789"/>
                  <a:gd name="connsiteX30" fmla="*/ 35832 w 76208"/>
                  <a:gd name="connsiteY30" fmla="*/ 2844 h 103789"/>
                  <a:gd name="connsiteX31" fmla="*/ 32366 w 76208"/>
                  <a:gd name="connsiteY31" fmla="*/ 5340 h 103789"/>
                  <a:gd name="connsiteX32" fmla="*/ 16917 w 76208"/>
                  <a:gd name="connsiteY32" fmla="*/ 15897 h 103789"/>
                  <a:gd name="connsiteX33" fmla="*/ 9794 w 76208"/>
                  <a:gd name="connsiteY33" fmla="*/ 24355 h 103789"/>
                  <a:gd name="connsiteX34" fmla="*/ 4188 w 76208"/>
                  <a:gd name="connsiteY34" fmla="*/ 37582 h 103789"/>
                  <a:gd name="connsiteX35" fmla="*/ 0 w 76208"/>
                  <a:gd name="connsiteY35" fmla="*/ 55195 h 103789"/>
                  <a:gd name="connsiteX36" fmla="*/ 1451 w 76208"/>
                  <a:gd name="connsiteY36" fmla="*/ 66440 h 103789"/>
                  <a:gd name="connsiteX37" fmla="*/ 5739 w 76208"/>
                  <a:gd name="connsiteY37" fmla="*/ 76366 h 103789"/>
                  <a:gd name="connsiteX38" fmla="*/ 12588 w 76208"/>
                  <a:gd name="connsiteY38" fmla="*/ 85049 h 103789"/>
                  <a:gd name="connsiteX39" fmla="*/ 22274 w 76208"/>
                  <a:gd name="connsiteY39" fmla="*/ 92056 h 103789"/>
                  <a:gd name="connsiteX40" fmla="*/ 34663 w 76208"/>
                  <a:gd name="connsiteY40" fmla="*/ 97405 h 103789"/>
                  <a:gd name="connsiteX41" fmla="*/ 47243 w 76208"/>
                  <a:gd name="connsiteY41" fmla="*/ 100324 h 103789"/>
                  <a:gd name="connsiteX42" fmla="*/ 66598 w 76208"/>
                  <a:gd name="connsiteY42" fmla="*/ 102762 h 103789"/>
                  <a:gd name="connsiteX43" fmla="*/ 73796 w 76208"/>
                  <a:gd name="connsiteY43" fmla="*/ 103790 h 103789"/>
                  <a:gd name="connsiteX44" fmla="*/ 76209 w 76208"/>
                  <a:gd name="connsiteY44" fmla="*/ 102065 h 103789"/>
                  <a:gd name="connsiteX45" fmla="*/ 76209 w 76208"/>
                  <a:gd name="connsiteY45" fmla="*/ 101775 h 103789"/>
                  <a:gd name="connsiteX46" fmla="*/ 73099 w 76208"/>
                  <a:gd name="connsiteY46" fmla="*/ 91028 h 103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6208" h="103789">
                    <a:moveTo>
                      <a:pt x="73099" y="91028"/>
                    </a:moveTo>
                    <a:cubicBezTo>
                      <a:pt x="73099" y="91724"/>
                      <a:pt x="71374" y="92363"/>
                      <a:pt x="67908" y="92960"/>
                    </a:cubicBezTo>
                    <a:cubicBezTo>
                      <a:pt x="64442" y="93574"/>
                      <a:pt x="61929" y="93864"/>
                      <a:pt x="60370" y="93864"/>
                    </a:cubicBezTo>
                    <a:cubicBezTo>
                      <a:pt x="51746" y="93864"/>
                      <a:pt x="43320" y="92172"/>
                      <a:pt x="35094" y="88805"/>
                    </a:cubicBezTo>
                    <a:cubicBezTo>
                      <a:pt x="26876" y="85422"/>
                      <a:pt x="20350" y="80380"/>
                      <a:pt x="15565" y="73696"/>
                    </a:cubicBezTo>
                    <a:cubicBezTo>
                      <a:pt x="10764" y="67012"/>
                      <a:pt x="8375" y="59723"/>
                      <a:pt x="8375" y="51862"/>
                    </a:cubicBezTo>
                    <a:cubicBezTo>
                      <a:pt x="8375" y="38345"/>
                      <a:pt x="14404" y="25359"/>
                      <a:pt x="26487" y="12903"/>
                    </a:cubicBezTo>
                    <a:lnTo>
                      <a:pt x="27938" y="12903"/>
                    </a:lnTo>
                    <a:cubicBezTo>
                      <a:pt x="28949" y="11892"/>
                      <a:pt x="30127" y="11386"/>
                      <a:pt x="31470" y="11386"/>
                    </a:cubicBezTo>
                    <a:lnTo>
                      <a:pt x="32432" y="10341"/>
                    </a:lnTo>
                    <a:lnTo>
                      <a:pt x="33129" y="10341"/>
                    </a:lnTo>
                    <a:cubicBezTo>
                      <a:pt x="33676" y="10341"/>
                      <a:pt x="34257" y="10274"/>
                      <a:pt x="34854" y="10134"/>
                    </a:cubicBezTo>
                    <a:cubicBezTo>
                      <a:pt x="35467" y="9993"/>
                      <a:pt x="36114" y="9760"/>
                      <a:pt x="36803" y="9445"/>
                    </a:cubicBezTo>
                    <a:cubicBezTo>
                      <a:pt x="37499" y="9122"/>
                      <a:pt x="38254" y="8715"/>
                      <a:pt x="39075" y="8268"/>
                    </a:cubicBezTo>
                    <a:cubicBezTo>
                      <a:pt x="39539" y="7977"/>
                      <a:pt x="40302" y="7803"/>
                      <a:pt x="41363" y="7704"/>
                    </a:cubicBezTo>
                    <a:cubicBezTo>
                      <a:pt x="41786" y="7604"/>
                      <a:pt x="42267" y="7538"/>
                      <a:pt x="42815" y="7496"/>
                    </a:cubicBezTo>
                    <a:lnTo>
                      <a:pt x="46895" y="7223"/>
                    </a:lnTo>
                    <a:cubicBezTo>
                      <a:pt x="48794" y="7049"/>
                      <a:pt x="50245" y="6949"/>
                      <a:pt x="51257" y="6949"/>
                    </a:cubicBezTo>
                    <a:cubicBezTo>
                      <a:pt x="52500" y="6949"/>
                      <a:pt x="54930" y="7397"/>
                      <a:pt x="58537" y="8301"/>
                    </a:cubicBezTo>
                    <a:cubicBezTo>
                      <a:pt x="62161" y="9205"/>
                      <a:pt x="64981" y="10780"/>
                      <a:pt x="67012" y="13053"/>
                    </a:cubicBezTo>
                    <a:cubicBezTo>
                      <a:pt x="67974" y="13650"/>
                      <a:pt x="68878" y="13956"/>
                      <a:pt x="69716" y="13956"/>
                    </a:cubicBezTo>
                    <a:cubicBezTo>
                      <a:pt x="71275" y="13956"/>
                      <a:pt x="72552" y="12522"/>
                      <a:pt x="73514" y="9653"/>
                    </a:cubicBezTo>
                    <a:cubicBezTo>
                      <a:pt x="74484" y="6783"/>
                      <a:pt x="74965" y="5025"/>
                      <a:pt x="74965" y="4370"/>
                    </a:cubicBezTo>
                    <a:cubicBezTo>
                      <a:pt x="74965" y="3873"/>
                      <a:pt x="74534" y="3417"/>
                      <a:pt x="73647" y="3018"/>
                    </a:cubicBezTo>
                    <a:cubicBezTo>
                      <a:pt x="72776" y="2629"/>
                      <a:pt x="71731" y="2322"/>
                      <a:pt x="70504" y="2115"/>
                    </a:cubicBezTo>
                    <a:cubicBezTo>
                      <a:pt x="69276" y="1907"/>
                      <a:pt x="67518" y="1659"/>
                      <a:pt x="65246" y="1360"/>
                    </a:cubicBezTo>
                    <a:cubicBezTo>
                      <a:pt x="62957" y="1053"/>
                      <a:pt x="61125" y="763"/>
                      <a:pt x="59707" y="456"/>
                    </a:cubicBezTo>
                    <a:cubicBezTo>
                      <a:pt x="58305" y="149"/>
                      <a:pt x="56721" y="0"/>
                      <a:pt x="54972" y="0"/>
                    </a:cubicBezTo>
                    <a:cubicBezTo>
                      <a:pt x="51107" y="0"/>
                      <a:pt x="48304" y="340"/>
                      <a:pt x="46580" y="995"/>
                    </a:cubicBezTo>
                    <a:cubicBezTo>
                      <a:pt x="44855" y="1675"/>
                      <a:pt x="42922" y="2023"/>
                      <a:pt x="40816" y="2040"/>
                    </a:cubicBezTo>
                    <a:cubicBezTo>
                      <a:pt x="38685" y="2057"/>
                      <a:pt x="37026" y="2330"/>
                      <a:pt x="35832" y="2844"/>
                    </a:cubicBezTo>
                    <a:cubicBezTo>
                      <a:pt x="35832" y="3392"/>
                      <a:pt x="34671" y="4229"/>
                      <a:pt x="32366" y="5340"/>
                    </a:cubicBezTo>
                    <a:cubicBezTo>
                      <a:pt x="25856" y="8483"/>
                      <a:pt x="20715" y="11991"/>
                      <a:pt x="16917" y="15897"/>
                    </a:cubicBezTo>
                    <a:cubicBezTo>
                      <a:pt x="13119" y="19778"/>
                      <a:pt x="10731" y="22597"/>
                      <a:pt x="9794" y="24355"/>
                    </a:cubicBezTo>
                    <a:cubicBezTo>
                      <a:pt x="8840" y="26130"/>
                      <a:pt x="6974" y="30525"/>
                      <a:pt x="4188" y="37582"/>
                    </a:cubicBezTo>
                    <a:cubicBezTo>
                      <a:pt x="1402" y="44656"/>
                      <a:pt x="0" y="50518"/>
                      <a:pt x="0" y="55195"/>
                    </a:cubicBezTo>
                    <a:cubicBezTo>
                      <a:pt x="0" y="59176"/>
                      <a:pt x="481" y="62924"/>
                      <a:pt x="1451" y="66440"/>
                    </a:cubicBezTo>
                    <a:cubicBezTo>
                      <a:pt x="2421" y="69906"/>
                      <a:pt x="3856" y="73224"/>
                      <a:pt x="5739" y="76366"/>
                    </a:cubicBezTo>
                    <a:cubicBezTo>
                      <a:pt x="7720" y="79601"/>
                      <a:pt x="10009" y="82503"/>
                      <a:pt x="12588" y="85049"/>
                    </a:cubicBezTo>
                    <a:cubicBezTo>
                      <a:pt x="15358" y="87644"/>
                      <a:pt x="18584" y="89975"/>
                      <a:pt x="22274" y="92056"/>
                    </a:cubicBezTo>
                    <a:cubicBezTo>
                      <a:pt x="26064" y="94229"/>
                      <a:pt x="30185" y="96020"/>
                      <a:pt x="34663" y="97405"/>
                    </a:cubicBezTo>
                    <a:cubicBezTo>
                      <a:pt x="37889" y="98375"/>
                      <a:pt x="42077" y="99353"/>
                      <a:pt x="47243" y="100324"/>
                    </a:cubicBezTo>
                    <a:cubicBezTo>
                      <a:pt x="50519" y="100921"/>
                      <a:pt x="56962" y="101742"/>
                      <a:pt x="66598" y="102762"/>
                    </a:cubicBezTo>
                    <a:lnTo>
                      <a:pt x="73796" y="103790"/>
                    </a:lnTo>
                    <a:cubicBezTo>
                      <a:pt x="75405" y="103790"/>
                      <a:pt x="76209" y="103226"/>
                      <a:pt x="76209" y="102065"/>
                    </a:cubicBezTo>
                    <a:lnTo>
                      <a:pt x="76209" y="101775"/>
                    </a:lnTo>
                    <a:cubicBezTo>
                      <a:pt x="76209" y="94652"/>
                      <a:pt x="75181" y="91061"/>
                      <a:pt x="73099" y="91028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="" xmlns:a16="http://schemas.microsoft.com/office/drawing/2014/main" id="{84690EF2-3B36-41CD-9AF1-EF39E4403B1A}"/>
                  </a:ext>
                </a:extLst>
              </p:cNvPr>
              <p:cNvSpPr/>
              <p:nvPr/>
            </p:nvSpPr>
            <p:spPr>
              <a:xfrm>
                <a:off x="6551177" y="2019768"/>
                <a:ext cx="89012" cy="98673"/>
              </a:xfrm>
              <a:custGeom>
                <a:avLst/>
                <a:gdLst>
                  <a:gd name="connsiteX0" fmla="*/ 85065 w 89012"/>
                  <a:gd name="connsiteY0" fmla="*/ 1111 h 98673"/>
                  <a:gd name="connsiteX1" fmla="*/ 83614 w 89012"/>
                  <a:gd name="connsiteY1" fmla="*/ 970 h 98673"/>
                  <a:gd name="connsiteX2" fmla="*/ 79186 w 89012"/>
                  <a:gd name="connsiteY2" fmla="*/ 2289 h 98673"/>
                  <a:gd name="connsiteX3" fmla="*/ 77527 w 89012"/>
                  <a:gd name="connsiteY3" fmla="*/ 5838 h 98673"/>
                  <a:gd name="connsiteX4" fmla="*/ 77950 w 89012"/>
                  <a:gd name="connsiteY4" fmla="*/ 8674 h 98673"/>
                  <a:gd name="connsiteX5" fmla="*/ 78357 w 89012"/>
                  <a:gd name="connsiteY5" fmla="*/ 11319 h 98673"/>
                  <a:gd name="connsiteX6" fmla="*/ 78224 w 89012"/>
                  <a:gd name="connsiteY6" fmla="*/ 14023 h 98673"/>
                  <a:gd name="connsiteX7" fmla="*/ 78357 w 89012"/>
                  <a:gd name="connsiteY7" fmla="*/ 14927 h 98673"/>
                  <a:gd name="connsiteX8" fmla="*/ 78149 w 89012"/>
                  <a:gd name="connsiteY8" fmla="*/ 16428 h 98673"/>
                  <a:gd name="connsiteX9" fmla="*/ 77959 w 89012"/>
                  <a:gd name="connsiteY9" fmla="*/ 18202 h 98673"/>
                  <a:gd name="connsiteX10" fmla="*/ 78091 w 89012"/>
                  <a:gd name="connsiteY10" fmla="*/ 19164 h 98673"/>
                  <a:gd name="connsiteX11" fmla="*/ 78995 w 89012"/>
                  <a:gd name="connsiteY11" fmla="*/ 24156 h 98673"/>
                  <a:gd name="connsiteX12" fmla="*/ 78655 w 89012"/>
                  <a:gd name="connsiteY12" fmla="*/ 34373 h 98673"/>
                  <a:gd name="connsiteX13" fmla="*/ 78365 w 89012"/>
                  <a:gd name="connsiteY13" fmla="*/ 53189 h 98673"/>
                  <a:gd name="connsiteX14" fmla="*/ 78506 w 89012"/>
                  <a:gd name="connsiteY14" fmla="*/ 65254 h 98673"/>
                  <a:gd name="connsiteX15" fmla="*/ 78232 w 89012"/>
                  <a:gd name="connsiteY15" fmla="*/ 74210 h 98673"/>
                  <a:gd name="connsiteX16" fmla="*/ 78365 w 89012"/>
                  <a:gd name="connsiteY16" fmla="*/ 79012 h 98673"/>
                  <a:gd name="connsiteX17" fmla="*/ 77818 w 89012"/>
                  <a:gd name="connsiteY17" fmla="*/ 79916 h 98673"/>
                  <a:gd name="connsiteX18" fmla="*/ 76706 w 89012"/>
                  <a:gd name="connsiteY18" fmla="*/ 79642 h 98673"/>
                  <a:gd name="connsiteX19" fmla="*/ 71565 w 89012"/>
                  <a:gd name="connsiteY19" fmla="*/ 74666 h 98673"/>
                  <a:gd name="connsiteX20" fmla="*/ 63911 w 89012"/>
                  <a:gd name="connsiteY20" fmla="*/ 66208 h 98673"/>
                  <a:gd name="connsiteX21" fmla="*/ 57418 w 89012"/>
                  <a:gd name="connsiteY21" fmla="*/ 58454 h 98673"/>
                  <a:gd name="connsiteX22" fmla="*/ 51215 w 89012"/>
                  <a:gd name="connsiteY22" fmla="*/ 50676 h 98673"/>
                  <a:gd name="connsiteX23" fmla="*/ 33718 w 89012"/>
                  <a:gd name="connsiteY23" fmla="*/ 29986 h 98673"/>
                  <a:gd name="connsiteX24" fmla="*/ 26221 w 89012"/>
                  <a:gd name="connsiteY24" fmla="*/ 20980 h 98673"/>
                  <a:gd name="connsiteX25" fmla="*/ 26354 w 89012"/>
                  <a:gd name="connsiteY25" fmla="*/ 20707 h 98673"/>
                  <a:gd name="connsiteX26" fmla="*/ 13965 w 89012"/>
                  <a:gd name="connsiteY26" fmla="*/ 5316 h 98673"/>
                  <a:gd name="connsiteX27" fmla="*/ 9163 w 89012"/>
                  <a:gd name="connsiteY27" fmla="*/ 0 h 98673"/>
                  <a:gd name="connsiteX28" fmla="*/ 7322 w 89012"/>
                  <a:gd name="connsiteY28" fmla="*/ 514 h 98673"/>
                  <a:gd name="connsiteX29" fmla="*/ 6808 w 89012"/>
                  <a:gd name="connsiteY29" fmla="*/ 904 h 98673"/>
                  <a:gd name="connsiteX30" fmla="*/ 5697 w 89012"/>
                  <a:gd name="connsiteY30" fmla="*/ 1965 h 98673"/>
                  <a:gd name="connsiteX31" fmla="*/ 4437 w 89012"/>
                  <a:gd name="connsiteY31" fmla="*/ 3400 h 98673"/>
                  <a:gd name="connsiteX32" fmla="*/ 4586 w 89012"/>
                  <a:gd name="connsiteY32" fmla="*/ 8458 h 98673"/>
                  <a:gd name="connsiteX33" fmla="*/ 4312 w 89012"/>
                  <a:gd name="connsiteY33" fmla="*/ 11792 h 98673"/>
                  <a:gd name="connsiteX34" fmla="*/ 4859 w 89012"/>
                  <a:gd name="connsiteY34" fmla="*/ 14164 h 98673"/>
                  <a:gd name="connsiteX35" fmla="*/ 4437 w 89012"/>
                  <a:gd name="connsiteY35" fmla="*/ 21378 h 98673"/>
                  <a:gd name="connsiteX36" fmla="*/ 4022 w 89012"/>
                  <a:gd name="connsiteY36" fmla="*/ 29223 h 98673"/>
                  <a:gd name="connsiteX37" fmla="*/ 4229 w 89012"/>
                  <a:gd name="connsiteY37" fmla="*/ 31902 h 98673"/>
                  <a:gd name="connsiteX38" fmla="*/ 4437 w 89012"/>
                  <a:gd name="connsiteY38" fmla="*/ 35401 h 98673"/>
                  <a:gd name="connsiteX39" fmla="*/ 3889 w 89012"/>
                  <a:gd name="connsiteY39" fmla="*/ 39332 h 98673"/>
                  <a:gd name="connsiteX40" fmla="*/ 3325 w 89012"/>
                  <a:gd name="connsiteY40" fmla="*/ 49581 h 98673"/>
                  <a:gd name="connsiteX41" fmla="*/ 3466 w 89012"/>
                  <a:gd name="connsiteY41" fmla="*/ 60685 h 98673"/>
                  <a:gd name="connsiteX42" fmla="*/ 3193 w 89012"/>
                  <a:gd name="connsiteY42" fmla="*/ 68953 h 98673"/>
                  <a:gd name="connsiteX43" fmla="*/ 1874 w 89012"/>
                  <a:gd name="connsiteY43" fmla="*/ 71938 h 98673"/>
                  <a:gd name="connsiteX44" fmla="*/ 1741 w 89012"/>
                  <a:gd name="connsiteY44" fmla="*/ 72353 h 98673"/>
                  <a:gd name="connsiteX45" fmla="*/ 2770 w 89012"/>
                  <a:gd name="connsiteY45" fmla="*/ 74368 h 98673"/>
                  <a:gd name="connsiteX46" fmla="*/ 2322 w 89012"/>
                  <a:gd name="connsiteY46" fmla="*/ 79327 h 98673"/>
                  <a:gd name="connsiteX47" fmla="*/ 1932 w 89012"/>
                  <a:gd name="connsiteY47" fmla="*/ 82843 h 98673"/>
                  <a:gd name="connsiteX48" fmla="*/ 1012 w 89012"/>
                  <a:gd name="connsiteY48" fmla="*/ 83473 h 98673"/>
                  <a:gd name="connsiteX49" fmla="*/ 0 w 89012"/>
                  <a:gd name="connsiteY49" fmla="*/ 92703 h 98673"/>
                  <a:gd name="connsiteX50" fmla="*/ 854 w 89012"/>
                  <a:gd name="connsiteY50" fmla="*/ 96940 h 98673"/>
                  <a:gd name="connsiteX51" fmla="*/ 4976 w 89012"/>
                  <a:gd name="connsiteY51" fmla="*/ 95680 h 98673"/>
                  <a:gd name="connsiteX52" fmla="*/ 6170 w 89012"/>
                  <a:gd name="connsiteY52" fmla="*/ 96791 h 98673"/>
                  <a:gd name="connsiteX53" fmla="*/ 12033 w 89012"/>
                  <a:gd name="connsiteY53" fmla="*/ 94212 h 98673"/>
                  <a:gd name="connsiteX54" fmla="*/ 12033 w 89012"/>
                  <a:gd name="connsiteY54" fmla="*/ 93391 h 98673"/>
                  <a:gd name="connsiteX55" fmla="*/ 11311 w 89012"/>
                  <a:gd name="connsiteY55" fmla="*/ 89494 h 98673"/>
                  <a:gd name="connsiteX56" fmla="*/ 10590 w 89012"/>
                  <a:gd name="connsiteY56" fmla="*/ 86998 h 98673"/>
                  <a:gd name="connsiteX57" fmla="*/ 10590 w 89012"/>
                  <a:gd name="connsiteY57" fmla="*/ 86873 h 98673"/>
                  <a:gd name="connsiteX58" fmla="*/ 11220 w 89012"/>
                  <a:gd name="connsiteY58" fmla="*/ 84020 h 98673"/>
                  <a:gd name="connsiteX59" fmla="*/ 11220 w 89012"/>
                  <a:gd name="connsiteY59" fmla="*/ 82428 h 98673"/>
                  <a:gd name="connsiteX60" fmla="*/ 10175 w 89012"/>
                  <a:gd name="connsiteY60" fmla="*/ 80480 h 98673"/>
                  <a:gd name="connsiteX61" fmla="*/ 8931 w 89012"/>
                  <a:gd name="connsiteY61" fmla="*/ 51041 h 98673"/>
                  <a:gd name="connsiteX62" fmla="*/ 9868 w 89012"/>
                  <a:gd name="connsiteY62" fmla="*/ 30840 h 98673"/>
                  <a:gd name="connsiteX63" fmla="*/ 11494 w 89012"/>
                  <a:gd name="connsiteY63" fmla="*/ 21221 h 98673"/>
                  <a:gd name="connsiteX64" fmla="*/ 12878 w 89012"/>
                  <a:gd name="connsiteY64" fmla="*/ 20010 h 98673"/>
                  <a:gd name="connsiteX65" fmla="*/ 25027 w 89012"/>
                  <a:gd name="connsiteY65" fmla="*/ 34141 h 98673"/>
                  <a:gd name="connsiteX66" fmla="*/ 47052 w 89012"/>
                  <a:gd name="connsiteY66" fmla="*/ 61017 h 98673"/>
                  <a:gd name="connsiteX67" fmla="*/ 72560 w 89012"/>
                  <a:gd name="connsiteY67" fmla="*/ 89585 h 98673"/>
                  <a:gd name="connsiteX68" fmla="*/ 72560 w 89012"/>
                  <a:gd name="connsiteY68" fmla="*/ 90970 h 98673"/>
                  <a:gd name="connsiteX69" fmla="*/ 81193 w 89012"/>
                  <a:gd name="connsiteY69" fmla="*/ 98673 h 98673"/>
                  <a:gd name="connsiteX70" fmla="*/ 84203 w 89012"/>
                  <a:gd name="connsiteY70" fmla="*/ 96078 h 98673"/>
                  <a:gd name="connsiteX71" fmla="*/ 85480 w 89012"/>
                  <a:gd name="connsiteY71" fmla="*/ 89444 h 98673"/>
                  <a:gd name="connsiteX72" fmla="*/ 84477 w 89012"/>
                  <a:gd name="connsiteY72" fmla="*/ 82503 h 98673"/>
                  <a:gd name="connsiteX73" fmla="*/ 83482 w 89012"/>
                  <a:gd name="connsiteY73" fmla="*/ 73331 h 98673"/>
                  <a:gd name="connsiteX74" fmla="*/ 83622 w 89012"/>
                  <a:gd name="connsiteY74" fmla="*/ 68132 h 98673"/>
                  <a:gd name="connsiteX75" fmla="*/ 83482 w 89012"/>
                  <a:gd name="connsiteY75" fmla="*/ 60561 h 98673"/>
                  <a:gd name="connsiteX76" fmla="*/ 83996 w 89012"/>
                  <a:gd name="connsiteY76" fmla="*/ 49847 h 98673"/>
                  <a:gd name="connsiteX77" fmla="*/ 84659 w 89012"/>
                  <a:gd name="connsiteY77" fmla="*/ 34215 h 98673"/>
                  <a:gd name="connsiteX78" fmla="*/ 85447 w 89012"/>
                  <a:gd name="connsiteY78" fmla="*/ 18376 h 98673"/>
                  <a:gd name="connsiteX79" fmla="*/ 87769 w 89012"/>
                  <a:gd name="connsiteY79" fmla="*/ 6128 h 98673"/>
                  <a:gd name="connsiteX80" fmla="*/ 89013 w 89012"/>
                  <a:gd name="connsiteY80" fmla="*/ 1683 h 98673"/>
                  <a:gd name="connsiteX81" fmla="*/ 87139 w 89012"/>
                  <a:gd name="connsiteY81" fmla="*/ 1136 h 98673"/>
                  <a:gd name="connsiteX82" fmla="*/ 85065 w 89012"/>
                  <a:gd name="connsiteY82" fmla="*/ 1136 h 98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89012" h="98673">
                    <a:moveTo>
                      <a:pt x="85065" y="1111"/>
                    </a:moveTo>
                    <a:lnTo>
                      <a:pt x="83614" y="970"/>
                    </a:lnTo>
                    <a:cubicBezTo>
                      <a:pt x="81765" y="970"/>
                      <a:pt x="80297" y="1401"/>
                      <a:pt x="79186" y="2289"/>
                    </a:cubicBezTo>
                    <a:cubicBezTo>
                      <a:pt x="78075" y="3159"/>
                      <a:pt x="77527" y="4354"/>
                      <a:pt x="77527" y="5838"/>
                    </a:cubicBezTo>
                    <a:cubicBezTo>
                      <a:pt x="77527" y="6982"/>
                      <a:pt x="77660" y="7928"/>
                      <a:pt x="77950" y="8674"/>
                    </a:cubicBezTo>
                    <a:cubicBezTo>
                      <a:pt x="78224" y="9420"/>
                      <a:pt x="78357" y="10299"/>
                      <a:pt x="78357" y="11319"/>
                    </a:cubicBezTo>
                    <a:cubicBezTo>
                      <a:pt x="78357" y="12530"/>
                      <a:pt x="78307" y="13426"/>
                      <a:pt x="78224" y="14023"/>
                    </a:cubicBezTo>
                    <a:cubicBezTo>
                      <a:pt x="78307" y="14214"/>
                      <a:pt x="78357" y="14504"/>
                      <a:pt x="78357" y="14927"/>
                    </a:cubicBezTo>
                    <a:cubicBezTo>
                      <a:pt x="78357" y="15200"/>
                      <a:pt x="78290" y="15698"/>
                      <a:pt x="78149" y="16428"/>
                    </a:cubicBezTo>
                    <a:cubicBezTo>
                      <a:pt x="78017" y="17141"/>
                      <a:pt x="77959" y="17730"/>
                      <a:pt x="77959" y="18202"/>
                    </a:cubicBezTo>
                    <a:cubicBezTo>
                      <a:pt x="77959" y="18575"/>
                      <a:pt x="77992" y="18891"/>
                      <a:pt x="78091" y="19164"/>
                    </a:cubicBezTo>
                    <a:cubicBezTo>
                      <a:pt x="78688" y="19861"/>
                      <a:pt x="78995" y="21519"/>
                      <a:pt x="78995" y="24156"/>
                    </a:cubicBezTo>
                    <a:lnTo>
                      <a:pt x="78655" y="34373"/>
                    </a:lnTo>
                    <a:cubicBezTo>
                      <a:pt x="78465" y="42184"/>
                      <a:pt x="78365" y="48470"/>
                      <a:pt x="78365" y="53189"/>
                    </a:cubicBezTo>
                    <a:lnTo>
                      <a:pt x="78506" y="65254"/>
                    </a:lnTo>
                    <a:lnTo>
                      <a:pt x="78232" y="74210"/>
                    </a:lnTo>
                    <a:lnTo>
                      <a:pt x="78365" y="79012"/>
                    </a:lnTo>
                    <a:cubicBezTo>
                      <a:pt x="78365" y="79609"/>
                      <a:pt x="78191" y="79916"/>
                      <a:pt x="77818" y="79916"/>
                    </a:cubicBezTo>
                    <a:cubicBezTo>
                      <a:pt x="77594" y="79916"/>
                      <a:pt x="77221" y="79816"/>
                      <a:pt x="76706" y="79642"/>
                    </a:cubicBezTo>
                    <a:cubicBezTo>
                      <a:pt x="76209" y="79451"/>
                      <a:pt x="74484" y="77793"/>
                      <a:pt x="71565" y="74666"/>
                    </a:cubicBezTo>
                    <a:cubicBezTo>
                      <a:pt x="68630" y="71540"/>
                      <a:pt x="66092" y="68721"/>
                      <a:pt x="63911" y="66208"/>
                    </a:cubicBezTo>
                    <a:cubicBezTo>
                      <a:pt x="61747" y="63679"/>
                      <a:pt x="59574" y="61100"/>
                      <a:pt x="57418" y="58454"/>
                    </a:cubicBezTo>
                    <a:lnTo>
                      <a:pt x="51215" y="50676"/>
                    </a:lnTo>
                    <a:cubicBezTo>
                      <a:pt x="44531" y="42375"/>
                      <a:pt x="38693" y="35484"/>
                      <a:pt x="33718" y="29986"/>
                    </a:cubicBezTo>
                    <a:cubicBezTo>
                      <a:pt x="28726" y="24496"/>
                      <a:pt x="26221" y="21494"/>
                      <a:pt x="26221" y="20980"/>
                    </a:cubicBezTo>
                    <a:cubicBezTo>
                      <a:pt x="26221" y="20806"/>
                      <a:pt x="26271" y="20707"/>
                      <a:pt x="26354" y="20707"/>
                    </a:cubicBezTo>
                    <a:cubicBezTo>
                      <a:pt x="22083" y="16535"/>
                      <a:pt x="17945" y="11411"/>
                      <a:pt x="13965" y="5316"/>
                    </a:cubicBezTo>
                    <a:cubicBezTo>
                      <a:pt x="11693" y="1849"/>
                      <a:pt x="10100" y="83"/>
                      <a:pt x="9163" y="0"/>
                    </a:cubicBezTo>
                    <a:cubicBezTo>
                      <a:pt x="8052" y="323"/>
                      <a:pt x="7438" y="481"/>
                      <a:pt x="7322" y="514"/>
                    </a:cubicBezTo>
                    <a:cubicBezTo>
                      <a:pt x="7206" y="531"/>
                      <a:pt x="7032" y="663"/>
                      <a:pt x="6808" y="904"/>
                    </a:cubicBezTo>
                    <a:cubicBezTo>
                      <a:pt x="6568" y="1128"/>
                      <a:pt x="6195" y="1484"/>
                      <a:pt x="5697" y="1965"/>
                    </a:cubicBezTo>
                    <a:cubicBezTo>
                      <a:pt x="5183" y="2463"/>
                      <a:pt x="4760" y="2927"/>
                      <a:pt x="4437" y="3400"/>
                    </a:cubicBezTo>
                    <a:cubicBezTo>
                      <a:pt x="4536" y="4644"/>
                      <a:pt x="4586" y="6336"/>
                      <a:pt x="4586" y="8458"/>
                    </a:cubicBezTo>
                    <a:cubicBezTo>
                      <a:pt x="4586" y="10183"/>
                      <a:pt x="4486" y="11294"/>
                      <a:pt x="4312" y="11792"/>
                    </a:cubicBezTo>
                    <a:lnTo>
                      <a:pt x="4859" y="14164"/>
                    </a:lnTo>
                    <a:cubicBezTo>
                      <a:pt x="4859" y="16983"/>
                      <a:pt x="4710" y="19388"/>
                      <a:pt x="4437" y="21378"/>
                    </a:cubicBezTo>
                    <a:cubicBezTo>
                      <a:pt x="4163" y="23360"/>
                      <a:pt x="4022" y="25989"/>
                      <a:pt x="4022" y="29223"/>
                    </a:cubicBezTo>
                    <a:cubicBezTo>
                      <a:pt x="4022" y="29397"/>
                      <a:pt x="4105" y="30301"/>
                      <a:pt x="4229" y="31902"/>
                    </a:cubicBezTo>
                    <a:cubicBezTo>
                      <a:pt x="4379" y="33494"/>
                      <a:pt x="4437" y="34655"/>
                      <a:pt x="4437" y="35401"/>
                    </a:cubicBezTo>
                    <a:cubicBezTo>
                      <a:pt x="4437" y="36064"/>
                      <a:pt x="4262" y="37366"/>
                      <a:pt x="3889" y="39332"/>
                    </a:cubicBezTo>
                    <a:cubicBezTo>
                      <a:pt x="3516" y="41297"/>
                      <a:pt x="3325" y="44714"/>
                      <a:pt x="3325" y="49581"/>
                    </a:cubicBezTo>
                    <a:lnTo>
                      <a:pt x="3466" y="60685"/>
                    </a:lnTo>
                    <a:lnTo>
                      <a:pt x="3193" y="68953"/>
                    </a:lnTo>
                    <a:cubicBezTo>
                      <a:pt x="3193" y="70387"/>
                      <a:pt x="2761" y="71383"/>
                      <a:pt x="1874" y="71938"/>
                    </a:cubicBezTo>
                    <a:lnTo>
                      <a:pt x="1741" y="72353"/>
                    </a:lnTo>
                    <a:cubicBezTo>
                      <a:pt x="1741" y="72867"/>
                      <a:pt x="2081" y="73530"/>
                      <a:pt x="2770" y="74368"/>
                    </a:cubicBezTo>
                    <a:cubicBezTo>
                      <a:pt x="2596" y="75753"/>
                      <a:pt x="2430" y="77411"/>
                      <a:pt x="2322" y="79327"/>
                    </a:cubicBezTo>
                    <a:cubicBezTo>
                      <a:pt x="2206" y="81242"/>
                      <a:pt x="2081" y="82420"/>
                      <a:pt x="1932" y="82843"/>
                    </a:cubicBezTo>
                    <a:cubicBezTo>
                      <a:pt x="1791" y="83258"/>
                      <a:pt x="1484" y="83473"/>
                      <a:pt x="1012" y="83473"/>
                    </a:cubicBezTo>
                    <a:cubicBezTo>
                      <a:pt x="332" y="87819"/>
                      <a:pt x="0" y="90903"/>
                      <a:pt x="0" y="92703"/>
                    </a:cubicBezTo>
                    <a:cubicBezTo>
                      <a:pt x="0" y="94635"/>
                      <a:pt x="290" y="96053"/>
                      <a:pt x="854" y="96940"/>
                    </a:cubicBezTo>
                    <a:cubicBezTo>
                      <a:pt x="2753" y="96202"/>
                      <a:pt x="4138" y="95779"/>
                      <a:pt x="4976" y="95680"/>
                    </a:cubicBezTo>
                    <a:cubicBezTo>
                      <a:pt x="5150" y="96418"/>
                      <a:pt x="5556" y="96791"/>
                      <a:pt x="6170" y="96791"/>
                    </a:cubicBezTo>
                    <a:cubicBezTo>
                      <a:pt x="8906" y="96791"/>
                      <a:pt x="10872" y="95937"/>
                      <a:pt x="12033" y="94212"/>
                    </a:cubicBezTo>
                    <a:lnTo>
                      <a:pt x="12033" y="93391"/>
                    </a:lnTo>
                    <a:cubicBezTo>
                      <a:pt x="12033" y="92139"/>
                      <a:pt x="11792" y="90845"/>
                      <a:pt x="11311" y="89494"/>
                    </a:cubicBezTo>
                    <a:cubicBezTo>
                      <a:pt x="10830" y="88158"/>
                      <a:pt x="10590" y="87321"/>
                      <a:pt x="10590" y="86998"/>
                    </a:cubicBezTo>
                    <a:lnTo>
                      <a:pt x="10590" y="86873"/>
                    </a:lnTo>
                    <a:cubicBezTo>
                      <a:pt x="11013" y="86500"/>
                      <a:pt x="11220" y="85555"/>
                      <a:pt x="11220" y="84020"/>
                    </a:cubicBezTo>
                    <a:lnTo>
                      <a:pt x="11220" y="82428"/>
                    </a:lnTo>
                    <a:lnTo>
                      <a:pt x="10175" y="80480"/>
                    </a:lnTo>
                    <a:cubicBezTo>
                      <a:pt x="9354" y="69508"/>
                      <a:pt x="8931" y="59698"/>
                      <a:pt x="8931" y="51041"/>
                    </a:cubicBezTo>
                    <a:cubicBezTo>
                      <a:pt x="8931" y="43180"/>
                      <a:pt x="9238" y="36446"/>
                      <a:pt x="9868" y="30840"/>
                    </a:cubicBezTo>
                    <a:cubicBezTo>
                      <a:pt x="10498" y="25234"/>
                      <a:pt x="11029" y="22025"/>
                      <a:pt x="11494" y="21221"/>
                    </a:cubicBezTo>
                    <a:cubicBezTo>
                      <a:pt x="11958" y="20416"/>
                      <a:pt x="12414" y="20010"/>
                      <a:pt x="12878" y="20010"/>
                    </a:cubicBezTo>
                    <a:cubicBezTo>
                      <a:pt x="13053" y="20010"/>
                      <a:pt x="17116" y="24712"/>
                      <a:pt x="25027" y="34141"/>
                    </a:cubicBezTo>
                    <a:cubicBezTo>
                      <a:pt x="32938" y="43553"/>
                      <a:pt x="40285" y="52509"/>
                      <a:pt x="47052" y="61017"/>
                    </a:cubicBezTo>
                    <a:cubicBezTo>
                      <a:pt x="53819" y="69508"/>
                      <a:pt x="62311" y="79028"/>
                      <a:pt x="72560" y="89585"/>
                    </a:cubicBezTo>
                    <a:lnTo>
                      <a:pt x="72560" y="90970"/>
                    </a:lnTo>
                    <a:cubicBezTo>
                      <a:pt x="76474" y="96111"/>
                      <a:pt x="79360" y="98673"/>
                      <a:pt x="81193" y="98673"/>
                    </a:cubicBezTo>
                    <a:cubicBezTo>
                      <a:pt x="82354" y="98673"/>
                      <a:pt x="83349" y="97803"/>
                      <a:pt x="84203" y="96078"/>
                    </a:cubicBezTo>
                    <a:cubicBezTo>
                      <a:pt x="85057" y="94336"/>
                      <a:pt x="85480" y="92131"/>
                      <a:pt x="85480" y="89444"/>
                    </a:cubicBezTo>
                    <a:cubicBezTo>
                      <a:pt x="85480" y="88283"/>
                      <a:pt x="85157" y="85978"/>
                      <a:pt x="84477" y="82503"/>
                    </a:cubicBezTo>
                    <a:cubicBezTo>
                      <a:pt x="83813" y="79037"/>
                      <a:pt x="83482" y="75977"/>
                      <a:pt x="83482" y="73331"/>
                    </a:cubicBezTo>
                    <a:lnTo>
                      <a:pt x="83622" y="68132"/>
                    </a:lnTo>
                    <a:lnTo>
                      <a:pt x="83482" y="60561"/>
                    </a:lnTo>
                    <a:cubicBezTo>
                      <a:pt x="83482" y="57791"/>
                      <a:pt x="83656" y="54209"/>
                      <a:pt x="83996" y="49847"/>
                    </a:cubicBezTo>
                    <a:cubicBezTo>
                      <a:pt x="84352" y="45468"/>
                      <a:pt x="84560" y="40260"/>
                      <a:pt x="84659" y="34215"/>
                    </a:cubicBezTo>
                    <a:cubicBezTo>
                      <a:pt x="84759" y="28170"/>
                      <a:pt x="85016" y="22904"/>
                      <a:pt x="85447" y="18376"/>
                    </a:cubicBezTo>
                    <a:cubicBezTo>
                      <a:pt x="85878" y="13865"/>
                      <a:pt x="86658" y="9785"/>
                      <a:pt x="87769" y="6128"/>
                    </a:cubicBezTo>
                    <a:lnTo>
                      <a:pt x="89013" y="1683"/>
                    </a:lnTo>
                    <a:cubicBezTo>
                      <a:pt x="88366" y="1310"/>
                      <a:pt x="87752" y="1136"/>
                      <a:pt x="87139" y="1136"/>
                    </a:cubicBezTo>
                    <a:lnTo>
                      <a:pt x="85065" y="1136"/>
                    </a:ln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="" xmlns:a16="http://schemas.microsoft.com/office/drawing/2014/main" id="{0D601014-B6CB-47C2-8A3D-C58843397240}"/>
                  </a:ext>
                </a:extLst>
              </p:cNvPr>
              <p:cNvSpPr/>
              <p:nvPr/>
            </p:nvSpPr>
            <p:spPr>
              <a:xfrm>
                <a:off x="5968788" y="2019005"/>
                <a:ext cx="58379" cy="97827"/>
              </a:xfrm>
              <a:custGeom>
                <a:avLst/>
                <a:gdLst>
                  <a:gd name="connsiteX0" fmla="*/ 54350 w 58379"/>
                  <a:gd name="connsiteY0" fmla="*/ 11659 h 97827"/>
                  <a:gd name="connsiteX1" fmla="*/ 47226 w 58379"/>
                  <a:gd name="connsiteY1" fmla="*/ 5556 h 97827"/>
                  <a:gd name="connsiteX2" fmla="*/ 35368 w 58379"/>
                  <a:gd name="connsiteY2" fmla="*/ 1352 h 97827"/>
                  <a:gd name="connsiteX3" fmla="*/ 19222 w 58379"/>
                  <a:gd name="connsiteY3" fmla="*/ 0 h 97827"/>
                  <a:gd name="connsiteX4" fmla="*/ 6253 w 58379"/>
                  <a:gd name="connsiteY4" fmla="*/ 871 h 97827"/>
                  <a:gd name="connsiteX5" fmla="*/ 3110 w 58379"/>
                  <a:gd name="connsiteY5" fmla="*/ 4171 h 97827"/>
                  <a:gd name="connsiteX6" fmla="*/ 3242 w 58379"/>
                  <a:gd name="connsiteY6" fmla="*/ 5556 h 97827"/>
                  <a:gd name="connsiteX7" fmla="*/ 3035 w 58379"/>
                  <a:gd name="connsiteY7" fmla="*/ 6841 h 97827"/>
                  <a:gd name="connsiteX8" fmla="*/ 2828 w 58379"/>
                  <a:gd name="connsiteY8" fmla="*/ 8400 h 97827"/>
                  <a:gd name="connsiteX9" fmla="*/ 3458 w 58379"/>
                  <a:gd name="connsiteY9" fmla="*/ 13542 h 97827"/>
                  <a:gd name="connsiteX10" fmla="*/ 4088 w 58379"/>
                  <a:gd name="connsiteY10" fmla="*/ 29721 h 97827"/>
                  <a:gd name="connsiteX11" fmla="*/ 3815 w 58379"/>
                  <a:gd name="connsiteY11" fmla="*/ 44639 h 97827"/>
                  <a:gd name="connsiteX12" fmla="*/ 3947 w 58379"/>
                  <a:gd name="connsiteY12" fmla="*/ 52907 h 97827"/>
                  <a:gd name="connsiteX13" fmla="*/ 3524 w 58379"/>
                  <a:gd name="connsiteY13" fmla="*/ 62700 h 97827"/>
                  <a:gd name="connsiteX14" fmla="*/ 1949 w 58379"/>
                  <a:gd name="connsiteY14" fmla="*/ 66440 h 97827"/>
                  <a:gd name="connsiteX15" fmla="*/ 1949 w 58379"/>
                  <a:gd name="connsiteY15" fmla="*/ 66581 h 97827"/>
                  <a:gd name="connsiteX16" fmla="*/ 2596 w 58379"/>
                  <a:gd name="connsiteY16" fmla="*/ 67452 h 97827"/>
                  <a:gd name="connsiteX17" fmla="*/ 3499 w 58379"/>
                  <a:gd name="connsiteY17" fmla="*/ 68629 h 97827"/>
                  <a:gd name="connsiteX18" fmla="*/ 3980 w 58379"/>
                  <a:gd name="connsiteY18" fmla="*/ 72112 h 97827"/>
                  <a:gd name="connsiteX19" fmla="*/ 4221 w 58379"/>
                  <a:gd name="connsiteY19" fmla="*/ 77834 h 97827"/>
                  <a:gd name="connsiteX20" fmla="*/ 3574 w 58379"/>
                  <a:gd name="connsiteY20" fmla="*/ 85132 h 97827"/>
                  <a:gd name="connsiteX21" fmla="*/ 2562 w 58379"/>
                  <a:gd name="connsiteY21" fmla="*/ 90613 h 97827"/>
                  <a:gd name="connsiteX22" fmla="*/ 2562 w 58379"/>
                  <a:gd name="connsiteY22" fmla="*/ 91028 h 97827"/>
                  <a:gd name="connsiteX23" fmla="*/ 1285 w 58379"/>
                  <a:gd name="connsiteY23" fmla="*/ 94038 h 97827"/>
                  <a:gd name="connsiteX24" fmla="*/ 0 w 58379"/>
                  <a:gd name="connsiteY24" fmla="*/ 95887 h 97827"/>
                  <a:gd name="connsiteX25" fmla="*/ 1111 w 58379"/>
                  <a:gd name="connsiteY25" fmla="*/ 96617 h 97827"/>
                  <a:gd name="connsiteX26" fmla="*/ 3400 w 58379"/>
                  <a:gd name="connsiteY26" fmla="*/ 97347 h 97827"/>
                  <a:gd name="connsiteX27" fmla="*/ 4909 w 58379"/>
                  <a:gd name="connsiteY27" fmla="*/ 97828 h 97827"/>
                  <a:gd name="connsiteX28" fmla="*/ 6991 w 58379"/>
                  <a:gd name="connsiteY28" fmla="*/ 97131 h 97827"/>
                  <a:gd name="connsiteX29" fmla="*/ 10697 w 58379"/>
                  <a:gd name="connsiteY29" fmla="*/ 96086 h 97827"/>
                  <a:gd name="connsiteX30" fmla="*/ 13003 w 58379"/>
                  <a:gd name="connsiteY30" fmla="*/ 95439 h 97827"/>
                  <a:gd name="connsiteX31" fmla="*/ 13417 w 58379"/>
                  <a:gd name="connsiteY31" fmla="*/ 94005 h 97827"/>
                  <a:gd name="connsiteX32" fmla="*/ 13417 w 58379"/>
                  <a:gd name="connsiteY32" fmla="*/ 93035 h 97827"/>
                  <a:gd name="connsiteX33" fmla="*/ 13144 w 58379"/>
                  <a:gd name="connsiteY33" fmla="*/ 91293 h 97827"/>
                  <a:gd name="connsiteX34" fmla="*/ 12870 w 58379"/>
                  <a:gd name="connsiteY34" fmla="*/ 88167 h 97827"/>
                  <a:gd name="connsiteX35" fmla="*/ 13003 w 58379"/>
                  <a:gd name="connsiteY35" fmla="*/ 85040 h 97827"/>
                  <a:gd name="connsiteX36" fmla="*/ 12522 w 58379"/>
                  <a:gd name="connsiteY36" fmla="*/ 79028 h 97827"/>
                  <a:gd name="connsiteX37" fmla="*/ 12041 w 58379"/>
                  <a:gd name="connsiteY37" fmla="*/ 73937 h 97827"/>
                  <a:gd name="connsiteX38" fmla="*/ 13882 w 58379"/>
                  <a:gd name="connsiteY38" fmla="*/ 66996 h 97827"/>
                  <a:gd name="connsiteX39" fmla="*/ 20906 w 58379"/>
                  <a:gd name="connsiteY39" fmla="*/ 64707 h 97827"/>
                  <a:gd name="connsiteX40" fmla="*/ 33311 w 58379"/>
                  <a:gd name="connsiteY40" fmla="*/ 61191 h 97827"/>
                  <a:gd name="connsiteX41" fmla="*/ 43478 w 58379"/>
                  <a:gd name="connsiteY41" fmla="*/ 54665 h 97827"/>
                  <a:gd name="connsiteX42" fmla="*/ 51887 w 58379"/>
                  <a:gd name="connsiteY42" fmla="*/ 44805 h 97827"/>
                  <a:gd name="connsiteX43" fmla="*/ 56962 w 58379"/>
                  <a:gd name="connsiteY43" fmla="*/ 35542 h 97827"/>
                  <a:gd name="connsiteX44" fmla="*/ 58380 w 58379"/>
                  <a:gd name="connsiteY44" fmla="*/ 27341 h 97827"/>
                  <a:gd name="connsiteX45" fmla="*/ 57443 w 58379"/>
                  <a:gd name="connsiteY45" fmla="*/ 17721 h 97827"/>
                  <a:gd name="connsiteX46" fmla="*/ 54350 w 58379"/>
                  <a:gd name="connsiteY46" fmla="*/ 11659 h 97827"/>
                  <a:gd name="connsiteX47" fmla="*/ 49275 w 58379"/>
                  <a:gd name="connsiteY47" fmla="*/ 32217 h 97827"/>
                  <a:gd name="connsiteX48" fmla="*/ 47649 w 58379"/>
                  <a:gd name="connsiteY48" fmla="*/ 37872 h 97827"/>
                  <a:gd name="connsiteX49" fmla="*/ 45717 w 58379"/>
                  <a:gd name="connsiteY49" fmla="*/ 42558 h 97827"/>
                  <a:gd name="connsiteX50" fmla="*/ 42143 w 58379"/>
                  <a:gd name="connsiteY50" fmla="*/ 46795 h 97827"/>
                  <a:gd name="connsiteX51" fmla="*/ 37972 w 58379"/>
                  <a:gd name="connsiteY51" fmla="*/ 51157 h 97827"/>
                  <a:gd name="connsiteX52" fmla="*/ 32092 w 58379"/>
                  <a:gd name="connsiteY52" fmla="*/ 54847 h 97827"/>
                  <a:gd name="connsiteX53" fmla="*/ 23136 w 58379"/>
                  <a:gd name="connsiteY53" fmla="*/ 58214 h 97827"/>
                  <a:gd name="connsiteX54" fmla="*/ 12596 w 58379"/>
                  <a:gd name="connsiteY54" fmla="*/ 60602 h 97827"/>
                  <a:gd name="connsiteX55" fmla="*/ 12455 w 58379"/>
                  <a:gd name="connsiteY55" fmla="*/ 50610 h 97827"/>
                  <a:gd name="connsiteX56" fmla="*/ 12455 w 58379"/>
                  <a:gd name="connsiteY56" fmla="*/ 34854 h 97827"/>
                  <a:gd name="connsiteX57" fmla="*/ 12596 w 58379"/>
                  <a:gd name="connsiteY57" fmla="*/ 22896 h 97827"/>
                  <a:gd name="connsiteX58" fmla="*/ 12033 w 58379"/>
                  <a:gd name="connsiteY58" fmla="*/ 12066 h 97827"/>
                  <a:gd name="connsiteX59" fmla="*/ 13384 w 58379"/>
                  <a:gd name="connsiteY59" fmla="*/ 6535 h 97827"/>
                  <a:gd name="connsiteX60" fmla="*/ 18119 w 58379"/>
                  <a:gd name="connsiteY60" fmla="*/ 4976 h 97827"/>
                  <a:gd name="connsiteX61" fmla="*/ 22954 w 58379"/>
                  <a:gd name="connsiteY61" fmla="*/ 4976 h 97827"/>
                  <a:gd name="connsiteX62" fmla="*/ 37458 w 58379"/>
                  <a:gd name="connsiteY62" fmla="*/ 8152 h 97827"/>
                  <a:gd name="connsiteX63" fmla="*/ 45916 w 58379"/>
                  <a:gd name="connsiteY63" fmla="*/ 14811 h 97827"/>
                  <a:gd name="connsiteX64" fmla="*/ 49590 w 58379"/>
                  <a:gd name="connsiteY64" fmla="*/ 26022 h 97827"/>
                  <a:gd name="connsiteX65" fmla="*/ 49275 w 58379"/>
                  <a:gd name="connsiteY65" fmla="*/ 32217 h 97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8379" h="97827">
                    <a:moveTo>
                      <a:pt x="54350" y="11659"/>
                    </a:moveTo>
                    <a:cubicBezTo>
                      <a:pt x="52915" y="9487"/>
                      <a:pt x="50552" y="7455"/>
                      <a:pt x="47226" y="5556"/>
                    </a:cubicBezTo>
                    <a:cubicBezTo>
                      <a:pt x="43909" y="3657"/>
                      <a:pt x="39962" y="2256"/>
                      <a:pt x="35368" y="1352"/>
                    </a:cubicBezTo>
                    <a:cubicBezTo>
                      <a:pt x="30774" y="448"/>
                      <a:pt x="25392" y="0"/>
                      <a:pt x="19222" y="0"/>
                    </a:cubicBezTo>
                    <a:cubicBezTo>
                      <a:pt x="12663" y="0"/>
                      <a:pt x="8351" y="290"/>
                      <a:pt x="6253" y="871"/>
                    </a:cubicBezTo>
                    <a:cubicBezTo>
                      <a:pt x="4155" y="1451"/>
                      <a:pt x="3110" y="2546"/>
                      <a:pt x="3110" y="4171"/>
                    </a:cubicBezTo>
                    <a:lnTo>
                      <a:pt x="3242" y="5556"/>
                    </a:lnTo>
                    <a:cubicBezTo>
                      <a:pt x="3242" y="5780"/>
                      <a:pt x="3176" y="6219"/>
                      <a:pt x="3035" y="6841"/>
                    </a:cubicBezTo>
                    <a:cubicBezTo>
                      <a:pt x="2911" y="7455"/>
                      <a:pt x="2828" y="7986"/>
                      <a:pt x="2828" y="8400"/>
                    </a:cubicBezTo>
                    <a:cubicBezTo>
                      <a:pt x="2828" y="8533"/>
                      <a:pt x="3035" y="10250"/>
                      <a:pt x="3458" y="13542"/>
                    </a:cubicBezTo>
                    <a:cubicBezTo>
                      <a:pt x="3881" y="16826"/>
                      <a:pt x="4088" y="22208"/>
                      <a:pt x="4088" y="29721"/>
                    </a:cubicBezTo>
                    <a:lnTo>
                      <a:pt x="3815" y="44639"/>
                    </a:lnTo>
                    <a:lnTo>
                      <a:pt x="3947" y="52907"/>
                    </a:lnTo>
                    <a:cubicBezTo>
                      <a:pt x="3947" y="56887"/>
                      <a:pt x="3815" y="60154"/>
                      <a:pt x="3524" y="62700"/>
                    </a:cubicBezTo>
                    <a:cubicBezTo>
                      <a:pt x="2479" y="65055"/>
                      <a:pt x="1949" y="66308"/>
                      <a:pt x="1949" y="66440"/>
                    </a:cubicBezTo>
                    <a:lnTo>
                      <a:pt x="1949" y="66581"/>
                    </a:lnTo>
                    <a:cubicBezTo>
                      <a:pt x="1949" y="66681"/>
                      <a:pt x="2156" y="66971"/>
                      <a:pt x="2596" y="67452"/>
                    </a:cubicBezTo>
                    <a:cubicBezTo>
                      <a:pt x="3043" y="67933"/>
                      <a:pt x="3342" y="68323"/>
                      <a:pt x="3499" y="68629"/>
                    </a:cubicBezTo>
                    <a:cubicBezTo>
                      <a:pt x="3657" y="68936"/>
                      <a:pt x="3823" y="70097"/>
                      <a:pt x="3980" y="72112"/>
                    </a:cubicBezTo>
                    <a:cubicBezTo>
                      <a:pt x="4146" y="74111"/>
                      <a:pt x="4221" y="76026"/>
                      <a:pt x="4221" y="77834"/>
                    </a:cubicBezTo>
                    <a:cubicBezTo>
                      <a:pt x="4221" y="80894"/>
                      <a:pt x="4014" y="83324"/>
                      <a:pt x="3574" y="85132"/>
                    </a:cubicBezTo>
                    <a:cubicBezTo>
                      <a:pt x="3126" y="86939"/>
                      <a:pt x="2803" y="88756"/>
                      <a:pt x="2562" y="90613"/>
                    </a:cubicBezTo>
                    <a:lnTo>
                      <a:pt x="2562" y="91028"/>
                    </a:lnTo>
                    <a:cubicBezTo>
                      <a:pt x="2562" y="92089"/>
                      <a:pt x="2148" y="93093"/>
                      <a:pt x="1285" y="94038"/>
                    </a:cubicBezTo>
                    <a:cubicBezTo>
                      <a:pt x="431" y="94992"/>
                      <a:pt x="0" y="95605"/>
                      <a:pt x="0" y="95887"/>
                    </a:cubicBezTo>
                    <a:cubicBezTo>
                      <a:pt x="0" y="96211"/>
                      <a:pt x="373" y="96451"/>
                      <a:pt x="1111" y="96617"/>
                    </a:cubicBezTo>
                    <a:cubicBezTo>
                      <a:pt x="1849" y="96783"/>
                      <a:pt x="2612" y="97023"/>
                      <a:pt x="3400" y="97347"/>
                    </a:cubicBezTo>
                    <a:cubicBezTo>
                      <a:pt x="4171" y="97670"/>
                      <a:pt x="4685" y="97828"/>
                      <a:pt x="4909" y="97828"/>
                    </a:cubicBezTo>
                    <a:cubicBezTo>
                      <a:pt x="5108" y="97828"/>
                      <a:pt x="5797" y="97604"/>
                      <a:pt x="6991" y="97131"/>
                    </a:cubicBezTo>
                    <a:cubicBezTo>
                      <a:pt x="8185" y="96667"/>
                      <a:pt x="9420" y="96327"/>
                      <a:pt x="10697" y="96086"/>
                    </a:cubicBezTo>
                    <a:cubicBezTo>
                      <a:pt x="11950" y="95862"/>
                      <a:pt x="12729" y="95638"/>
                      <a:pt x="13003" y="95439"/>
                    </a:cubicBezTo>
                    <a:cubicBezTo>
                      <a:pt x="13293" y="95232"/>
                      <a:pt x="13417" y="94743"/>
                      <a:pt x="13417" y="94005"/>
                    </a:cubicBezTo>
                    <a:lnTo>
                      <a:pt x="13417" y="93035"/>
                    </a:lnTo>
                    <a:lnTo>
                      <a:pt x="13144" y="91293"/>
                    </a:lnTo>
                    <a:cubicBezTo>
                      <a:pt x="12961" y="90132"/>
                      <a:pt x="12870" y="89104"/>
                      <a:pt x="12870" y="88167"/>
                    </a:cubicBezTo>
                    <a:lnTo>
                      <a:pt x="13003" y="85040"/>
                    </a:lnTo>
                    <a:cubicBezTo>
                      <a:pt x="13003" y="82918"/>
                      <a:pt x="12845" y="80919"/>
                      <a:pt x="12522" y="79028"/>
                    </a:cubicBezTo>
                    <a:cubicBezTo>
                      <a:pt x="12198" y="77154"/>
                      <a:pt x="12041" y="75471"/>
                      <a:pt x="12041" y="73937"/>
                    </a:cubicBezTo>
                    <a:cubicBezTo>
                      <a:pt x="12041" y="70329"/>
                      <a:pt x="12655" y="68008"/>
                      <a:pt x="13882" y="66996"/>
                    </a:cubicBezTo>
                    <a:cubicBezTo>
                      <a:pt x="15109" y="65976"/>
                      <a:pt x="17439" y="65205"/>
                      <a:pt x="20906" y="64707"/>
                    </a:cubicBezTo>
                    <a:cubicBezTo>
                      <a:pt x="25558" y="63994"/>
                      <a:pt x="29687" y="62841"/>
                      <a:pt x="33311" y="61191"/>
                    </a:cubicBezTo>
                    <a:cubicBezTo>
                      <a:pt x="36935" y="59549"/>
                      <a:pt x="40319" y="57368"/>
                      <a:pt x="43478" y="54665"/>
                    </a:cubicBezTo>
                    <a:cubicBezTo>
                      <a:pt x="46638" y="51961"/>
                      <a:pt x="49440" y="48669"/>
                      <a:pt x="51887" y="44805"/>
                    </a:cubicBezTo>
                    <a:cubicBezTo>
                      <a:pt x="54316" y="40940"/>
                      <a:pt x="56008" y="37847"/>
                      <a:pt x="56962" y="35542"/>
                    </a:cubicBezTo>
                    <a:cubicBezTo>
                      <a:pt x="57915" y="33220"/>
                      <a:pt x="58380" y="30484"/>
                      <a:pt x="58380" y="27341"/>
                    </a:cubicBezTo>
                    <a:cubicBezTo>
                      <a:pt x="58380" y="22813"/>
                      <a:pt x="58073" y="19604"/>
                      <a:pt x="57443" y="17721"/>
                    </a:cubicBezTo>
                    <a:cubicBezTo>
                      <a:pt x="56796" y="15864"/>
                      <a:pt x="55784" y="13832"/>
                      <a:pt x="54350" y="11659"/>
                    </a:cubicBezTo>
                    <a:close/>
                    <a:moveTo>
                      <a:pt x="49275" y="32217"/>
                    </a:moveTo>
                    <a:cubicBezTo>
                      <a:pt x="49067" y="33975"/>
                      <a:pt x="48520" y="35857"/>
                      <a:pt x="47649" y="37872"/>
                    </a:cubicBezTo>
                    <a:cubicBezTo>
                      <a:pt x="46762" y="39887"/>
                      <a:pt x="46115" y="41446"/>
                      <a:pt x="45717" y="42558"/>
                    </a:cubicBezTo>
                    <a:cubicBezTo>
                      <a:pt x="44880" y="43669"/>
                      <a:pt x="43685" y="45070"/>
                      <a:pt x="42143" y="46795"/>
                    </a:cubicBezTo>
                    <a:cubicBezTo>
                      <a:pt x="40617" y="48503"/>
                      <a:pt x="39207" y="49971"/>
                      <a:pt x="37972" y="51157"/>
                    </a:cubicBezTo>
                    <a:cubicBezTo>
                      <a:pt x="36728" y="52368"/>
                      <a:pt x="34763" y="53587"/>
                      <a:pt x="32092" y="54847"/>
                    </a:cubicBezTo>
                    <a:cubicBezTo>
                      <a:pt x="29422" y="56091"/>
                      <a:pt x="26437" y="57219"/>
                      <a:pt x="23136" y="58214"/>
                    </a:cubicBezTo>
                    <a:cubicBezTo>
                      <a:pt x="19852" y="59192"/>
                      <a:pt x="16320" y="60005"/>
                      <a:pt x="12596" y="60602"/>
                    </a:cubicBezTo>
                    <a:cubicBezTo>
                      <a:pt x="12497" y="58106"/>
                      <a:pt x="12455" y="54773"/>
                      <a:pt x="12455" y="50610"/>
                    </a:cubicBezTo>
                    <a:lnTo>
                      <a:pt x="12455" y="34854"/>
                    </a:lnTo>
                    <a:lnTo>
                      <a:pt x="12596" y="22896"/>
                    </a:lnTo>
                    <a:lnTo>
                      <a:pt x="12033" y="12066"/>
                    </a:lnTo>
                    <a:cubicBezTo>
                      <a:pt x="12033" y="9420"/>
                      <a:pt x="12480" y="7588"/>
                      <a:pt x="13384" y="6535"/>
                    </a:cubicBezTo>
                    <a:cubicBezTo>
                      <a:pt x="14288" y="5506"/>
                      <a:pt x="15864" y="4976"/>
                      <a:pt x="18119" y="4976"/>
                    </a:cubicBezTo>
                    <a:lnTo>
                      <a:pt x="22954" y="4976"/>
                    </a:lnTo>
                    <a:cubicBezTo>
                      <a:pt x="29414" y="4976"/>
                      <a:pt x="34248" y="6037"/>
                      <a:pt x="37458" y="8152"/>
                    </a:cubicBezTo>
                    <a:cubicBezTo>
                      <a:pt x="40650" y="10250"/>
                      <a:pt x="43486" y="12472"/>
                      <a:pt x="45916" y="14811"/>
                    </a:cubicBezTo>
                    <a:cubicBezTo>
                      <a:pt x="48362" y="17149"/>
                      <a:pt x="49590" y="20881"/>
                      <a:pt x="49590" y="26022"/>
                    </a:cubicBezTo>
                    <a:cubicBezTo>
                      <a:pt x="49581" y="28402"/>
                      <a:pt x="49465" y="30459"/>
                      <a:pt x="49275" y="32217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="" xmlns:a16="http://schemas.microsoft.com/office/drawing/2014/main" id="{4E469D85-09E6-41A0-9B8E-AFBF105ACD3C}"/>
                  </a:ext>
                </a:extLst>
              </p:cNvPr>
              <p:cNvSpPr/>
              <p:nvPr/>
            </p:nvSpPr>
            <p:spPr>
              <a:xfrm>
                <a:off x="6092232" y="2019005"/>
                <a:ext cx="58388" cy="97827"/>
              </a:xfrm>
              <a:custGeom>
                <a:avLst/>
                <a:gdLst>
                  <a:gd name="connsiteX0" fmla="*/ 54366 w 58388"/>
                  <a:gd name="connsiteY0" fmla="*/ 11659 h 97827"/>
                  <a:gd name="connsiteX1" fmla="*/ 47243 w 58388"/>
                  <a:gd name="connsiteY1" fmla="*/ 5556 h 97827"/>
                  <a:gd name="connsiteX2" fmla="*/ 35384 w 58388"/>
                  <a:gd name="connsiteY2" fmla="*/ 1352 h 97827"/>
                  <a:gd name="connsiteX3" fmla="*/ 19239 w 58388"/>
                  <a:gd name="connsiteY3" fmla="*/ 0 h 97827"/>
                  <a:gd name="connsiteX4" fmla="*/ 6269 w 58388"/>
                  <a:gd name="connsiteY4" fmla="*/ 871 h 97827"/>
                  <a:gd name="connsiteX5" fmla="*/ 3126 w 58388"/>
                  <a:gd name="connsiteY5" fmla="*/ 4171 h 97827"/>
                  <a:gd name="connsiteX6" fmla="*/ 3251 w 58388"/>
                  <a:gd name="connsiteY6" fmla="*/ 5556 h 97827"/>
                  <a:gd name="connsiteX7" fmla="*/ 3043 w 58388"/>
                  <a:gd name="connsiteY7" fmla="*/ 6841 h 97827"/>
                  <a:gd name="connsiteX8" fmla="*/ 2836 w 58388"/>
                  <a:gd name="connsiteY8" fmla="*/ 8400 h 97827"/>
                  <a:gd name="connsiteX9" fmla="*/ 3466 w 58388"/>
                  <a:gd name="connsiteY9" fmla="*/ 13542 h 97827"/>
                  <a:gd name="connsiteX10" fmla="*/ 4097 w 58388"/>
                  <a:gd name="connsiteY10" fmla="*/ 29721 h 97827"/>
                  <a:gd name="connsiteX11" fmla="*/ 3806 w 58388"/>
                  <a:gd name="connsiteY11" fmla="*/ 44639 h 97827"/>
                  <a:gd name="connsiteX12" fmla="*/ 3947 w 58388"/>
                  <a:gd name="connsiteY12" fmla="*/ 52907 h 97827"/>
                  <a:gd name="connsiteX13" fmla="*/ 3533 w 58388"/>
                  <a:gd name="connsiteY13" fmla="*/ 62700 h 97827"/>
                  <a:gd name="connsiteX14" fmla="*/ 1957 w 58388"/>
                  <a:gd name="connsiteY14" fmla="*/ 66440 h 97827"/>
                  <a:gd name="connsiteX15" fmla="*/ 1957 w 58388"/>
                  <a:gd name="connsiteY15" fmla="*/ 66581 h 97827"/>
                  <a:gd name="connsiteX16" fmla="*/ 2604 w 58388"/>
                  <a:gd name="connsiteY16" fmla="*/ 67452 h 97827"/>
                  <a:gd name="connsiteX17" fmla="*/ 3508 w 58388"/>
                  <a:gd name="connsiteY17" fmla="*/ 68629 h 97827"/>
                  <a:gd name="connsiteX18" fmla="*/ 3989 w 58388"/>
                  <a:gd name="connsiteY18" fmla="*/ 72112 h 97827"/>
                  <a:gd name="connsiteX19" fmla="*/ 4229 w 58388"/>
                  <a:gd name="connsiteY19" fmla="*/ 77834 h 97827"/>
                  <a:gd name="connsiteX20" fmla="*/ 3566 w 58388"/>
                  <a:gd name="connsiteY20" fmla="*/ 85132 h 97827"/>
                  <a:gd name="connsiteX21" fmla="*/ 2571 w 58388"/>
                  <a:gd name="connsiteY21" fmla="*/ 90613 h 97827"/>
                  <a:gd name="connsiteX22" fmla="*/ 2571 w 58388"/>
                  <a:gd name="connsiteY22" fmla="*/ 91028 h 97827"/>
                  <a:gd name="connsiteX23" fmla="*/ 1294 w 58388"/>
                  <a:gd name="connsiteY23" fmla="*/ 94038 h 97827"/>
                  <a:gd name="connsiteX24" fmla="*/ 0 w 58388"/>
                  <a:gd name="connsiteY24" fmla="*/ 95887 h 97827"/>
                  <a:gd name="connsiteX25" fmla="*/ 1111 w 58388"/>
                  <a:gd name="connsiteY25" fmla="*/ 96617 h 97827"/>
                  <a:gd name="connsiteX26" fmla="*/ 3400 w 58388"/>
                  <a:gd name="connsiteY26" fmla="*/ 97347 h 97827"/>
                  <a:gd name="connsiteX27" fmla="*/ 4918 w 58388"/>
                  <a:gd name="connsiteY27" fmla="*/ 97828 h 97827"/>
                  <a:gd name="connsiteX28" fmla="*/ 6999 w 58388"/>
                  <a:gd name="connsiteY28" fmla="*/ 97131 h 97827"/>
                  <a:gd name="connsiteX29" fmla="*/ 10689 w 58388"/>
                  <a:gd name="connsiteY29" fmla="*/ 96086 h 97827"/>
                  <a:gd name="connsiteX30" fmla="*/ 13011 w 58388"/>
                  <a:gd name="connsiteY30" fmla="*/ 95439 h 97827"/>
                  <a:gd name="connsiteX31" fmla="*/ 13434 w 58388"/>
                  <a:gd name="connsiteY31" fmla="*/ 94005 h 97827"/>
                  <a:gd name="connsiteX32" fmla="*/ 13434 w 58388"/>
                  <a:gd name="connsiteY32" fmla="*/ 93035 h 97827"/>
                  <a:gd name="connsiteX33" fmla="*/ 13160 w 58388"/>
                  <a:gd name="connsiteY33" fmla="*/ 91293 h 97827"/>
                  <a:gd name="connsiteX34" fmla="*/ 12887 w 58388"/>
                  <a:gd name="connsiteY34" fmla="*/ 88167 h 97827"/>
                  <a:gd name="connsiteX35" fmla="*/ 13011 w 58388"/>
                  <a:gd name="connsiteY35" fmla="*/ 85040 h 97827"/>
                  <a:gd name="connsiteX36" fmla="*/ 12530 w 58388"/>
                  <a:gd name="connsiteY36" fmla="*/ 79028 h 97827"/>
                  <a:gd name="connsiteX37" fmla="*/ 12049 w 58388"/>
                  <a:gd name="connsiteY37" fmla="*/ 73937 h 97827"/>
                  <a:gd name="connsiteX38" fmla="*/ 13890 w 58388"/>
                  <a:gd name="connsiteY38" fmla="*/ 66996 h 97827"/>
                  <a:gd name="connsiteX39" fmla="*/ 20914 w 58388"/>
                  <a:gd name="connsiteY39" fmla="*/ 64707 h 97827"/>
                  <a:gd name="connsiteX40" fmla="*/ 33320 w 58388"/>
                  <a:gd name="connsiteY40" fmla="*/ 61191 h 97827"/>
                  <a:gd name="connsiteX41" fmla="*/ 43486 w 58388"/>
                  <a:gd name="connsiteY41" fmla="*/ 54665 h 97827"/>
                  <a:gd name="connsiteX42" fmla="*/ 51878 w 58388"/>
                  <a:gd name="connsiteY42" fmla="*/ 44805 h 97827"/>
                  <a:gd name="connsiteX43" fmla="*/ 56970 w 58388"/>
                  <a:gd name="connsiteY43" fmla="*/ 35542 h 97827"/>
                  <a:gd name="connsiteX44" fmla="*/ 58388 w 58388"/>
                  <a:gd name="connsiteY44" fmla="*/ 27341 h 97827"/>
                  <a:gd name="connsiteX45" fmla="*/ 57451 w 58388"/>
                  <a:gd name="connsiteY45" fmla="*/ 17721 h 97827"/>
                  <a:gd name="connsiteX46" fmla="*/ 54366 w 58388"/>
                  <a:gd name="connsiteY46" fmla="*/ 11659 h 97827"/>
                  <a:gd name="connsiteX47" fmla="*/ 49275 w 58388"/>
                  <a:gd name="connsiteY47" fmla="*/ 32217 h 97827"/>
                  <a:gd name="connsiteX48" fmla="*/ 47666 w 58388"/>
                  <a:gd name="connsiteY48" fmla="*/ 37872 h 97827"/>
                  <a:gd name="connsiteX49" fmla="*/ 45717 w 58388"/>
                  <a:gd name="connsiteY49" fmla="*/ 42558 h 97827"/>
                  <a:gd name="connsiteX50" fmla="*/ 42151 w 58388"/>
                  <a:gd name="connsiteY50" fmla="*/ 46795 h 97827"/>
                  <a:gd name="connsiteX51" fmla="*/ 37980 w 58388"/>
                  <a:gd name="connsiteY51" fmla="*/ 51157 h 97827"/>
                  <a:gd name="connsiteX52" fmla="*/ 32101 w 58388"/>
                  <a:gd name="connsiteY52" fmla="*/ 54847 h 97827"/>
                  <a:gd name="connsiteX53" fmla="*/ 23145 w 58388"/>
                  <a:gd name="connsiteY53" fmla="*/ 58214 h 97827"/>
                  <a:gd name="connsiteX54" fmla="*/ 12605 w 58388"/>
                  <a:gd name="connsiteY54" fmla="*/ 60602 h 97827"/>
                  <a:gd name="connsiteX55" fmla="*/ 12455 w 58388"/>
                  <a:gd name="connsiteY55" fmla="*/ 50610 h 97827"/>
                  <a:gd name="connsiteX56" fmla="*/ 12455 w 58388"/>
                  <a:gd name="connsiteY56" fmla="*/ 34854 h 97827"/>
                  <a:gd name="connsiteX57" fmla="*/ 12605 w 58388"/>
                  <a:gd name="connsiteY57" fmla="*/ 22896 h 97827"/>
                  <a:gd name="connsiteX58" fmla="*/ 12041 w 58388"/>
                  <a:gd name="connsiteY58" fmla="*/ 12066 h 97827"/>
                  <a:gd name="connsiteX59" fmla="*/ 13393 w 58388"/>
                  <a:gd name="connsiteY59" fmla="*/ 6535 h 97827"/>
                  <a:gd name="connsiteX60" fmla="*/ 18128 w 58388"/>
                  <a:gd name="connsiteY60" fmla="*/ 4976 h 97827"/>
                  <a:gd name="connsiteX61" fmla="*/ 22962 w 58388"/>
                  <a:gd name="connsiteY61" fmla="*/ 4976 h 97827"/>
                  <a:gd name="connsiteX62" fmla="*/ 37466 w 58388"/>
                  <a:gd name="connsiteY62" fmla="*/ 8152 h 97827"/>
                  <a:gd name="connsiteX63" fmla="*/ 45924 w 58388"/>
                  <a:gd name="connsiteY63" fmla="*/ 14811 h 97827"/>
                  <a:gd name="connsiteX64" fmla="*/ 49598 w 58388"/>
                  <a:gd name="connsiteY64" fmla="*/ 26022 h 97827"/>
                  <a:gd name="connsiteX65" fmla="*/ 49275 w 58388"/>
                  <a:gd name="connsiteY65" fmla="*/ 32217 h 97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8388" h="97827">
                    <a:moveTo>
                      <a:pt x="54366" y="11659"/>
                    </a:moveTo>
                    <a:cubicBezTo>
                      <a:pt x="52932" y="9487"/>
                      <a:pt x="50568" y="7455"/>
                      <a:pt x="47243" y="5556"/>
                    </a:cubicBezTo>
                    <a:cubicBezTo>
                      <a:pt x="43926" y="3657"/>
                      <a:pt x="39962" y="2256"/>
                      <a:pt x="35384" y="1352"/>
                    </a:cubicBezTo>
                    <a:cubicBezTo>
                      <a:pt x="30790" y="448"/>
                      <a:pt x="25409" y="0"/>
                      <a:pt x="19239" y="0"/>
                    </a:cubicBezTo>
                    <a:cubicBezTo>
                      <a:pt x="12679" y="0"/>
                      <a:pt x="8359" y="290"/>
                      <a:pt x="6269" y="871"/>
                    </a:cubicBezTo>
                    <a:cubicBezTo>
                      <a:pt x="4179" y="1451"/>
                      <a:pt x="3126" y="2546"/>
                      <a:pt x="3126" y="4171"/>
                    </a:cubicBezTo>
                    <a:lnTo>
                      <a:pt x="3251" y="5556"/>
                    </a:lnTo>
                    <a:cubicBezTo>
                      <a:pt x="3251" y="5780"/>
                      <a:pt x="3184" y="6219"/>
                      <a:pt x="3043" y="6841"/>
                    </a:cubicBezTo>
                    <a:cubicBezTo>
                      <a:pt x="2911" y="7455"/>
                      <a:pt x="2836" y="7986"/>
                      <a:pt x="2836" y="8400"/>
                    </a:cubicBezTo>
                    <a:cubicBezTo>
                      <a:pt x="2836" y="8533"/>
                      <a:pt x="3043" y="10250"/>
                      <a:pt x="3466" y="13542"/>
                    </a:cubicBezTo>
                    <a:cubicBezTo>
                      <a:pt x="3881" y="16826"/>
                      <a:pt x="4097" y="22208"/>
                      <a:pt x="4097" y="29721"/>
                    </a:cubicBezTo>
                    <a:lnTo>
                      <a:pt x="3806" y="44639"/>
                    </a:lnTo>
                    <a:lnTo>
                      <a:pt x="3947" y="52907"/>
                    </a:lnTo>
                    <a:cubicBezTo>
                      <a:pt x="3947" y="56887"/>
                      <a:pt x="3806" y="60154"/>
                      <a:pt x="3533" y="62700"/>
                    </a:cubicBezTo>
                    <a:cubicBezTo>
                      <a:pt x="2471" y="65055"/>
                      <a:pt x="1957" y="66308"/>
                      <a:pt x="1957" y="66440"/>
                    </a:cubicBezTo>
                    <a:lnTo>
                      <a:pt x="1957" y="66581"/>
                    </a:lnTo>
                    <a:cubicBezTo>
                      <a:pt x="1957" y="66681"/>
                      <a:pt x="2164" y="66971"/>
                      <a:pt x="2604" y="67452"/>
                    </a:cubicBezTo>
                    <a:cubicBezTo>
                      <a:pt x="3035" y="67933"/>
                      <a:pt x="3342" y="68323"/>
                      <a:pt x="3508" y="68629"/>
                    </a:cubicBezTo>
                    <a:cubicBezTo>
                      <a:pt x="3674" y="68936"/>
                      <a:pt x="3831" y="70097"/>
                      <a:pt x="3989" y="72112"/>
                    </a:cubicBezTo>
                    <a:cubicBezTo>
                      <a:pt x="4155" y="74111"/>
                      <a:pt x="4229" y="76026"/>
                      <a:pt x="4229" y="77834"/>
                    </a:cubicBezTo>
                    <a:cubicBezTo>
                      <a:pt x="4229" y="80894"/>
                      <a:pt x="4022" y="83324"/>
                      <a:pt x="3566" y="85132"/>
                    </a:cubicBezTo>
                    <a:cubicBezTo>
                      <a:pt x="3135" y="86939"/>
                      <a:pt x="2795" y="88756"/>
                      <a:pt x="2571" y="90613"/>
                    </a:cubicBezTo>
                    <a:lnTo>
                      <a:pt x="2571" y="91028"/>
                    </a:lnTo>
                    <a:cubicBezTo>
                      <a:pt x="2571" y="92089"/>
                      <a:pt x="2148" y="93093"/>
                      <a:pt x="1294" y="94038"/>
                    </a:cubicBezTo>
                    <a:cubicBezTo>
                      <a:pt x="439" y="94992"/>
                      <a:pt x="0" y="95605"/>
                      <a:pt x="0" y="95887"/>
                    </a:cubicBezTo>
                    <a:cubicBezTo>
                      <a:pt x="0" y="96211"/>
                      <a:pt x="373" y="96451"/>
                      <a:pt x="1111" y="96617"/>
                    </a:cubicBezTo>
                    <a:cubicBezTo>
                      <a:pt x="1849" y="96783"/>
                      <a:pt x="2612" y="97023"/>
                      <a:pt x="3400" y="97347"/>
                    </a:cubicBezTo>
                    <a:cubicBezTo>
                      <a:pt x="4171" y="97670"/>
                      <a:pt x="4685" y="97828"/>
                      <a:pt x="4918" y="97828"/>
                    </a:cubicBezTo>
                    <a:cubicBezTo>
                      <a:pt x="5108" y="97828"/>
                      <a:pt x="5788" y="97604"/>
                      <a:pt x="6999" y="97131"/>
                    </a:cubicBezTo>
                    <a:cubicBezTo>
                      <a:pt x="8193" y="96667"/>
                      <a:pt x="9429" y="96327"/>
                      <a:pt x="10689" y="96086"/>
                    </a:cubicBezTo>
                    <a:cubicBezTo>
                      <a:pt x="11958" y="95862"/>
                      <a:pt x="12737" y="95638"/>
                      <a:pt x="13011" y="95439"/>
                    </a:cubicBezTo>
                    <a:cubicBezTo>
                      <a:pt x="13285" y="95232"/>
                      <a:pt x="13434" y="94743"/>
                      <a:pt x="13434" y="94005"/>
                    </a:cubicBezTo>
                    <a:lnTo>
                      <a:pt x="13434" y="93035"/>
                    </a:lnTo>
                    <a:lnTo>
                      <a:pt x="13160" y="91293"/>
                    </a:lnTo>
                    <a:cubicBezTo>
                      <a:pt x="12970" y="90132"/>
                      <a:pt x="12887" y="89104"/>
                      <a:pt x="12887" y="88167"/>
                    </a:cubicBezTo>
                    <a:lnTo>
                      <a:pt x="13011" y="85040"/>
                    </a:lnTo>
                    <a:cubicBezTo>
                      <a:pt x="13011" y="82918"/>
                      <a:pt x="12845" y="80919"/>
                      <a:pt x="12530" y="79028"/>
                    </a:cubicBezTo>
                    <a:cubicBezTo>
                      <a:pt x="12207" y="77154"/>
                      <a:pt x="12049" y="75471"/>
                      <a:pt x="12049" y="73937"/>
                    </a:cubicBezTo>
                    <a:cubicBezTo>
                      <a:pt x="12049" y="70329"/>
                      <a:pt x="12663" y="68008"/>
                      <a:pt x="13890" y="66996"/>
                    </a:cubicBezTo>
                    <a:cubicBezTo>
                      <a:pt x="15117" y="65976"/>
                      <a:pt x="17448" y="65205"/>
                      <a:pt x="20914" y="64707"/>
                    </a:cubicBezTo>
                    <a:cubicBezTo>
                      <a:pt x="25574" y="63994"/>
                      <a:pt x="29696" y="62841"/>
                      <a:pt x="33320" y="61191"/>
                    </a:cubicBezTo>
                    <a:cubicBezTo>
                      <a:pt x="36943" y="59549"/>
                      <a:pt x="40327" y="57368"/>
                      <a:pt x="43486" y="54665"/>
                    </a:cubicBezTo>
                    <a:cubicBezTo>
                      <a:pt x="46646" y="51961"/>
                      <a:pt x="49449" y="48669"/>
                      <a:pt x="51878" y="44805"/>
                    </a:cubicBezTo>
                    <a:cubicBezTo>
                      <a:pt x="54325" y="40940"/>
                      <a:pt x="56016" y="37847"/>
                      <a:pt x="56970" y="35542"/>
                    </a:cubicBezTo>
                    <a:cubicBezTo>
                      <a:pt x="57915" y="33220"/>
                      <a:pt x="58388" y="30484"/>
                      <a:pt x="58388" y="27341"/>
                    </a:cubicBezTo>
                    <a:cubicBezTo>
                      <a:pt x="58388" y="22813"/>
                      <a:pt x="58081" y="19604"/>
                      <a:pt x="57451" y="17721"/>
                    </a:cubicBezTo>
                    <a:cubicBezTo>
                      <a:pt x="56821" y="15864"/>
                      <a:pt x="55809" y="13832"/>
                      <a:pt x="54366" y="11659"/>
                    </a:cubicBezTo>
                    <a:close/>
                    <a:moveTo>
                      <a:pt x="49275" y="32217"/>
                    </a:moveTo>
                    <a:cubicBezTo>
                      <a:pt x="49084" y="33975"/>
                      <a:pt x="48537" y="35857"/>
                      <a:pt x="47666" y="37872"/>
                    </a:cubicBezTo>
                    <a:cubicBezTo>
                      <a:pt x="46778" y="39887"/>
                      <a:pt x="46140" y="41446"/>
                      <a:pt x="45717" y="42558"/>
                    </a:cubicBezTo>
                    <a:cubicBezTo>
                      <a:pt x="44896" y="43669"/>
                      <a:pt x="43702" y="45070"/>
                      <a:pt x="42151" y="46795"/>
                    </a:cubicBezTo>
                    <a:cubicBezTo>
                      <a:pt x="40609" y="48503"/>
                      <a:pt x="39224" y="49971"/>
                      <a:pt x="37980" y="51157"/>
                    </a:cubicBezTo>
                    <a:cubicBezTo>
                      <a:pt x="36720" y="52368"/>
                      <a:pt x="34771" y="53587"/>
                      <a:pt x="32101" y="54847"/>
                    </a:cubicBezTo>
                    <a:cubicBezTo>
                      <a:pt x="29430" y="56091"/>
                      <a:pt x="26445" y="57219"/>
                      <a:pt x="23145" y="58214"/>
                    </a:cubicBezTo>
                    <a:cubicBezTo>
                      <a:pt x="19844" y="59192"/>
                      <a:pt x="16328" y="60005"/>
                      <a:pt x="12605" y="60602"/>
                    </a:cubicBezTo>
                    <a:cubicBezTo>
                      <a:pt x="12505" y="58106"/>
                      <a:pt x="12455" y="54773"/>
                      <a:pt x="12455" y="50610"/>
                    </a:cubicBezTo>
                    <a:lnTo>
                      <a:pt x="12455" y="34854"/>
                    </a:lnTo>
                    <a:lnTo>
                      <a:pt x="12605" y="22896"/>
                    </a:lnTo>
                    <a:lnTo>
                      <a:pt x="12041" y="12066"/>
                    </a:lnTo>
                    <a:cubicBezTo>
                      <a:pt x="12041" y="9420"/>
                      <a:pt x="12489" y="7588"/>
                      <a:pt x="13393" y="6535"/>
                    </a:cubicBezTo>
                    <a:cubicBezTo>
                      <a:pt x="14296" y="5506"/>
                      <a:pt x="15872" y="4976"/>
                      <a:pt x="18128" y="4976"/>
                    </a:cubicBezTo>
                    <a:lnTo>
                      <a:pt x="22962" y="4976"/>
                    </a:lnTo>
                    <a:cubicBezTo>
                      <a:pt x="29422" y="4976"/>
                      <a:pt x="34257" y="6037"/>
                      <a:pt x="37466" y="8152"/>
                    </a:cubicBezTo>
                    <a:cubicBezTo>
                      <a:pt x="40659" y="10250"/>
                      <a:pt x="43495" y="12472"/>
                      <a:pt x="45924" y="14811"/>
                    </a:cubicBezTo>
                    <a:cubicBezTo>
                      <a:pt x="48371" y="17149"/>
                      <a:pt x="49598" y="20881"/>
                      <a:pt x="49598" y="26022"/>
                    </a:cubicBezTo>
                    <a:cubicBezTo>
                      <a:pt x="49598" y="28402"/>
                      <a:pt x="49490" y="30459"/>
                      <a:pt x="49275" y="32217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="" xmlns:a16="http://schemas.microsoft.com/office/drawing/2014/main" id="{882F62EE-90F7-46B2-9F6D-3DA80FAF379F}"/>
                  </a:ext>
                </a:extLst>
              </p:cNvPr>
              <p:cNvSpPr/>
              <p:nvPr/>
            </p:nvSpPr>
            <p:spPr>
              <a:xfrm>
                <a:off x="6205899" y="2019279"/>
                <a:ext cx="78754" cy="97562"/>
              </a:xfrm>
              <a:custGeom>
                <a:avLst/>
                <a:gdLst>
                  <a:gd name="connsiteX0" fmla="*/ 68488 w 78754"/>
                  <a:gd name="connsiteY0" fmla="*/ 1799 h 97562"/>
                  <a:gd name="connsiteX1" fmla="*/ 64301 w 78754"/>
                  <a:gd name="connsiteY1" fmla="*/ 2156 h 97562"/>
                  <a:gd name="connsiteX2" fmla="*/ 63753 w 78754"/>
                  <a:gd name="connsiteY2" fmla="*/ 2156 h 97562"/>
                  <a:gd name="connsiteX3" fmla="*/ 61755 w 78754"/>
                  <a:gd name="connsiteY3" fmla="*/ 1882 h 97562"/>
                  <a:gd name="connsiteX4" fmla="*/ 50477 w 78754"/>
                  <a:gd name="connsiteY4" fmla="*/ 2156 h 97562"/>
                  <a:gd name="connsiteX5" fmla="*/ 45916 w 78754"/>
                  <a:gd name="connsiteY5" fmla="*/ 2513 h 97562"/>
                  <a:gd name="connsiteX6" fmla="*/ 42806 w 78754"/>
                  <a:gd name="connsiteY6" fmla="*/ 2853 h 97562"/>
                  <a:gd name="connsiteX7" fmla="*/ 41032 w 78754"/>
                  <a:gd name="connsiteY7" fmla="*/ 1401 h 97562"/>
                  <a:gd name="connsiteX8" fmla="*/ 39133 w 78754"/>
                  <a:gd name="connsiteY8" fmla="*/ 357 h 97562"/>
                  <a:gd name="connsiteX9" fmla="*/ 37955 w 78754"/>
                  <a:gd name="connsiteY9" fmla="*/ 630 h 97562"/>
                  <a:gd name="connsiteX10" fmla="*/ 36993 w 78754"/>
                  <a:gd name="connsiteY10" fmla="*/ 0 h 97562"/>
                  <a:gd name="connsiteX11" fmla="*/ 36579 w 78754"/>
                  <a:gd name="connsiteY11" fmla="*/ 904 h 97562"/>
                  <a:gd name="connsiteX12" fmla="*/ 29663 w 78754"/>
                  <a:gd name="connsiteY12" fmla="*/ 1741 h 97562"/>
                  <a:gd name="connsiteX13" fmla="*/ 19289 w 78754"/>
                  <a:gd name="connsiteY13" fmla="*/ 1741 h 97562"/>
                  <a:gd name="connsiteX14" fmla="*/ 9238 w 78754"/>
                  <a:gd name="connsiteY14" fmla="*/ 1045 h 97562"/>
                  <a:gd name="connsiteX15" fmla="*/ 3740 w 78754"/>
                  <a:gd name="connsiteY15" fmla="*/ 348 h 97562"/>
                  <a:gd name="connsiteX16" fmla="*/ 1310 w 78754"/>
                  <a:gd name="connsiteY16" fmla="*/ 896 h 97562"/>
                  <a:gd name="connsiteX17" fmla="*/ 1310 w 78754"/>
                  <a:gd name="connsiteY17" fmla="*/ 1186 h 97562"/>
                  <a:gd name="connsiteX18" fmla="*/ 663 w 78754"/>
                  <a:gd name="connsiteY18" fmla="*/ 4138 h 97562"/>
                  <a:gd name="connsiteX19" fmla="*/ 0 w 78754"/>
                  <a:gd name="connsiteY19" fmla="*/ 6875 h 97562"/>
                  <a:gd name="connsiteX20" fmla="*/ 207 w 78754"/>
                  <a:gd name="connsiteY20" fmla="*/ 7986 h 97562"/>
                  <a:gd name="connsiteX21" fmla="*/ 4835 w 78754"/>
                  <a:gd name="connsiteY21" fmla="*/ 9578 h 97562"/>
                  <a:gd name="connsiteX22" fmla="*/ 8608 w 78754"/>
                  <a:gd name="connsiteY22" fmla="*/ 8981 h 97562"/>
                  <a:gd name="connsiteX23" fmla="*/ 10930 w 78754"/>
                  <a:gd name="connsiteY23" fmla="*/ 8400 h 97562"/>
                  <a:gd name="connsiteX24" fmla="*/ 13218 w 78754"/>
                  <a:gd name="connsiteY24" fmla="*/ 9097 h 97562"/>
                  <a:gd name="connsiteX25" fmla="*/ 19712 w 78754"/>
                  <a:gd name="connsiteY25" fmla="*/ 7289 h 97562"/>
                  <a:gd name="connsiteX26" fmla="*/ 23725 w 78754"/>
                  <a:gd name="connsiteY26" fmla="*/ 7563 h 97562"/>
                  <a:gd name="connsiteX27" fmla="*/ 27863 w 78754"/>
                  <a:gd name="connsiteY27" fmla="*/ 7919 h 97562"/>
                  <a:gd name="connsiteX28" fmla="*/ 29397 w 78754"/>
                  <a:gd name="connsiteY28" fmla="*/ 8500 h 97562"/>
                  <a:gd name="connsiteX29" fmla="*/ 29671 w 78754"/>
                  <a:gd name="connsiteY29" fmla="*/ 9727 h 97562"/>
                  <a:gd name="connsiteX30" fmla="*/ 29464 w 78754"/>
                  <a:gd name="connsiteY30" fmla="*/ 10697 h 97562"/>
                  <a:gd name="connsiteX31" fmla="*/ 30782 w 78754"/>
                  <a:gd name="connsiteY31" fmla="*/ 29729 h 97562"/>
                  <a:gd name="connsiteX32" fmla="*/ 30359 w 78754"/>
                  <a:gd name="connsiteY32" fmla="*/ 61456 h 97562"/>
                  <a:gd name="connsiteX33" fmla="*/ 28004 w 78754"/>
                  <a:gd name="connsiteY33" fmla="*/ 87279 h 97562"/>
                  <a:gd name="connsiteX34" fmla="*/ 27797 w 78754"/>
                  <a:gd name="connsiteY34" fmla="*/ 87910 h 97562"/>
                  <a:gd name="connsiteX35" fmla="*/ 28004 w 78754"/>
                  <a:gd name="connsiteY35" fmla="*/ 91451 h 97562"/>
                  <a:gd name="connsiteX36" fmla="*/ 26976 w 78754"/>
                  <a:gd name="connsiteY36" fmla="*/ 96592 h 97562"/>
                  <a:gd name="connsiteX37" fmla="*/ 27523 w 78754"/>
                  <a:gd name="connsiteY37" fmla="*/ 96592 h 97562"/>
                  <a:gd name="connsiteX38" fmla="*/ 29455 w 78754"/>
                  <a:gd name="connsiteY38" fmla="*/ 96451 h 97562"/>
                  <a:gd name="connsiteX39" fmla="*/ 31470 w 78754"/>
                  <a:gd name="connsiteY39" fmla="*/ 96318 h 97562"/>
                  <a:gd name="connsiteX40" fmla="*/ 33344 w 78754"/>
                  <a:gd name="connsiteY40" fmla="*/ 97562 h 97562"/>
                  <a:gd name="connsiteX41" fmla="*/ 35758 w 78754"/>
                  <a:gd name="connsiteY41" fmla="*/ 96036 h 97562"/>
                  <a:gd name="connsiteX42" fmla="*/ 36579 w 78754"/>
                  <a:gd name="connsiteY42" fmla="*/ 96874 h 97562"/>
                  <a:gd name="connsiteX43" fmla="*/ 36993 w 78754"/>
                  <a:gd name="connsiteY43" fmla="*/ 96327 h 97562"/>
                  <a:gd name="connsiteX44" fmla="*/ 36844 w 78754"/>
                  <a:gd name="connsiteY44" fmla="*/ 95630 h 97562"/>
                  <a:gd name="connsiteX45" fmla="*/ 40518 w 78754"/>
                  <a:gd name="connsiteY45" fmla="*/ 93325 h 97562"/>
                  <a:gd name="connsiteX46" fmla="*/ 39970 w 78754"/>
                  <a:gd name="connsiteY46" fmla="*/ 90945 h 97562"/>
                  <a:gd name="connsiteX47" fmla="*/ 38793 w 78754"/>
                  <a:gd name="connsiteY47" fmla="*/ 85065 h 97562"/>
                  <a:gd name="connsiteX48" fmla="*/ 37532 w 78754"/>
                  <a:gd name="connsiteY48" fmla="*/ 81118 h 97562"/>
                  <a:gd name="connsiteX49" fmla="*/ 38229 w 78754"/>
                  <a:gd name="connsiteY49" fmla="*/ 78141 h 97562"/>
                  <a:gd name="connsiteX50" fmla="*/ 37408 w 78754"/>
                  <a:gd name="connsiteY50" fmla="*/ 63206 h 97562"/>
                  <a:gd name="connsiteX51" fmla="*/ 37507 w 78754"/>
                  <a:gd name="connsiteY51" fmla="*/ 57891 h 97562"/>
                  <a:gd name="connsiteX52" fmla="*/ 38005 w 78754"/>
                  <a:gd name="connsiteY52" fmla="*/ 53205 h 97562"/>
                  <a:gd name="connsiteX53" fmla="*/ 38925 w 78754"/>
                  <a:gd name="connsiteY53" fmla="*/ 48420 h 97562"/>
                  <a:gd name="connsiteX54" fmla="*/ 38503 w 78754"/>
                  <a:gd name="connsiteY54" fmla="*/ 40576 h 97562"/>
                  <a:gd name="connsiteX55" fmla="*/ 39199 w 78754"/>
                  <a:gd name="connsiteY55" fmla="*/ 24256 h 97562"/>
                  <a:gd name="connsiteX56" fmla="*/ 41488 w 78754"/>
                  <a:gd name="connsiteY56" fmla="*/ 8160 h 97562"/>
                  <a:gd name="connsiteX57" fmla="*/ 42732 w 78754"/>
                  <a:gd name="connsiteY57" fmla="*/ 7745 h 97562"/>
                  <a:gd name="connsiteX58" fmla="*/ 43146 w 78754"/>
                  <a:gd name="connsiteY58" fmla="*/ 7745 h 97562"/>
                  <a:gd name="connsiteX59" fmla="*/ 54797 w 78754"/>
                  <a:gd name="connsiteY59" fmla="*/ 7181 h 97562"/>
                  <a:gd name="connsiteX60" fmla="*/ 64143 w 78754"/>
                  <a:gd name="connsiteY60" fmla="*/ 8566 h 97562"/>
                  <a:gd name="connsiteX61" fmla="*/ 65462 w 78754"/>
                  <a:gd name="connsiteY61" fmla="*/ 8434 h 97562"/>
                  <a:gd name="connsiteX62" fmla="*/ 69890 w 78754"/>
                  <a:gd name="connsiteY62" fmla="*/ 8707 h 97562"/>
                  <a:gd name="connsiteX63" fmla="*/ 75645 w 78754"/>
                  <a:gd name="connsiteY63" fmla="*/ 8981 h 97562"/>
                  <a:gd name="connsiteX64" fmla="*/ 77237 w 78754"/>
                  <a:gd name="connsiteY64" fmla="*/ 8707 h 97562"/>
                  <a:gd name="connsiteX65" fmla="*/ 78755 w 78754"/>
                  <a:gd name="connsiteY65" fmla="*/ 3151 h 97562"/>
                  <a:gd name="connsiteX66" fmla="*/ 73373 w 78754"/>
                  <a:gd name="connsiteY66" fmla="*/ 1493 h 97562"/>
                  <a:gd name="connsiteX67" fmla="*/ 68488 w 78754"/>
                  <a:gd name="connsiteY67" fmla="*/ 1799 h 97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78754" h="97562">
                    <a:moveTo>
                      <a:pt x="68488" y="1799"/>
                    </a:moveTo>
                    <a:cubicBezTo>
                      <a:pt x="66490" y="2040"/>
                      <a:pt x="65089" y="2156"/>
                      <a:pt x="64301" y="2156"/>
                    </a:cubicBezTo>
                    <a:lnTo>
                      <a:pt x="63753" y="2156"/>
                    </a:lnTo>
                    <a:lnTo>
                      <a:pt x="61755" y="1882"/>
                    </a:lnTo>
                    <a:lnTo>
                      <a:pt x="50477" y="2156"/>
                    </a:lnTo>
                    <a:cubicBezTo>
                      <a:pt x="49042" y="2156"/>
                      <a:pt x="47525" y="2272"/>
                      <a:pt x="45916" y="2513"/>
                    </a:cubicBezTo>
                    <a:cubicBezTo>
                      <a:pt x="44307" y="2737"/>
                      <a:pt x="43254" y="2853"/>
                      <a:pt x="42806" y="2853"/>
                    </a:cubicBezTo>
                    <a:cubicBezTo>
                      <a:pt x="42392" y="2579"/>
                      <a:pt x="41795" y="2098"/>
                      <a:pt x="41032" y="1401"/>
                    </a:cubicBezTo>
                    <a:cubicBezTo>
                      <a:pt x="40277" y="688"/>
                      <a:pt x="39647" y="357"/>
                      <a:pt x="39133" y="357"/>
                    </a:cubicBezTo>
                    <a:lnTo>
                      <a:pt x="37955" y="630"/>
                    </a:lnTo>
                    <a:cubicBezTo>
                      <a:pt x="37856" y="406"/>
                      <a:pt x="37541" y="199"/>
                      <a:pt x="36993" y="0"/>
                    </a:cubicBezTo>
                    <a:lnTo>
                      <a:pt x="36579" y="904"/>
                    </a:lnTo>
                    <a:cubicBezTo>
                      <a:pt x="34472" y="1468"/>
                      <a:pt x="32167" y="1741"/>
                      <a:pt x="29663" y="1741"/>
                    </a:cubicBezTo>
                    <a:lnTo>
                      <a:pt x="19289" y="1741"/>
                    </a:lnTo>
                    <a:cubicBezTo>
                      <a:pt x="15648" y="1741"/>
                      <a:pt x="12298" y="1518"/>
                      <a:pt x="9238" y="1045"/>
                    </a:cubicBezTo>
                    <a:cubicBezTo>
                      <a:pt x="6161" y="580"/>
                      <a:pt x="4337" y="348"/>
                      <a:pt x="3740" y="348"/>
                    </a:cubicBezTo>
                    <a:cubicBezTo>
                      <a:pt x="2761" y="348"/>
                      <a:pt x="1949" y="522"/>
                      <a:pt x="1310" y="896"/>
                    </a:cubicBezTo>
                    <a:lnTo>
                      <a:pt x="1310" y="1186"/>
                    </a:lnTo>
                    <a:cubicBezTo>
                      <a:pt x="1310" y="1932"/>
                      <a:pt x="1103" y="2911"/>
                      <a:pt x="663" y="4138"/>
                    </a:cubicBezTo>
                    <a:cubicBezTo>
                      <a:pt x="216" y="5365"/>
                      <a:pt x="0" y="6277"/>
                      <a:pt x="0" y="6875"/>
                    </a:cubicBezTo>
                    <a:cubicBezTo>
                      <a:pt x="0" y="7339"/>
                      <a:pt x="66" y="7712"/>
                      <a:pt x="207" y="7986"/>
                    </a:cubicBezTo>
                    <a:cubicBezTo>
                      <a:pt x="1451" y="9047"/>
                      <a:pt x="2994" y="9578"/>
                      <a:pt x="4835" y="9578"/>
                    </a:cubicBezTo>
                    <a:cubicBezTo>
                      <a:pt x="6443" y="9578"/>
                      <a:pt x="7704" y="9387"/>
                      <a:pt x="8608" y="8981"/>
                    </a:cubicBezTo>
                    <a:cubicBezTo>
                      <a:pt x="9512" y="8591"/>
                      <a:pt x="10283" y="8400"/>
                      <a:pt x="10930" y="8400"/>
                    </a:cubicBezTo>
                    <a:cubicBezTo>
                      <a:pt x="11668" y="8400"/>
                      <a:pt x="12431" y="8624"/>
                      <a:pt x="13218" y="9097"/>
                    </a:cubicBezTo>
                    <a:cubicBezTo>
                      <a:pt x="13865" y="7886"/>
                      <a:pt x="16021" y="7289"/>
                      <a:pt x="19712" y="7289"/>
                    </a:cubicBezTo>
                    <a:cubicBezTo>
                      <a:pt x="20499" y="7289"/>
                      <a:pt x="21843" y="7389"/>
                      <a:pt x="23725" y="7563"/>
                    </a:cubicBezTo>
                    <a:lnTo>
                      <a:pt x="27863" y="7919"/>
                    </a:lnTo>
                    <a:cubicBezTo>
                      <a:pt x="28701" y="8002"/>
                      <a:pt x="29198" y="8210"/>
                      <a:pt x="29397" y="8500"/>
                    </a:cubicBezTo>
                    <a:cubicBezTo>
                      <a:pt x="29571" y="8807"/>
                      <a:pt x="29671" y="9213"/>
                      <a:pt x="29671" y="9727"/>
                    </a:cubicBezTo>
                    <a:cubicBezTo>
                      <a:pt x="29671" y="10100"/>
                      <a:pt x="29605" y="10424"/>
                      <a:pt x="29464" y="10697"/>
                    </a:cubicBezTo>
                    <a:cubicBezTo>
                      <a:pt x="30351" y="13243"/>
                      <a:pt x="30782" y="19595"/>
                      <a:pt x="30782" y="29729"/>
                    </a:cubicBezTo>
                    <a:lnTo>
                      <a:pt x="30359" y="61456"/>
                    </a:lnTo>
                    <a:cubicBezTo>
                      <a:pt x="30359" y="74559"/>
                      <a:pt x="29571" y="83175"/>
                      <a:pt x="28004" y="87279"/>
                    </a:cubicBezTo>
                    <a:cubicBezTo>
                      <a:pt x="27855" y="87653"/>
                      <a:pt x="27797" y="87860"/>
                      <a:pt x="27797" y="87910"/>
                    </a:cubicBezTo>
                    <a:cubicBezTo>
                      <a:pt x="27797" y="88747"/>
                      <a:pt x="27863" y="89925"/>
                      <a:pt x="28004" y="91451"/>
                    </a:cubicBezTo>
                    <a:cubicBezTo>
                      <a:pt x="28278" y="94370"/>
                      <a:pt x="27938" y="96078"/>
                      <a:pt x="26976" y="96592"/>
                    </a:cubicBezTo>
                    <a:lnTo>
                      <a:pt x="27523" y="96592"/>
                    </a:lnTo>
                    <a:cubicBezTo>
                      <a:pt x="27938" y="96592"/>
                      <a:pt x="28585" y="96542"/>
                      <a:pt x="29455" y="96451"/>
                    </a:cubicBezTo>
                    <a:cubicBezTo>
                      <a:pt x="30343" y="96368"/>
                      <a:pt x="31006" y="96318"/>
                      <a:pt x="31470" y="96318"/>
                    </a:cubicBezTo>
                    <a:cubicBezTo>
                      <a:pt x="32441" y="96318"/>
                      <a:pt x="33046" y="96716"/>
                      <a:pt x="33344" y="97562"/>
                    </a:cubicBezTo>
                    <a:cubicBezTo>
                      <a:pt x="34016" y="97289"/>
                      <a:pt x="34845" y="96774"/>
                      <a:pt x="35758" y="96036"/>
                    </a:cubicBezTo>
                    <a:cubicBezTo>
                      <a:pt x="36031" y="96600"/>
                      <a:pt x="36305" y="96874"/>
                      <a:pt x="36579" y="96874"/>
                    </a:cubicBezTo>
                    <a:cubicBezTo>
                      <a:pt x="36852" y="96874"/>
                      <a:pt x="36993" y="96700"/>
                      <a:pt x="36993" y="96327"/>
                    </a:cubicBezTo>
                    <a:cubicBezTo>
                      <a:pt x="36993" y="96003"/>
                      <a:pt x="36943" y="95763"/>
                      <a:pt x="36844" y="95630"/>
                    </a:cubicBezTo>
                    <a:cubicBezTo>
                      <a:pt x="39290" y="94743"/>
                      <a:pt x="40518" y="93988"/>
                      <a:pt x="40518" y="93325"/>
                    </a:cubicBezTo>
                    <a:cubicBezTo>
                      <a:pt x="40518" y="93051"/>
                      <a:pt x="40327" y="92263"/>
                      <a:pt x="39970" y="90945"/>
                    </a:cubicBezTo>
                    <a:cubicBezTo>
                      <a:pt x="39597" y="89626"/>
                      <a:pt x="39199" y="87661"/>
                      <a:pt x="38793" y="85065"/>
                    </a:cubicBezTo>
                    <a:cubicBezTo>
                      <a:pt x="38378" y="82486"/>
                      <a:pt x="37955" y="81168"/>
                      <a:pt x="37532" y="81118"/>
                    </a:cubicBezTo>
                    <a:cubicBezTo>
                      <a:pt x="37997" y="80878"/>
                      <a:pt x="38229" y="79891"/>
                      <a:pt x="38229" y="78141"/>
                    </a:cubicBezTo>
                    <a:lnTo>
                      <a:pt x="37408" y="63206"/>
                    </a:lnTo>
                    <a:cubicBezTo>
                      <a:pt x="37408" y="61224"/>
                      <a:pt x="37441" y="59450"/>
                      <a:pt x="37507" y="57891"/>
                    </a:cubicBezTo>
                    <a:cubicBezTo>
                      <a:pt x="37574" y="56348"/>
                      <a:pt x="37731" y="54781"/>
                      <a:pt x="38005" y="53205"/>
                    </a:cubicBezTo>
                    <a:lnTo>
                      <a:pt x="38925" y="48420"/>
                    </a:lnTo>
                    <a:lnTo>
                      <a:pt x="38503" y="40576"/>
                    </a:lnTo>
                    <a:cubicBezTo>
                      <a:pt x="38503" y="36545"/>
                      <a:pt x="38743" y="31122"/>
                      <a:pt x="39199" y="24256"/>
                    </a:cubicBezTo>
                    <a:cubicBezTo>
                      <a:pt x="39663" y="17406"/>
                      <a:pt x="40426" y="12041"/>
                      <a:pt x="41488" y="8160"/>
                    </a:cubicBezTo>
                    <a:cubicBezTo>
                      <a:pt x="41911" y="7870"/>
                      <a:pt x="42325" y="7745"/>
                      <a:pt x="42732" y="7745"/>
                    </a:cubicBezTo>
                    <a:lnTo>
                      <a:pt x="43146" y="7745"/>
                    </a:lnTo>
                    <a:lnTo>
                      <a:pt x="54797" y="7181"/>
                    </a:lnTo>
                    <a:cubicBezTo>
                      <a:pt x="60337" y="7181"/>
                      <a:pt x="63447" y="7646"/>
                      <a:pt x="64143" y="8566"/>
                    </a:cubicBezTo>
                    <a:cubicBezTo>
                      <a:pt x="64417" y="8483"/>
                      <a:pt x="64865" y="8434"/>
                      <a:pt x="65462" y="8434"/>
                    </a:cubicBezTo>
                    <a:cubicBezTo>
                      <a:pt x="66200" y="8434"/>
                      <a:pt x="67668" y="8533"/>
                      <a:pt x="69890" y="8707"/>
                    </a:cubicBezTo>
                    <a:cubicBezTo>
                      <a:pt x="72112" y="8898"/>
                      <a:pt x="74028" y="8981"/>
                      <a:pt x="75645" y="8981"/>
                    </a:cubicBezTo>
                    <a:cubicBezTo>
                      <a:pt x="75745" y="8981"/>
                      <a:pt x="76275" y="8898"/>
                      <a:pt x="77237" y="8707"/>
                    </a:cubicBezTo>
                    <a:cubicBezTo>
                      <a:pt x="77975" y="7322"/>
                      <a:pt x="78481" y="5473"/>
                      <a:pt x="78755" y="3151"/>
                    </a:cubicBezTo>
                    <a:cubicBezTo>
                      <a:pt x="78207" y="2040"/>
                      <a:pt x="76416" y="1493"/>
                      <a:pt x="73373" y="1493"/>
                    </a:cubicBezTo>
                    <a:cubicBezTo>
                      <a:pt x="72112" y="1459"/>
                      <a:pt x="70504" y="1567"/>
                      <a:pt x="68488" y="1799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1" name="图形 61">
              <a:extLst>
                <a:ext uri="{FF2B5EF4-FFF2-40B4-BE49-F238E27FC236}">
                  <a16:creationId xmlns="" xmlns:a16="http://schemas.microsoft.com/office/drawing/2014/main" id="{8BA319A7-D50F-4850-8468-F4EB28D3FB4C}"/>
                </a:ext>
              </a:extLst>
            </p:cNvPr>
            <p:cNvGrpSpPr/>
            <p:nvPr/>
          </p:nvGrpSpPr>
          <p:grpSpPr>
            <a:xfrm>
              <a:off x="6681724" y="1541256"/>
              <a:ext cx="106275" cy="105105"/>
              <a:chOff x="6681724" y="1541256"/>
              <a:chExt cx="106275" cy="105105"/>
            </a:xfrm>
            <a:grpFill/>
          </p:grpSpPr>
          <p:sp>
            <p:nvSpPr>
              <p:cNvPr id="82" name="任意多边形: 形状 81">
                <a:extLst>
                  <a:ext uri="{FF2B5EF4-FFF2-40B4-BE49-F238E27FC236}">
                    <a16:creationId xmlns="" xmlns:a16="http://schemas.microsoft.com/office/drawing/2014/main" id="{C280AB14-757E-42B9-9EDD-0BB8E52B1AB8}"/>
                  </a:ext>
                </a:extLst>
              </p:cNvPr>
              <p:cNvSpPr/>
              <p:nvPr/>
            </p:nvSpPr>
            <p:spPr>
              <a:xfrm>
                <a:off x="6681724" y="1541256"/>
                <a:ext cx="106275" cy="105105"/>
              </a:xfrm>
              <a:custGeom>
                <a:avLst/>
                <a:gdLst>
                  <a:gd name="connsiteX0" fmla="*/ 52147 w 106275"/>
                  <a:gd name="connsiteY0" fmla="*/ 105105 h 105105"/>
                  <a:gd name="connsiteX1" fmla="*/ 7002 w 106275"/>
                  <a:gd name="connsiteY1" fmla="*/ 79042 h 105105"/>
                  <a:gd name="connsiteX2" fmla="*/ 252 w 106275"/>
                  <a:gd name="connsiteY2" fmla="*/ 56834 h 105105"/>
                  <a:gd name="connsiteX3" fmla="*/ 2325 w 106275"/>
                  <a:gd name="connsiteY3" fmla="*/ 35456 h 105105"/>
                  <a:gd name="connsiteX4" fmla="*/ 20428 w 106275"/>
                  <a:gd name="connsiteY4" fmla="*/ 11059 h 105105"/>
                  <a:gd name="connsiteX5" fmla="*/ 51434 w 106275"/>
                  <a:gd name="connsiteY5" fmla="*/ 5 h 105105"/>
                  <a:gd name="connsiteX6" fmla="*/ 94008 w 106275"/>
                  <a:gd name="connsiteY6" fmla="*/ 18091 h 105105"/>
                  <a:gd name="connsiteX7" fmla="*/ 105941 w 106275"/>
                  <a:gd name="connsiteY7" fmla="*/ 46692 h 105105"/>
                  <a:gd name="connsiteX8" fmla="*/ 78244 w 106275"/>
                  <a:gd name="connsiteY8" fmla="*/ 98944 h 105105"/>
                  <a:gd name="connsiteX9" fmla="*/ 58292 w 106275"/>
                  <a:gd name="connsiteY9" fmla="*/ 104699 h 105105"/>
                  <a:gd name="connsiteX10" fmla="*/ 52147 w 106275"/>
                  <a:gd name="connsiteY10" fmla="*/ 105105 h 105105"/>
                  <a:gd name="connsiteX11" fmla="*/ 7019 w 106275"/>
                  <a:gd name="connsiteY11" fmla="*/ 53243 h 105105"/>
                  <a:gd name="connsiteX12" fmla="*/ 53482 w 106275"/>
                  <a:gd name="connsiteY12" fmla="*/ 98115 h 105105"/>
                  <a:gd name="connsiteX13" fmla="*/ 99050 w 106275"/>
                  <a:gd name="connsiteY13" fmla="*/ 51925 h 105105"/>
                  <a:gd name="connsiteX14" fmla="*/ 52653 w 106275"/>
                  <a:gd name="connsiteY14" fmla="*/ 6921 h 105105"/>
                  <a:gd name="connsiteX15" fmla="*/ 7019 w 106275"/>
                  <a:gd name="connsiteY15" fmla="*/ 53243 h 105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6275" h="105105">
                    <a:moveTo>
                      <a:pt x="52147" y="105105"/>
                    </a:moveTo>
                    <a:cubicBezTo>
                      <a:pt x="32900" y="103497"/>
                      <a:pt x="17418" y="95668"/>
                      <a:pt x="7002" y="79042"/>
                    </a:cubicBezTo>
                    <a:cubicBezTo>
                      <a:pt x="2715" y="72192"/>
                      <a:pt x="924" y="64729"/>
                      <a:pt x="252" y="56834"/>
                    </a:cubicBezTo>
                    <a:cubicBezTo>
                      <a:pt x="-362" y="49562"/>
                      <a:pt x="78" y="42430"/>
                      <a:pt x="2325" y="35456"/>
                    </a:cubicBezTo>
                    <a:cubicBezTo>
                      <a:pt x="5592" y="25314"/>
                      <a:pt x="11961" y="17444"/>
                      <a:pt x="20428" y="11059"/>
                    </a:cubicBezTo>
                    <a:cubicBezTo>
                      <a:pt x="29599" y="4143"/>
                      <a:pt x="39998" y="-169"/>
                      <a:pt x="51434" y="5"/>
                    </a:cubicBezTo>
                    <a:cubicBezTo>
                      <a:pt x="67895" y="254"/>
                      <a:pt x="82971" y="4964"/>
                      <a:pt x="94008" y="18091"/>
                    </a:cubicBezTo>
                    <a:cubicBezTo>
                      <a:pt x="100941" y="26342"/>
                      <a:pt x="104556" y="36094"/>
                      <a:pt x="105941" y="46692"/>
                    </a:cubicBezTo>
                    <a:cubicBezTo>
                      <a:pt x="108263" y="64472"/>
                      <a:pt x="98445" y="88429"/>
                      <a:pt x="78244" y="98944"/>
                    </a:cubicBezTo>
                    <a:cubicBezTo>
                      <a:pt x="71999" y="102195"/>
                      <a:pt x="65291" y="103978"/>
                      <a:pt x="58292" y="104699"/>
                    </a:cubicBezTo>
                    <a:cubicBezTo>
                      <a:pt x="56244" y="104898"/>
                      <a:pt x="54187" y="104973"/>
                      <a:pt x="52147" y="105105"/>
                    </a:cubicBezTo>
                    <a:close/>
                    <a:moveTo>
                      <a:pt x="7019" y="53243"/>
                    </a:moveTo>
                    <a:cubicBezTo>
                      <a:pt x="5294" y="76272"/>
                      <a:pt x="29873" y="97866"/>
                      <a:pt x="53482" y="98115"/>
                    </a:cubicBezTo>
                    <a:cubicBezTo>
                      <a:pt x="77099" y="98363"/>
                      <a:pt x="99564" y="78528"/>
                      <a:pt x="99050" y="51925"/>
                    </a:cubicBezTo>
                    <a:cubicBezTo>
                      <a:pt x="98461" y="21101"/>
                      <a:pt x="74454" y="6042"/>
                      <a:pt x="52653" y="6921"/>
                    </a:cubicBezTo>
                    <a:cubicBezTo>
                      <a:pt x="26058" y="7991"/>
                      <a:pt x="6737" y="26392"/>
                      <a:pt x="7019" y="53243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="" xmlns:a16="http://schemas.microsoft.com/office/drawing/2014/main" id="{F71C1C25-63A1-4FB5-BFBB-512E813E696D}"/>
                  </a:ext>
                </a:extLst>
              </p:cNvPr>
              <p:cNvSpPr/>
              <p:nvPr/>
            </p:nvSpPr>
            <p:spPr>
              <a:xfrm>
                <a:off x="6715777" y="1554733"/>
                <a:ext cx="46529" cy="72535"/>
              </a:xfrm>
              <a:custGeom>
                <a:avLst/>
                <a:gdLst>
                  <a:gd name="connsiteX0" fmla="*/ 30326 w 46529"/>
                  <a:gd name="connsiteY0" fmla="*/ 39850 h 72535"/>
                  <a:gd name="connsiteX1" fmla="*/ 46530 w 46529"/>
                  <a:gd name="connsiteY1" fmla="*/ 72365 h 72535"/>
                  <a:gd name="connsiteX2" fmla="*/ 41339 w 46529"/>
                  <a:gd name="connsiteY2" fmla="*/ 72365 h 72535"/>
                  <a:gd name="connsiteX3" fmla="*/ 36363 w 46529"/>
                  <a:gd name="connsiteY3" fmla="*/ 72133 h 72535"/>
                  <a:gd name="connsiteX4" fmla="*/ 33958 w 46529"/>
                  <a:gd name="connsiteY4" fmla="*/ 67845 h 72535"/>
                  <a:gd name="connsiteX5" fmla="*/ 21727 w 46529"/>
                  <a:gd name="connsiteY5" fmla="*/ 42926 h 72535"/>
                  <a:gd name="connsiteX6" fmla="*/ 18766 w 46529"/>
                  <a:gd name="connsiteY6" fmla="*/ 41019 h 72535"/>
                  <a:gd name="connsiteX7" fmla="*/ 11535 w 46529"/>
                  <a:gd name="connsiteY7" fmla="*/ 41069 h 72535"/>
                  <a:gd name="connsiteX8" fmla="*/ 9752 w 46529"/>
                  <a:gd name="connsiteY8" fmla="*/ 41160 h 72535"/>
                  <a:gd name="connsiteX9" fmla="*/ 9752 w 46529"/>
                  <a:gd name="connsiteY9" fmla="*/ 72274 h 72535"/>
                  <a:gd name="connsiteX10" fmla="*/ 0 w 46529"/>
                  <a:gd name="connsiteY10" fmla="*/ 72274 h 72535"/>
                  <a:gd name="connsiteX11" fmla="*/ 0 w 46529"/>
                  <a:gd name="connsiteY11" fmla="*/ 145 h 72535"/>
                  <a:gd name="connsiteX12" fmla="*/ 987 w 46529"/>
                  <a:gd name="connsiteY12" fmla="*/ 4 h 72535"/>
                  <a:gd name="connsiteX13" fmla="*/ 23468 w 46529"/>
                  <a:gd name="connsiteY13" fmla="*/ 78 h 72535"/>
                  <a:gd name="connsiteX14" fmla="*/ 34862 w 46529"/>
                  <a:gd name="connsiteY14" fmla="*/ 2898 h 72535"/>
                  <a:gd name="connsiteX15" fmla="*/ 43669 w 46529"/>
                  <a:gd name="connsiteY15" fmla="*/ 14176 h 72535"/>
                  <a:gd name="connsiteX16" fmla="*/ 43727 w 46529"/>
                  <a:gd name="connsiteY16" fmla="*/ 26722 h 72535"/>
                  <a:gd name="connsiteX17" fmla="*/ 31935 w 46529"/>
                  <a:gd name="connsiteY17" fmla="*/ 39352 h 72535"/>
                  <a:gd name="connsiteX18" fmla="*/ 30326 w 46529"/>
                  <a:gd name="connsiteY18" fmla="*/ 39850 h 72535"/>
                  <a:gd name="connsiteX19" fmla="*/ 9785 w 46529"/>
                  <a:gd name="connsiteY19" fmla="*/ 32983 h 72535"/>
                  <a:gd name="connsiteX20" fmla="*/ 14388 w 46529"/>
                  <a:gd name="connsiteY20" fmla="*/ 32975 h 72535"/>
                  <a:gd name="connsiteX21" fmla="*/ 24662 w 46529"/>
                  <a:gd name="connsiteY21" fmla="*/ 32627 h 72535"/>
                  <a:gd name="connsiteX22" fmla="*/ 33461 w 46529"/>
                  <a:gd name="connsiteY22" fmla="*/ 26424 h 72535"/>
                  <a:gd name="connsiteX23" fmla="*/ 34431 w 46529"/>
                  <a:gd name="connsiteY23" fmla="*/ 21382 h 72535"/>
                  <a:gd name="connsiteX24" fmla="*/ 24264 w 46529"/>
                  <a:gd name="connsiteY24" fmla="*/ 8628 h 72535"/>
                  <a:gd name="connsiteX25" fmla="*/ 10158 w 46529"/>
                  <a:gd name="connsiteY25" fmla="*/ 8188 h 72535"/>
                  <a:gd name="connsiteX26" fmla="*/ 9785 w 46529"/>
                  <a:gd name="connsiteY26" fmla="*/ 8421 h 72535"/>
                  <a:gd name="connsiteX27" fmla="*/ 9785 w 46529"/>
                  <a:gd name="connsiteY27" fmla="*/ 32983 h 7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6529" h="72535">
                    <a:moveTo>
                      <a:pt x="30326" y="39850"/>
                    </a:moveTo>
                    <a:cubicBezTo>
                      <a:pt x="35724" y="50688"/>
                      <a:pt x="41048" y="61369"/>
                      <a:pt x="46530" y="72365"/>
                    </a:cubicBezTo>
                    <a:cubicBezTo>
                      <a:pt x="44639" y="72365"/>
                      <a:pt x="42989" y="72373"/>
                      <a:pt x="41339" y="72365"/>
                    </a:cubicBezTo>
                    <a:cubicBezTo>
                      <a:pt x="39647" y="72348"/>
                      <a:pt x="37599" y="72887"/>
                      <a:pt x="36363" y="72133"/>
                    </a:cubicBezTo>
                    <a:cubicBezTo>
                      <a:pt x="35136" y="71386"/>
                      <a:pt x="34696" y="69338"/>
                      <a:pt x="33958" y="67845"/>
                    </a:cubicBezTo>
                    <a:cubicBezTo>
                      <a:pt x="29862" y="59544"/>
                      <a:pt x="25757" y="51252"/>
                      <a:pt x="21727" y="42926"/>
                    </a:cubicBezTo>
                    <a:cubicBezTo>
                      <a:pt x="21080" y="41591"/>
                      <a:pt x="20416" y="40894"/>
                      <a:pt x="18766" y="41019"/>
                    </a:cubicBezTo>
                    <a:cubicBezTo>
                      <a:pt x="16370" y="41210"/>
                      <a:pt x="13948" y="41060"/>
                      <a:pt x="11535" y="41069"/>
                    </a:cubicBezTo>
                    <a:cubicBezTo>
                      <a:pt x="10988" y="41069"/>
                      <a:pt x="10440" y="41118"/>
                      <a:pt x="9752" y="41160"/>
                    </a:cubicBezTo>
                    <a:cubicBezTo>
                      <a:pt x="9752" y="51592"/>
                      <a:pt x="9752" y="61883"/>
                      <a:pt x="9752" y="72274"/>
                    </a:cubicBezTo>
                    <a:cubicBezTo>
                      <a:pt x="6443" y="72274"/>
                      <a:pt x="3284" y="72274"/>
                      <a:pt x="0" y="72274"/>
                    </a:cubicBezTo>
                    <a:cubicBezTo>
                      <a:pt x="0" y="48267"/>
                      <a:pt x="0" y="24260"/>
                      <a:pt x="0" y="145"/>
                    </a:cubicBezTo>
                    <a:cubicBezTo>
                      <a:pt x="315" y="95"/>
                      <a:pt x="655" y="4"/>
                      <a:pt x="987" y="4"/>
                    </a:cubicBezTo>
                    <a:cubicBezTo>
                      <a:pt x="8483" y="12"/>
                      <a:pt x="15980" y="-38"/>
                      <a:pt x="23468" y="78"/>
                    </a:cubicBezTo>
                    <a:cubicBezTo>
                      <a:pt x="27448" y="145"/>
                      <a:pt x="31280" y="1073"/>
                      <a:pt x="34862" y="2898"/>
                    </a:cubicBezTo>
                    <a:cubicBezTo>
                      <a:pt x="39581" y="5303"/>
                      <a:pt x="42541" y="9026"/>
                      <a:pt x="43669" y="14176"/>
                    </a:cubicBezTo>
                    <a:cubicBezTo>
                      <a:pt x="44581" y="18355"/>
                      <a:pt x="44689" y="22560"/>
                      <a:pt x="43727" y="26722"/>
                    </a:cubicBezTo>
                    <a:cubicBezTo>
                      <a:pt x="42251" y="33116"/>
                      <a:pt x="37947" y="37047"/>
                      <a:pt x="31935" y="39352"/>
                    </a:cubicBezTo>
                    <a:cubicBezTo>
                      <a:pt x="31454" y="39534"/>
                      <a:pt x="30956" y="39659"/>
                      <a:pt x="30326" y="39850"/>
                    </a:cubicBezTo>
                    <a:close/>
                    <a:moveTo>
                      <a:pt x="9785" y="32983"/>
                    </a:moveTo>
                    <a:cubicBezTo>
                      <a:pt x="11427" y="32983"/>
                      <a:pt x="12912" y="33008"/>
                      <a:pt x="14388" y="32975"/>
                    </a:cubicBezTo>
                    <a:cubicBezTo>
                      <a:pt x="17812" y="32900"/>
                      <a:pt x="21287" y="33083"/>
                      <a:pt x="24662" y="32627"/>
                    </a:cubicBezTo>
                    <a:cubicBezTo>
                      <a:pt x="28543" y="32104"/>
                      <a:pt x="31984" y="30404"/>
                      <a:pt x="33461" y="26424"/>
                    </a:cubicBezTo>
                    <a:cubicBezTo>
                      <a:pt x="34049" y="24840"/>
                      <a:pt x="34306" y="23082"/>
                      <a:pt x="34431" y="21382"/>
                    </a:cubicBezTo>
                    <a:cubicBezTo>
                      <a:pt x="34920" y="14582"/>
                      <a:pt x="31072" y="9482"/>
                      <a:pt x="24264" y="8628"/>
                    </a:cubicBezTo>
                    <a:cubicBezTo>
                      <a:pt x="19620" y="8048"/>
                      <a:pt x="14869" y="8296"/>
                      <a:pt x="10158" y="8188"/>
                    </a:cubicBezTo>
                    <a:cubicBezTo>
                      <a:pt x="10034" y="8188"/>
                      <a:pt x="9910" y="8338"/>
                      <a:pt x="9785" y="8421"/>
                    </a:cubicBezTo>
                    <a:cubicBezTo>
                      <a:pt x="9785" y="16547"/>
                      <a:pt x="9785" y="24658"/>
                      <a:pt x="9785" y="32983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65B0BBA-821C-45C9-BEE1-81F23765FBDE}"/>
              </a:ext>
            </a:extLst>
          </p:cNvPr>
          <p:cNvGrpSpPr/>
          <p:nvPr/>
        </p:nvGrpSpPr>
        <p:grpSpPr>
          <a:xfrm>
            <a:off x="4618226" y="5149334"/>
            <a:ext cx="2955549" cy="307777"/>
            <a:chOff x="4746465" y="5149334"/>
            <a:chExt cx="2955549" cy="307777"/>
          </a:xfrm>
        </p:grpSpPr>
        <p:sp>
          <p:nvSpPr>
            <p:cNvPr id="87" name="文本框 86">
              <a:extLst>
                <a:ext uri="{FF2B5EF4-FFF2-40B4-BE49-F238E27FC236}">
                  <a16:creationId xmlns="" xmlns:a16="http://schemas.microsoft.com/office/drawing/2014/main" id="{9E8E6573-892D-4E1D-B992-E6DFB252698D}"/>
                </a:ext>
              </a:extLst>
            </p:cNvPr>
            <p:cNvSpPr txBox="1"/>
            <p:nvPr/>
          </p:nvSpPr>
          <p:spPr>
            <a:xfrm>
              <a:off x="4746465" y="5149334"/>
              <a:ext cx="1795364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</a:rPr>
                <a:t>肿瘤医院影像科</a:t>
              </a:r>
              <a:endPara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="" xmlns:a16="http://schemas.microsoft.com/office/drawing/2014/main" id="{6C3ECE5A-AE0B-47C0-9DF3-DD7A22CBE3B4}"/>
                </a:ext>
              </a:extLst>
            </p:cNvPr>
            <p:cNvSpPr txBox="1"/>
            <p:nvPr/>
          </p:nvSpPr>
          <p:spPr>
            <a:xfrm>
              <a:off x="6932573" y="5149334"/>
              <a:ext cx="769441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</a:rPr>
                <a:t>冯注龙</a:t>
              </a:r>
              <a:endPara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91" name="直接连接符 90">
              <a:extLst>
                <a:ext uri="{FF2B5EF4-FFF2-40B4-BE49-F238E27FC236}">
                  <a16:creationId xmlns="" xmlns:a16="http://schemas.microsoft.com/office/drawing/2014/main" id="{FD658A9F-F057-4697-B668-2E8B2E8CEB7E}"/>
                </a:ext>
              </a:extLst>
            </p:cNvPr>
            <p:cNvCxnSpPr/>
            <p:nvPr/>
          </p:nvCxnSpPr>
          <p:spPr>
            <a:xfrm>
              <a:off x="6737201" y="5196114"/>
              <a:ext cx="0" cy="217715"/>
            </a:xfrm>
            <a:prstGeom prst="line">
              <a:avLst/>
            </a:prstGeom>
            <a:ln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图片 41">
            <a:extLst>
              <a:ext uri="{FF2B5EF4-FFF2-40B4-BE49-F238E27FC236}">
                <a16:creationId xmlns="" xmlns:a16="http://schemas.microsoft.com/office/drawing/2014/main" id="{0574B302-39CA-417D-BEA5-0BFEC1C9507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701754"/>
            <a:ext cx="1269937" cy="1156246"/>
          </a:xfrm>
          <a:custGeom>
            <a:avLst/>
            <a:gdLst>
              <a:gd name="connsiteX0" fmla="*/ 0 w 1269937"/>
              <a:gd name="connsiteY0" fmla="*/ 0 h 1156246"/>
              <a:gd name="connsiteX1" fmla="*/ 1269937 w 1269937"/>
              <a:gd name="connsiteY1" fmla="*/ 0 h 1156246"/>
              <a:gd name="connsiteX2" fmla="*/ 1269937 w 1269937"/>
              <a:gd name="connsiteY2" fmla="*/ 1156246 h 1156246"/>
              <a:gd name="connsiteX3" fmla="*/ 0 w 1269937"/>
              <a:gd name="connsiteY3" fmla="*/ 1156246 h 115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9937" h="1156246">
                <a:moveTo>
                  <a:pt x="0" y="0"/>
                </a:moveTo>
                <a:lnTo>
                  <a:pt x="1269937" y="0"/>
                </a:lnTo>
                <a:lnTo>
                  <a:pt x="1269937" y="1156246"/>
                </a:lnTo>
                <a:lnTo>
                  <a:pt x="0" y="1156246"/>
                </a:lnTo>
                <a:close/>
              </a:path>
            </a:pathLst>
          </a:cu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459A3AF-7C87-4930-9FFB-98A6E7409281}"/>
              </a:ext>
            </a:extLst>
          </p:cNvPr>
          <p:cNvSpPr txBox="1"/>
          <p:nvPr/>
        </p:nvSpPr>
        <p:spPr>
          <a:xfrm>
            <a:off x="4849505" y="5567138"/>
            <a:ext cx="2492991" cy="3396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2000" dirty="0"/>
              <a:t>微信公众号：</a:t>
            </a:r>
            <a:r>
              <a:rPr lang="zh-CN" altLang="en-US" sz="2000" b="1" dirty="0">
                <a:latin typeface="+mj-ea"/>
                <a:ea typeface="+mj-ea"/>
              </a:rPr>
              <a:t>向天歌</a:t>
            </a:r>
          </a:p>
        </p:txBody>
      </p:sp>
    </p:spTree>
    <p:extLst>
      <p:ext uri="{BB962C8B-B14F-4D97-AF65-F5344CB8AC3E}">
        <p14:creationId xmlns:p14="http://schemas.microsoft.com/office/powerpoint/2010/main" val="12329126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Freeform: Shape 42">
            <a:extLst>
              <a:ext uri="{FF2B5EF4-FFF2-40B4-BE49-F238E27FC236}">
                <a16:creationId xmlns="" xmlns:a16="http://schemas.microsoft.com/office/drawing/2014/main" id="{3C34F3E2-0256-47E1-BED3-73D7E922FC12}"/>
              </a:ext>
            </a:extLst>
          </p:cNvPr>
          <p:cNvSpPr/>
          <p:nvPr/>
        </p:nvSpPr>
        <p:spPr>
          <a:xfrm>
            <a:off x="-151" y="0"/>
            <a:ext cx="12190563" cy="6858000"/>
          </a:xfrm>
          <a:prstGeom prst="rect">
            <a:avLst/>
          </a:prstGeom>
          <a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9234" b="-923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76FA3AD0-FF9B-4B4B-B3B3-A49FDAA5586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76000"/>
                </a:schemeClr>
              </a:gs>
              <a:gs pos="100000">
                <a:schemeClr val="accent2"/>
              </a:gs>
            </a:gsLst>
            <a:lin ang="81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BF5655C6-5E4F-4EC3-A7B5-94DA4AF4081B}"/>
              </a:ext>
            </a:extLst>
          </p:cNvPr>
          <p:cNvSpPr/>
          <p:nvPr/>
        </p:nvSpPr>
        <p:spPr>
          <a:xfrm>
            <a:off x="1638300" y="3495675"/>
            <a:ext cx="2228850" cy="2228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="" xmlns:a16="http://schemas.microsoft.com/office/drawing/2014/main" id="{CB111EF7-BD75-453C-AC94-A7BCC998B6E6}"/>
              </a:ext>
            </a:extLst>
          </p:cNvPr>
          <p:cNvSpPr/>
          <p:nvPr/>
        </p:nvSpPr>
        <p:spPr>
          <a:xfrm>
            <a:off x="3867150" y="3495675"/>
            <a:ext cx="2228850" cy="22288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="" xmlns:a16="http://schemas.microsoft.com/office/drawing/2014/main" id="{4EE2C275-E18D-4F22-B7F4-3112B9709571}"/>
              </a:ext>
            </a:extLst>
          </p:cNvPr>
          <p:cNvSpPr/>
          <p:nvPr/>
        </p:nvSpPr>
        <p:spPr>
          <a:xfrm>
            <a:off x="6096000" y="3495675"/>
            <a:ext cx="2228850" cy="2228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="" xmlns:a16="http://schemas.microsoft.com/office/drawing/2014/main" id="{EF48CC24-5779-4FE8-BB45-0CC8EE628013}"/>
              </a:ext>
            </a:extLst>
          </p:cNvPr>
          <p:cNvSpPr/>
          <p:nvPr/>
        </p:nvSpPr>
        <p:spPr>
          <a:xfrm>
            <a:off x="8324850" y="3495675"/>
            <a:ext cx="2228850" cy="22288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C8DB3925-7A1B-468A-9A79-D9AB4B7359BB}"/>
              </a:ext>
            </a:extLst>
          </p:cNvPr>
          <p:cNvSpPr/>
          <p:nvPr/>
        </p:nvSpPr>
        <p:spPr>
          <a:xfrm>
            <a:off x="6096000" y="1266825"/>
            <a:ext cx="2228850" cy="222885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7E640073-D5AD-4039-AC45-7B0973A58831}"/>
              </a:ext>
            </a:extLst>
          </p:cNvPr>
          <p:cNvSpPr/>
          <p:nvPr/>
        </p:nvSpPr>
        <p:spPr>
          <a:xfrm>
            <a:off x="8324850" y="1266825"/>
            <a:ext cx="2228850" cy="2228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13641535-AC61-4F88-A66D-6F623C61F043}"/>
              </a:ext>
            </a:extLst>
          </p:cNvPr>
          <p:cNvGrpSpPr/>
          <p:nvPr/>
        </p:nvGrpSpPr>
        <p:grpSpPr>
          <a:xfrm>
            <a:off x="1952682" y="3739032"/>
            <a:ext cx="1600086" cy="933133"/>
            <a:chOff x="1952682" y="3739032"/>
            <a:chExt cx="1600086" cy="933133"/>
          </a:xfrm>
        </p:grpSpPr>
        <p:sp>
          <p:nvSpPr>
            <p:cNvPr id="9" name="TextBox 13">
              <a:extLst>
                <a:ext uri="{FF2B5EF4-FFF2-40B4-BE49-F238E27FC236}">
                  <a16:creationId xmlns="" xmlns:a16="http://schemas.microsoft.com/office/drawing/2014/main" id="{CDB5952D-35C1-452B-AD66-34F20C28B0FC}"/>
                </a:ext>
              </a:extLst>
            </p:cNvPr>
            <p:cNvSpPr txBox="1"/>
            <p:nvPr/>
          </p:nvSpPr>
          <p:spPr>
            <a:xfrm>
              <a:off x="1952682" y="3739032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10" name="TextBox 13">
              <a:extLst>
                <a:ext uri="{FF2B5EF4-FFF2-40B4-BE49-F238E27FC236}">
                  <a16:creationId xmlns="" xmlns:a16="http://schemas.microsoft.com/office/drawing/2014/main" id="{50E35769-FF72-471D-A1B9-DC601B5AB801}"/>
                </a:ext>
              </a:extLst>
            </p:cNvPr>
            <p:cNvSpPr txBox="1"/>
            <p:nvPr/>
          </p:nvSpPr>
          <p:spPr>
            <a:xfrm>
              <a:off x="1956763" y="4024937"/>
              <a:ext cx="1596005" cy="64722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="" xmlns:a16="http://schemas.microsoft.com/office/drawing/2014/main" id="{FF18424F-FD57-43FC-B154-2377E6EE3941}"/>
              </a:ext>
            </a:extLst>
          </p:cNvPr>
          <p:cNvGrpSpPr/>
          <p:nvPr/>
        </p:nvGrpSpPr>
        <p:grpSpPr>
          <a:xfrm>
            <a:off x="4181532" y="3739032"/>
            <a:ext cx="1600086" cy="933133"/>
            <a:chOff x="1952682" y="3739032"/>
            <a:chExt cx="1600086" cy="933133"/>
          </a:xfrm>
        </p:grpSpPr>
        <p:sp>
          <p:nvSpPr>
            <p:cNvPr id="15" name="TextBox 13">
              <a:extLst>
                <a:ext uri="{FF2B5EF4-FFF2-40B4-BE49-F238E27FC236}">
                  <a16:creationId xmlns="" xmlns:a16="http://schemas.microsoft.com/office/drawing/2014/main" id="{07AC992B-85A5-4DB0-A628-1A3F726AE472}"/>
                </a:ext>
              </a:extLst>
            </p:cNvPr>
            <p:cNvSpPr txBox="1"/>
            <p:nvPr/>
          </p:nvSpPr>
          <p:spPr>
            <a:xfrm>
              <a:off x="1952682" y="3739032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16" name="TextBox 13">
              <a:extLst>
                <a:ext uri="{FF2B5EF4-FFF2-40B4-BE49-F238E27FC236}">
                  <a16:creationId xmlns="" xmlns:a16="http://schemas.microsoft.com/office/drawing/2014/main" id="{9C3ACA7F-8A9D-4577-AE19-9E56F15DAF7C}"/>
                </a:ext>
              </a:extLst>
            </p:cNvPr>
            <p:cNvSpPr txBox="1"/>
            <p:nvPr/>
          </p:nvSpPr>
          <p:spPr>
            <a:xfrm>
              <a:off x="1956763" y="4024937"/>
              <a:ext cx="1596005" cy="64722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9BDE6310-B217-4F0F-86C4-A15B2FC9117A}"/>
              </a:ext>
            </a:extLst>
          </p:cNvPr>
          <p:cNvGrpSpPr/>
          <p:nvPr/>
        </p:nvGrpSpPr>
        <p:grpSpPr>
          <a:xfrm>
            <a:off x="6410382" y="3739032"/>
            <a:ext cx="1600086" cy="933133"/>
            <a:chOff x="1952682" y="3739032"/>
            <a:chExt cx="1600086" cy="933133"/>
          </a:xfrm>
        </p:grpSpPr>
        <p:sp>
          <p:nvSpPr>
            <p:cNvPr id="18" name="TextBox 13">
              <a:extLst>
                <a:ext uri="{FF2B5EF4-FFF2-40B4-BE49-F238E27FC236}">
                  <a16:creationId xmlns="" xmlns:a16="http://schemas.microsoft.com/office/drawing/2014/main" id="{CC698DAC-D944-4CF1-A3EA-00AC5D6B8AD0}"/>
                </a:ext>
              </a:extLst>
            </p:cNvPr>
            <p:cNvSpPr txBox="1"/>
            <p:nvPr/>
          </p:nvSpPr>
          <p:spPr>
            <a:xfrm>
              <a:off x="1952682" y="3739032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19" name="TextBox 13">
              <a:extLst>
                <a:ext uri="{FF2B5EF4-FFF2-40B4-BE49-F238E27FC236}">
                  <a16:creationId xmlns="" xmlns:a16="http://schemas.microsoft.com/office/drawing/2014/main" id="{5EE003B8-1580-437C-9F69-E610B2AE42E3}"/>
                </a:ext>
              </a:extLst>
            </p:cNvPr>
            <p:cNvSpPr txBox="1"/>
            <p:nvPr/>
          </p:nvSpPr>
          <p:spPr>
            <a:xfrm>
              <a:off x="1956763" y="4024937"/>
              <a:ext cx="1596005" cy="64722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AD0D5901-0AC8-47A5-B9FC-999F472A02BB}"/>
              </a:ext>
            </a:extLst>
          </p:cNvPr>
          <p:cNvGrpSpPr/>
          <p:nvPr/>
        </p:nvGrpSpPr>
        <p:grpSpPr>
          <a:xfrm>
            <a:off x="8639232" y="3739032"/>
            <a:ext cx="1600086" cy="933133"/>
            <a:chOff x="1952682" y="3739032"/>
            <a:chExt cx="1600086" cy="933133"/>
          </a:xfrm>
        </p:grpSpPr>
        <p:sp>
          <p:nvSpPr>
            <p:cNvPr id="21" name="TextBox 13">
              <a:extLst>
                <a:ext uri="{FF2B5EF4-FFF2-40B4-BE49-F238E27FC236}">
                  <a16:creationId xmlns="" xmlns:a16="http://schemas.microsoft.com/office/drawing/2014/main" id="{E503A798-E007-415C-98B6-097F9022E096}"/>
                </a:ext>
              </a:extLst>
            </p:cNvPr>
            <p:cNvSpPr txBox="1"/>
            <p:nvPr/>
          </p:nvSpPr>
          <p:spPr>
            <a:xfrm>
              <a:off x="1952682" y="3739032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22" name="TextBox 13">
              <a:extLst>
                <a:ext uri="{FF2B5EF4-FFF2-40B4-BE49-F238E27FC236}">
                  <a16:creationId xmlns="" xmlns:a16="http://schemas.microsoft.com/office/drawing/2014/main" id="{D1B3DEEA-2344-49FC-B48F-E63F8DA1A5AA}"/>
                </a:ext>
              </a:extLst>
            </p:cNvPr>
            <p:cNvSpPr txBox="1"/>
            <p:nvPr/>
          </p:nvSpPr>
          <p:spPr>
            <a:xfrm>
              <a:off x="1956763" y="4024937"/>
              <a:ext cx="1596005" cy="64722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="" xmlns:a16="http://schemas.microsoft.com/office/drawing/2014/main" id="{A6F8AFDA-0805-4E91-B2FD-A556CB8BCC9C}"/>
              </a:ext>
            </a:extLst>
          </p:cNvPr>
          <p:cNvGrpSpPr/>
          <p:nvPr/>
        </p:nvGrpSpPr>
        <p:grpSpPr>
          <a:xfrm>
            <a:off x="6410382" y="1522253"/>
            <a:ext cx="1600086" cy="933133"/>
            <a:chOff x="1952682" y="3739032"/>
            <a:chExt cx="1600086" cy="933133"/>
          </a:xfrm>
        </p:grpSpPr>
        <p:sp>
          <p:nvSpPr>
            <p:cNvPr id="24" name="TextBox 13">
              <a:extLst>
                <a:ext uri="{FF2B5EF4-FFF2-40B4-BE49-F238E27FC236}">
                  <a16:creationId xmlns="" xmlns:a16="http://schemas.microsoft.com/office/drawing/2014/main" id="{3F1FC854-D1ED-478B-A430-07D10587A4C3}"/>
                </a:ext>
              </a:extLst>
            </p:cNvPr>
            <p:cNvSpPr txBox="1"/>
            <p:nvPr/>
          </p:nvSpPr>
          <p:spPr>
            <a:xfrm>
              <a:off x="1952682" y="3739032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bg1"/>
                  </a:solidFill>
                  <a:latin typeface="+mj-ea"/>
                  <a:ea typeface="+mj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25" name="TextBox 13">
              <a:extLst>
                <a:ext uri="{FF2B5EF4-FFF2-40B4-BE49-F238E27FC236}">
                  <a16:creationId xmlns="" xmlns:a16="http://schemas.microsoft.com/office/drawing/2014/main" id="{0CCBDA94-4E83-4031-8A26-A2C1B52BF114}"/>
                </a:ext>
              </a:extLst>
            </p:cNvPr>
            <p:cNvSpPr txBox="1"/>
            <p:nvPr/>
          </p:nvSpPr>
          <p:spPr>
            <a:xfrm>
              <a:off x="1956763" y="4024937"/>
              <a:ext cx="1596005" cy="64722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bg1"/>
                  </a:solidFill>
                  <a:latin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F27DB0DD-3FE3-4B37-BC2B-311B87E5C3B7}"/>
              </a:ext>
            </a:extLst>
          </p:cNvPr>
          <p:cNvGrpSpPr/>
          <p:nvPr/>
        </p:nvGrpSpPr>
        <p:grpSpPr>
          <a:xfrm>
            <a:off x="8639232" y="1522253"/>
            <a:ext cx="1600086" cy="933133"/>
            <a:chOff x="1952682" y="3739032"/>
            <a:chExt cx="1600086" cy="933133"/>
          </a:xfrm>
        </p:grpSpPr>
        <p:sp>
          <p:nvSpPr>
            <p:cNvPr id="27" name="TextBox 13">
              <a:extLst>
                <a:ext uri="{FF2B5EF4-FFF2-40B4-BE49-F238E27FC236}">
                  <a16:creationId xmlns="" xmlns:a16="http://schemas.microsoft.com/office/drawing/2014/main" id="{12BDCAC8-31E1-421D-8396-A040572F4846}"/>
                </a:ext>
              </a:extLst>
            </p:cNvPr>
            <p:cNvSpPr txBox="1"/>
            <p:nvPr/>
          </p:nvSpPr>
          <p:spPr>
            <a:xfrm>
              <a:off x="1952682" y="3739032"/>
              <a:ext cx="1231106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defTabSz="1216817"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ea"/>
                  <a:ea typeface="+mj-ea"/>
                  <a:sym typeface="Arial" panose="020B0604020202020204" pitchFamily="34" charset="0"/>
                </a:rPr>
                <a:t>单击编辑标题</a:t>
              </a:r>
              <a:endParaRPr 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Arial" panose="020B0604020202020204" pitchFamily="34" charset="0"/>
              </a:endParaRPr>
            </a:p>
          </p:txBody>
        </p:sp>
        <p:sp>
          <p:nvSpPr>
            <p:cNvPr id="28" name="TextBox 13">
              <a:extLst>
                <a:ext uri="{FF2B5EF4-FFF2-40B4-BE49-F238E27FC236}">
                  <a16:creationId xmlns="" xmlns:a16="http://schemas.microsoft.com/office/drawing/2014/main" id="{C649C3AB-5DB8-4352-9D33-6E241874D282}"/>
                </a:ext>
              </a:extLst>
            </p:cNvPr>
            <p:cNvSpPr txBox="1"/>
            <p:nvPr/>
          </p:nvSpPr>
          <p:spPr>
            <a:xfrm>
              <a:off x="1956763" y="4024937"/>
              <a:ext cx="1596005" cy="647228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ea"/>
                  <a:sym typeface="Arial" panose="020B0604020202020204" pitchFamily="34" charset="0"/>
                </a:rPr>
                <a:t>单击此处可编辑内容，根据您的需要自由拉伸文本框大小</a:t>
              </a:r>
              <a:endPara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F2F2F3B-C669-4685-BA96-9622AADCFEBB}"/>
              </a:ext>
            </a:extLst>
          </p:cNvPr>
          <p:cNvSpPr txBox="1"/>
          <p:nvPr/>
        </p:nvSpPr>
        <p:spPr>
          <a:xfrm>
            <a:off x="6410382" y="2854169"/>
            <a:ext cx="46647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400" b="1">
                <a:solidFill>
                  <a:schemeClr val="bg1"/>
                </a:solidFill>
                <a:latin typeface="+mj-ea"/>
                <a:ea typeface="+mj-ea"/>
              </a:rPr>
              <a:t>01.</a:t>
            </a:r>
            <a:endParaRPr lang="zh-CN" altLang="en-US" sz="2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738D8A34-8BC3-4911-B100-DA1FC4E9A1A0}"/>
              </a:ext>
            </a:extLst>
          </p:cNvPr>
          <p:cNvSpPr txBox="1"/>
          <p:nvPr/>
        </p:nvSpPr>
        <p:spPr>
          <a:xfrm>
            <a:off x="8639232" y="2854169"/>
            <a:ext cx="46647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02.</a:t>
            </a:r>
            <a:endParaRPr lang="zh-CN" altLang="en-US" sz="2400" b="1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EBB0AC47-3A43-4439-909F-469E1238174A}"/>
              </a:ext>
            </a:extLst>
          </p:cNvPr>
          <p:cNvSpPr txBox="1"/>
          <p:nvPr/>
        </p:nvSpPr>
        <p:spPr>
          <a:xfrm>
            <a:off x="6410382" y="5078894"/>
            <a:ext cx="46647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05.</a:t>
            </a:r>
            <a:endParaRPr lang="zh-CN" altLang="en-US" sz="2400" b="1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B87FD1E7-8F76-4B43-BB04-50E1DC27DEA1}"/>
              </a:ext>
            </a:extLst>
          </p:cNvPr>
          <p:cNvSpPr txBox="1"/>
          <p:nvPr/>
        </p:nvSpPr>
        <p:spPr>
          <a:xfrm>
            <a:off x="8639232" y="5078894"/>
            <a:ext cx="46647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400" b="1">
                <a:solidFill>
                  <a:schemeClr val="bg1"/>
                </a:solidFill>
                <a:latin typeface="+mj-ea"/>
                <a:ea typeface="+mj-ea"/>
              </a:rPr>
              <a:t>06.</a:t>
            </a:r>
            <a:endParaRPr lang="zh-CN" altLang="en-US" sz="2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607AFA88-D404-423D-8514-F1B5AB3A5F38}"/>
              </a:ext>
            </a:extLst>
          </p:cNvPr>
          <p:cNvSpPr txBox="1"/>
          <p:nvPr/>
        </p:nvSpPr>
        <p:spPr>
          <a:xfrm>
            <a:off x="1952682" y="5078894"/>
            <a:ext cx="46647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400" b="1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03.</a:t>
            </a:r>
            <a:endParaRPr lang="zh-CN" altLang="en-US" sz="2400" b="1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AEA909FC-278B-47BB-821C-CE92A68B9CF9}"/>
              </a:ext>
            </a:extLst>
          </p:cNvPr>
          <p:cNvSpPr txBox="1"/>
          <p:nvPr/>
        </p:nvSpPr>
        <p:spPr>
          <a:xfrm>
            <a:off x="4181532" y="5078894"/>
            <a:ext cx="466474" cy="36933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altLang="zh-CN" sz="2400" b="1">
                <a:solidFill>
                  <a:schemeClr val="bg1"/>
                </a:solidFill>
                <a:latin typeface="+mj-ea"/>
                <a:ea typeface="+mj-ea"/>
              </a:rPr>
              <a:t>04.</a:t>
            </a:r>
            <a:endParaRPr lang="zh-CN" altLang="en-US" sz="2400" b="1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="" xmlns:a16="http://schemas.microsoft.com/office/drawing/2014/main" id="{075117D9-C894-4D22-BE3E-7AB550F9656C}"/>
              </a:ext>
            </a:extLst>
          </p:cNvPr>
          <p:cNvSpPr txBox="1"/>
          <p:nvPr/>
        </p:nvSpPr>
        <p:spPr>
          <a:xfrm>
            <a:off x="1638300" y="1514870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+mj-ea"/>
                <a:ea typeface="+mj-ea"/>
              </a:rPr>
              <a:t>添加标题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="" xmlns:a16="http://schemas.microsoft.com/office/drawing/2014/main" id="{908E4346-A9CD-4DC5-9950-1F3FB910E4DF}"/>
              </a:ext>
            </a:extLst>
          </p:cNvPr>
          <p:cNvSpPr/>
          <p:nvPr/>
        </p:nvSpPr>
        <p:spPr>
          <a:xfrm>
            <a:off x="1638300" y="2103344"/>
            <a:ext cx="4069891" cy="86299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</a:t>
            </a: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、替换</a:t>
            </a:r>
            <a:endParaRPr lang="en-US" altLang="zh-CN" sz="1600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0933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任意多边形: 形状 61">
            <a:extLst>
              <a:ext uri="{FF2B5EF4-FFF2-40B4-BE49-F238E27FC236}">
                <a16:creationId xmlns="" xmlns:a16="http://schemas.microsoft.com/office/drawing/2014/main" id="{A2CAD104-2120-45BC-8CC2-DC39C5B1373D}"/>
              </a:ext>
            </a:extLst>
          </p:cNvPr>
          <p:cNvSpPr/>
          <p:nvPr/>
        </p:nvSpPr>
        <p:spPr>
          <a:xfrm>
            <a:off x="0" y="1"/>
            <a:ext cx="12192000" cy="4513537"/>
          </a:xfrm>
          <a:custGeom>
            <a:avLst/>
            <a:gdLst>
              <a:gd name="connsiteX0" fmla="*/ 0 w 12192000"/>
              <a:gd name="connsiteY0" fmla="*/ 0 h 4513537"/>
              <a:gd name="connsiteX1" fmla="*/ 715880 w 12192000"/>
              <a:gd name="connsiteY1" fmla="*/ 0 h 4513537"/>
              <a:gd name="connsiteX2" fmla="*/ 853639 w 12192000"/>
              <a:gd name="connsiteY2" fmla="*/ 347876 h 4513537"/>
              <a:gd name="connsiteX3" fmla="*/ 6096002 w 12192000"/>
              <a:gd name="connsiteY3" fmla="*/ 3754333 h 4513537"/>
              <a:gd name="connsiteX4" fmla="*/ 11338364 w 12192000"/>
              <a:gd name="connsiteY4" fmla="*/ 347876 h 4513537"/>
              <a:gd name="connsiteX5" fmla="*/ 11476123 w 12192000"/>
              <a:gd name="connsiteY5" fmla="*/ 0 h 4513537"/>
              <a:gd name="connsiteX6" fmla="*/ 12192000 w 12192000"/>
              <a:gd name="connsiteY6" fmla="*/ 0 h 4513537"/>
              <a:gd name="connsiteX7" fmla="*/ 12192000 w 12192000"/>
              <a:gd name="connsiteY7" fmla="*/ 282580 h 4513537"/>
              <a:gd name="connsiteX8" fmla="*/ 12151282 w 12192000"/>
              <a:gd name="connsiteY8" fmla="*/ 392743 h 4513537"/>
              <a:gd name="connsiteX9" fmla="*/ 6096001 w 12192000"/>
              <a:gd name="connsiteY9" fmla="*/ 4513537 h 4513537"/>
              <a:gd name="connsiteX10" fmla="*/ 40719 w 12192000"/>
              <a:gd name="connsiteY10" fmla="*/ 392743 h 4513537"/>
              <a:gd name="connsiteX11" fmla="*/ 0 w 12192000"/>
              <a:gd name="connsiteY11" fmla="*/ 282579 h 45135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2192000" h="4513537">
                <a:moveTo>
                  <a:pt x="0" y="0"/>
                </a:moveTo>
                <a:lnTo>
                  <a:pt x="715880" y="0"/>
                </a:lnTo>
                <a:lnTo>
                  <a:pt x="853639" y="347876"/>
                </a:lnTo>
                <a:cubicBezTo>
                  <a:pt x="1746323" y="2354891"/>
                  <a:pt x="3757734" y="3754333"/>
                  <a:pt x="6096002" y="3754333"/>
                </a:cubicBezTo>
                <a:cubicBezTo>
                  <a:pt x="8434269" y="3754333"/>
                  <a:pt x="10445680" y="2354891"/>
                  <a:pt x="11338364" y="347876"/>
                </a:cubicBezTo>
                <a:lnTo>
                  <a:pt x="11476123" y="0"/>
                </a:lnTo>
                <a:lnTo>
                  <a:pt x="12192000" y="0"/>
                </a:lnTo>
                <a:lnTo>
                  <a:pt x="12192000" y="282580"/>
                </a:lnTo>
                <a:lnTo>
                  <a:pt x="12151282" y="392743"/>
                </a:lnTo>
                <a:cubicBezTo>
                  <a:pt x="11199708" y="2805929"/>
                  <a:pt x="8847271" y="4513537"/>
                  <a:pt x="6096001" y="4513537"/>
                </a:cubicBezTo>
                <a:cubicBezTo>
                  <a:pt x="3344730" y="4513537"/>
                  <a:pt x="992293" y="2805929"/>
                  <a:pt x="40719" y="392743"/>
                </a:cubicBezTo>
                <a:lnTo>
                  <a:pt x="0" y="282579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A0CBC2C3-A4B6-4A19-B012-DDA0BC6BA9C0}"/>
              </a:ext>
            </a:extLst>
          </p:cNvPr>
          <p:cNvSpPr/>
          <p:nvPr/>
        </p:nvSpPr>
        <p:spPr>
          <a:xfrm>
            <a:off x="1471916" y="861635"/>
            <a:ext cx="4026060" cy="3119378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52400">
            <a:solidFill>
              <a:schemeClr val="bg1"/>
            </a:solidFill>
          </a:ln>
          <a:effectLst>
            <a:outerShdw blurRad="317500" dist="101477" dir="2699995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D5346C5F-D6CC-4919-88C8-58303643F114}"/>
              </a:ext>
            </a:extLst>
          </p:cNvPr>
          <p:cNvSpPr/>
          <p:nvPr/>
        </p:nvSpPr>
        <p:spPr>
          <a:xfrm>
            <a:off x="6694026" y="861635"/>
            <a:ext cx="4026060" cy="3119378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52400">
            <a:solidFill>
              <a:schemeClr val="bg1"/>
            </a:solidFill>
          </a:ln>
          <a:effectLst>
            <a:outerShdw blurRad="317500" dist="101477" dir="2699995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B01E9743-2917-4A90-9029-7D31300554E0}"/>
              </a:ext>
            </a:extLst>
          </p:cNvPr>
          <p:cNvSpPr/>
          <p:nvPr/>
        </p:nvSpPr>
        <p:spPr>
          <a:xfrm>
            <a:off x="3636381" y="653291"/>
            <a:ext cx="4919239" cy="3524492"/>
          </a:xfrm>
          <a:prstGeom prst="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52400">
            <a:solidFill>
              <a:schemeClr val="bg1"/>
            </a:solidFill>
          </a:ln>
          <a:effectLst>
            <a:outerShdw blurRad="317500" dist="101477" dir="2699995" rotWithShape="0">
              <a:scrgbClr r="0" g="0" b="0">
                <a:alpha val="15000"/>
              </a:sc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3338F43A-92CB-4629-AC78-4FCB5F9A2E13}"/>
              </a:ext>
            </a:extLst>
          </p:cNvPr>
          <p:cNvGrpSpPr/>
          <p:nvPr/>
        </p:nvGrpSpPr>
        <p:grpSpPr>
          <a:xfrm>
            <a:off x="1572137" y="4994055"/>
            <a:ext cx="2342638" cy="830141"/>
            <a:chOff x="1572137" y="4994055"/>
            <a:chExt cx="2342638" cy="830141"/>
          </a:xfrm>
        </p:grpSpPr>
        <p:sp>
          <p:nvSpPr>
            <p:cNvPr id="49" name="TextBox 13">
              <a:extLst>
                <a:ext uri="{FF2B5EF4-FFF2-40B4-BE49-F238E27FC236}">
                  <a16:creationId xmlns="" xmlns:a16="http://schemas.microsoft.com/office/drawing/2014/main" id="{48E48D8F-68DE-479E-838C-A055EA7D3F55}"/>
                </a:ext>
              </a:extLst>
            </p:cNvPr>
            <p:cNvSpPr txBox="1"/>
            <p:nvPr/>
          </p:nvSpPr>
          <p:spPr>
            <a:xfrm>
              <a:off x="2050959" y="4994055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0" name="TextBox 13">
              <a:extLst>
                <a:ext uri="{FF2B5EF4-FFF2-40B4-BE49-F238E27FC236}">
                  <a16:creationId xmlns="" xmlns:a16="http://schemas.microsoft.com/office/drawing/2014/main" id="{06A939DF-AA3A-463D-940B-EC1BDA711BFA}"/>
                </a:ext>
              </a:extLst>
            </p:cNvPr>
            <p:cNvSpPr txBox="1"/>
            <p:nvPr/>
          </p:nvSpPr>
          <p:spPr>
            <a:xfrm>
              <a:off x="1572137" y="5327585"/>
              <a:ext cx="2342638" cy="49661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16C22020-1DF0-4D66-8F44-0B5E3F662749}"/>
              </a:ext>
            </a:extLst>
          </p:cNvPr>
          <p:cNvGrpSpPr/>
          <p:nvPr/>
        </p:nvGrpSpPr>
        <p:grpSpPr>
          <a:xfrm>
            <a:off x="4924681" y="4994055"/>
            <a:ext cx="2342638" cy="830141"/>
            <a:chOff x="4924681" y="4994055"/>
            <a:chExt cx="2342638" cy="830141"/>
          </a:xfrm>
        </p:grpSpPr>
        <p:sp>
          <p:nvSpPr>
            <p:cNvPr id="52" name="TextBox 13">
              <a:extLst>
                <a:ext uri="{FF2B5EF4-FFF2-40B4-BE49-F238E27FC236}">
                  <a16:creationId xmlns="" xmlns:a16="http://schemas.microsoft.com/office/drawing/2014/main" id="{7F22403E-AE89-47E4-B30A-654168A42500}"/>
                </a:ext>
              </a:extLst>
            </p:cNvPr>
            <p:cNvSpPr txBox="1"/>
            <p:nvPr/>
          </p:nvSpPr>
          <p:spPr>
            <a:xfrm>
              <a:off x="5403503" y="4994055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3" name="TextBox 13">
              <a:extLst>
                <a:ext uri="{FF2B5EF4-FFF2-40B4-BE49-F238E27FC236}">
                  <a16:creationId xmlns="" xmlns:a16="http://schemas.microsoft.com/office/drawing/2014/main" id="{B2B719B8-D957-42F9-94B0-A690F92AE3AC}"/>
                </a:ext>
              </a:extLst>
            </p:cNvPr>
            <p:cNvSpPr txBox="1"/>
            <p:nvPr/>
          </p:nvSpPr>
          <p:spPr>
            <a:xfrm>
              <a:off x="4924681" y="5327585"/>
              <a:ext cx="2342638" cy="49661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7DBB3063-C441-4052-AEE4-0E2A97214727}"/>
              </a:ext>
            </a:extLst>
          </p:cNvPr>
          <p:cNvGrpSpPr/>
          <p:nvPr/>
        </p:nvGrpSpPr>
        <p:grpSpPr>
          <a:xfrm>
            <a:off x="8277225" y="4994055"/>
            <a:ext cx="2342638" cy="830141"/>
            <a:chOff x="8277225" y="4994055"/>
            <a:chExt cx="2342638" cy="830141"/>
          </a:xfrm>
        </p:grpSpPr>
        <p:sp>
          <p:nvSpPr>
            <p:cNvPr id="58" name="TextBox 13">
              <a:extLst>
                <a:ext uri="{FF2B5EF4-FFF2-40B4-BE49-F238E27FC236}">
                  <a16:creationId xmlns="" xmlns:a16="http://schemas.microsoft.com/office/drawing/2014/main" id="{441168FA-F893-45CB-9D2E-0C9581A11F92}"/>
                </a:ext>
              </a:extLst>
            </p:cNvPr>
            <p:cNvSpPr txBox="1"/>
            <p:nvPr/>
          </p:nvSpPr>
          <p:spPr>
            <a:xfrm>
              <a:off x="8756047" y="4994055"/>
              <a:ext cx="1384995" cy="276999"/>
            </a:xfrm>
            <a:prstGeom prst="rect">
              <a:avLst/>
            </a:prstGeom>
            <a:noFill/>
          </p:spPr>
          <p:txBody>
            <a:bodyPr wrap="none" lIns="0" tIns="0" rIns="0" bIns="0" rtlCol="0" anchor="t" anchorCtr="0">
              <a:spAutoFit/>
            </a:bodyPr>
            <a:lstStyle/>
            <a:p>
              <a:pPr algn="ctr" defTabSz="1216817">
                <a:spcBef>
                  <a:spcPct val="20000"/>
                </a:spcBef>
                <a:defRPr/>
              </a:pPr>
              <a:r>
                <a:rPr lang="zh-CN" altLang="en-US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单击编辑标题</a:t>
              </a:r>
              <a:endParaRPr 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59" name="TextBox 13">
              <a:extLst>
                <a:ext uri="{FF2B5EF4-FFF2-40B4-BE49-F238E27FC236}">
                  <a16:creationId xmlns="" xmlns:a16="http://schemas.microsoft.com/office/drawing/2014/main" id="{CE3307D6-60FE-41B2-865E-A6D2D1F2AB37}"/>
                </a:ext>
              </a:extLst>
            </p:cNvPr>
            <p:cNvSpPr txBox="1"/>
            <p:nvPr/>
          </p:nvSpPr>
          <p:spPr>
            <a:xfrm>
              <a:off x="8277225" y="5327585"/>
              <a:ext cx="2342638" cy="496611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ctr" defTabSz="1216817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400">
                  <a:solidFill>
                    <a:schemeClr val="tx1">
                      <a:lumMod val="65000"/>
                      <a:lumOff val="35000"/>
                    </a:schemeClr>
                  </a:solidFill>
                  <a:sym typeface="Arial" panose="020B0604020202020204" pitchFamily="34" charset="0"/>
                </a:rPr>
                <a:t>单击此处可编辑内容，根据您的需要自由拉伸文本框大小</a:t>
              </a:r>
            </a:p>
          </p:txBody>
        </p:sp>
      </p:grpSp>
      <p:cxnSp>
        <p:nvCxnSpPr>
          <p:cNvPr id="64" name="直接连接符 63">
            <a:extLst>
              <a:ext uri="{FF2B5EF4-FFF2-40B4-BE49-F238E27FC236}">
                <a16:creationId xmlns="" xmlns:a16="http://schemas.microsoft.com/office/drawing/2014/main" id="{60B3C8D3-D722-47A6-B185-96653FB353F6}"/>
              </a:ext>
            </a:extLst>
          </p:cNvPr>
          <p:cNvCxnSpPr>
            <a:cxnSpLocks/>
          </p:cNvCxnSpPr>
          <p:nvPr/>
        </p:nvCxnSpPr>
        <p:spPr>
          <a:xfrm>
            <a:off x="4419728" y="4877408"/>
            <a:ext cx="0" cy="1146320"/>
          </a:xfrm>
          <a:prstGeom prst="line">
            <a:avLst/>
          </a:prstGeom>
          <a:ln cap="rnd">
            <a:gradFill flip="none" rotWithShape="1">
              <a:gsLst>
                <a:gs pos="0">
                  <a:schemeClr val="bg1">
                    <a:lumMod val="85000"/>
                    <a:alpha val="0"/>
                  </a:schemeClr>
                </a:gs>
                <a:gs pos="35000">
                  <a:schemeClr val="bg1">
                    <a:lumMod val="85000"/>
                  </a:schemeClr>
                </a:gs>
                <a:gs pos="65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>
            <a:extLst>
              <a:ext uri="{FF2B5EF4-FFF2-40B4-BE49-F238E27FC236}">
                <a16:creationId xmlns="" xmlns:a16="http://schemas.microsoft.com/office/drawing/2014/main" id="{262CE897-0057-43CF-A3CB-7575F7B2E2DD}"/>
              </a:ext>
            </a:extLst>
          </p:cNvPr>
          <p:cNvCxnSpPr>
            <a:cxnSpLocks/>
          </p:cNvCxnSpPr>
          <p:nvPr/>
        </p:nvCxnSpPr>
        <p:spPr>
          <a:xfrm>
            <a:off x="7772272" y="4877408"/>
            <a:ext cx="0" cy="1146320"/>
          </a:xfrm>
          <a:prstGeom prst="line">
            <a:avLst/>
          </a:prstGeom>
          <a:ln cap="rnd">
            <a:gradFill flip="none" rotWithShape="1">
              <a:gsLst>
                <a:gs pos="0">
                  <a:schemeClr val="bg1">
                    <a:lumMod val="85000"/>
                    <a:alpha val="0"/>
                  </a:schemeClr>
                </a:gs>
                <a:gs pos="35000">
                  <a:schemeClr val="bg1">
                    <a:lumMod val="85000"/>
                  </a:schemeClr>
                </a:gs>
                <a:gs pos="65000">
                  <a:schemeClr val="bg1">
                    <a:lumMod val="85000"/>
                  </a:schemeClr>
                </a:gs>
                <a:gs pos="100000">
                  <a:schemeClr val="bg1">
                    <a:lumMod val="85000"/>
                    <a:alpha val="0"/>
                  </a:schemeClr>
                </a:gs>
              </a:gsLst>
              <a:lin ang="54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3" name="图片 72" descr="图片包含 游戏机, 项链, 灯光&#10;&#10;描述已自动生成">
            <a:extLst>
              <a:ext uri="{FF2B5EF4-FFF2-40B4-BE49-F238E27FC236}">
                <a16:creationId xmlns="" xmlns:a16="http://schemas.microsoft.com/office/drawing/2014/main" id="{80866FE4-4372-468B-A22C-712A94DF01E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2172" y="3371476"/>
            <a:ext cx="1683124" cy="1683124"/>
          </a:xfrm>
          <a:prstGeom prst="rect">
            <a:avLst/>
          </a:prstGeom>
          <a:effectLst>
            <a:outerShdw blurRad="228600" dist="190500" dir="2700000" algn="tl" rotWithShape="0">
              <a:prstClr val="black">
                <a:alpha val="12000"/>
              </a:prstClr>
            </a:outerShdw>
          </a:effectLst>
        </p:spPr>
      </p:pic>
      <p:pic>
        <p:nvPicPr>
          <p:cNvPr id="74" name="图片 73" descr="图片包含 游戏机, 项链, 灯光&#10;&#10;描述已自动生成">
            <a:extLst>
              <a:ext uri="{FF2B5EF4-FFF2-40B4-BE49-F238E27FC236}">
                <a16:creationId xmlns="" xmlns:a16="http://schemas.microsoft.com/office/drawing/2014/main" id="{D991A8BC-E1A7-4B96-AA90-0C3DD079594F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800000" flipH="1">
            <a:off x="10731080" y="5292328"/>
            <a:ext cx="2413419" cy="2413419"/>
          </a:xfrm>
          <a:prstGeom prst="rect">
            <a:avLst/>
          </a:prstGeom>
          <a:effectLst>
            <a:outerShdw blurRad="228600" dist="190500" dir="2700000" algn="tl" rotWithShape="0">
              <a:prstClr val="black">
                <a:alpha val="12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74616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606AF5D4-A17F-49EA-891D-964373463C3C}"/>
              </a:ext>
            </a:extLst>
          </p:cNvPr>
          <p:cNvSpPr/>
          <p:nvPr/>
        </p:nvSpPr>
        <p:spPr>
          <a:xfrm>
            <a:off x="0" y="0"/>
            <a:ext cx="12192000" cy="5905500"/>
          </a:xfrm>
          <a:custGeom>
            <a:avLst/>
            <a:gdLst>
              <a:gd name="connsiteX0" fmla="*/ 0 w 12192000"/>
              <a:gd name="connsiteY0" fmla="*/ 0 h 5905500"/>
              <a:gd name="connsiteX1" fmla="*/ 12192000 w 12192000"/>
              <a:gd name="connsiteY1" fmla="*/ 0 h 5905500"/>
              <a:gd name="connsiteX2" fmla="*/ 12192000 w 12192000"/>
              <a:gd name="connsiteY2" fmla="*/ 4724400 h 5905500"/>
              <a:gd name="connsiteX3" fmla="*/ 0 w 12192000"/>
              <a:gd name="connsiteY3" fmla="*/ 5905500 h 59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905500">
                <a:moveTo>
                  <a:pt x="0" y="0"/>
                </a:moveTo>
                <a:lnTo>
                  <a:pt x="12192000" y="0"/>
                </a:lnTo>
                <a:lnTo>
                  <a:pt x="12192000" y="4724400"/>
                </a:lnTo>
                <a:lnTo>
                  <a:pt x="0" y="5905500"/>
                </a:lnTo>
                <a:close/>
              </a:path>
            </a:pathLst>
          </a:custGeom>
          <a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18797" b="-18797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3" name="任意多边形: 形状 92">
            <a:extLst>
              <a:ext uri="{FF2B5EF4-FFF2-40B4-BE49-F238E27FC236}">
                <a16:creationId xmlns="" xmlns:a16="http://schemas.microsoft.com/office/drawing/2014/main" id="{29335EA4-A785-424D-9516-4E77B16CC0F2}"/>
              </a:ext>
            </a:extLst>
          </p:cNvPr>
          <p:cNvSpPr/>
          <p:nvPr/>
        </p:nvSpPr>
        <p:spPr>
          <a:xfrm>
            <a:off x="0" y="0"/>
            <a:ext cx="12192000" cy="5905500"/>
          </a:xfrm>
          <a:custGeom>
            <a:avLst/>
            <a:gdLst>
              <a:gd name="connsiteX0" fmla="*/ 0 w 12192000"/>
              <a:gd name="connsiteY0" fmla="*/ 0 h 5905500"/>
              <a:gd name="connsiteX1" fmla="*/ 12192000 w 12192000"/>
              <a:gd name="connsiteY1" fmla="*/ 0 h 5905500"/>
              <a:gd name="connsiteX2" fmla="*/ 12192000 w 12192000"/>
              <a:gd name="connsiteY2" fmla="*/ 4724400 h 5905500"/>
              <a:gd name="connsiteX3" fmla="*/ 0 w 12192000"/>
              <a:gd name="connsiteY3" fmla="*/ 5905500 h 590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905500">
                <a:moveTo>
                  <a:pt x="0" y="0"/>
                </a:moveTo>
                <a:lnTo>
                  <a:pt x="12192000" y="0"/>
                </a:lnTo>
                <a:lnTo>
                  <a:pt x="12192000" y="4724400"/>
                </a:lnTo>
                <a:lnTo>
                  <a:pt x="0" y="5905500"/>
                </a:ln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76000"/>
                </a:schemeClr>
              </a:gs>
              <a:gs pos="100000">
                <a:schemeClr val="accent2"/>
              </a:gs>
            </a:gsLst>
            <a:lin ang="81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="" xmlns:a16="http://schemas.microsoft.com/office/drawing/2014/main" id="{3E139BF2-894C-4377-B975-FA9C91470C5F}"/>
              </a:ext>
            </a:extLst>
          </p:cNvPr>
          <p:cNvSpPr/>
          <p:nvPr/>
        </p:nvSpPr>
        <p:spPr>
          <a:xfrm>
            <a:off x="6375400" y="812800"/>
            <a:ext cx="2288540" cy="2235200"/>
          </a:xfrm>
          <a:prstGeom prst="roundRect">
            <a:avLst>
              <a:gd name="adj" fmla="val 5224"/>
            </a:avLst>
          </a:prstGeom>
          <a:solidFill>
            <a:schemeClr val="bg1"/>
          </a:solidFill>
          <a:ln w="6350">
            <a:noFill/>
          </a:ln>
          <a:effectLst>
            <a:outerShdw blurRad="406400" dist="254000" dir="5400000" sx="90000" sy="9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="" xmlns:a16="http://schemas.microsoft.com/office/drawing/2014/main" id="{EF128346-28CE-4A58-B704-655DCA8D8D40}"/>
              </a:ext>
            </a:extLst>
          </p:cNvPr>
          <p:cNvGrpSpPr/>
          <p:nvPr/>
        </p:nvGrpSpPr>
        <p:grpSpPr>
          <a:xfrm>
            <a:off x="7272569" y="1271134"/>
            <a:ext cx="491369" cy="487829"/>
            <a:chOff x="7272569" y="1347334"/>
            <a:chExt cx="491369" cy="487829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</p:grpSpPr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DCC85287-C6E8-4C32-B70A-4C1E7547EF85}"/>
                </a:ext>
              </a:extLst>
            </p:cNvPr>
            <p:cNvSpPr/>
            <p:nvPr/>
          </p:nvSpPr>
          <p:spPr>
            <a:xfrm>
              <a:off x="7272569" y="1347334"/>
              <a:ext cx="491369" cy="487829"/>
            </a:xfrm>
            <a:custGeom>
              <a:avLst/>
              <a:gdLst>
                <a:gd name="connsiteX0" fmla="*/ 1553347 w 1985308"/>
                <a:gd name="connsiteY0" fmla="*/ 986933 h 1971005"/>
                <a:gd name="connsiteX1" fmla="*/ 1948120 w 1985308"/>
                <a:gd name="connsiteY1" fmla="*/ 592160 h 1971005"/>
                <a:gd name="connsiteX2" fmla="*/ 1948120 w 1985308"/>
                <a:gd name="connsiteY2" fmla="*/ 472011 h 1971005"/>
                <a:gd name="connsiteX3" fmla="*/ 1501855 w 1985308"/>
                <a:gd name="connsiteY3" fmla="*/ 25746 h 1971005"/>
                <a:gd name="connsiteX4" fmla="*/ 1381706 w 1985308"/>
                <a:gd name="connsiteY4" fmla="*/ 25746 h 1971005"/>
                <a:gd name="connsiteX5" fmla="*/ 986933 w 1985308"/>
                <a:gd name="connsiteY5" fmla="*/ 420519 h 1971005"/>
                <a:gd name="connsiteX6" fmla="*/ 592160 w 1985308"/>
                <a:gd name="connsiteY6" fmla="*/ 25746 h 1971005"/>
                <a:gd name="connsiteX7" fmla="*/ 472011 w 1985308"/>
                <a:gd name="connsiteY7" fmla="*/ 25746 h 1971005"/>
                <a:gd name="connsiteX8" fmla="*/ 25746 w 1985308"/>
                <a:gd name="connsiteY8" fmla="*/ 472011 h 1971005"/>
                <a:gd name="connsiteX9" fmla="*/ 25746 w 1985308"/>
                <a:gd name="connsiteY9" fmla="*/ 592160 h 1971005"/>
                <a:gd name="connsiteX10" fmla="*/ 420519 w 1985308"/>
                <a:gd name="connsiteY10" fmla="*/ 986933 h 1971005"/>
                <a:gd name="connsiteX11" fmla="*/ 25746 w 1985308"/>
                <a:gd name="connsiteY11" fmla="*/ 1381706 h 1971005"/>
                <a:gd name="connsiteX12" fmla="*/ 25746 w 1985308"/>
                <a:gd name="connsiteY12" fmla="*/ 1501854 h 1971005"/>
                <a:gd name="connsiteX13" fmla="*/ 472011 w 1985308"/>
                <a:gd name="connsiteY13" fmla="*/ 1948120 h 1971005"/>
                <a:gd name="connsiteX14" fmla="*/ 534946 w 1985308"/>
                <a:gd name="connsiteY14" fmla="*/ 1971005 h 1971005"/>
                <a:gd name="connsiteX15" fmla="*/ 597881 w 1985308"/>
                <a:gd name="connsiteY15" fmla="*/ 1948120 h 1971005"/>
                <a:gd name="connsiteX16" fmla="*/ 992654 w 1985308"/>
                <a:gd name="connsiteY16" fmla="*/ 1553347 h 1971005"/>
                <a:gd name="connsiteX17" fmla="*/ 1387427 w 1985308"/>
                <a:gd name="connsiteY17" fmla="*/ 1948120 h 1971005"/>
                <a:gd name="connsiteX18" fmla="*/ 1450362 w 1985308"/>
                <a:gd name="connsiteY18" fmla="*/ 1971005 h 1971005"/>
                <a:gd name="connsiteX19" fmla="*/ 1513297 w 1985308"/>
                <a:gd name="connsiteY19" fmla="*/ 1948120 h 1971005"/>
                <a:gd name="connsiteX20" fmla="*/ 1959562 w 1985308"/>
                <a:gd name="connsiteY20" fmla="*/ 1501854 h 1971005"/>
                <a:gd name="connsiteX21" fmla="*/ 1959562 w 1985308"/>
                <a:gd name="connsiteY21" fmla="*/ 1381706 h 1971005"/>
                <a:gd name="connsiteX22" fmla="*/ 1553347 w 1985308"/>
                <a:gd name="connsiteY22" fmla="*/ 986933 h 1971005"/>
                <a:gd name="connsiteX23" fmla="*/ 1438920 w 1985308"/>
                <a:gd name="connsiteY23" fmla="*/ 128730 h 1971005"/>
                <a:gd name="connsiteX24" fmla="*/ 1845135 w 1985308"/>
                <a:gd name="connsiteY24" fmla="*/ 534946 h 1971005"/>
                <a:gd name="connsiteX25" fmla="*/ 1473248 w 1985308"/>
                <a:gd name="connsiteY25" fmla="*/ 906834 h 1971005"/>
                <a:gd name="connsiteX26" fmla="*/ 1067032 w 1985308"/>
                <a:gd name="connsiteY26" fmla="*/ 500618 h 1971005"/>
                <a:gd name="connsiteX27" fmla="*/ 1438920 w 1985308"/>
                <a:gd name="connsiteY27" fmla="*/ 128730 h 1971005"/>
                <a:gd name="connsiteX28" fmla="*/ 534946 w 1985308"/>
                <a:gd name="connsiteY28" fmla="*/ 1845135 h 1971005"/>
                <a:gd name="connsiteX29" fmla="*/ 128730 w 1985308"/>
                <a:gd name="connsiteY29" fmla="*/ 1438920 h 1971005"/>
                <a:gd name="connsiteX30" fmla="*/ 500618 w 1985308"/>
                <a:gd name="connsiteY30" fmla="*/ 1067032 h 1971005"/>
                <a:gd name="connsiteX31" fmla="*/ 906834 w 1985308"/>
                <a:gd name="connsiteY31" fmla="*/ 1473248 h 1971005"/>
                <a:gd name="connsiteX32" fmla="*/ 534946 w 1985308"/>
                <a:gd name="connsiteY32" fmla="*/ 1845135 h 1971005"/>
                <a:gd name="connsiteX33" fmla="*/ 1438920 w 1985308"/>
                <a:gd name="connsiteY33" fmla="*/ 1845135 h 1971005"/>
                <a:gd name="connsiteX34" fmla="*/ 128730 w 1985308"/>
                <a:gd name="connsiteY34" fmla="*/ 534946 h 1971005"/>
                <a:gd name="connsiteX35" fmla="*/ 534946 w 1985308"/>
                <a:gd name="connsiteY35" fmla="*/ 128730 h 1971005"/>
                <a:gd name="connsiteX36" fmla="*/ 1845135 w 1985308"/>
                <a:gd name="connsiteY36" fmla="*/ 1438920 h 1971005"/>
                <a:gd name="connsiteX37" fmla="*/ 1438920 w 1985308"/>
                <a:gd name="connsiteY37" fmla="*/ 1845135 h 19710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985308" h="1971005">
                  <a:moveTo>
                    <a:pt x="1553347" y="986933"/>
                  </a:moveTo>
                  <a:lnTo>
                    <a:pt x="1948120" y="592160"/>
                  </a:lnTo>
                  <a:cubicBezTo>
                    <a:pt x="1982448" y="557832"/>
                    <a:pt x="1982448" y="506339"/>
                    <a:pt x="1948120" y="472011"/>
                  </a:cubicBezTo>
                  <a:lnTo>
                    <a:pt x="1501855" y="25746"/>
                  </a:lnTo>
                  <a:cubicBezTo>
                    <a:pt x="1467526" y="-8582"/>
                    <a:pt x="1416034" y="-8582"/>
                    <a:pt x="1381706" y="25746"/>
                  </a:cubicBezTo>
                  <a:lnTo>
                    <a:pt x="986933" y="420519"/>
                  </a:lnTo>
                  <a:lnTo>
                    <a:pt x="592160" y="25746"/>
                  </a:lnTo>
                  <a:cubicBezTo>
                    <a:pt x="557832" y="-8582"/>
                    <a:pt x="506339" y="-8582"/>
                    <a:pt x="472011" y="25746"/>
                  </a:cubicBezTo>
                  <a:lnTo>
                    <a:pt x="25746" y="472011"/>
                  </a:lnTo>
                  <a:cubicBezTo>
                    <a:pt x="-8582" y="506339"/>
                    <a:pt x="-8582" y="557832"/>
                    <a:pt x="25746" y="592160"/>
                  </a:cubicBezTo>
                  <a:lnTo>
                    <a:pt x="420519" y="986933"/>
                  </a:lnTo>
                  <a:lnTo>
                    <a:pt x="25746" y="1381706"/>
                  </a:lnTo>
                  <a:cubicBezTo>
                    <a:pt x="-8582" y="1416034"/>
                    <a:pt x="-8582" y="1467526"/>
                    <a:pt x="25746" y="1501854"/>
                  </a:cubicBezTo>
                  <a:lnTo>
                    <a:pt x="472011" y="1948120"/>
                  </a:lnTo>
                  <a:cubicBezTo>
                    <a:pt x="489175" y="1965284"/>
                    <a:pt x="512061" y="1971005"/>
                    <a:pt x="534946" y="1971005"/>
                  </a:cubicBezTo>
                  <a:cubicBezTo>
                    <a:pt x="557832" y="1971005"/>
                    <a:pt x="580717" y="1965284"/>
                    <a:pt x="597881" y="1948120"/>
                  </a:cubicBezTo>
                  <a:lnTo>
                    <a:pt x="992654" y="1553347"/>
                  </a:lnTo>
                  <a:lnTo>
                    <a:pt x="1387427" y="1948120"/>
                  </a:lnTo>
                  <a:cubicBezTo>
                    <a:pt x="1404592" y="1965284"/>
                    <a:pt x="1427477" y="1971005"/>
                    <a:pt x="1450362" y="1971005"/>
                  </a:cubicBezTo>
                  <a:cubicBezTo>
                    <a:pt x="1473248" y="1971005"/>
                    <a:pt x="1496133" y="1965284"/>
                    <a:pt x="1513297" y="1948120"/>
                  </a:cubicBezTo>
                  <a:lnTo>
                    <a:pt x="1959562" y="1501854"/>
                  </a:lnTo>
                  <a:cubicBezTo>
                    <a:pt x="1993891" y="1467526"/>
                    <a:pt x="1993891" y="1416034"/>
                    <a:pt x="1959562" y="1381706"/>
                  </a:cubicBezTo>
                  <a:lnTo>
                    <a:pt x="1553347" y="986933"/>
                  </a:lnTo>
                  <a:close/>
                  <a:moveTo>
                    <a:pt x="1438920" y="128730"/>
                  </a:moveTo>
                  <a:lnTo>
                    <a:pt x="1845135" y="534946"/>
                  </a:lnTo>
                  <a:lnTo>
                    <a:pt x="1473248" y="906834"/>
                  </a:lnTo>
                  <a:lnTo>
                    <a:pt x="1067032" y="500618"/>
                  </a:lnTo>
                  <a:lnTo>
                    <a:pt x="1438920" y="128730"/>
                  </a:lnTo>
                  <a:close/>
                  <a:moveTo>
                    <a:pt x="534946" y="1845135"/>
                  </a:moveTo>
                  <a:lnTo>
                    <a:pt x="128730" y="1438920"/>
                  </a:lnTo>
                  <a:lnTo>
                    <a:pt x="500618" y="1067032"/>
                  </a:lnTo>
                  <a:lnTo>
                    <a:pt x="906834" y="1473248"/>
                  </a:lnTo>
                  <a:lnTo>
                    <a:pt x="534946" y="1845135"/>
                  </a:lnTo>
                  <a:close/>
                  <a:moveTo>
                    <a:pt x="1438920" y="1845135"/>
                  </a:moveTo>
                  <a:lnTo>
                    <a:pt x="128730" y="534946"/>
                  </a:lnTo>
                  <a:lnTo>
                    <a:pt x="534946" y="128730"/>
                  </a:lnTo>
                  <a:lnTo>
                    <a:pt x="1845135" y="1438920"/>
                  </a:lnTo>
                  <a:lnTo>
                    <a:pt x="1438920" y="1845135"/>
                  </a:lnTo>
                  <a:close/>
                </a:path>
              </a:pathLst>
            </a:custGeom>
            <a:grpFill/>
            <a:ln w="2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8C026328-E7DD-42C0-A503-42028179E2DE}"/>
                </a:ext>
              </a:extLst>
            </p:cNvPr>
            <p:cNvSpPr/>
            <p:nvPr/>
          </p:nvSpPr>
          <p:spPr>
            <a:xfrm>
              <a:off x="7460196" y="1577442"/>
              <a:ext cx="28321" cy="28321"/>
            </a:xfrm>
            <a:custGeom>
              <a:avLst/>
              <a:gdLst>
                <a:gd name="connsiteX0" fmla="*/ 0 w 114427"/>
                <a:gd name="connsiteY0" fmla="*/ 57214 h 114426"/>
                <a:gd name="connsiteX1" fmla="*/ 57214 w 114427"/>
                <a:gd name="connsiteY1" fmla="*/ 114427 h 114426"/>
                <a:gd name="connsiteX2" fmla="*/ 114427 w 114427"/>
                <a:gd name="connsiteY2" fmla="*/ 57214 h 114426"/>
                <a:gd name="connsiteX3" fmla="*/ 57214 w 114427"/>
                <a:gd name="connsiteY3" fmla="*/ 0 h 114426"/>
                <a:gd name="connsiteX4" fmla="*/ 0 w 114427"/>
                <a:gd name="connsiteY4" fmla="*/ 57214 h 11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427" h="114426">
                  <a:moveTo>
                    <a:pt x="0" y="57214"/>
                  </a:moveTo>
                  <a:cubicBezTo>
                    <a:pt x="0" y="88812"/>
                    <a:pt x="25615" y="114427"/>
                    <a:pt x="57214" y="114427"/>
                  </a:cubicBezTo>
                  <a:cubicBezTo>
                    <a:pt x="88812" y="114427"/>
                    <a:pt x="114427" y="88812"/>
                    <a:pt x="114427" y="57214"/>
                  </a:cubicBezTo>
                  <a:cubicBezTo>
                    <a:pt x="114427" y="25615"/>
                    <a:pt x="88812" y="0"/>
                    <a:pt x="57214" y="0"/>
                  </a:cubicBezTo>
                  <a:cubicBezTo>
                    <a:pt x="25615" y="0"/>
                    <a:pt x="0" y="25615"/>
                    <a:pt x="0" y="57214"/>
                  </a:cubicBezTo>
                  <a:close/>
                </a:path>
              </a:pathLst>
            </a:custGeom>
            <a:grpFill/>
            <a:ln w="2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CC8345F3-6882-45F4-8DD9-60727A2E1741}"/>
                </a:ext>
              </a:extLst>
            </p:cNvPr>
            <p:cNvSpPr/>
            <p:nvPr/>
          </p:nvSpPr>
          <p:spPr>
            <a:xfrm>
              <a:off x="7502677" y="1534960"/>
              <a:ext cx="28321" cy="28321"/>
            </a:xfrm>
            <a:custGeom>
              <a:avLst/>
              <a:gdLst>
                <a:gd name="connsiteX0" fmla="*/ 0 w 114427"/>
                <a:gd name="connsiteY0" fmla="*/ 57214 h 114427"/>
                <a:gd name="connsiteX1" fmla="*/ 57214 w 114427"/>
                <a:gd name="connsiteY1" fmla="*/ 114427 h 114427"/>
                <a:gd name="connsiteX2" fmla="*/ 114427 w 114427"/>
                <a:gd name="connsiteY2" fmla="*/ 57214 h 114427"/>
                <a:gd name="connsiteX3" fmla="*/ 57214 w 114427"/>
                <a:gd name="connsiteY3" fmla="*/ 0 h 114427"/>
                <a:gd name="connsiteX4" fmla="*/ 0 w 114427"/>
                <a:gd name="connsiteY4" fmla="*/ 57214 h 114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427" h="114427">
                  <a:moveTo>
                    <a:pt x="0" y="57214"/>
                  </a:moveTo>
                  <a:cubicBezTo>
                    <a:pt x="0" y="88812"/>
                    <a:pt x="25615" y="114427"/>
                    <a:pt x="57214" y="114427"/>
                  </a:cubicBezTo>
                  <a:cubicBezTo>
                    <a:pt x="88812" y="114427"/>
                    <a:pt x="114427" y="88812"/>
                    <a:pt x="114427" y="57214"/>
                  </a:cubicBezTo>
                  <a:cubicBezTo>
                    <a:pt x="114427" y="25615"/>
                    <a:pt x="88812" y="0"/>
                    <a:pt x="57214" y="0"/>
                  </a:cubicBezTo>
                  <a:cubicBezTo>
                    <a:pt x="25615" y="0"/>
                    <a:pt x="0" y="25615"/>
                    <a:pt x="0" y="57214"/>
                  </a:cubicBezTo>
                  <a:close/>
                </a:path>
              </a:pathLst>
            </a:custGeom>
            <a:grpFill/>
            <a:ln w="2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="" xmlns:a16="http://schemas.microsoft.com/office/drawing/2014/main" id="{D0F21A26-2279-4B03-B6C7-E329AE27CBA5}"/>
                </a:ext>
              </a:extLst>
            </p:cNvPr>
            <p:cNvSpPr/>
            <p:nvPr/>
          </p:nvSpPr>
          <p:spPr>
            <a:xfrm>
              <a:off x="7502677" y="1619923"/>
              <a:ext cx="28321" cy="28321"/>
            </a:xfrm>
            <a:custGeom>
              <a:avLst/>
              <a:gdLst>
                <a:gd name="connsiteX0" fmla="*/ 0 w 114427"/>
                <a:gd name="connsiteY0" fmla="*/ 57213 h 114426"/>
                <a:gd name="connsiteX1" fmla="*/ 57214 w 114427"/>
                <a:gd name="connsiteY1" fmla="*/ 114427 h 114426"/>
                <a:gd name="connsiteX2" fmla="*/ 114427 w 114427"/>
                <a:gd name="connsiteY2" fmla="*/ 57213 h 114426"/>
                <a:gd name="connsiteX3" fmla="*/ 57214 w 114427"/>
                <a:gd name="connsiteY3" fmla="*/ 0 h 114426"/>
                <a:gd name="connsiteX4" fmla="*/ 0 w 114427"/>
                <a:gd name="connsiteY4" fmla="*/ 57213 h 11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427" h="114426">
                  <a:moveTo>
                    <a:pt x="0" y="57213"/>
                  </a:moveTo>
                  <a:cubicBezTo>
                    <a:pt x="0" y="88812"/>
                    <a:pt x="25615" y="114427"/>
                    <a:pt x="57214" y="114427"/>
                  </a:cubicBezTo>
                  <a:cubicBezTo>
                    <a:pt x="88812" y="114427"/>
                    <a:pt x="114427" y="88812"/>
                    <a:pt x="114427" y="57213"/>
                  </a:cubicBezTo>
                  <a:cubicBezTo>
                    <a:pt x="114427" y="25615"/>
                    <a:pt x="88812" y="0"/>
                    <a:pt x="57214" y="0"/>
                  </a:cubicBezTo>
                  <a:cubicBezTo>
                    <a:pt x="25615" y="0"/>
                    <a:pt x="0" y="25615"/>
                    <a:pt x="0" y="57213"/>
                  </a:cubicBezTo>
                  <a:close/>
                </a:path>
              </a:pathLst>
            </a:custGeom>
            <a:grpFill/>
            <a:ln w="2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40F543DE-7AE7-47F0-97EF-BA30F9422094}"/>
                </a:ext>
              </a:extLst>
            </p:cNvPr>
            <p:cNvSpPr/>
            <p:nvPr/>
          </p:nvSpPr>
          <p:spPr>
            <a:xfrm>
              <a:off x="7545159" y="1577442"/>
              <a:ext cx="28321" cy="28321"/>
            </a:xfrm>
            <a:custGeom>
              <a:avLst/>
              <a:gdLst>
                <a:gd name="connsiteX0" fmla="*/ 0 w 114426"/>
                <a:gd name="connsiteY0" fmla="*/ 57214 h 114426"/>
                <a:gd name="connsiteX1" fmla="*/ 57213 w 114426"/>
                <a:gd name="connsiteY1" fmla="*/ 114427 h 114426"/>
                <a:gd name="connsiteX2" fmla="*/ 114427 w 114426"/>
                <a:gd name="connsiteY2" fmla="*/ 57214 h 114426"/>
                <a:gd name="connsiteX3" fmla="*/ 57213 w 114426"/>
                <a:gd name="connsiteY3" fmla="*/ 0 h 114426"/>
                <a:gd name="connsiteX4" fmla="*/ 0 w 114426"/>
                <a:gd name="connsiteY4" fmla="*/ 57214 h 114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426" h="114426">
                  <a:moveTo>
                    <a:pt x="0" y="57214"/>
                  </a:moveTo>
                  <a:cubicBezTo>
                    <a:pt x="0" y="88812"/>
                    <a:pt x="25615" y="114427"/>
                    <a:pt x="57213" y="114427"/>
                  </a:cubicBezTo>
                  <a:cubicBezTo>
                    <a:pt x="88812" y="114427"/>
                    <a:pt x="114427" y="88812"/>
                    <a:pt x="114427" y="57214"/>
                  </a:cubicBezTo>
                  <a:cubicBezTo>
                    <a:pt x="114427" y="25615"/>
                    <a:pt x="88812" y="0"/>
                    <a:pt x="57213" y="0"/>
                  </a:cubicBezTo>
                  <a:cubicBezTo>
                    <a:pt x="25615" y="0"/>
                    <a:pt x="0" y="25615"/>
                    <a:pt x="0" y="57214"/>
                  </a:cubicBezTo>
                  <a:close/>
                </a:path>
              </a:pathLst>
            </a:custGeom>
            <a:grpFill/>
            <a:ln w="2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9ABC695E-FAE1-426B-B11B-E6E948E99B1E}"/>
                </a:ext>
              </a:extLst>
            </p:cNvPr>
            <p:cNvSpPr/>
            <p:nvPr/>
          </p:nvSpPr>
          <p:spPr>
            <a:xfrm>
              <a:off x="7417714" y="1492479"/>
              <a:ext cx="198247" cy="198247"/>
            </a:xfrm>
            <a:custGeom>
              <a:avLst/>
              <a:gdLst>
                <a:gd name="connsiteX0" fmla="*/ 97263 w 800989"/>
                <a:gd name="connsiteY0" fmla="*/ 326117 h 800989"/>
                <a:gd name="connsiteX1" fmla="*/ 326117 w 800989"/>
                <a:gd name="connsiteY1" fmla="*/ 97263 h 800989"/>
                <a:gd name="connsiteX2" fmla="*/ 326117 w 800989"/>
                <a:gd name="connsiteY2" fmla="*/ 17164 h 800989"/>
                <a:gd name="connsiteX3" fmla="*/ 246018 w 800989"/>
                <a:gd name="connsiteY3" fmla="*/ 17164 h 800989"/>
                <a:gd name="connsiteX4" fmla="*/ 17164 w 800989"/>
                <a:gd name="connsiteY4" fmla="*/ 246018 h 800989"/>
                <a:gd name="connsiteX5" fmla="*/ 17164 w 800989"/>
                <a:gd name="connsiteY5" fmla="*/ 326117 h 800989"/>
                <a:gd name="connsiteX6" fmla="*/ 97263 w 800989"/>
                <a:gd name="connsiteY6" fmla="*/ 326117 h 800989"/>
                <a:gd name="connsiteX7" fmla="*/ 474872 w 800989"/>
                <a:gd name="connsiteY7" fmla="*/ 783825 h 800989"/>
                <a:gd name="connsiteX8" fmla="*/ 554971 w 800989"/>
                <a:gd name="connsiteY8" fmla="*/ 783825 h 800989"/>
                <a:gd name="connsiteX9" fmla="*/ 783825 w 800989"/>
                <a:gd name="connsiteY9" fmla="*/ 554971 h 800989"/>
                <a:gd name="connsiteX10" fmla="*/ 783825 w 800989"/>
                <a:gd name="connsiteY10" fmla="*/ 474872 h 800989"/>
                <a:gd name="connsiteX11" fmla="*/ 703726 w 800989"/>
                <a:gd name="connsiteY11" fmla="*/ 474872 h 800989"/>
                <a:gd name="connsiteX12" fmla="*/ 474872 w 800989"/>
                <a:gd name="connsiteY12" fmla="*/ 703726 h 800989"/>
                <a:gd name="connsiteX13" fmla="*/ 474872 w 800989"/>
                <a:gd name="connsiteY13" fmla="*/ 783825 h 8009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800989" h="800989">
                  <a:moveTo>
                    <a:pt x="97263" y="326117"/>
                  </a:moveTo>
                  <a:lnTo>
                    <a:pt x="326117" y="97263"/>
                  </a:lnTo>
                  <a:cubicBezTo>
                    <a:pt x="349002" y="74378"/>
                    <a:pt x="349002" y="40049"/>
                    <a:pt x="326117" y="17164"/>
                  </a:cubicBezTo>
                  <a:cubicBezTo>
                    <a:pt x="303232" y="-5721"/>
                    <a:pt x="268903" y="-5721"/>
                    <a:pt x="246018" y="17164"/>
                  </a:cubicBezTo>
                  <a:lnTo>
                    <a:pt x="17164" y="246018"/>
                  </a:lnTo>
                  <a:cubicBezTo>
                    <a:pt x="-5721" y="268903"/>
                    <a:pt x="-5721" y="303232"/>
                    <a:pt x="17164" y="326117"/>
                  </a:cubicBezTo>
                  <a:cubicBezTo>
                    <a:pt x="40049" y="349002"/>
                    <a:pt x="74378" y="349002"/>
                    <a:pt x="97263" y="326117"/>
                  </a:cubicBezTo>
                  <a:close/>
                  <a:moveTo>
                    <a:pt x="474872" y="783825"/>
                  </a:moveTo>
                  <a:cubicBezTo>
                    <a:pt x="497758" y="806710"/>
                    <a:pt x="532086" y="806710"/>
                    <a:pt x="554971" y="783825"/>
                  </a:cubicBezTo>
                  <a:lnTo>
                    <a:pt x="783825" y="554971"/>
                  </a:lnTo>
                  <a:cubicBezTo>
                    <a:pt x="806710" y="532086"/>
                    <a:pt x="806710" y="497758"/>
                    <a:pt x="783825" y="474872"/>
                  </a:cubicBezTo>
                  <a:cubicBezTo>
                    <a:pt x="760940" y="451987"/>
                    <a:pt x="726611" y="451987"/>
                    <a:pt x="703726" y="474872"/>
                  </a:cubicBezTo>
                  <a:lnTo>
                    <a:pt x="474872" y="703726"/>
                  </a:lnTo>
                  <a:cubicBezTo>
                    <a:pt x="451987" y="726611"/>
                    <a:pt x="451987" y="760940"/>
                    <a:pt x="474872" y="783825"/>
                  </a:cubicBezTo>
                  <a:close/>
                </a:path>
              </a:pathLst>
            </a:custGeom>
            <a:grpFill/>
            <a:ln w="223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2" name="TextBox 13">
            <a:extLst>
              <a:ext uri="{FF2B5EF4-FFF2-40B4-BE49-F238E27FC236}">
                <a16:creationId xmlns="" xmlns:a16="http://schemas.microsoft.com/office/drawing/2014/main" id="{4F7D12EB-19D6-4C74-8E3A-95203BA9DF2E}"/>
              </a:ext>
            </a:extLst>
          </p:cNvPr>
          <p:cNvSpPr txBox="1"/>
          <p:nvPr/>
        </p:nvSpPr>
        <p:spPr>
          <a:xfrm>
            <a:off x="6904117" y="1948850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23" name="TextBox 13">
            <a:extLst>
              <a:ext uri="{FF2B5EF4-FFF2-40B4-BE49-F238E27FC236}">
                <a16:creationId xmlns="" xmlns:a16="http://schemas.microsoft.com/office/drawing/2014/main" id="{95ED29EE-726A-40CE-A3BE-20F38991C3C7}"/>
              </a:ext>
            </a:extLst>
          </p:cNvPr>
          <p:cNvSpPr txBox="1"/>
          <p:nvPr/>
        </p:nvSpPr>
        <p:spPr>
          <a:xfrm>
            <a:off x="6626862" y="2234755"/>
            <a:ext cx="1785618" cy="4256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Arial" panose="020B0604020202020204" pitchFamily="34" charset="0"/>
              </a:rPr>
              <a:t>单击此处可编辑内容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Arial" panose="020B0604020202020204" pitchFamily="34" charset="0"/>
              </a:rPr>
              <a:t>，根据需要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Arial" panose="020B0604020202020204" pitchFamily="34" charset="0"/>
              </a:rPr>
              <a:t>自由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Arial" panose="020B0604020202020204" pitchFamily="34" charset="0"/>
              </a:rPr>
              <a:t>拉伸文本框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="" xmlns:a16="http://schemas.microsoft.com/office/drawing/2014/main" id="{32975334-5598-4A2C-81FF-3F3CA83E938B}"/>
              </a:ext>
            </a:extLst>
          </p:cNvPr>
          <p:cNvSpPr/>
          <p:nvPr/>
        </p:nvSpPr>
        <p:spPr>
          <a:xfrm>
            <a:off x="8842375" y="1184275"/>
            <a:ext cx="2288540" cy="2235200"/>
          </a:xfrm>
          <a:prstGeom prst="roundRect">
            <a:avLst>
              <a:gd name="adj" fmla="val 5224"/>
            </a:avLst>
          </a:prstGeom>
          <a:solidFill>
            <a:schemeClr val="bg1"/>
          </a:solidFill>
          <a:ln w="6350">
            <a:noFill/>
          </a:ln>
          <a:effectLst>
            <a:outerShdw blurRad="406400" dist="254000" dir="5400000" sx="90000" sy="9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28" name="TextBox 13">
            <a:extLst>
              <a:ext uri="{FF2B5EF4-FFF2-40B4-BE49-F238E27FC236}">
                <a16:creationId xmlns="" xmlns:a16="http://schemas.microsoft.com/office/drawing/2014/main" id="{648278D5-C760-4BE2-8C92-8CFB11D7E8E7}"/>
              </a:ext>
            </a:extLst>
          </p:cNvPr>
          <p:cNvSpPr txBox="1"/>
          <p:nvPr/>
        </p:nvSpPr>
        <p:spPr>
          <a:xfrm>
            <a:off x="9371092" y="2320325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29" name="TextBox 13">
            <a:extLst>
              <a:ext uri="{FF2B5EF4-FFF2-40B4-BE49-F238E27FC236}">
                <a16:creationId xmlns="" xmlns:a16="http://schemas.microsoft.com/office/drawing/2014/main" id="{D8BBF08A-EF74-4B7E-8D01-A16F19CC36DC}"/>
              </a:ext>
            </a:extLst>
          </p:cNvPr>
          <p:cNvSpPr txBox="1"/>
          <p:nvPr/>
        </p:nvSpPr>
        <p:spPr>
          <a:xfrm>
            <a:off x="9093837" y="2606230"/>
            <a:ext cx="1785618" cy="4256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Arial" panose="020B0604020202020204" pitchFamily="34" charset="0"/>
              </a:rPr>
              <a:t>单击此处可编辑内容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Arial" panose="020B0604020202020204" pitchFamily="34" charset="0"/>
              </a:rPr>
              <a:t>，根据需要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Arial" panose="020B0604020202020204" pitchFamily="34" charset="0"/>
              </a:rPr>
              <a:t>自由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Arial" panose="020B0604020202020204" pitchFamily="34" charset="0"/>
              </a:rPr>
              <a:t>拉伸文本框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48" name="矩形: 圆角 47">
            <a:extLst>
              <a:ext uri="{FF2B5EF4-FFF2-40B4-BE49-F238E27FC236}">
                <a16:creationId xmlns="" xmlns:a16="http://schemas.microsoft.com/office/drawing/2014/main" id="{32D54C87-1C88-40BD-9D82-FFECF324BB83}"/>
              </a:ext>
            </a:extLst>
          </p:cNvPr>
          <p:cNvSpPr/>
          <p:nvPr/>
        </p:nvSpPr>
        <p:spPr>
          <a:xfrm>
            <a:off x="6375400" y="3270250"/>
            <a:ext cx="2288540" cy="2235200"/>
          </a:xfrm>
          <a:prstGeom prst="roundRect">
            <a:avLst>
              <a:gd name="adj" fmla="val 5224"/>
            </a:avLst>
          </a:prstGeom>
          <a:solidFill>
            <a:schemeClr val="bg1"/>
          </a:solidFill>
          <a:ln w="6350">
            <a:noFill/>
          </a:ln>
          <a:effectLst>
            <a:outerShdw blurRad="406400" dist="254000" dir="5400000" sx="90000" sy="9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50" name="TextBox 13">
            <a:extLst>
              <a:ext uri="{FF2B5EF4-FFF2-40B4-BE49-F238E27FC236}">
                <a16:creationId xmlns="" xmlns:a16="http://schemas.microsoft.com/office/drawing/2014/main" id="{93431750-0536-4AC1-88D8-BAC05FFDFE4F}"/>
              </a:ext>
            </a:extLst>
          </p:cNvPr>
          <p:cNvSpPr txBox="1"/>
          <p:nvPr/>
        </p:nvSpPr>
        <p:spPr>
          <a:xfrm>
            <a:off x="6904117" y="4406300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51" name="TextBox 13">
            <a:extLst>
              <a:ext uri="{FF2B5EF4-FFF2-40B4-BE49-F238E27FC236}">
                <a16:creationId xmlns="" xmlns:a16="http://schemas.microsoft.com/office/drawing/2014/main" id="{585199B7-420B-408F-B925-7B969D6ECFAD}"/>
              </a:ext>
            </a:extLst>
          </p:cNvPr>
          <p:cNvSpPr txBox="1"/>
          <p:nvPr/>
        </p:nvSpPr>
        <p:spPr>
          <a:xfrm>
            <a:off x="6626862" y="4692205"/>
            <a:ext cx="1785618" cy="4256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Arial" panose="020B0604020202020204" pitchFamily="34" charset="0"/>
              </a:rPr>
              <a:t>单击此处可编辑内容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Arial" panose="020B0604020202020204" pitchFamily="34" charset="0"/>
              </a:rPr>
              <a:t>，根据需要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Arial" panose="020B0604020202020204" pitchFamily="34" charset="0"/>
              </a:rPr>
              <a:t>自由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Arial" panose="020B0604020202020204" pitchFamily="34" charset="0"/>
              </a:rPr>
              <a:t>拉伸文本框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59" name="矩形: 圆角 58">
            <a:extLst>
              <a:ext uri="{FF2B5EF4-FFF2-40B4-BE49-F238E27FC236}">
                <a16:creationId xmlns="" xmlns:a16="http://schemas.microsoft.com/office/drawing/2014/main" id="{2C6CBBE9-09DB-4C40-A617-A71320CA8186}"/>
              </a:ext>
            </a:extLst>
          </p:cNvPr>
          <p:cNvSpPr/>
          <p:nvPr/>
        </p:nvSpPr>
        <p:spPr>
          <a:xfrm>
            <a:off x="8842375" y="3641725"/>
            <a:ext cx="2288540" cy="2235200"/>
          </a:xfrm>
          <a:prstGeom prst="roundRect">
            <a:avLst>
              <a:gd name="adj" fmla="val 5224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6350">
            <a:noFill/>
          </a:ln>
          <a:effectLst>
            <a:outerShdw blurRad="406400" dist="254000" dir="5400000" sx="90000" sy="90000" algn="t" rotWithShape="0">
              <a:prstClr val="black">
                <a:alpha val="2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61" name="TextBox 13">
            <a:extLst>
              <a:ext uri="{FF2B5EF4-FFF2-40B4-BE49-F238E27FC236}">
                <a16:creationId xmlns="" xmlns:a16="http://schemas.microsoft.com/office/drawing/2014/main" id="{D23062E5-DCCA-4FCC-A9D6-57D54BF86351}"/>
              </a:ext>
            </a:extLst>
          </p:cNvPr>
          <p:cNvSpPr txBox="1"/>
          <p:nvPr/>
        </p:nvSpPr>
        <p:spPr>
          <a:xfrm>
            <a:off x="9371092" y="4777775"/>
            <a:ext cx="1231106" cy="246221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单击编辑标题</a:t>
            </a:r>
            <a:endParaRPr lang="en-US" sz="1600" b="1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62" name="TextBox 13">
            <a:extLst>
              <a:ext uri="{FF2B5EF4-FFF2-40B4-BE49-F238E27FC236}">
                <a16:creationId xmlns="" xmlns:a16="http://schemas.microsoft.com/office/drawing/2014/main" id="{3F27810E-BD62-4556-80DC-1650CA8493A5}"/>
              </a:ext>
            </a:extLst>
          </p:cNvPr>
          <p:cNvSpPr txBox="1"/>
          <p:nvPr/>
        </p:nvSpPr>
        <p:spPr>
          <a:xfrm>
            <a:off x="9093837" y="5063680"/>
            <a:ext cx="1785618" cy="4256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单击此处可编辑内容</a:t>
            </a:r>
            <a:r>
              <a:rPr lang="zh-CN" altLang="en-US" sz="120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，根据需要</a:t>
            </a:r>
            <a:r>
              <a:rPr lang="zh-CN" altLang="en-US" sz="12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自由</a:t>
            </a:r>
            <a:r>
              <a:rPr lang="zh-CN" altLang="en-US" sz="120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拉伸文本框</a:t>
            </a:r>
            <a:endParaRPr lang="en-US" altLang="zh-CN" sz="1200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grpSp>
        <p:nvGrpSpPr>
          <p:cNvPr id="74" name="组合 73">
            <a:extLst>
              <a:ext uri="{FF2B5EF4-FFF2-40B4-BE49-F238E27FC236}">
                <a16:creationId xmlns="" xmlns:a16="http://schemas.microsoft.com/office/drawing/2014/main" id="{844CDB56-79AC-4371-82CF-0D708A289DB8}"/>
              </a:ext>
            </a:extLst>
          </p:cNvPr>
          <p:cNvGrpSpPr/>
          <p:nvPr/>
        </p:nvGrpSpPr>
        <p:grpSpPr>
          <a:xfrm>
            <a:off x="7273665" y="3728836"/>
            <a:ext cx="483488" cy="483486"/>
            <a:chOff x="7273665" y="3728836"/>
            <a:chExt cx="483488" cy="483486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</p:grpSpPr>
        <p:sp>
          <p:nvSpPr>
            <p:cNvPr id="71" name="任意多边形: 形状 70">
              <a:extLst>
                <a:ext uri="{FF2B5EF4-FFF2-40B4-BE49-F238E27FC236}">
                  <a16:creationId xmlns="" xmlns:a16="http://schemas.microsoft.com/office/drawing/2014/main" id="{346E2D18-4E96-44B4-AD5A-62225B9E97F1}"/>
                </a:ext>
              </a:extLst>
            </p:cNvPr>
            <p:cNvSpPr/>
            <p:nvPr/>
          </p:nvSpPr>
          <p:spPr>
            <a:xfrm>
              <a:off x="7273665" y="3728836"/>
              <a:ext cx="483488" cy="483486"/>
            </a:xfrm>
            <a:custGeom>
              <a:avLst/>
              <a:gdLst>
                <a:gd name="connsiteX0" fmla="*/ 407836 w 417663"/>
                <a:gd name="connsiteY0" fmla="*/ 221116 h 417663"/>
                <a:gd name="connsiteX1" fmla="*/ 332903 w 417663"/>
                <a:gd name="connsiteY1" fmla="*/ 221116 h 417663"/>
                <a:gd name="connsiteX2" fmla="*/ 259197 w 417663"/>
                <a:gd name="connsiteY2" fmla="*/ 128984 h 417663"/>
                <a:gd name="connsiteX3" fmla="*/ 283766 w 417663"/>
                <a:gd name="connsiteY3" fmla="*/ 73705 h 417663"/>
                <a:gd name="connsiteX4" fmla="*/ 210060 w 417663"/>
                <a:gd name="connsiteY4" fmla="*/ 0 h 417663"/>
                <a:gd name="connsiteX5" fmla="*/ 136355 w 417663"/>
                <a:gd name="connsiteY5" fmla="*/ 73705 h 417663"/>
                <a:gd name="connsiteX6" fmla="*/ 160923 w 417663"/>
                <a:gd name="connsiteY6" fmla="*/ 128984 h 417663"/>
                <a:gd name="connsiteX7" fmla="*/ 87218 w 417663"/>
                <a:gd name="connsiteY7" fmla="*/ 221116 h 417663"/>
                <a:gd name="connsiteX8" fmla="*/ 12284 w 417663"/>
                <a:gd name="connsiteY8" fmla="*/ 221116 h 417663"/>
                <a:gd name="connsiteX9" fmla="*/ 0 w 417663"/>
                <a:gd name="connsiteY9" fmla="*/ 233400 h 417663"/>
                <a:gd name="connsiteX10" fmla="*/ 12284 w 417663"/>
                <a:gd name="connsiteY10" fmla="*/ 245685 h 417663"/>
                <a:gd name="connsiteX11" fmla="*/ 24568 w 417663"/>
                <a:gd name="connsiteY11" fmla="*/ 245685 h 417663"/>
                <a:gd name="connsiteX12" fmla="*/ 24568 w 417663"/>
                <a:gd name="connsiteY12" fmla="*/ 405379 h 417663"/>
                <a:gd name="connsiteX13" fmla="*/ 36853 w 417663"/>
                <a:gd name="connsiteY13" fmla="*/ 417664 h 417663"/>
                <a:gd name="connsiteX14" fmla="*/ 380811 w 417663"/>
                <a:gd name="connsiteY14" fmla="*/ 417664 h 417663"/>
                <a:gd name="connsiteX15" fmla="*/ 393095 w 417663"/>
                <a:gd name="connsiteY15" fmla="*/ 405379 h 417663"/>
                <a:gd name="connsiteX16" fmla="*/ 393095 w 417663"/>
                <a:gd name="connsiteY16" fmla="*/ 245685 h 417663"/>
                <a:gd name="connsiteX17" fmla="*/ 405379 w 417663"/>
                <a:gd name="connsiteY17" fmla="*/ 245685 h 417663"/>
                <a:gd name="connsiteX18" fmla="*/ 417664 w 417663"/>
                <a:gd name="connsiteY18" fmla="*/ 233400 h 417663"/>
                <a:gd name="connsiteX19" fmla="*/ 407836 w 417663"/>
                <a:gd name="connsiteY19" fmla="*/ 221116 h 417663"/>
                <a:gd name="connsiteX20" fmla="*/ 162152 w 417663"/>
                <a:gd name="connsiteY20" fmla="*/ 73705 h 417663"/>
                <a:gd name="connsiteX21" fmla="*/ 211289 w 417663"/>
                <a:gd name="connsiteY21" fmla="*/ 24568 h 417663"/>
                <a:gd name="connsiteX22" fmla="*/ 260426 w 417663"/>
                <a:gd name="connsiteY22" fmla="*/ 73705 h 417663"/>
                <a:gd name="connsiteX23" fmla="*/ 211289 w 417663"/>
                <a:gd name="connsiteY23" fmla="*/ 122842 h 417663"/>
                <a:gd name="connsiteX24" fmla="*/ 162152 w 417663"/>
                <a:gd name="connsiteY24" fmla="*/ 73705 h 417663"/>
                <a:gd name="connsiteX25" fmla="*/ 199004 w 417663"/>
                <a:gd name="connsiteY25" fmla="*/ 147411 h 417663"/>
                <a:gd name="connsiteX26" fmla="*/ 223573 w 417663"/>
                <a:gd name="connsiteY26" fmla="*/ 147411 h 417663"/>
                <a:gd name="connsiteX27" fmla="*/ 308334 w 417663"/>
                <a:gd name="connsiteY27" fmla="*/ 221116 h 417663"/>
                <a:gd name="connsiteX28" fmla="*/ 114243 w 417663"/>
                <a:gd name="connsiteY28" fmla="*/ 221116 h 417663"/>
                <a:gd name="connsiteX29" fmla="*/ 199004 w 417663"/>
                <a:gd name="connsiteY29" fmla="*/ 147411 h 417663"/>
                <a:gd name="connsiteX30" fmla="*/ 370984 w 417663"/>
                <a:gd name="connsiteY30" fmla="*/ 393095 h 417663"/>
                <a:gd name="connsiteX31" fmla="*/ 51594 w 417663"/>
                <a:gd name="connsiteY31" fmla="*/ 393095 h 417663"/>
                <a:gd name="connsiteX32" fmla="*/ 51594 w 417663"/>
                <a:gd name="connsiteY32" fmla="*/ 245685 h 417663"/>
                <a:gd name="connsiteX33" fmla="*/ 370984 w 417663"/>
                <a:gd name="connsiteY33" fmla="*/ 245685 h 417663"/>
                <a:gd name="connsiteX34" fmla="*/ 370984 w 417663"/>
                <a:gd name="connsiteY34" fmla="*/ 393095 h 4176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</a:cxnLst>
              <a:rect l="l" t="t" r="r" b="b"/>
              <a:pathLst>
                <a:path w="417663" h="417663">
                  <a:moveTo>
                    <a:pt x="407836" y="221116"/>
                  </a:moveTo>
                  <a:lnTo>
                    <a:pt x="332903" y="221116"/>
                  </a:lnTo>
                  <a:cubicBezTo>
                    <a:pt x="327989" y="178121"/>
                    <a:pt x="298507" y="142497"/>
                    <a:pt x="259197" y="128984"/>
                  </a:cubicBezTo>
                  <a:cubicBezTo>
                    <a:pt x="275167" y="115472"/>
                    <a:pt x="283766" y="95817"/>
                    <a:pt x="283766" y="73705"/>
                  </a:cubicBezTo>
                  <a:cubicBezTo>
                    <a:pt x="283766" y="33167"/>
                    <a:pt x="250598" y="0"/>
                    <a:pt x="210060" y="0"/>
                  </a:cubicBezTo>
                  <a:cubicBezTo>
                    <a:pt x="169522" y="0"/>
                    <a:pt x="136355" y="33167"/>
                    <a:pt x="136355" y="73705"/>
                  </a:cubicBezTo>
                  <a:cubicBezTo>
                    <a:pt x="136355" y="95817"/>
                    <a:pt x="146182" y="115472"/>
                    <a:pt x="160923" y="128984"/>
                  </a:cubicBezTo>
                  <a:cubicBezTo>
                    <a:pt x="121614" y="142497"/>
                    <a:pt x="92132" y="178121"/>
                    <a:pt x="87218" y="221116"/>
                  </a:cubicBezTo>
                  <a:lnTo>
                    <a:pt x="12284" y="221116"/>
                  </a:lnTo>
                  <a:cubicBezTo>
                    <a:pt x="6142" y="221116"/>
                    <a:pt x="0" y="227258"/>
                    <a:pt x="0" y="233400"/>
                  </a:cubicBezTo>
                  <a:cubicBezTo>
                    <a:pt x="0" y="239542"/>
                    <a:pt x="6142" y="245685"/>
                    <a:pt x="12284" y="245685"/>
                  </a:cubicBezTo>
                  <a:lnTo>
                    <a:pt x="24568" y="245685"/>
                  </a:lnTo>
                  <a:lnTo>
                    <a:pt x="24568" y="405379"/>
                  </a:lnTo>
                  <a:cubicBezTo>
                    <a:pt x="24568" y="411522"/>
                    <a:pt x="30711" y="417664"/>
                    <a:pt x="36853" y="417664"/>
                  </a:cubicBezTo>
                  <a:lnTo>
                    <a:pt x="380811" y="417664"/>
                  </a:lnTo>
                  <a:cubicBezTo>
                    <a:pt x="386953" y="417664"/>
                    <a:pt x="393095" y="411522"/>
                    <a:pt x="393095" y="405379"/>
                  </a:cubicBezTo>
                  <a:lnTo>
                    <a:pt x="393095" y="245685"/>
                  </a:lnTo>
                  <a:lnTo>
                    <a:pt x="405379" y="245685"/>
                  </a:lnTo>
                  <a:cubicBezTo>
                    <a:pt x="411522" y="245685"/>
                    <a:pt x="417664" y="239542"/>
                    <a:pt x="417664" y="233400"/>
                  </a:cubicBezTo>
                  <a:cubicBezTo>
                    <a:pt x="417664" y="227258"/>
                    <a:pt x="413978" y="221116"/>
                    <a:pt x="407836" y="221116"/>
                  </a:cubicBezTo>
                  <a:close/>
                  <a:moveTo>
                    <a:pt x="162152" y="73705"/>
                  </a:moveTo>
                  <a:cubicBezTo>
                    <a:pt x="162152" y="46680"/>
                    <a:pt x="184263" y="24568"/>
                    <a:pt x="211289" y="24568"/>
                  </a:cubicBezTo>
                  <a:cubicBezTo>
                    <a:pt x="238314" y="24568"/>
                    <a:pt x="260426" y="46680"/>
                    <a:pt x="260426" y="73705"/>
                  </a:cubicBezTo>
                  <a:cubicBezTo>
                    <a:pt x="260426" y="100731"/>
                    <a:pt x="238314" y="122842"/>
                    <a:pt x="211289" y="122842"/>
                  </a:cubicBezTo>
                  <a:cubicBezTo>
                    <a:pt x="184263" y="122842"/>
                    <a:pt x="162152" y="100731"/>
                    <a:pt x="162152" y="73705"/>
                  </a:cubicBezTo>
                  <a:close/>
                  <a:moveTo>
                    <a:pt x="199004" y="147411"/>
                  </a:moveTo>
                  <a:lnTo>
                    <a:pt x="223573" y="147411"/>
                  </a:lnTo>
                  <a:cubicBezTo>
                    <a:pt x="266568" y="147411"/>
                    <a:pt x="302192" y="179350"/>
                    <a:pt x="308334" y="221116"/>
                  </a:cubicBezTo>
                  <a:lnTo>
                    <a:pt x="114243" y="221116"/>
                  </a:lnTo>
                  <a:cubicBezTo>
                    <a:pt x="120385" y="179350"/>
                    <a:pt x="156010" y="147411"/>
                    <a:pt x="199004" y="147411"/>
                  </a:cubicBezTo>
                  <a:close/>
                  <a:moveTo>
                    <a:pt x="370984" y="393095"/>
                  </a:moveTo>
                  <a:lnTo>
                    <a:pt x="51594" y="393095"/>
                  </a:lnTo>
                  <a:lnTo>
                    <a:pt x="51594" y="245685"/>
                  </a:lnTo>
                  <a:lnTo>
                    <a:pt x="370984" y="245685"/>
                  </a:lnTo>
                  <a:lnTo>
                    <a:pt x="370984" y="393095"/>
                  </a:lnTo>
                  <a:close/>
                </a:path>
              </a:pathLst>
            </a:custGeom>
            <a:grpFill/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B9AEEDFA-B99E-4419-8DB1-E47622827B1C}"/>
                </a:ext>
              </a:extLst>
            </p:cNvPr>
            <p:cNvSpPr/>
            <p:nvPr/>
          </p:nvSpPr>
          <p:spPr>
            <a:xfrm>
              <a:off x="7461372" y="4084341"/>
              <a:ext cx="113761" cy="28440"/>
            </a:xfrm>
            <a:custGeom>
              <a:avLst/>
              <a:gdLst>
                <a:gd name="connsiteX0" fmla="*/ 85990 w 98273"/>
                <a:gd name="connsiteY0" fmla="*/ 24568 h 24568"/>
                <a:gd name="connsiteX1" fmla="*/ 12284 w 98273"/>
                <a:gd name="connsiteY1" fmla="*/ 24568 h 24568"/>
                <a:gd name="connsiteX2" fmla="*/ 0 w 98273"/>
                <a:gd name="connsiteY2" fmla="*/ 12284 h 24568"/>
                <a:gd name="connsiteX3" fmla="*/ 12284 w 98273"/>
                <a:gd name="connsiteY3" fmla="*/ 0 h 24568"/>
                <a:gd name="connsiteX4" fmla="*/ 85990 w 98273"/>
                <a:gd name="connsiteY4" fmla="*/ 0 h 24568"/>
                <a:gd name="connsiteX5" fmla="*/ 98274 w 98273"/>
                <a:gd name="connsiteY5" fmla="*/ 12284 h 24568"/>
                <a:gd name="connsiteX6" fmla="*/ 85990 w 98273"/>
                <a:gd name="connsiteY6" fmla="*/ 24568 h 245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8273" h="24568">
                  <a:moveTo>
                    <a:pt x="85990" y="24568"/>
                  </a:moveTo>
                  <a:lnTo>
                    <a:pt x="12284" y="24568"/>
                  </a:lnTo>
                  <a:cubicBezTo>
                    <a:pt x="6142" y="24568"/>
                    <a:pt x="0" y="18426"/>
                    <a:pt x="0" y="12284"/>
                  </a:cubicBezTo>
                  <a:cubicBezTo>
                    <a:pt x="0" y="6142"/>
                    <a:pt x="6142" y="0"/>
                    <a:pt x="12284" y="0"/>
                  </a:cubicBezTo>
                  <a:lnTo>
                    <a:pt x="85990" y="0"/>
                  </a:lnTo>
                  <a:cubicBezTo>
                    <a:pt x="92132" y="0"/>
                    <a:pt x="98274" y="6142"/>
                    <a:pt x="98274" y="12284"/>
                  </a:cubicBezTo>
                  <a:cubicBezTo>
                    <a:pt x="98274" y="18426"/>
                    <a:pt x="92132" y="24568"/>
                    <a:pt x="85990" y="24568"/>
                  </a:cubicBezTo>
                  <a:close/>
                </a:path>
              </a:pathLst>
            </a:custGeom>
            <a:grpFill/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="" xmlns:a16="http://schemas.microsoft.com/office/drawing/2014/main" id="{4FB6A8DB-C05C-4330-B78D-68F4BDB25724}"/>
                </a:ext>
              </a:extLst>
            </p:cNvPr>
            <p:cNvSpPr/>
            <p:nvPr/>
          </p:nvSpPr>
          <p:spPr>
            <a:xfrm>
              <a:off x="7504033" y="4041680"/>
              <a:ext cx="28440" cy="113761"/>
            </a:xfrm>
            <a:custGeom>
              <a:avLst/>
              <a:gdLst>
                <a:gd name="connsiteX0" fmla="*/ 0 w 24568"/>
                <a:gd name="connsiteY0" fmla="*/ 85990 h 98273"/>
                <a:gd name="connsiteX1" fmla="*/ 0 w 24568"/>
                <a:gd name="connsiteY1" fmla="*/ 12284 h 98273"/>
                <a:gd name="connsiteX2" fmla="*/ 12284 w 24568"/>
                <a:gd name="connsiteY2" fmla="*/ 0 h 98273"/>
                <a:gd name="connsiteX3" fmla="*/ 24568 w 24568"/>
                <a:gd name="connsiteY3" fmla="*/ 12284 h 98273"/>
                <a:gd name="connsiteX4" fmla="*/ 24568 w 24568"/>
                <a:gd name="connsiteY4" fmla="*/ 85990 h 98273"/>
                <a:gd name="connsiteX5" fmla="*/ 12284 w 24568"/>
                <a:gd name="connsiteY5" fmla="*/ 98274 h 98273"/>
                <a:gd name="connsiteX6" fmla="*/ 0 w 24568"/>
                <a:gd name="connsiteY6" fmla="*/ 85990 h 982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568" h="98273">
                  <a:moveTo>
                    <a:pt x="0" y="85990"/>
                  </a:moveTo>
                  <a:lnTo>
                    <a:pt x="0" y="12284"/>
                  </a:lnTo>
                  <a:cubicBezTo>
                    <a:pt x="0" y="6142"/>
                    <a:pt x="6142" y="0"/>
                    <a:pt x="12284" y="0"/>
                  </a:cubicBezTo>
                  <a:cubicBezTo>
                    <a:pt x="18426" y="0"/>
                    <a:pt x="24568" y="6142"/>
                    <a:pt x="24568" y="12284"/>
                  </a:cubicBezTo>
                  <a:lnTo>
                    <a:pt x="24568" y="85990"/>
                  </a:lnTo>
                  <a:cubicBezTo>
                    <a:pt x="24568" y="92132"/>
                    <a:pt x="18426" y="98274"/>
                    <a:pt x="12284" y="98274"/>
                  </a:cubicBezTo>
                  <a:cubicBezTo>
                    <a:pt x="6142" y="98274"/>
                    <a:pt x="0" y="92132"/>
                    <a:pt x="0" y="85990"/>
                  </a:cubicBezTo>
                  <a:close/>
                </a:path>
              </a:pathLst>
            </a:custGeom>
            <a:grpFill/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="" xmlns:a16="http://schemas.microsoft.com/office/drawing/2014/main" id="{4377AC4E-7FBC-4397-868D-B05AD25A434C}"/>
              </a:ext>
            </a:extLst>
          </p:cNvPr>
          <p:cNvGrpSpPr/>
          <p:nvPr/>
        </p:nvGrpSpPr>
        <p:grpSpPr>
          <a:xfrm>
            <a:off x="9746643" y="1649487"/>
            <a:ext cx="475634" cy="474588"/>
            <a:chOff x="9775168" y="1652549"/>
            <a:chExt cx="418584" cy="417664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</p:grpSpPr>
        <p:sp>
          <p:nvSpPr>
            <p:cNvPr id="83" name="任意多边形: 形状 82">
              <a:extLst>
                <a:ext uri="{FF2B5EF4-FFF2-40B4-BE49-F238E27FC236}">
                  <a16:creationId xmlns="" xmlns:a16="http://schemas.microsoft.com/office/drawing/2014/main" id="{393BFA14-009D-48E5-800B-ED8F2E65A5E8}"/>
                </a:ext>
              </a:extLst>
            </p:cNvPr>
            <p:cNvSpPr/>
            <p:nvPr/>
          </p:nvSpPr>
          <p:spPr>
            <a:xfrm>
              <a:off x="9813249" y="1787676"/>
              <a:ext cx="343958" cy="282537"/>
            </a:xfrm>
            <a:custGeom>
              <a:avLst/>
              <a:gdLst>
                <a:gd name="connsiteX0" fmla="*/ 331674 w 343958"/>
                <a:gd name="connsiteY0" fmla="*/ 147411 h 282537"/>
                <a:gd name="connsiteX1" fmla="*/ 319390 w 343958"/>
                <a:gd name="connsiteY1" fmla="*/ 159695 h 282537"/>
                <a:gd name="connsiteX2" fmla="*/ 319390 w 343958"/>
                <a:gd name="connsiteY2" fmla="*/ 257969 h 282537"/>
                <a:gd name="connsiteX3" fmla="*/ 24568 w 343958"/>
                <a:gd name="connsiteY3" fmla="*/ 257969 h 282537"/>
                <a:gd name="connsiteX4" fmla="*/ 24568 w 343958"/>
                <a:gd name="connsiteY4" fmla="*/ 159695 h 282537"/>
                <a:gd name="connsiteX5" fmla="*/ 12284 w 343958"/>
                <a:gd name="connsiteY5" fmla="*/ 147411 h 282537"/>
                <a:gd name="connsiteX6" fmla="*/ 0 w 343958"/>
                <a:gd name="connsiteY6" fmla="*/ 159695 h 282537"/>
                <a:gd name="connsiteX7" fmla="*/ 0 w 343958"/>
                <a:gd name="connsiteY7" fmla="*/ 257969 h 282537"/>
                <a:gd name="connsiteX8" fmla="*/ 24568 w 343958"/>
                <a:gd name="connsiteY8" fmla="*/ 282537 h 282537"/>
                <a:gd name="connsiteX9" fmla="*/ 319390 w 343958"/>
                <a:gd name="connsiteY9" fmla="*/ 282537 h 282537"/>
                <a:gd name="connsiteX10" fmla="*/ 343958 w 343958"/>
                <a:gd name="connsiteY10" fmla="*/ 257969 h 282537"/>
                <a:gd name="connsiteX11" fmla="*/ 343958 w 343958"/>
                <a:gd name="connsiteY11" fmla="*/ 159695 h 282537"/>
                <a:gd name="connsiteX12" fmla="*/ 331674 w 343958"/>
                <a:gd name="connsiteY12" fmla="*/ 147411 h 282537"/>
                <a:gd name="connsiteX13" fmla="*/ 282537 w 343958"/>
                <a:gd name="connsiteY13" fmla="*/ 0 h 282537"/>
                <a:gd name="connsiteX14" fmla="*/ 61421 w 343958"/>
                <a:gd name="connsiteY14" fmla="*/ 0 h 282537"/>
                <a:gd name="connsiteX15" fmla="*/ 49137 w 343958"/>
                <a:gd name="connsiteY15" fmla="*/ 12284 h 282537"/>
                <a:gd name="connsiteX16" fmla="*/ 61421 w 343958"/>
                <a:gd name="connsiteY16" fmla="*/ 24568 h 282537"/>
                <a:gd name="connsiteX17" fmla="*/ 282537 w 343958"/>
                <a:gd name="connsiteY17" fmla="*/ 24568 h 282537"/>
                <a:gd name="connsiteX18" fmla="*/ 294821 w 343958"/>
                <a:gd name="connsiteY18" fmla="*/ 12284 h 282537"/>
                <a:gd name="connsiteX19" fmla="*/ 282537 w 343958"/>
                <a:gd name="connsiteY19" fmla="*/ 0 h 282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43958" h="282537">
                  <a:moveTo>
                    <a:pt x="331674" y="147411"/>
                  </a:moveTo>
                  <a:cubicBezTo>
                    <a:pt x="324304" y="147411"/>
                    <a:pt x="319390" y="152324"/>
                    <a:pt x="319390" y="159695"/>
                  </a:cubicBezTo>
                  <a:lnTo>
                    <a:pt x="319390" y="257969"/>
                  </a:lnTo>
                  <a:lnTo>
                    <a:pt x="24568" y="257969"/>
                  </a:lnTo>
                  <a:lnTo>
                    <a:pt x="24568" y="159695"/>
                  </a:lnTo>
                  <a:cubicBezTo>
                    <a:pt x="24568" y="152324"/>
                    <a:pt x="19655" y="147411"/>
                    <a:pt x="12284" y="147411"/>
                  </a:cubicBezTo>
                  <a:cubicBezTo>
                    <a:pt x="4914" y="147411"/>
                    <a:pt x="0" y="152324"/>
                    <a:pt x="0" y="159695"/>
                  </a:cubicBezTo>
                  <a:lnTo>
                    <a:pt x="0" y="257969"/>
                  </a:lnTo>
                  <a:cubicBezTo>
                    <a:pt x="0" y="271481"/>
                    <a:pt x="11056" y="282537"/>
                    <a:pt x="24568" y="282537"/>
                  </a:cubicBezTo>
                  <a:lnTo>
                    <a:pt x="319390" y="282537"/>
                  </a:lnTo>
                  <a:cubicBezTo>
                    <a:pt x="332903" y="282537"/>
                    <a:pt x="343958" y="271481"/>
                    <a:pt x="343958" y="257969"/>
                  </a:cubicBezTo>
                  <a:lnTo>
                    <a:pt x="343958" y="159695"/>
                  </a:lnTo>
                  <a:cubicBezTo>
                    <a:pt x="343958" y="152324"/>
                    <a:pt x="339045" y="147411"/>
                    <a:pt x="331674" y="147411"/>
                  </a:cubicBezTo>
                  <a:close/>
                  <a:moveTo>
                    <a:pt x="282537" y="0"/>
                  </a:moveTo>
                  <a:lnTo>
                    <a:pt x="61421" y="0"/>
                  </a:lnTo>
                  <a:cubicBezTo>
                    <a:pt x="55279" y="0"/>
                    <a:pt x="49137" y="6142"/>
                    <a:pt x="49137" y="12284"/>
                  </a:cubicBezTo>
                  <a:cubicBezTo>
                    <a:pt x="49137" y="18426"/>
                    <a:pt x="55279" y="24568"/>
                    <a:pt x="61421" y="24568"/>
                  </a:cubicBezTo>
                  <a:lnTo>
                    <a:pt x="282537" y="24568"/>
                  </a:lnTo>
                  <a:cubicBezTo>
                    <a:pt x="288679" y="24568"/>
                    <a:pt x="294821" y="18426"/>
                    <a:pt x="294821" y="12284"/>
                  </a:cubicBezTo>
                  <a:cubicBezTo>
                    <a:pt x="294821" y="6142"/>
                    <a:pt x="288679" y="0"/>
                    <a:pt x="282537" y="0"/>
                  </a:cubicBezTo>
                  <a:close/>
                </a:path>
              </a:pathLst>
            </a:custGeom>
            <a:grpFill/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="" xmlns:a16="http://schemas.microsoft.com/office/drawing/2014/main" id="{F4511584-CE1B-406C-9ABF-403B156D829D}"/>
                </a:ext>
              </a:extLst>
            </p:cNvPr>
            <p:cNvSpPr/>
            <p:nvPr/>
          </p:nvSpPr>
          <p:spPr>
            <a:xfrm>
              <a:off x="9775168" y="1652549"/>
              <a:ext cx="418584" cy="380810"/>
            </a:xfrm>
            <a:custGeom>
              <a:avLst/>
              <a:gdLst>
                <a:gd name="connsiteX0" fmla="*/ 210060 w 418584"/>
                <a:gd name="connsiteY0" fmla="*/ 282537 h 380810"/>
                <a:gd name="connsiteX1" fmla="*/ 197776 w 418584"/>
                <a:gd name="connsiteY1" fmla="*/ 294821 h 380810"/>
                <a:gd name="connsiteX2" fmla="*/ 197776 w 418584"/>
                <a:gd name="connsiteY2" fmla="*/ 319390 h 380810"/>
                <a:gd name="connsiteX3" fmla="*/ 173208 w 418584"/>
                <a:gd name="connsiteY3" fmla="*/ 319390 h 380810"/>
                <a:gd name="connsiteX4" fmla="*/ 160923 w 418584"/>
                <a:gd name="connsiteY4" fmla="*/ 331674 h 380810"/>
                <a:gd name="connsiteX5" fmla="*/ 173208 w 418584"/>
                <a:gd name="connsiteY5" fmla="*/ 343958 h 380810"/>
                <a:gd name="connsiteX6" fmla="*/ 197776 w 418584"/>
                <a:gd name="connsiteY6" fmla="*/ 343958 h 380810"/>
                <a:gd name="connsiteX7" fmla="*/ 197776 w 418584"/>
                <a:gd name="connsiteY7" fmla="*/ 368527 h 380810"/>
                <a:gd name="connsiteX8" fmla="*/ 210060 w 418584"/>
                <a:gd name="connsiteY8" fmla="*/ 380811 h 380810"/>
                <a:gd name="connsiteX9" fmla="*/ 222344 w 418584"/>
                <a:gd name="connsiteY9" fmla="*/ 368527 h 380810"/>
                <a:gd name="connsiteX10" fmla="*/ 222344 w 418584"/>
                <a:gd name="connsiteY10" fmla="*/ 343958 h 380810"/>
                <a:gd name="connsiteX11" fmla="*/ 246913 w 418584"/>
                <a:gd name="connsiteY11" fmla="*/ 343958 h 380810"/>
                <a:gd name="connsiteX12" fmla="*/ 259197 w 418584"/>
                <a:gd name="connsiteY12" fmla="*/ 331674 h 380810"/>
                <a:gd name="connsiteX13" fmla="*/ 246913 w 418584"/>
                <a:gd name="connsiteY13" fmla="*/ 319390 h 380810"/>
                <a:gd name="connsiteX14" fmla="*/ 222344 w 418584"/>
                <a:gd name="connsiteY14" fmla="*/ 319390 h 380810"/>
                <a:gd name="connsiteX15" fmla="*/ 222344 w 418584"/>
                <a:gd name="connsiteY15" fmla="*/ 294821 h 380810"/>
                <a:gd name="connsiteX16" fmla="*/ 210060 w 418584"/>
                <a:gd name="connsiteY16" fmla="*/ 282537 h 380810"/>
                <a:gd name="connsiteX17" fmla="*/ 417664 w 418584"/>
                <a:gd name="connsiteY17" fmla="*/ 184263 h 380810"/>
                <a:gd name="connsiteX18" fmla="*/ 372212 w 418584"/>
                <a:gd name="connsiteY18" fmla="*/ 8599 h 380810"/>
                <a:gd name="connsiteX19" fmla="*/ 359928 w 418584"/>
                <a:gd name="connsiteY19" fmla="*/ 0 h 380810"/>
                <a:gd name="connsiteX20" fmla="*/ 58964 w 418584"/>
                <a:gd name="connsiteY20" fmla="*/ 0 h 380810"/>
                <a:gd name="connsiteX21" fmla="*/ 46680 w 418584"/>
                <a:gd name="connsiteY21" fmla="*/ 8599 h 380810"/>
                <a:gd name="connsiteX22" fmla="*/ 1228 w 418584"/>
                <a:gd name="connsiteY22" fmla="*/ 184263 h 380810"/>
                <a:gd name="connsiteX23" fmla="*/ 0 w 418584"/>
                <a:gd name="connsiteY23" fmla="*/ 196548 h 380810"/>
                <a:gd name="connsiteX24" fmla="*/ 73705 w 418584"/>
                <a:gd name="connsiteY24" fmla="*/ 270253 h 380810"/>
                <a:gd name="connsiteX25" fmla="*/ 141269 w 418584"/>
                <a:gd name="connsiteY25" fmla="*/ 226030 h 380810"/>
                <a:gd name="connsiteX26" fmla="*/ 208832 w 418584"/>
                <a:gd name="connsiteY26" fmla="*/ 270253 h 380810"/>
                <a:gd name="connsiteX27" fmla="*/ 276395 w 418584"/>
                <a:gd name="connsiteY27" fmla="*/ 226030 h 380810"/>
                <a:gd name="connsiteX28" fmla="*/ 343958 w 418584"/>
                <a:gd name="connsiteY28" fmla="*/ 270253 h 380810"/>
                <a:gd name="connsiteX29" fmla="*/ 417664 w 418584"/>
                <a:gd name="connsiteY29" fmla="*/ 196548 h 380810"/>
                <a:gd name="connsiteX30" fmla="*/ 417664 w 418584"/>
                <a:gd name="connsiteY30" fmla="*/ 184263 h 380810"/>
                <a:gd name="connsiteX31" fmla="*/ 345187 w 418584"/>
                <a:gd name="connsiteY31" fmla="*/ 245685 h 380810"/>
                <a:gd name="connsiteX32" fmla="*/ 299735 w 418584"/>
                <a:gd name="connsiteY32" fmla="*/ 216202 h 380810"/>
                <a:gd name="connsiteX33" fmla="*/ 277623 w 418584"/>
                <a:gd name="connsiteY33" fmla="*/ 201461 h 380810"/>
                <a:gd name="connsiteX34" fmla="*/ 255512 w 418584"/>
                <a:gd name="connsiteY34" fmla="*/ 216202 h 380810"/>
                <a:gd name="connsiteX35" fmla="*/ 210060 w 418584"/>
                <a:gd name="connsiteY35" fmla="*/ 245685 h 380810"/>
                <a:gd name="connsiteX36" fmla="*/ 164609 w 418584"/>
                <a:gd name="connsiteY36" fmla="*/ 216202 h 380810"/>
                <a:gd name="connsiteX37" fmla="*/ 142497 w 418584"/>
                <a:gd name="connsiteY37" fmla="*/ 201461 h 380810"/>
                <a:gd name="connsiteX38" fmla="*/ 120385 w 418584"/>
                <a:gd name="connsiteY38" fmla="*/ 216202 h 380810"/>
                <a:gd name="connsiteX39" fmla="*/ 74934 w 418584"/>
                <a:gd name="connsiteY39" fmla="*/ 245685 h 380810"/>
                <a:gd name="connsiteX40" fmla="*/ 25797 w 418584"/>
                <a:gd name="connsiteY40" fmla="*/ 196548 h 380810"/>
                <a:gd name="connsiteX41" fmla="*/ 25797 w 418584"/>
                <a:gd name="connsiteY41" fmla="*/ 189177 h 380810"/>
                <a:gd name="connsiteX42" fmla="*/ 68792 w 418584"/>
                <a:gd name="connsiteY42" fmla="*/ 24568 h 380810"/>
                <a:gd name="connsiteX43" fmla="*/ 350100 w 418584"/>
                <a:gd name="connsiteY43" fmla="*/ 24568 h 380810"/>
                <a:gd name="connsiteX44" fmla="*/ 393095 w 418584"/>
                <a:gd name="connsiteY44" fmla="*/ 189177 h 380810"/>
                <a:gd name="connsiteX45" fmla="*/ 393095 w 418584"/>
                <a:gd name="connsiteY45" fmla="*/ 196548 h 380810"/>
                <a:gd name="connsiteX46" fmla="*/ 345187 w 418584"/>
                <a:gd name="connsiteY46" fmla="*/ 245685 h 3808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418584" h="380810">
                  <a:moveTo>
                    <a:pt x="210060" y="282537"/>
                  </a:moveTo>
                  <a:cubicBezTo>
                    <a:pt x="203918" y="282537"/>
                    <a:pt x="197776" y="288679"/>
                    <a:pt x="197776" y="294821"/>
                  </a:cubicBezTo>
                  <a:lnTo>
                    <a:pt x="197776" y="319390"/>
                  </a:lnTo>
                  <a:lnTo>
                    <a:pt x="173208" y="319390"/>
                  </a:lnTo>
                  <a:cubicBezTo>
                    <a:pt x="167065" y="319390"/>
                    <a:pt x="160923" y="325532"/>
                    <a:pt x="160923" y="331674"/>
                  </a:cubicBezTo>
                  <a:cubicBezTo>
                    <a:pt x="160923" y="337816"/>
                    <a:pt x="167065" y="343958"/>
                    <a:pt x="173208" y="343958"/>
                  </a:cubicBezTo>
                  <a:lnTo>
                    <a:pt x="197776" y="343958"/>
                  </a:lnTo>
                  <a:lnTo>
                    <a:pt x="197776" y="368527"/>
                  </a:lnTo>
                  <a:cubicBezTo>
                    <a:pt x="197776" y="374669"/>
                    <a:pt x="203918" y="380811"/>
                    <a:pt x="210060" y="380811"/>
                  </a:cubicBezTo>
                  <a:cubicBezTo>
                    <a:pt x="216202" y="380811"/>
                    <a:pt x="222344" y="374669"/>
                    <a:pt x="222344" y="368527"/>
                  </a:cubicBezTo>
                  <a:lnTo>
                    <a:pt x="222344" y="343958"/>
                  </a:lnTo>
                  <a:lnTo>
                    <a:pt x="246913" y="343958"/>
                  </a:lnTo>
                  <a:cubicBezTo>
                    <a:pt x="253055" y="343958"/>
                    <a:pt x="259197" y="337816"/>
                    <a:pt x="259197" y="331674"/>
                  </a:cubicBezTo>
                  <a:cubicBezTo>
                    <a:pt x="259197" y="325532"/>
                    <a:pt x="253055" y="319390"/>
                    <a:pt x="246913" y="319390"/>
                  </a:cubicBezTo>
                  <a:lnTo>
                    <a:pt x="222344" y="319390"/>
                  </a:lnTo>
                  <a:lnTo>
                    <a:pt x="222344" y="294821"/>
                  </a:lnTo>
                  <a:cubicBezTo>
                    <a:pt x="222344" y="288679"/>
                    <a:pt x="216202" y="282537"/>
                    <a:pt x="210060" y="282537"/>
                  </a:cubicBezTo>
                  <a:close/>
                  <a:moveTo>
                    <a:pt x="417664" y="184263"/>
                  </a:moveTo>
                  <a:lnTo>
                    <a:pt x="372212" y="8599"/>
                  </a:lnTo>
                  <a:cubicBezTo>
                    <a:pt x="370984" y="3685"/>
                    <a:pt x="366070" y="0"/>
                    <a:pt x="359928" y="0"/>
                  </a:cubicBezTo>
                  <a:lnTo>
                    <a:pt x="58964" y="0"/>
                  </a:lnTo>
                  <a:cubicBezTo>
                    <a:pt x="52822" y="0"/>
                    <a:pt x="47908" y="3685"/>
                    <a:pt x="46680" y="8599"/>
                  </a:cubicBezTo>
                  <a:lnTo>
                    <a:pt x="1228" y="184263"/>
                  </a:lnTo>
                  <a:cubicBezTo>
                    <a:pt x="0" y="187949"/>
                    <a:pt x="0" y="192862"/>
                    <a:pt x="0" y="196548"/>
                  </a:cubicBezTo>
                  <a:cubicBezTo>
                    <a:pt x="0" y="237086"/>
                    <a:pt x="33167" y="270253"/>
                    <a:pt x="73705" y="270253"/>
                  </a:cubicBezTo>
                  <a:cubicBezTo>
                    <a:pt x="104416" y="270253"/>
                    <a:pt x="130213" y="251827"/>
                    <a:pt x="141269" y="226030"/>
                  </a:cubicBezTo>
                  <a:cubicBezTo>
                    <a:pt x="152324" y="251827"/>
                    <a:pt x="178121" y="270253"/>
                    <a:pt x="208832" y="270253"/>
                  </a:cubicBezTo>
                  <a:cubicBezTo>
                    <a:pt x="239542" y="270253"/>
                    <a:pt x="265339" y="251827"/>
                    <a:pt x="276395" y="226030"/>
                  </a:cubicBezTo>
                  <a:cubicBezTo>
                    <a:pt x="287451" y="251827"/>
                    <a:pt x="313248" y="270253"/>
                    <a:pt x="343958" y="270253"/>
                  </a:cubicBezTo>
                  <a:cubicBezTo>
                    <a:pt x="384496" y="270253"/>
                    <a:pt x="417664" y="237086"/>
                    <a:pt x="417664" y="196548"/>
                  </a:cubicBezTo>
                  <a:cubicBezTo>
                    <a:pt x="418892" y="192862"/>
                    <a:pt x="418892" y="187949"/>
                    <a:pt x="417664" y="184263"/>
                  </a:cubicBezTo>
                  <a:close/>
                  <a:moveTo>
                    <a:pt x="345187" y="245685"/>
                  </a:moveTo>
                  <a:cubicBezTo>
                    <a:pt x="325532" y="245685"/>
                    <a:pt x="308334" y="234629"/>
                    <a:pt x="299735" y="216202"/>
                  </a:cubicBezTo>
                  <a:cubicBezTo>
                    <a:pt x="296050" y="207603"/>
                    <a:pt x="287451" y="201461"/>
                    <a:pt x="277623" y="201461"/>
                  </a:cubicBezTo>
                  <a:cubicBezTo>
                    <a:pt x="267796" y="201461"/>
                    <a:pt x="259197" y="207603"/>
                    <a:pt x="255512" y="216202"/>
                  </a:cubicBezTo>
                  <a:cubicBezTo>
                    <a:pt x="248141" y="234629"/>
                    <a:pt x="229715" y="245685"/>
                    <a:pt x="210060" y="245685"/>
                  </a:cubicBezTo>
                  <a:cubicBezTo>
                    <a:pt x="190406" y="245685"/>
                    <a:pt x="173208" y="234629"/>
                    <a:pt x="164609" y="216202"/>
                  </a:cubicBezTo>
                  <a:cubicBezTo>
                    <a:pt x="160923" y="207603"/>
                    <a:pt x="152324" y="201461"/>
                    <a:pt x="142497" y="201461"/>
                  </a:cubicBezTo>
                  <a:cubicBezTo>
                    <a:pt x="132670" y="201461"/>
                    <a:pt x="124071" y="207603"/>
                    <a:pt x="120385" y="216202"/>
                  </a:cubicBezTo>
                  <a:cubicBezTo>
                    <a:pt x="113015" y="234629"/>
                    <a:pt x="94589" y="245685"/>
                    <a:pt x="74934" y="245685"/>
                  </a:cubicBezTo>
                  <a:cubicBezTo>
                    <a:pt x="47908" y="245685"/>
                    <a:pt x="25797" y="223573"/>
                    <a:pt x="25797" y="196548"/>
                  </a:cubicBezTo>
                  <a:lnTo>
                    <a:pt x="25797" y="189177"/>
                  </a:lnTo>
                  <a:lnTo>
                    <a:pt x="68792" y="24568"/>
                  </a:lnTo>
                  <a:lnTo>
                    <a:pt x="350100" y="24568"/>
                  </a:lnTo>
                  <a:lnTo>
                    <a:pt x="393095" y="189177"/>
                  </a:lnTo>
                  <a:lnTo>
                    <a:pt x="393095" y="196548"/>
                  </a:lnTo>
                  <a:cubicBezTo>
                    <a:pt x="394324" y="223573"/>
                    <a:pt x="372212" y="245685"/>
                    <a:pt x="345187" y="245685"/>
                  </a:cubicBezTo>
                  <a:close/>
                </a:path>
              </a:pathLst>
            </a:custGeom>
            <a:grpFill/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="" xmlns:a16="http://schemas.microsoft.com/office/drawing/2014/main" id="{91471200-CA93-4FD9-9CE9-D750BD8C0759}"/>
              </a:ext>
            </a:extLst>
          </p:cNvPr>
          <p:cNvGrpSpPr/>
          <p:nvPr/>
        </p:nvGrpSpPr>
        <p:grpSpPr>
          <a:xfrm>
            <a:off x="9805587" y="4104115"/>
            <a:ext cx="359283" cy="497469"/>
            <a:chOff x="9805587" y="4104115"/>
            <a:chExt cx="359283" cy="497469"/>
          </a:xfrm>
          <a:solidFill>
            <a:schemeClr val="bg1"/>
          </a:solidFill>
        </p:grpSpPr>
        <p:sp>
          <p:nvSpPr>
            <p:cNvPr id="89" name="任意多边形: 形状 88">
              <a:extLst>
                <a:ext uri="{FF2B5EF4-FFF2-40B4-BE49-F238E27FC236}">
                  <a16:creationId xmlns="" xmlns:a16="http://schemas.microsoft.com/office/drawing/2014/main" id="{88346641-21C3-4CE3-8141-A78299E7E62D}"/>
                </a:ext>
              </a:extLst>
            </p:cNvPr>
            <p:cNvSpPr/>
            <p:nvPr/>
          </p:nvSpPr>
          <p:spPr>
            <a:xfrm>
              <a:off x="9805587" y="4104115"/>
              <a:ext cx="359283" cy="497469"/>
            </a:xfrm>
            <a:custGeom>
              <a:avLst/>
              <a:gdLst>
                <a:gd name="connsiteX0" fmla="*/ 208832 w 319389"/>
                <a:gd name="connsiteY0" fmla="*/ 130213 h 442232"/>
                <a:gd name="connsiteX1" fmla="*/ 208832 w 319389"/>
                <a:gd name="connsiteY1" fmla="*/ 73705 h 442232"/>
                <a:gd name="connsiteX2" fmla="*/ 245685 w 319389"/>
                <a:gd name="connsiteY2" fmla="*/ 36853 h 442232"/>
                <a:gd name="connsiteX3" fmla="*/ 208832 w 319389"/>
                <a:gd name="connsiteY3" fmla="*/ 0 h 442232"/>
                <a:gd name="connsiteX4" fmla="*/ 110558 w 319389"/>
                <a:gd name="connsiteY4" fmla="*/ 0 h 442232"/>
                <a:gd name="connsiteX5" fmla="*/ 73705 w 319389"/>
                <a:gd name="connsiteY5" fmla="*/ 36853 h 442232"/>
                <a:gd name="connsiteX6" fmla="*/ 110558 w 319389"/>
                <a:gd name="connsiteY6" fmla="*/ 73705 h 442232"/>
                <a:gd name="connsiteX7" fmla="*/ 110558 w 319389"/>
                <a:gd name="connsiteY7" fmla="*/ 130213 h 442232"/>
                <a:gd name="connsiteX8" fmla="*/ 0 w 319389"/>
                <a:gd name="connsiteY8" fmla="*/ 282537 h 442232"/>
                <a:gd name="connsiteX9" fmla="*/ 159695 w 319389"/>
                <a:gd name="connsiteY9" fmla="*/ 442232 h 442232"/>
                <a:gd name="connsiteX10" fmla="*/ 319390 w 319389"/>
                <a:gd name="connsiteY10" fmla="*/ 282537 h 442232"/>
                <a:gd name="connsiteX11" fmla="*/ 208832 w 319389"/>
                <a:gd name="connsiteY11" fmla="*/ 130213 h 442232"/>
                <a:gd name="connsiteX12" fmla="*/ 98274 w 319389"/>
                <a:gd name="connsiteY12" fmla="*/ 36853 h 442232"/>
                <a:gd name="connsiteX13" fmla="*/ 110558 w 319389"/>
                <a:gd name="connsiteY13" fmla="*/ 24568 h 442232"/>
                <a:gd name="connsiteX14" fmla="*/ 208832 w 319389"/>
                <a:gd name="connsiteY14" fmla="*/ 24568 h 442232"/>
                <a:gd name="connsiteX15" fmla="*/ 221116 w 319389"/>
                <a:gd name="connsiteY15" fmla="*/ 36853 h 442232"/>
                <a:gd name="connsiteX16" fmla="*/ 208832 w 319389"/>
                <a:gd name="connsiteY16" fmla="*/ 49137 h 442232"/>
                <a:gd name="connsiteX17" fmla="*/ 110558 w 319389"/>
                <a:gd name="connsiteY17" fmla="*/ 49137 h 442232"/>
                <a:gd name="connsiteX18" fmla="*/ 98274 w 319389"/>
                <a:gd name="connsiteY18" fmla="*/ 36853 h 442232"/>
                <a:gd name="connsiteX19" fmla="*/ 117929 w 319389"/>
                <a:gd name="connsiteY19" fmla="*/ 153553 h 442232"/>
                <a:gd name="connsiteX20" fmla="*/ 135126 w 319389"/>
                <a:gd name="connsiteY20" fmla="*/ 148639 h 442232"/>
                <a:gd name="connsiteX21" fmla="*/ 135126 w 319389"/>
                <a:gd name="connsiteY21" fmla="*/ 73705 h 442232"/>
                <a:gd name="connsiteX22" fmla="*/ 184263 w 319389"/>
                <a:gd name="connsiteY22" fmla="*/ 73705 h 442232"/>
                <a:gd name="connsiteX23" fmla="*/ 184263 w 319389"/>
                <a:gd name="connsiteY23" fmla="*/ 148639 h 442232"/>
                <a:gd name="connsiteX24" fmla="*/ 201461 w 319389"/>
                <a:gd name="connsiteY24" fmla="*/ 153553 h 442232"/>
                <a:gd name="connsiteX25" fmla="*/ 264111 w 319389"/>
                <a:gd name="connsiteY25" fmla="*/ 196548 h 442232"/>
                <a:gd name="connsiteX26" fmla="*/ 55279 w 319389"/>
                <a:gd name="connsiteY26" fmla="*/ 196548 h 442232"/>
                <a:gd name="connsiteX27" fmla="*/ 117929 w 319389"/>
                <a:gd name="connsiteY27" fmla="*/ 153553 h 442232"/>
                <a:gd name="connsiteX28" fmla="*/ 159695 w 319389"/>
                <a:gd name="connsiteY28" fmla="*/ 417664 h 442232"/>
                <a:gd name="connsiteX29" fmla="*/ 24568 w 319389"/>
                <a:gd name="connsiteY29" fmla="*/ 282537 h 442232"/>
                <a:gd name="connsiteX30" fmla="*/ 39310 w 319389"/>
                <a:gd name="connsiteY30" fmla="*/ 221116 h 442232"/>
                <a:gd name="connsiteX31" fmla="*/ 280080 w 319389"/>
                <a:gd name="connsiteY31" fmla="*/ 221116 h 442232"/>
                <a:gd name="connsiteX32" fmla="*/ 294821 w 319389"/>
                <a:gd name="connsiteY32" fmla="*/ 282537 h 442232"/>
                <a:gd name="connsiteX33" fmla="*/ 159695 w 319389"/>
                <a:gd name="connsiteY33" fmla="*/ 417664 h 4422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19389" h="442232">
                  <a:moveTo>
                    <a:pt x="208832" y="130213"/>
                  </a:moveTo>
                  <a:lnTo>
                    <a:pt x="208832" y="73705"/>
                  </a:lnTo>
                  <a:cubicBezTo>
                    <a:pt x="229715" y="73705"/>
                    <a:pt x="245685" y="57736"/>
                    <a:pt x="245685" y="36853"/>
                  </a:cubicBezTo>
                  <a:cubicBezTo>
                    <a:pt x="245685" y="15969"/>
                    <a:pt x="229715" y="0"/>
                    <a:pt x="208832" y="0"/>
                  </a:cubicBezTo>
                  <a:lnTo>
                    <a:pt x="110558" y="0"/>
                  </a:lnTo>
                  <a:cubicBezTo>
                    <a:pt x="90903" y="0"/>
                    <a:pt x="73705" y="15969"/>
                    <a:pt x="73705" y="36853"/>
                  </a:cubicBezTo>
                  <a:cubicBezTo>
                    <a:pt x="73705" y="57736"/>
                    <a:pt x="90903" y="73705"/>
                    <a:pt x="110558" y="73705"/>
                  </a:cubicBezTo>
                  <a:lnTo>
                    <a:pt x="110558" y="130213"/>
                  </a:lnTo>
                  <a:cubicBezTo>
                    <a:pt x="46680" y="151096"/>
                    <a:pt x="0" y="211289"/>
                    <a:pt x="0" y="282537"/>
                  </a:cubicBezTo>
                  <a:cubicBezTo>
                    <a:pt x="0" y="370984"/>
                    <a:pt x="71249" y="442232"/>
                    <a:pt x="159695" y="442232"/>
                  </a:cubicBezTo>
                  <a:cubicBezTo>
                    <a:pt x="248141" y="442232"/>
                    <a:pt x="319390" y="370984"/>
                    <a:pt x="319390" y="282537"/>
                  </a:cubicBezTo>
                  <a:cubicBezTo>
                    <a:pt x="319390" y="211289"/>
                    <a:pt x="272710" y="151096"/>
                    <a:pt x="208832" y="130213"/>
                  </a:cubicBezTo>
                  <a:close/>
                  <a:moveTo>
                    <a:pt x="98274" y="36853"/>
                  </a:moveTo>
                  <a:cubicBezTo>
                    <a:pt x="98274" y="30711"/>
                    <a:pt x="104416" y="24568"/>
                    <a:pt x="110558" y="24568"/>
                  </a:cubicBezTo>
                  <a:lnTo>
                    <a:pt x="208832" y="24568"/>
                  </a:lnTo>
                  <a:cubicBezTo>
                    <a:pt x="214974" y="24568"/>
                    <a:pt x="221116" y="30711"/>
                    <a:pt x="221116" y="36853"/>
                  </a:cubicBezTo>
                  <a:cubicBezTo>
                    <a:pt x="221116" y="42995"/>
                    <a:pt x="214974" y="49137"/>
                    <a:pt x="208832" y="49137"/>
                  </a:cubicBezTo>
                  <a:lnTo>
                    <a:pt x="110558" y="49137"/>
                  </a:lnTo>
                  <a:cubicBezTo>
                    <a:pt x="104416" y="49137"/>
                    <a:pt x="98274" y="42995"/>
                    <a:pt x="98274" y="36853"/>
                  </a:cubicBezTo>
                  <a:close/>
                  <a:moveTo>
                    <a:pt x="117929" y="153553"/>
                  </a:moveTo>
                  <a:lnTo>
                    <a:pt x="135126" y="148639"/>
                  </a:lnTo>
                  <a:lnTo>
                    <a:pt x="135126" y="73705"/>
                  </a:lnTo>
                  <a:lnTo>
                    <a:pt x="184263" y="73705"/>
                  </a:lnTo>
                  <a:lnTo>
                    <a:pt x="184263" y="148639"/>
                  </a:lnTo>
                  <a:lnTo>
                    <a:pt x="201461" y="153553"/>
                  </a:lnTo>
                  <a:cubicBezTo>
                    <a:pt x="227258" y="162152"/>
                    <a:pt x="248141" y="176893"/>
                    <a:pt x="264111" y="196548"/>
                  </a:cubicBezTo>
                  <a:lnTo>
                    <a:pt x="55279" y="196548"/>
                  </a:lnTo>
                  <a:cubicBezTo>
                    <a:pt x="71249" y="176893"/>
                    <a:pt x="93360" y="162152"/>
                    <a:pt x="117929" y="153553"/>
                  </a:cubicBezTo>
                  <a:close/>
                  <a:moveTo>
                    <a:pt x="159695" y="417664"/>
                  </a:moveTo>
                  <a:cubicBezTo>
                    <a:pt x="84761" y="417664"/>
                    <a:pt x="24568" y="357471"/>
                    <a:pt x="24568" y="282537"/>
                  </a:cubicBezTo>
                  <a:cubicBezTo>
                    <a:pt x="24568" y="260426"/>
                    <a:pt x="29482" y="239542"/>
                    <a:pt x="39310" y="221116"/>
                  </a:cubicBezTo>
                  <a:lnTo>
                    <a:pt x="280080" y="221116"/>
                  </a:lnTo>
                  <a:cubicBezTo>
                    <a:pt x="289908" y="239542"/>
                    <a:pt x="294821" y="260426"/>
                    <a:pt x="294821" y="282537"/>
                  </a:cubicBezTo>
                  <a:cubicBezTo>
                    <a:pt x="294821" y="357471"/>
                    <a:pt x="234629" y="417664"/>
                    <a:pt x="159695" y="417664"/>
                  </a:cubicBezTo>
                  <a:close/>
                </a:path>
              </a:pathLst>
            </a:custGeom>
            <a:grpFill/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="" xmlns:a16="http://schemas.microsoft.com/office/drawing/2014/main" id="{2BF3D546-B1F1-4AEE-8553-B087D01D0069}"/>
                </a:ext>
              </a:extLst>
            </p:cNvPr>
            <p:cNvSpPr/>
            <p:nvPr/>
          </p:nvSpPr>
          <p:spPr>
            <a:xfrm>
              <a:off x="10011807" y="4449903"/>
              <a:ext cx="83154" cy="83970"/>
            </a:xfrm>
            <a:custGeom>
              <a:avLst/>
              <a:gdLst>
                <a:gd name="connsiteX0" fmla="*/ 67276 w 73921"/>
                <a:gd name="connsiteY0" fmla="*/ 941 h 74646"/>
                <a:gd name="connsiteX1" fmla="*/ 51307 w 73921"/>
                <a:gd name="connsiteY1" fmla="*/ 7084 h 74646"/>
                <a:gd name="connsiteX2" fmla="*/ 7084 w 73921"/>
                <a:gd name="connsiteY2" fmla="*/ 51307 h 74646"/>
                <a:gd name="connsiteX3" fmla="*/ 941 w 73921"/>
                <a:gd name="connsiteY3" fmla="*/ 67276 h 74646"/>
                <a:gd name="connsiteX4" fmla="*/ 11997 w 73921"/>
                <a:gd name="connsiteY4" fmla="*/ 74647 h 74646"/>
                <a:gd name="connsiteX5" fmla="*/ 16911 w 73921"/>
                <a:gd name="connsiteY5" fmla="*/ 73418 h 74646"/>
                <a:gd name="connsiteX6" fmla="*/ 72190 w 73921"/>
                <a:gd name="connsiteY6" fmla="*/ 18139 h 74646"/>
                <a:gd name="connsiteX7" fmla="*/ 67276 w 73921"/>
                <a:gd name="connsiteY7" fmla="*/ 941 h 746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3921" h="74646">
                  <a:moveTo>
                    <a:pt x="67276" y="941"/>
                  </a:moveTo>
                  <a:cubicBezTo>
                    <a:pt x="61134" y="-1515"/>
                    <a:pt x="53764" y="941"/>
                    <a:pt x="51307" y="7084"/>
                  </a:cubicBezTo>
                  <a:cubicBezTo>
                    <a:pt x="41479" y="26738"/>
                    <a:pt x="25510" y="41479"/>
                    <a:pt x="7084" y="51307"/>
                  </a:cubicBezTo>
                  <a:cubicBezTo>
                    <a:pt x="941" y="53764"/>
                    <a:pt x="-1515" y="61134"/>
                    <a:pt x="941" y="67276"/>
                  </a:cubicBezTo>
                  <a:cubicBezTo>
                    <a:pt x="3398" y="72190"/>
                    <a:pt x="7084" y="74647"/>
                    <a:pt x="11997" y="74647"/>
                  </a:cubicBezTo>
                  <a:cubicBezTo>
                    <a:pt x="13226" y="74647"/>
                    <a:pt x="15683" y="74647"/>
                    <a:pt x="16911" y="73418"/>
                  </a:cubicBezTo>
                  <a:cubicBezTo>
                    <a:pt x="40251" y="61134"/>
                    <a:pt x="59906" y="41479"/>
                    <a:pt x="72190" y="18139"/>
                  </a:cubicBezTo>
                  <a:cubicBezTo>
                    <a:pt x="75875" y="11997"/>
                    <a:pt x="73418" y="4627"/>
                    <a:pt x="67276" y="941"/>
                  </a:cubicBezTo>
                  <a:close/>
                </a:path>
              </a:pathLst>
            </a:custGeom>
            <a:grpFill/>
            <a:ln w="4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2" name="文本框 91">
            <a:extLst>
              <a:ext uri="{FF2B5EF4-FFF2-40B4-BE49-F238E27FC236}">
                <a16:creationId xmlns="" xmlns:a16="http://schemas.microsoft.com/office/drawing/2014/main" id="{F4D52A54-3334-4854-877E-7E1BDD1F5D8C}"/>
              </a:ext>
            </a:extLst>
          </p:cNvPr>
          <p:cNvSpPr txBox="1"/>
          <p:nvPr/>
        </p:nvSpPr>
        <p:spPr>
          <a:xfrm>
            <a:off x="1313836" y="1738081"/>
            <a:ext cx="2462213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+mj-ea"/>
                <a:ea typeface="+mj-ea"/>
              </a:rPr>
              <a:t>单击编辑标题</a:t>
            </a:r>
          </a:p>
        </p:txBody>
      </p:sp>
      <p:sp>
        <p:nvSpPr>
          <p:cNvPr id="95" name="矩形 94">
            <a:extLst>
              <a:ext uri="{FF2B5EF4-FFF2-40B4-BE49-F238E27FC236}">
                <a16:creationId xmlns="" xmlns:a16="http://schemas.microsoft.com/office/drawing/2014/main" id="{CAC0BAD5-88C8-4F9D-89BF-9956C9D6688E}"/>
              </a:ext>
            </a:extLst>
          </p:cNvPr>
          <p:cNvSpPr/>
          <p:nvPr/>
        </p:nvSpPr>
        <p:spPr>
          <a:xfrm>
            <a:off x="1284339" y="2783945"/>
            <a:ext cx="4069891" cy="1158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zh-CN" altLang="en-US" sz="1600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pic>
        <p:nvPicPr>
          <p:cNvPr id="110" name="图片 109" descr="图片包含 游戏机, 项链, 灯光&#10;&#10;描述已自动生成">
            <a:extLst>
              <a:ext uri="{FF2B5EF4-FFF2-40B4-BE49-F238E27FC236}">
                <a16:creationId xmlns="" xmlns:a16="http://schemas.microsoft.com/office/drawing/2014/main" id="{CA51E2C2-6CBC-4202-95DD-0E22752A47C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35086" y="4155903"/>
            <a:ext cx="2749868" cy="2749868"/>
          </a:xfrm>
          <a:prstGeom prst="rect">
            <a:avLst/>
          </a:prstGeom>
          <a:effectLst>
            <a:outerShdw blurRad="228600" dist="190500" dir="2700000" algn="tl" rotWithShape="0">
              <a:prstClr val="black">
                <a:alpha val="12000"/>
              </a:prstClr>
            </a:outerShdw>
          </a:effectLst>
        </p:spPr>
      </p:pic>
      <p:sp>
        <p:nvSpPr>
          <p:cNvPr id="114" name="矩形 113">
            <a:extLst>
              <a:ext uri="{FF2B5EF4-FFF2-40B4-BE49-F238E27FC236}">
                <a16:creationId xmlns="" xmlns:a16="http://schemas.microsoft.com/office/drawing/2014/main" id="{71BC481E-065E-4EC3-AF9E-FB7413E7BE22}"/>
              </a:ext>
            </a:extLst>
          </p:cNvPr>
          <p:cNvSpPr/>
          <p:nvPr/>
        </p:nvSpPr>
        <p:spPr>
          <a:xfrm>
            <a:off x="1313836" y="1420509"/>
            <a:ext cx="1384995" cy="2834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>
                <a:solidFill>
                  <a:schemeClr val="bg1"/>
                </a:solidFill>
              </a:rPr>
              <a:t>添加个小标题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116" name="直接连接符 115">
            <a:extLst>
              <a:ext uri="{FF2B5EF4-FFF2-40B4-BE49-F238E27FC236}">
                <a16:creationId xmlns="" xmlns:a16="http://schemas.microsoft.com/office/drawing/2014/main" id="{061E523A-987C-4AFD-8D9E-6365C0DAD84F}"/>
              </a:ext>
            </a:extLst>
          </p:cNvPr>
          <p:cNvCxnSpPr>
            <a:cxnSpLocks/>
          </p:cNvCxnSpPr>
          <p:nvPr/>
        </p:nvCxnSpPr>
        <p:spPr>
          <a:xfrm>
            <a:off x="1342117" y="2494848"/>
            <a:ext cx="357706" cy="0"/>
          </a:xfrm>
          <a:prstGeom prst="line">
            <a:avLst/>
          </a:prstGeom>
          <a:ln w="349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236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 descr="图片包含 游戏机, 项链&#10;&#10;描述已自动生成">
            <a:extLst>
              <a:ext uri="{FF2B5EF4-FFF2-40B4-BE49-F238E27FC236}">
                <a16:creationId xmlns="" xmlns:a16="http://schemas.microsoft.com/office/drawing/2014/main" id="{1A39116C-1FFF-4723-ADAA-0DAE54B6EEB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3500000">
            <a:off x="-1500065" y="21105"/>
            <a:ext cx="4754017" cy="4927098"/>
          </a:xfrm>
          <a:custGeom>
            <a:avLst/>
            <a:gdLst>
              <a:gd name="connsiteX0" fmla="*/ 4754017 w 4754017"/>
              <a:gd name="connsiteY0" fmla="*/ 3600372 h 4927098"/>
              <a:gd name="connsiteX1" fmla="*/ 3427291 w 4754017"/>
              <a:gd name="connsiteY1" fmla="*/ 4927098 h 4927098"/>
              <a:gd name="connsiteX2" fmla="*/ 0 w 4754017"/>
              <a:gd name="connsiteY2" fmla="*/ 4927098 h 4927098"/>
              <a:gd name="connsiteX3" fmla="*/ 0 w 4754017"/>
              <a:gd name="connsiteY3" fmla="*/ 0 h 4927098"/>
              <a:gd name="connsiteX4" fmla="*/ 1153644 w 4754017"/>
              <a:gd name="connsiteY4" fmla="*/ 0 h 4927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54017" h="4927098">
                <a:moveTo>
                  <a:pt x="4754017" y="3600372"/>
                </a:moveTo>
                <a:lnTo>
                  <a:pt x="3427291" y="4927098"/>
                </a:lnTo>
                <a:lnTo>
                  <a:pt x="0" y="4927098"/>
                </a:lnTo>
                <a:lnTo>
                  <a:pt x="0" y="0"/>
                </a:lnTo>
                <a:lnTo>
                  <a:pt x="1153644" y="0"/>
                </a:lnTo>
                <a:close/>
              </a:path>
            </a:pathLst>
          </a:custGeom>
        </p:spPr>
      </p:pic>
      <p:pic>
        <p:nvPicPr>
          <p:cNvPr id="35" name="图片 34" descr="图片包含 游戏机, 项链&#10;&#10;描述已自动生成">
            <a:extLst>
              <a:ext uri="{FF2B5EF4-FFF2-40B4-BE49-F238E27FC236}">
                <a16:creationId xmlns="" xmlns:a16="http://schemas.microsoft.com/office/drawing/2014/main" id="{4A8368A8-3BE0-43CE-85E4-94ECDCFB706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alphaModFix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2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007040">
            <a:off x="7636807" y="-325840"/>
            <a:ext cx="4927098" cy="4927098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103FA8E5-DD69-4109-8D77-8ED9477DCFB1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duotone>
              <a:srgbClr val="009DD9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9434" y="1850264"/>
            <a:ext cx="12211433" cy="4988958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</p:pic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0112D0E7-0191-4479-94FB-6644905DC5D3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ysClr val="window" lastClr="FFFFFF">
                  <a:alpha val="95000"/>
                </a:sysClr>
              </a:gs>
              <a:gs pos="100000">
                <a:sysClr val="window" lastClr="FFFFFF">
                  <a:alpha val="85000"/>
                </a:sys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ajor"/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pic>
        <p:nvPicPr>
          <p:cNvPr id="39" name="图片 38" descr="图片包含 游戏机, 项链&#10;&#10;描述已自动生成">
            <a:extLst>
              <a:ext uri="{FF2B5EF4-FFF2-40B4-BE49-F238E27FC236}">
                <a16:creationId xmlns="" xmlns:a16="http://schemas.microsoft.com/office/drawing/2014/main" id="{C73ED348-828C-4EA3-A616-1366EB26793A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0736206">
            <a:off x="8038506" y="-691157"/>
            <a:ext cx="4736170" cy="6520362"/>
          </a:xfrm>
          <a:custGeom>
            <a:avLst/>
            <a:gdLst>
              <a:gd name="connsiteX0" fmla="*/ 0 w 4736170"/>
              <a:gd name="connsiteY0" fmla="*/ 0 h 6520362"/>
              <a:gd name="connsiteX1" fmla="*/ 4736170 w 4736170"/>
              <a:gd name="connsiteY1" fmla="*/ 1215739 h 6520362"/>
              <a:gd name="connsiteX2" fmla="*/ 3374513 w 4736170"/>
              <a:gd name="connsiteY2" fmla="*/ 6520362 h 6520362"/>
              <a:gd name="connsiteX3" fmla="*/ 0 w 4736170"/>
              <a:gd name="connsiteY3" fmla="*/ 6520362 h 6520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36170" h="6520362">
                <a:moveTo>
                  <a:pt x="0" y="0"/>
                </a:moveTo>
                <a:lnTo>
                  <a:pt x="4736170" y="1215739"/>
                </a:lnTo>
                <a:lnTo>
                  <a:pt x="3374513" y="6520362"/>
                </a:lnTo>
                <a:lnTo>
                  <a:pt x="0" y="6520362"/>
                </a:lnTo>
                <a:close/>
              </a:path>
            </a:pathLst>
          </a:custGeom>
        </p:spPr>
      </p:pic>
      <p:pic>
        <p:nvPicPr>
          <p:cNvPr id="37" name="图片 36" descr="图片包含 游戏机, 项链&#10;&#10;描述已自动生成">
            <a:extLst>
              <a:ext uri="{FF2B5EF4-FFF2-40B4-BE49-F238E27FC236}">
                <a16:creationId xmlns="" xmlns:a16="http://schemas.microsoft.com/office/drawing/2014/main" id="{BC24DF20-9840-435C-AD2F-769C7DAF6D08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1519451">
            <a:off x="-805204" y="-1537384"/>
            <a:ext cx="5457594" cy="7704023"/>
          </a:xfrm>
          <a:custGeom>
            <a:avLst/>
            <a:gdLst>
              <a:gd name="connsiteX0" fmla="*/ 0 w 5457594"/>
              <a:gd name="connsiteY0" fmla="*/ 2582612 h 7704023"/>
              <a:gd name="connsiteX1" fmla="*/ 5457594 w 5457594"/>
              <a:gd name="connsiteY1" fmla="*/ 0 h 7704023"/>
              <a:gd name="connsiteX2" fmla="*/ 5457594 w 5457594"/>
              <a:gd name="connsiteY2" fmla="*/ 7587105 h 7704023"/>
              <a:gd name="connsiteX3" fmla="*/ 5210522 w 5457594"/>
              <a:gd name="connsiteY3" fmla="*/ 7704023 h 7704023"/>
              <a:gd name="connsiteX4" fmla="*/ 2423526 w 5457594"/>
              <a:gd name="connsiteY4" fmla="*/ 7704023 h 770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457594" h="7704023">
                <a:moveTo>
                  <a:pt x="0" y="2582612"/>
                </a:moveTo>
                <a:lnTo>
                  <a:pt x="5457594" y="0"/>
                </a:lnTo>
                <a:lnTo>
                  <a:pt x="5457594" y="7587105"/>
                </a:lnTo>
                <a:lnTo>
                  <a:pt x="5210522" y="7704023"/>
                </a:lnTo>
                <a:lnTo>
                  <a:pt x="2423526" y="7704023"/>
                </a:lnTo>
                <a:close/>
              </a:path>
            </a:pathLst>
          </a:custGeom>
        </p:spPr>
      </p:pic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96869EFF-A220-4E55-B485-F2E3C7B2245E}"/>
              </a:ext>
            </a:extLst>
          </p:cNvPr>
          <p:cNvSpPr txBox="1"/>
          <p:nvPr/>
        </p:nvSpPr>
        <p:spPr>
          <a:xfrm>
            <a:off x="2801257" y="2037222"/>
            <a:ext cx="6589486" cy="1943674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15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atin typeface="+mj-ea"/>
                <a:ea typeface="+mj-ea"/>
              </a:rPr>
              <a:t>谢谢欣赏</a:t>
            </a:r>
          </a:p>
        </p:txBody>
      </p:sp>
      <p:grpSp>
        <p:nvGrpSpPr>
          <p:cNvPr id="84" name="组合 83">
            <a:extLst>
              <a:ext uri="{FF2B5EF4-FFF2-40B4-BE49-F238E27FC236}">
                <a16:creationId xmlns="" xmlns:a16="http://schemas.microsoft.com/office/drawing/2014/main" id="{E42A9805-C613-4D2C-A208-A677A75331FC}"/>
              </a:ext>
            </a:extLst>
          </p:cNvPr>
          <p:cNvGrpSpPr/>
          <p:nvPr/>
        </p:nvGrpSpPr>
        <p:grpSpPr>
          <a:xfrm>
            <a:off x="5413312" y="1252672"/>
            <a:ext cx="1489138" cy="686020"/>
            <a:chOff x="5527763" y="1541256"/>
            <a:chExt cx="1260236" cy="580568"/>
          </a:xfr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5400000" scaled="1"/>
          </a:gradFill>
        </p:grpSpPr>
        <p:sp>
          <p:nvSpPr>
            <p:cNvPr id="64" name="任意多边形: 形状 63">
              <a:extLst>
                <a:ext uri="{FF2B5EF4-FFF2-40B4-BE49-F238E27FC236}">
                  <a16:creationId xmlns="" xmlns:a16="http://schemas.microsoft.com/office/drawing/2014/main" id="{93E18599-5EA0-415F-9A3B-A9B667232494}"/>
                </a:ext>
              </a:extLst>
            </p:cNvPr>
            <p:cNvSpPr/>
            <p:nvPr/>
          </p:nvSpPr>
          <p:spPr>
            <a:xfrm>
              <a:off x="5909459" y="1684532"/>
              <a:ext cx="874" cy="4320"/>
            </a:xfrm>
            <a:custGeom>
              <a:avLst/>
              <a:gdLst>
                <a:gd name="connsiteX0" fmla="*/ 875 w 874"/>
                <a:gd name="connsiteY0" fmla="*/ 4320 h 4320"/>
                <a:gd name="connsiteX1" fmla="*/ 875 w 874"/>
                <a:gd name="connsiteY1" fmla="*/ 4320 h 4320"/>
                <a:gd name="connsiteX2" fmla="*/ 875 w 874"/>
                <a:gd name="connsiteY2" fmla="*/ 4320 h 4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74" h="4320">
                  <a:moveTo>
                    <a:pt x="875" y="4320"/>
                  </a:moveTo>
                  <a:cubicBezTo>
                    <a:pt x="709" y="1783"/>
                    <a:pt x="-1008" y="-3981"/>
                    <a:pt x="875" y="4320"/>
                  </a:cubicBezTo>
                  <a:lnTo>
                    <a:pt x="875" y="4320"/>
                  </a:ln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="" xmlns:a16="http://schemas.microsoft.com/office/drawing/2014/main" id="{F7287585-956E-474A-A473-750B705F544A}"/>
                </a:ext>
              </a:extLst>
            </p:cNvPr>
            <p:cNvSpPr/>
            <p:nvPr/>
          </p:nvSpPr>
          <p:spPr>
            <a:xfrm>
              <a:off x="5873382" y="1800719"/>
              <a:ext cx="66" cy="182"/>
            </a:xfrm>
            <a:custGeom>
              <a:avLst/>
              <a:gdLst>
                <a:gd name="connsiteX0" fmla="*/ 66 w 66"/>
                <a:gd name="connsiteY0" fmla="*/ 183 h 182"/>
                <a:gd name="connsiteX1" fmla="*/ 66 w 66"/>
                <a:gd name="connsiteY1" fmla="*/ 183 h 182"/>
                <a:gd name="connsiteX2" fmla="*/ 66 w 66"/>
                <a:gd name="connsiteY2" fmla="*/ 183 h 1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6" h="182">
                  <a:moveTo>
                    <a:pt x="66" y="183"/>
                  </a:moveTo>
                  <a:cubicBezTo>
                    <a:pt x="66" y="0"/>
                    <a:pt x="-83" y="-116"/>
                    <a:pt x="66" y="183"/>
                  </a:cubicBezTo>
                  <a:cubicBezTo>
                    <a:pt x="66" y="125"/>
                    <a:pt x="66" y="183"/>
                    <a:pt x="66" y="183"/>
                  </a:cubicBez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="" xmlns:a16="http://schemas.microsoft.com/office/drawing/2014/main" id="{2BC10094-4A39-45BF-A51E-5487A1083B9A}"/>
                </a:ext>
              </a:extLst>
            </p:cNvPr>
            <p:cNvSpPr/>
            <p:nvPr/>
          </p:nvSpPr>
          <p:spPr>
            <a:xfrm>
              <a:off x="6546185" y="2066621"/>
              <a:ext cx="132" cy="157"/>
            </a:xfrm>
            <a:custGeom>
              <a:avLst/>
              <a:gdLst>
                <a:gd name="connsiteX0" fmla="*/ 75 w 132"/>
                <a:gd name="connsiteY0" fmla="*/ 0 h 157"/>
                <a:gd name="connsiteX1" fmla="*/ 0 w 132"/>
                <a:gd name="connsiteY1" fmla="*/ 158 h 157"/>
                <a:gd name="connsiteX2" fmla="*/ 133 w 132"/>
                <a:gd name="connsiteY2" fmla="*/ 75 h 157"/>
                <a:gd name="connsiteX3" fmla="*/ 75 w 132"/>
                <a:gd name="connsiteY3" fmla="*/ 0 h 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2" h="157">
                  <a:moveTo>
                    <a:pt x="75" y="0"/>
                  </a:moveTo>
                  <a:cubicBezTo>
                    <a:pt x="58" y="58"/>
                    <a:pt x="17" y="100"/>
                    <a:pt x="0" y="158"/>
                  </a:cubicBezTo>
                  <a:cubicBezTo>
                    <a:pt x="58" y="133"/>
                    <a:pt x="100" y="91"/>
                    <a:pt x="133" y="75"/>
                  </a:cubicBezTo>
                  <a:lnTo>
                    <a:pt x="75" y="0"/>
                  </a:ln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="" xmlns:a16="http://schemas.microsoft.com/office/drawing/2014/main" id="{CA024A59-8C6D-4A88-A393-61B212809107}"/>
                </a:ext>
              </a:extLst>
            </p:cNvPr>
            <p:cNvSpPr/>
            <p:nvPr/>
          </p:nvSpPr>
          <p:spPr>
            <a:xfrm>
              <a:off x="5527763" y="1605006"/>
              <a:ext cx="372459" cy="350834"/>
            </a:xfrm>
            <a:custGeom>
              <a:avLst/>
              <a:gdLst>
                <a:gd name="connsiteX0" fmla="*/ 324448 w 372459"/>
                <a:gd name="connsiteY0" fmla="*/ 254276 h 350834"/>
                <a:gd name="connsiteX1" fmla="*/ 329241 w 372459"/>
                <a:gd name="connsiteY1" fmla="*/ 245054 h 350834"/>
                <a:gd name="connsiteX2" fmla="*/ 332699 w 372459"/>
                <a:gd name="connsiteY2" fmla="*/ 232383 h 350834"/>
                <a:gd name="connsiteX3" fmla="*/ 336174 w 372459"/>
                <a:gd name="connsiteY3" fmla="*/ 220516 h 350834"/>
                <a:gd name="connsiteX4" fmla="*/ 338728 w 372459"/>
                <a:gd name="connsiteY4" fmla="*/ 209927 h 350834"/>
                <a:gd name="connsiteX5" fmla="*/ 347808 w 372459"/>
                <a:gd name="connsiteY5" fmla="*/ 176060 h 350834"/>
                <a:gd name="connsiteX6" fmla="*/ 349409 w 372459"/>
                <a:gd name="connsiteY6" fmla="*/ 161125 h 350834"/>
                <a:gd name="connsiteX7" fmla="*/ 351217 w 372459"/>
                <a:gd name="connsiteY7" fmla="*/ 153720 h 350834"/>
                <a:gd name="connsiteX8" fmla="*/ 354152 w 372459"/>
                <a:gd name="connsiteY8" fmla="*/ 148470 h 350834"/>
                <a:gd name="connsiteX9" fmla="*/ 353008 w 372459"/>
                <a:gd name="connsiteY9" fmla="*/ 145543 h 350834"/>
                <a:gd name="connsiteX10" fmla="*/ 363498 w 372459"/>
                <a:gd name="connsiteY10" fmla="*/ 146887 h 350834"/>
                <a:gd name="connsiteX11" fmla="*/ 365073 w 372459"/>
                <a:gd name="connsiteY11" fmla="*/ 141190 h 350834"/>
                <a:gd name="connsiteX12" fmla="*/ 369095 w 372459"/>
                <a:gd name="connsiteY12" fmla="*/ 133776 h 350834"/>
                <a:gd name="connsiteX13" fmla="*/ 372255 w 372459"/>
                <a:gd name="connsiteY13" fmla="*/ 117299 h 350834"/>
                <a:gd name="connsiteX14" fmla="*/ 364551 w 372459"/>
                <a:gd name="connsiteY14" fmla="*/ 104661 h 350834"/>
                <a:gd name="connsiteX15" fmla="*/ 350479 w 372459"/>
                <a:gd name="connsiteY15" fmla="*/ 93151 h 350834"/>
                <a:gd name="connsiteX16" fmla="*/ 337036 w 372459"/>
                <a:gd name="connsiteY16" fmla="*/ 84593 h 350834"/>
                <a:gd name="connsiteX17" fmla="*/ 301345 w 372459"/>
                <a:gd name="connsiteY17" fmla="*/ 83274 h 350834"/>
                <a:gd name="connsiteX18" fmla="*/ 265239 w 372459"/>
                <a:gd name="connsiteY18" fmla="*/ 81591 h 350834"/>
                <a:gd name="connsiteX19" fmla="*/ 227781 w 372459"/>
                <a:gd name="connsiteY19" fmla="*/ 91691 h 350834"/>
                <a:gd name="connsiteX20" fmla="*/ 189810 w 372459"/>
                <a:gd name="connsiteY20" fmla="*/ 91409 h 350834"/>
                <a:gd name="connsiteX21" fmla="*/ 173440 w 372459"/>
                <a:gd name="connsiteY21" fmla="*/ 84269 h 350834"/>
                <a:gd name="connsiteX22" fmla="*/ 159989 w 372459"/>
                <a:gd name="connsiteY22" fmla="*/ 80737 h 350834"/>
                <a:gd name="connsiteX23" fmla="*/ 175273 w 372459"/>
                <a:gd name="connsiteY23" fmla="*/ 63530 h 350834"/>
                <a:gd name="connsiteX24" fmla="*/ 181160 w 372459"/>
                <a:gd name="connsiteY24" fmla="*/ 51256 h 350834"/>
                <a:gd name="connsiteX25" fmla="*/ 184776 w 372459"/>
                <a:gd name="connsiteY25" fmla="*/ 35094 h 350834"/>
                <a:gd name="connsiteX26" fmla="*/ 164177 w 372459"/>
                <a:gd name="connsiteY26" fmla="*/ 18269 h 350834"/>
                <a:gd name="connsiteX27" fmla="*/ 131363 w 372459"/>
                <a:gd name="connsiteY27" fmla="*/ 8326 h 350834"/>
                <a:gd name="connsiteX28" fmla="*/ 119281 w 372459"/>
                <a:gd name="connsiteY28" fmla="*/ 3433 h 350834"/>
                <a:gd name="connsiteX29" fmla="*/ 109065 w 372459"/>
                <a:gd name="connsiteY29" fmla="*/ 0 h 350834"/>
                <a:gd name="connsiteX30" fmla="*/ 115840 w 372459"/>
                <a:gd name="connsiteY30" fmla="*/ 19529 h 350834"/>
                <a:gd name="connsiteX31" fmla="*/ 133014 w 372459"/>
                <a:gd name="connsiteY31" fmla="*/ 38486 h 350834"/>
                <a:gd name="connsiteX32" fmla="*/ 123850 w 372459"/>
                <a:gd name="connsiteY32" fmla="*/ 78962 h 350834"/>
                <a:gd name="connsiteX33" fmla="*/ 59019 w 372459"/>
                <a:gd name="connsiteY33" fmla="*/ 134232 h 350834"/>
                <a:gd name="connsiteX34" fmla="*/ 46729 w 372459"/>
                <a:gd name="connsiteY34" fmla="*/ 132341 h 350834"/>
                <a:gd name="connsiteX35" fmla="*/ 41032 w 372459"/>
                <a:gd name="connsiteY35" fmla="*/ 135443 h 350834"/>
                <a:gd name="connsiteX36" fmla="*/ 28295 w 372459"/>
                <a:gd name="connsiteY36" fmla="*/ 135766 h 350834"/>
                <a:gd name="connsiteX37" fmla="*/ 15176 w 372459"/>
                <a:gd name="connsiteY37" fmla="*/ 134920 h 350834"/>
                <a:gd name="connsiteX38" fmla="*/ 7563 w 372459"/>
                <a:gd name="connsiteY38" fmla="*/ 139398 h 350834"/>
                <a:gd name="connsiteX39" fmla="*/ 1601 w 372459"/>
                <a:gd name="connsiteY39" fmla="*/ 146721 h 350834"/>
                <a:gd name="connsiteX40" fmla="*/ 17 w 372459"/>
                <a:gd name="connsiteY40" fmla="*/ 158015 h 350834"/>
                <a:gd name="connsiteX41" fmla="*/ 15773 w 372459"/>
                <a:gd name="connsiteY41" fmla="*/ 176226 h 350834"/>
                <a:gd name="connsiteX42" fmla="*/ 28693 w 372459"/>
                <a:gd name="connsiteY42" fmla="*/ 186218 h 350834"/>
                <a:gd name="connsiteX43" fmla="*/ 38113 w 372459"/>
                <a:gd name="connsiteY43" fmla="*/ 205308 h 350834"/>
                <a:gd name="connsiteX44" fmla="*/ 42790 w 372459"/>
                <a:gd name="connsiteY44" fmla="*/ 235924 h 350834"/>
                <a:gd name="connsiteX45" fmla="*/ 44142 w 372459"/>
                <a:gd name="connsiteY45" fmla="*/ 251033 h 350834"/>
                <a:gd name="connsiteX46" fmla="*/ 41704 w 372459"/>
                <a:gd name="connsiteY46" fmla="*/ 264749 h 350834"/>
                <a:gd name="connsiteX47" fmla="*/ 44557 w 372459"/>
                <a:gd name="connsiteY47" fmla="*/ 281251 h 350834"/>
                <a:gd name="connsiteX48" fmla="*/ 54549 w 372459"/>
                <a:gd name="connsiteY48" fmla="*/ 285713 h 350834"/>
                <a:gd name="connsiteX49" fmla="*/ 62684 w 372459"/>
                <a:gd name="connsiteY49" fmla="*/ 292256 h 350834"/>
                <a:gd name="connsiteX50" fmla="*/ 67452 w 372459"/>
                <a:gd name="connsiteY50" fmla="*/ 297853 h 350834"/>
                <a:gd name="connsiteX51" fmla="*/ 80397 w 372459"/>
                <a:gd name="connsiteY51" fmla="*/ 298732 h 350834"/>
                <a:gd name="connsiteX52" fmla="*/ 87802 w 372459"/>
                <a:gd name="connsiteY52" fmla="*/ 295357 h 350834"/>
                <a:gd name="connsiteX53" fmla="*/ 93889 w 372459"/>
                <a:gd name="connsiteY53" fmla="*/ 294337 h 350834"/>
                <a:gd name="connsiteX54" fmla="*/ 100507 w 372459"/>
                <a:gd name="connsiteY54" fmla="*/ 299130 h 350834"/>
                <a:gd name="connsiteX55" fmla="*/ 101104 w 372459"/>
                <a:gd name="connsiteY55" fmla="*/ 292761 h 350834"/>
                <a:gd name="connsiteX56" fmla="*/ 111146 w 372459"/>
                <a:gd name="connsiteY56" fmla="*/ 291327 h 350834"/>
                <a:gd name="connsiteX57" fmla="*/ 108119 w 372459"/>
                <a:gd name="connsiteY57" fmla="*/ 282537 h 350834"/>
                <a:gd name="connsiteX58" fmla="*/ 107796 w 372459"/>
                <a:gd name="connsiteY58" fmla="*/ 278249 h 350834"/>
                <a:gd name="connsiteX59" fmla="*/ 105350 w 372459"/>
                <a:gd name="connsiteY59" fmla="*/ 275521 h 350834"/>
                <a:gd name="connsiteX60" fmla="*/ 102862 w 372459"/>
                <a:gd name="connsiteY60" fmla="*/ 271201 h 350834"/>
                <a:gd name="connsiteX61" fmla="*/ 100432 w 372459"/>
                <a:gd name="connsiteY61" fmla="*/ 265728 h 350834"/>
                <a:gd name="connsiteX62" fmla="*/ 94038 w 372459"/>
                <a:gd name="connsiteY62" fmla="*/ 236355 h 350834"/>
                <a:gd name="connsiteX63" fmla="*/ 88623 w 372459"/>
                <a:gd name="connsiteY63" fmla="*/ 203707 h 350834"/>
                <a:gd name="connsiteX64" fmla="*/ 89129 w 372459"/>
                <a:gd name="connsiteY64" fmla="*/ 186591 h 350834"/>
                <a:gd name="connsiteX65" fmla="*/ 89486 w 372459"/>
                <a:gd name="connsiteY65" fmla="*/ 182478 h 350834"/>
                <a:gd name="connsiteX66" fmla="*/ 88715 w 372459"/>
                <a:gd name="connsiteY66" fmla="*/ 174451 h 350834"/>
                <a:gd name="connsiteX67" fmla="*/ 92413 w 372459"/>
                <a:gd name="connsiteY67" fmla="*/ 168273 h 350834"/>
                <a:gd name="connsiteX68" fmla="*/ 93367 w 372459"/>
                <a:gd name="connsiteY68" fmla="*/ 161963 h 350834"/>
                <a:gd name="connsiteX69" fmla="*/ 101444 w 372459"/>
                <a:gd name="connsiteY69" fmla="*/ 147492 h 350834"/>
                <a:gd name="connsiteX70" fmla="*/ 123900 w 372459"/>
                <a:gd name="connsiteY70" fmla="*/ 126628 h 350834"/>
                <a:gd name="connsiteX71" fmla="*/ 129937 w 372459"/>
                <a:gd name="connsiteY71" fmla="*/ 120350 h 350834"/>
                <a:gd name="connsiteX72" fmla="*/ 132491 w 372459"/>
                <a:gd name="connsiteY72" fmla="*/ 114960 h 350834"/>
                <a:gd name="connsiteX73" fmla="*/ 135485 w 372459"/>
                <a:gd name="connsiteY73" fmla="*/ 114230 h 350834"/>
                <a:gd name="connsiteX74" fmla="*/ 137293 w 372459"/>
                <a:gd name="connsiteY74" fmla="*/ 111054 h 350834"/>
                <a:gd name="connsiteX75" fmla="*/ 141389 w 372459"/>
                <a:gd name="connsiteY75" fmla="*/ 106021 h 350834"/>
                <a:gd name="connsiteX76" fmla="*/ 146124 w 372459"/>
                <a:gd name="connsiteY76" fmla="*/ 100896 h 350834"/>
                <a:gd name="connsiteX77" fmla="*/ 154889 w 372459"/>
                <a:gd name="connsiteY77" fmla="*/ 103608 h 350834"/>
                <a:gd name="connsiteX78" fmla="*/ 175546 w 372459"/>
                <a:gd name="connsiteY78" fmla="*/ 111187 h 350834"/>
                <a:gd name="connsiteX79" fmla="*/ 220675 w 372459"/>
                <a:gd name="connsiteY79" fmla="*/ 106626 h 350834"/>
                <a:gd name="connsiteX80" fmla="*/ 258058 w 372459"/>
                <a:gd name="connsiteY80" fmla="*/ 95166 h 350834"/>
                <a:gd name="connsiteX81" fmla="*/ 298310 w 372459"/>
                <a:gd name="connsiteY81" fmla="*/ 100689 h 350834"/>
                <a:gd name="connsiteX82" fmla="*/ 314696 w 372459"/>
                <a:gd name="connsiteY82" fmla="*/ 103292 h 350834"/>
                <a:gd name="connsiteX83" fmla="*/ 319514 w 372459"/>
                <a:gd name="connsiteY83" fmla="*/ 123070 h 350834"/>
                <a:gd name="connsiteX84" fmla="*/ 315301 w 372459"/>
                <a:gd name="connsiteY84" fmla="*/ 163754 h 350834"/>
                <a:gd name="connsiteX85" fmla="*/ 288964 w 372459"/>
                <a:gd name="connsiteY85" fmla="*/ 244150 h 350834"/>
                <a:gd name="connsiteX86" fmla="*/ 281310 w 372459"/>
                <a:gd name="connsiteY86" fmla="*/ 258273 h 350834"/>
                <a:gd name="connsiteX87" fmla="*/ 276492 w 372459"/>
                <a:gd name="connsiteY87" fmla="*/ 269609 h 350834"/>
                <a:gd name="connsiteX88" fmla="*/ 266184 w 372459"/>
                <a:gd name="connsiteY88" fmla="*/ 282985 h 350834"/>
                <a:gd name="connsiteX89" fmla="*/ 254343 w 372459"/>
                <a:gd name="connsiteY89" fmla="*/ 289328 h 350834"/>
                <a:gd name="connsiteX90" fmla="*/ 252244 w 372459"/>
                <a:gd name="connsiteY90" fmla="*/ 293226 h 350834"/>
                <a:gd name="connsiteX91" fmla="*/ 245469 w 372459"/>
                <a:gd name="connsiteY91" fmla="*/ 292264 h 350834"/>
                <a:gd name="connsiteX92" fmla="*/ 224133 w 372459"/>
                <a:gd name="connsiteY92" fmla="*/ 281508 h 350834"/>
                <a:gd name="connsiteX93" fmla="*/ 205325 w 372459"/>
                <a:gd name="connsiteY93" fmla="*/ 267851 h 350834"/>
                <a:gd name="connsiteX94" fmla="*/ 190423 w 372459"/>
                <a:gd name="connsiteY94" fmla="*/ 255793 h 350834"/>
                <a:gd name="connsiteX95" fmla="*/ 182156 w 372459"/>
                <a:gd name="connsiteY95" fmla="*/ 239846 h 350834"/>
                <a:gd name="connsiteX96" fmla="*/ 190747 w 372459"/>
                <a:gd name="connsiteY96" fmla="*/ 226653 h 350834"/>
                <a:gd name="connsiteX97" fmla="*/ 207108 w 372459"/>
                <a:gd name="connsiteY97" fmla="*/ 220757 h 350834"/>
                <a:gd name="connsiteX98" fmla="*/ 224547 w 372459"/>
                <a:gd name="connsiteY98" fmla="*/ 212987 h 350834"/>
                <a:gd name="connsiteX99" fmla="*/ 217673 w 372459"/>
                <a:gd name="connsiteY99" fmla="*/ 203691 h 350834"/>
                <a:gd name="connsiteX100" fmla="*/ 207738 w 372459"/>
                <a:gd name="connsiteY100" fmla="*/ 197753 h 350834"/>
                <a:gd name="connsiteX101" fmla="*/ 222308 w 372459"/>
                <a:gd name="connsiteY101" fmla="*/ 183133 h 350834"/>
                <a:gd name="connsiteX102" fmla="*/ 237650 w 372459"/>
                <a:gd name="connsiteY102" fmla="*/ 162875 h 350834"/>
                <a:gd name="connsiteX103" fmla="*/ 251581 w 372459"/>
                <a:gd name="connsiteY103" fmla="*/ 145618 h 350834"/>
                <a:gd name="connsiteX104" fmla="*/ 234026 w 372459"/>
                <a:gd name="connsiteY104" fmla="*/ 132234 h 350834"/>
                <a:gd name="connsiteX105" fmla="*/ 218825 w 372459"/>
                <a:gd name="connsiteY105" fmla="*/ 130766 h 350834"/>
                <a:gd name="connsiteX106" fmla="*/ 208742 w 372459"/>
                <a:gd name="connsiteY106" fmla="*/ 134630 h 350834"/>
                <a:gd name="connsiteX107" fmla="*/ 200723 w 372459"/>
                <a:gd name="connsiteY107" fmla="*/ 135443 h 350834"/>
                <a:gd name="connsiteX108" fmla="*/ 189561 w 372459"/>
                <a:gd name="connsiteY108" fmla="*/ 132657 h 350834"/>
                <a:gd name="connsiteX109" fmla="*/ 181094 w 372459"/>
                <a:gd name="connsiteY109" fmla="*/ 138685 h 350834"/>
                <a:gd name="connsiteX110" fmla="*/ 171417 w 372459"/>
                <a:gd name="connsiteY110" fmla="*/ 143487 h 350834"/>
                <a:gd name="connsiteX111" fmla="*/ 143255 w 372459"/>
                <a:gd name="connsiteY111" fmla="*/ 151348 h 350834"/>
                <a:gd name="connsiteX112" fmla="*/ 130302 w 372459"/>
                <a:gd name="connsiteY112" fmla="*/ 158007 h 350834"/>
                <a:gd name="connsiteX113" fmla="*/ 121835 w 372459"/>
                <a:gd name="connsiteY113" fmla="*/ 154906 h 350834"/>
                <a:gd name="connsiteX114" fmla="*/ 107788 w 372459"/>
                <a:gd name="connsiteY114" fmla="*/ 159956 h 350834"/>
                <a:gd name="connsiteX115" fmla="*/ 103475 w 372459"/>
                <a:gd name="connsiteY115" fmla="*/ 167237 h 350834"/>
                <a:gd name="connsiteX116" fmla="*/ 115591 w 372459"/>
                <a:gd name="connsiteY116" fmla="*/ 193060 h 350834"/>
                <a:gd name="connsiteX117" fmla="*/ 118767 w 372459"/>
                <a:gd name="connsiteY117" fmla="*/ 199744 h 350834"/>
                <a:gd name="connsiteX118" fmla="*/ 121918 w 372459"/>
                <a:gd name="connsiteY118" fmla="*/ 207223 h 350834"/>
                <a:gd name="connsiteX119" fmla="*/ 126836 w 372459"/>
                <a:gd name="connsiteY119" fmla="*/ 222283 h 350834"/>
                <a:gd name="connsiteX120" fmla="*/ 141455 w 372459"/>
                <a:gd name="connsiteY120" fmla="*/ 239183 h 350834"/>
                <a:gd name="connsiteX121" fmla="*/ 151042 w 372459"/>
                <a:gd name="connsiteY121" fmla="*/ 247567 h 350834"/>
                <a:gd name="connsiteX122" fmla="*/ 163323 w 372459"/>
                <a:gd name="connsiteY122" fmla="*/ 250668 h 350834"/>
                <a:gd name="connsiteX123" fmla="*/ 179469 w 372459"/>
                <a:gd name="connsiteY123" fmla="*/ 264699 h 350834"/>
                <a:gd name="connsiteX124" fmla="*/ 201817 w 372459"/>
                <a:gd name="connsiteY124" fmla="*/ 290862 h 350834"/>
                <a:gd name="connsiteX125" fmla="*/ 223502 w 372459"/>
                <a:gd name="connsiteY125" fmla="*/ 311453 h 350834"/>
                <a:gd name="connsiteX126" fmla="*/ 233254 w 372459"/>
                <a:gd name="connsiteY126" fmla="*/ 319820 h 350834"/>
                <a:gd name="connsiteX127" fmla="*/ 238885 w 372459"/>
                <a:gd name="connsiteY127" fmla="*/ 327084 h 350834"/>
                <a:gd name="connsiteX128" fmla="*/ 248869 w 372459"/>
                <a:gd name="connsiteY128" fmla="*/ 336546 h 350834"/>
                <a:gd name="connsiteX129" fmla="*/ 254268 w 372459"/>
                <a:gd name="connsiteY129" fmla="*/ 347285 h 350834"/>
                <a:gd name="connsiteX130" fmla="*/ 258033 w 372459"/>
                <a:gd name="connsiteY130" fmla="*/ 350834 h 350834"/>
                <a:gd name="connsiteX131" fmla="*/ 264028 w 372459"/>
                <a:gd name="connsiteY131" fmla="*/ 347634 h 350834"/>
                <a:gd name="connsiteX132" fmla="*/ 263481 w 372459"/>
                <a:gd name="connsiteY132" fmla="*/ 345594 h 350834"/>
                <a:gd name="connsiteX133" fmla="*/ 264667 w 372459"/>
                <a:gd name="connsiteY133" fmla="*/ 341091 h 350834"/>
                <a:gd name="connsiteX134" fmla="*/ 264700 w 372459"/>
                <a:gd name="connsiteY134" fmla="*/ 334083 h 350834"/>
                <a:gd name="connsiteX135" fmla="*/ 272677 w 372459"/>
                <a:gd name="connsiteY135" fmla="*/ 325584 h 350834"/>
                <a:gd name="connsiteX136" fmla="*/ 286169 w 372459"/>
                <a:gd name="connsiteY136" fmla="*/ 316453 h 350834"/>
                <a:gd name="connsiteX137" fmla="*/ 289918 w 372459"/>
                <a:gd name="connsiteY137" fmla="*/ 308144 h 350834"/>
                <a:gd name="connsiteX138" fmla="*/ 295524 w 372459"/>
                <a:gd name="connsiteY138" fmla="*/ 298135 h 350834"/>
                <a:gd name="connsiteX139" fmla="*/ 306602 w 372459"/>
                <a:gd name="connsiteY139" fmla="*/ 278026 h 350834"/>
                <a:gd name="connsiteX140" fmla="*/ 313013 w 372459"/>
                <a:gd name="connsiteY140" fmla="*/ 267701 h 350834"/>
                <a:gd name="connsiteX141" fmla="*/ 317316 w 372459"/>
                <a:gd name="connsiteY141" fmla="*/ 261905 h 350834"/>
                <a:gd name="connsiteX142" fmla="*/ 324448 w 372459"/>
                <a:gd name="connsiteY142" fmla="*/ 254276 h 350834"/>
                <a:gd name="connsiteX143" fmla="*/ 324448 w 372459"/>
                <a:gd name="connsiteY143" fmla="*/ 254276 h 350834"/>
                <a:gd name="connsiteX144" fmla="*/ 177694 w 372459"/>
                <a:gd name="connsiteY144" fmla="*/ 177536 h 350834"/>
                <a:gd name="connsiteX145" fmla="*/ 175422 w 372459"/>
                <a:gd name="connsiteY145" fmla="*/ 182163 h 350834"/>
                <a:gd name="connsiteX146" fmla="*/ 169111 w 372459"/>
                <a:gd name="connsiteY146" fmla="*/ 186774 h 350834"/>
                <a:gd name="connsiteX147" fmla="*/ 157361 w 372459"/>
                <a:gd name="connsiteY147" fmla="*/ 189519 h 350834"/>
                <a:gd name="connsiteX148" fmla="*/ 147857 w 372459"/>
                <a:gd name="connsiteY148" fmla="*/ 175728 h 350834"/>
                <a:gd name="connsiteX149" fmla="*/ 137840 w 372459"/>
                <a:gd name="connsiteY149" fmla="*/ 162278 h 350834"/>
                <a:gd name="connsiteX150" fmla="*/ 148347 w 372459"/>
                <a:gd name="connsiteY150" fmla="*/ 166698 h 350834"/>
                <a:gd name="connsiteX151" fmla="*/ 157709 w 372459"/>
                <a:gd name="connsiteY151" fmla="*/ 162427 h 350834"/>
                <a:gd name="connsiteX152" fmla="*/ 191957 w 372459"/>
                <a:gd name="connsiteY152" fmla="*/ 158538 h 350834"/>
                <a:gd name="connsiteX153" fmla="*/ 177694 w 372459"/>
                <a:gd name="connsiteY153" fmla="*/ 177536 h 350834"/>
                <a:gd name="connsiteX154" fmla="*/ 177694 w 372459"/>
                <a:gd name="connsiteY154" fmla="*/ 177536 h 350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</a:cxnLst>
              <a:rect l="l" t="t" r="r" b="b"/>
              <a:pathLst>
                <a:path w="372459" h="350834">
                  <a:moveTo>
                    <a:pt x="324448" y="254276"/>
                  </a:moveTo>
                  <a:cubicBezTo>
                    <a:pt x="324971" y="250279"/>
                    <a:pt x="327442" y="248363"/>
                    <a:pt x="329241" y="245054"/>
                  </a:cubicBezTo>
                  <a:cubicBezTo>
                    <a:pt x="331248" y="241372"/>
                    <a:pt x="331978" y="236413"/>
                    <a:pt x="332699" y="232383"/>
                  </a:cubicBezTo>
                  <a:cubicBezTo>
                    <a:pt x="333504" y="227872"/>
                    <a:pt x="333918" y="224480"/>
                    <a:pt x="336174" y="220516"/>
                  </a:cubicBezTo>
                  <a:cubicBezTo>
                    <a:pt x="338736" y="216022"/>
                    <a:pt x="342484" y="214023"/>
                    <a:pt x="338728" y="209927"/>
                  </a:cubicBezTo>
                  <a:cubicBezTo>
                    <a:pt x="347676" y="202065"/>
                    <a:pt x="347103" y="187263"/>
                    <a:pt x="347808" y="176060"/>
                  </a:cubicBezTo>
                  <a:cubicBezTo>
                    <a:pt x="348132" y="170902"/>
                    <a:pt x="348588" y="166117"/>
                    <a:pt x="349409" y="161125"/>
                  </a:cubicBezTo>
                  <a:cubicBezTo>
                    <a:pt x="349915" y="158082"/>
                    <a:pt x="350172" y="156564"/>
                    <a:pt x="351217" y="153720"/>
                  </a:cubicBezTo>
                  <a:cubicBezTo>
                    <a:pt x="352195" y="151970"/>
                    <a:pt x="353174" y="150220"/>
                    <a:pt x="354152" y="148470"/>
                  </a:cubicBezTo>
                  <a:cubicBezTo>
                    <a:pt x="352245" y="147467"/>
                    <a:pt x="351863" y="146497"/>
                    <a:pt x="353008" y="145543"/>
                  </a:cubicBezTo>
                  <a:cubicBezTo>
                    <a:pt x="354716" y="148985"/>
                    <a:pt x="361284" y="149242"/>
                    <a:pt x="363498" y="146887"/>
                  </a:cubicBezTo>
                  <a:cubicBezTo>
                    <a:pt x="363888" y="146472"/>
                    <a:pt x="364684" y="142052"/>
                    <a:pt x="365073" y="141190"/>
                  </a:cubicBezTo>
                  <a:cubicBezTo>
                    <a:pt x="366259" y="138586"/>
                    <a:pt x="368133" y="136645"/>
                    <a:pt x="369095" y="133776"/>
                  </a:cubicBezTo>
                  <a:cubicBezTo>
                    <a:pt x="370646" y="129174"/>
                    <a:pt x="373200" y="122075"/>
                    <a:pt x="372255" y="117299"/>
                  </a:cubicBezTo>
                  <a:cubicBezTo>
                    <a:pt x="371368" y="112846"/>
                    <a:pt x="366914" y="108484"/>
                    <a:pt x="364551" y="104661"/>
                  </a:cubicBezTo>
                  <a:cubicBezTo>
                    <a:pt x="361068" y="99030"/>
                    <a:pt x="356084" y="96617"/>
                    <a:pt x="350479" y="93151"/>
                  </a:cubicBezTo>
                  <a:cubicBezTo>
                    <a:pt x="346125" y="90456"/>
                    <a:pt x="341680" y="86616"/>
                    <a:pt x="337036" y="84593"/>
                  </a:cubicBezTo>
                  <a:cubicBezTo>
                    <a:pt x="325526" y="79584"/>
                    <a:pt x="313245" y="83374"/>
                    <a:pt x="301345" y="83274"/>
                  </a:cubicBezTo>
                  <a:cubicBezTo>
                    <a:pt x="288997" y="83175"/>
                    <a:pt x="277860" y="79402"/>
                    <a:pt x="265239" y="81591"/>
                  </a:cubicBezTo>
                  <a:cubicBezTo>
                    <a:pt x="252560" y="83788"/>
                    <a:pt x="240154" y="88225"/>
                    <a:pt x="227781" y="91691"/>
                  </a:cubicBezTo>
                  <a:cubicBezTo>
                    <a:pt x="215367" y="95174"/>
                    <a:pt x="202149" y="95398"/>
                    <a:pt x="189810" y="91409"/>
                  </a:cubicBezTo>
                  <a:cubicBezTo>
                    <a:pt x="183806" y="89469"/>
                    <a:pt x="178921" y="87246"/>
                    <a:pt x="173440" y="84269"/>
                  </a:cubicBezTo>
                  <a:cubicBezTo>
                    <a:pt x="168979" y="81848"/>
                    <a:pt x="164774" y="81898"/>
                    <a:pt x="159989" y="80737"/>
                  </a:cubicBezTo>
                  <a:cubicBezTo>
                    <a:pt x="162602" y="76333"/>
                    <a:pt x="170546" y="62700"/>
                    <a:pt x="175273" y="63530"/>
                  </a:cubicBezTo>
                  <a:cubicBezTo>
                    <a:pt x="174775" y="59043"/>
                    <a:pt x="179361" y="54996"/>
                    <a:pt x="181160" y="51256"/>
                  </a:cubicBezTo>
                  <a:cubicBezTo>
                    <a:pt x="183457" y="46480"/>
                    <a:pt x="184934" y="40460"/>
                    <a:pt x="184776" y="35094"/>
                  </a:cubicBezTo>
                  <a:cubicBezTo>
                    <a:pt x="184394" y="22489"/>
                    <a:pt x="174468" y="20930"/>
                    <a:pt x="164177" y="18269"/>
                  </a:cubicBezTo>
                  <a:cubicBezTo>
                    <a:pt x="153007" y="15374"/>
                    <a:pt x="142177" y="12373"/>
                    <a:pt x="131363" y="8326"/>
                  </a:cubicBezTo>
                  <a:cubicBezTo>
                    <a:pt x="127532" y="6891"/>
                    <a:pt x="123303" y="4337"/>
                    <a:pt x="119281" y="3433"/>
                  </a:cubicBezTo>
                  <a:cubicBezTo>
                    <a:pt x="114795" y="2430"/>
                    <a:pt x="113302" y="3209"/>
                    <a:pt x="109065" y="0"/>
                  </a:cubicBezTo>
                  <a:cubicBezTo>
                    <a:pt x="110350" y="6443"/>
                    <a:pt x="112232" y="14213"/>
                    <a:pt x="115840" y="19529"/>
                  </a:cubicBezTo>
                  <a:cubicBezTo>
                    <a:pt x="120873" y="26959"/>
                    <a:pt x="127209" y="31951"/>
                    <a:pt x="133014" y="38486"/>
                  </a:cubicBezTo>
                  <a:cubicBezTo>
                    <a:pt x="141356" y="47873"/>
                    <a:pt x="130318" y="70172"/>
                    <a:pt x="123850" y="78962"/>
                  </a:cubicBezTo>
                  <a:cubicBezTo>
                    <a:pt x="106071" y="103110"/>
                    <a:pt x="93931" y="134000"/>
                    <a:pt x="59019" y="134232"/>
                  </a:cubicBezTo>
                  <a:cubicBezTo>
                    <a:pt x="54997" y="134257"/>
                    <a:pt x="50295" y="132043"/>
                    <a:pt x="46729" y="132341"/>
                  </a:cubicBezTo>
                  <a:cubicBezTo>
                    <a:pt x="43329" y="132623"/>
                    <a:pt x="43843" y="134531"/>
                    <a:pt x="41032" y="135443"/>
                  </a:cubicBezTo>
                  <a:cubicBezTo>
                    <a:pt x="34663" y="137516"/>
                    <a:pt x="34879" y="137217"/>
                    <a:pt x="28295" y="135766"/>
                  </a:cubicBezTo>
                  <a:cubicBezTo>
                    <a:pt x="24596" y="134954"/>
                    <a:pt x="18932" y="133063"/>
                    <a:pt x="15176" y="134920"/>
                  </a:cubicBezTo>
                  <a:cubicBezTo>
                    <a:pt x="11967" y="136513"/>
                    <a:pt x="11312" y="138072"/>
                    <a:pt x="7563" y="139398"/>
                  </a:cubicBezTo>
                  <a:cubicBezTo>
                    <a:pt x="1626" y="141496"/>
                    <a:pt x="946" y="140045"/>
                    <a:pt x="1601" y="146721"/>
                  </a:cubicBezTo>
                  <a:cubicBezTo>
                    <a:pt x="2016" y="150933"/>
                    <a:pt x="-215" y="154018"/>
                    <a:pt x="17" y="158015"/>
                  </a:cubicBezTo>
                  <a:cubicBezTo>
                    <a:pt x="506" y="166407"/>
                    <a:pt x="9653" y="172129"/>
                    <a:pt x="15773" y="176226"/>
                  </a:cubicBezTo>
                  <a:cubicBezTo>
                    <a:pt x="23410" y="181342"/>
                    <a:pt x="22075" y="179734"/>
                    <a:pt x="28693" y="186218"/>
                  </a:cubicBezTo>
                  <a:cubicBezTo>
                    <a:pt x="34083" y="191501"/>
                    <a:pt x="36786" y="197961"/>
                    <a:pt x="38113" y="205308"/>
                  </a:cubicBezTo>
                  <a:cubicBezTo>
                    <a:pt x="39913" y="215242"/>
                    <a:pt x="41978" y="225890"/>
                    <a:pt x="42790" y="235924"/>
                  </a:cubicBezTo>
                  <a:cubicBezTo>
                    <a:pt x="43163" y="240551"/>
                    <a:pt x="44648" y="246422"/>
                    <a:pt x="44142" y="251033"/>
                  </a:cubicBezTo>
                  <a:cubicBezTo>
                    <a:pt x="43578" y="256183"/>
                    <a:pt x="41024" y="259351"/>
                    <a:pt x="41704" y="264749"/>
                  </a:cubicBezTo>
                  <a:cubicBezTo>
                    <a:pt x="42094" y="267842"/>
                    <a:pt x="42732" y="279162"/>
                    <a:pt x="44557" y="281251"/>
                  </a:cubicBezTo>
                  <a:cubicBezTo>
                    <a:pt x="46729" y="283739"/>
                    <a:pt x="51837" y="283598"/>
                    <a:pt x="54549" y="285713"/>
                  </a:cubicBezTo>
                  <a:cubicBezTo>
                    <a:pt x="56232" y="287023"/>
                    <a:pt x="61656" y="290962"/>
                    <a:pt x="62684" y="292256"/>
                  </a:cubicBezTo>
                  <a:cubicBezTo>
                    <a:pt x="65238" y="295490"/>
                    <a:pt x="62676" y="296054"/>
                    <a:pt x="67452" y="297853"/>
                  </a:cubicBezTo>
                  <a:cubicBezTo>
                    <a:pt x="72022" y="299570"/>
                    <a:pt x="76027" y="298508"/>
                    <a:pt x="80397" y="298732"/>
                  </a:cubicBezTo>
                  <a:cubicBezTo>
                    <a:pt x="85456" y="298989"/>
                    <a:pt x="86144" y="301792"/>
                    <a:pt x="87802" y="295357"/>
                  </a:cubicBezTo>
                  <a:cubicBezTo>
                    <a:pt x="90813" y="296286"/>
                    <a:pt x="91907" y="294105"/>
                    <a:pt x="93889" y="294337"/>
                  </a:cubicBezTo>
                  <a:cubicBezTo>
                    <a:pt x="96675" y="294660"/>
                    <a:pt x="98475" y="297190"/>
                    <a:pt x="100507" y="299130"/>
                  </a:cubicBezTo>
                  <a:cubicBezTo>
                    <a:pt x="102190" y="296327"/>
                    <a:pt x="97306" y="296120"/>
                    <a:pt x="101104" y="292761"/>
                  </a:cubicBezTo>
                  <a:cubicBezTo>
                    <a:pt x="102829" y="291236"/>
                    <a:pt x="108791" y="291576"/>
                    <a:pt x="111146" y="291327"/>
                  </a:cubicBezTo>
                  <a:cubicBezTo>
                    <a:pt x="110292" y="288275"/>
                    <a:pt x="109164" y="285489"/>
                    <a:pt x="108119" y="282537"/>
                  </a:cubicBezTo>
                  <a:cubicBezTo>
                    <a:pt x="108136" y="281094"/>
                    <a:pt x="108036" y="279667"/>
                    <a:pt x="107796" y="278249"/>
                  </a:cubicBezTo>
                  <a:cubicBezTo>
                    <a:pt x="106900" y="277412"/>
                    <a:pt x="106088" y="276500"/>
                    <a:pt x="105350" y="275521"/>
                  </a:cubicBezTo>
                  <a:cubicBezTo>
                    <a:pt x="104537" y="274675"/>
                    <a:pt x="105756" y="277876"/>
                    <a:pt x="102862" y="271201"/>
                  </a:cubicBezTo>
                  <a:cubicBezTo>
                    <a:pt x="101809" y="269998"/>
                    <a:pt x="101253" y="267718"/>
                    <a:pt x="100432" y="265728"/>
                  </a:cubicBezTo>
                  <a:cubicBezTo>
                    <a:pt x="96692" y="255909"/>
                    <a:pt x="95780" y="246481"/>
                    <a:pt x="94038" y="236355"/>
                  </a:cubicBezTo>
                  <a:cubicBezTo>
                    <a:pt x="92189" y="225625"/>
                    <a:pt x="88424" y="214654"/>
                    <a:pt x="88623" y="203707"/>
                  </a:cubicBezTo>
                  <a:cubicBezTo>
                    <a:pt x="88723" y="197986"/>
                    <a:pt x="88797" y="192222"/>
                    <a:pt x="89129" y="186591"/>
                  </a:cubicBezTo>
                  <a:cubicBezTo>
                    <a:pt x="89196" y="185455"/>
                    <a:pt x="89486" y="183639"/>
                    <a:pt x="89486" y="182478"/>
                  </a:cubicBezTo>
                  <a:cubicBezTo>
                    <a:pt x="89494" y="180156"/>
                    <a:pt x="88449" y="176566"/>
                    <a:pt x="88715" y="174451"/>
                  </a:cubicBezTo>
                  <a:cubicBezTo>
                    <a:pt x="89021" y="171963"/>
                    <a:pt x="91700" y="170496"/>
                    <a:pt x="92413" y="168273"/>
                  </a:cubicBezTo>
                  <a:cubicBezTo>
                    <a:pt x="93110" y="166101"/>
                    <a:pt x="92803" y="164185"/>
                    <a:pt x="93367" y="161963"/>
                  </a:cubicBezTo>
                  <a:cubicBezTo>
                    <a:pt x="94635" y="157012"/>
                    <a:pt x="97637" y="150892"/>
                    <a:pt x="101444" y="147492"/>
                  </a:cubicBezTo>
                  <a:cubicBezTo>
                    <a:pt x="109023" y="140709"/>
                    <a:pt x="116263" y="133469"/>
                    <a:pt x="123900" y="126628"/>
                  </a:cubicBezTo>
                  <a:cubicBezTo>
                    <a:pt x="126048" y="124704"/>
                    <a:pt x="128569" y="122929"/>
                    <a:pt x="129937" y="120350"/>
                  </a:cubicBezTo>
                  <a:cubicBezTo>
                    <a:pt x="131289" y="117796"/>
                    <a:pt x="130874" y="116527"/>
                    <a:pt x="132491" y="114960"/>
                  </a:cubicBezTo>
                  <a:cubicBezTo>
                    <a:pt x="132781" y="114686"/>
                    <a:pt x="134830" y="114861"/>
                    <a:pt x="135485" y="114230"/>
                  </a:cubicBezTo>
                  <a:cubicBezTo>
                    <a:pt x="136795" y="112970"/>
                    <a:pt x="136414" y="112265"/>
                    <a:pt x="137293" y="111054"/>
                  </a:cubicBezTo>
                  <a:cubicBezTo>
                    <a:pt x="138727" y="109081"/>
                    <a:pt x="139673" y="107845"/>
                    <a:pt x="141389" y="106021"/>
                  </a:cubicBezTo>
                  <a:cubicBezTo>
                    <a:pt x="142417" y="104934"/>
                    <a:pt x="144839" y="101352"/>
                    <a:pt x="146124" y="100896"/>
                  </a:cubicBezTo>
                  <a:cubicBezTo>
                    <a:pt x="148355" y="100108"/>
                    <a:pt x="152493" y="102646"/>
                    <a:pt x="154889" y="103608"/>
                  </a:cubicBezTo>
                  <a:cubicBezTo>
                    <a:pt x="161664" y="106336"/>
                    <a:pt x="168224" y="110192"/>
                    <a:pt x="175546" y="111187"/>
                  </a:cubicBezTo>
                  <a:cubicBezTo>
                    <a:pt x="189768" y="113119"/>
                    <a:pt x="206702" y="109288"/>
                    <a:pt x="220675" y="106626"/>
                  </a:cubicBezTo>
                  <a:cubicBezTo>
                    <a:pt x="233578" y="104163"/>
                    <a:pt x="245188" y="97794"/>
                    <a:pt x="258058" y="95166"/>
                  </a:cubicBezTo>
                  <a:cubicBezTo>
                    <a:pt x="271757" y="92371"/>
                    <a:pt x="284652" y="100631"/>
                    <a:pt x="298310" y="100689"/>
                  </a:cubicBezTo>
                  <a:cubicBezTo>
                    <a:pt x="304952" y="100713"/>
                    <a:pt x="310931" y="96758"/>
                    <a:pt x="314696" y="103292"/>
                  </a:cubicBezTo>
                  <a:cubicBezTo>
                    <a:pt x="317897" y="108840"/>
                    <a:pt x="318859" y="116818"/>
                    <a:pt x="319514" y="123070"/>
                  </a:cubicBezTo>
                  <a:cubicBezTo>
                    <a:pt x="320940" y="136654"/>
                    <a:pt x="317847" y="150469"/>
                    <a:pt x="315301" y="163754"/>
                  </a:cubicBezTo>
                  <a:cubicBezTo>
                    <a:pt x="310077" y="191053"/>
                    <a:pt x="302017" y="219472"/>
                    <a:pt x="288964" y="244150"/>
                  </a:cubicBezTo>
                  <a:cubicBezTo>
                    <a:pt x="286460" y="248877"/>
                    <a:pt x="283018" y="253173"/>
                    <a:pt x="281310" y="258273"/>
                  </a:cubicBezTo>
                  <a:cubicBezTo>
                    <a:pt x="279917" y="262444"/>
                    <a:pt x="279842" y="266109"/>
                    <a:pt x="276492" y="269609"/>
                  </a:cubicBezTo>
                  <a:cubicBezTo>
                    <a:pt x="272454" y="273829"/>
                    <a:pt x="269866" y="278482"/>
                    <a:pt x="266184" y="282985"/>
                  </a:cubicBezTo>
                  <a:cubicBezTo>
                    <a:pt x="262560" y="287429"/>
                    <a:pt x="258215" y="285986"/>
                    <a:pt x="254343" y="289328"/>
                  </a:cubicBezTo>
                  <a:cubicBezTo>
                    <a:pt x="252236" y="291144"/>
                    <a:pt x="254865" y="292065"/>
                    <a:pt x="252244" y="293226"/>
                  </a:cubicBezTo>
                  <a:cubicBezTo>
                    <a:pt x="251714" y="293458"/>
                    <a:pt x="246141" y="292421"/>
                    <a:pt x="245469" y="292264"/>
                  </a:cubicBezTo>
                  <a:cubicBezTo>
                    <a:pt x="238238" y="290572"/>
                    <a:pt x="230468" y="285240"/>
                    <a:pt x="224133" y="281508"/>
                  </a:cubicBezTo>
                  <a:cubicBezTo>
                    <a:pt x="217440" y="277561"/>
                    <a:pt x="211437" y="272627"/>
                    <a:pt x="205325" y="267851"/>
                  </a:cubicBezTo>
                  <a:cubicBezTo>
                    <a:pt x="200582" y="264144"/>
                    <a:pt x="193981" y="260462"/>
                    <a:pt x="190423" y="255793"/>
                  </a:cubicBezTo>
                  <a:cubicBezTo>
                    <a:pt x="187214" y="251580"/>
                    <a:pt x="181359" y="245228"/>
                    <a:pt x="182156" y="239846"/>
                  </a:cubicBezTo>
                  <a:cubicBezTo>
                    <a:pt x="183151" y="233055"/>
                    <a:pt x="184262" y="228784"/>
                    <a:pt x="190747" y="226653"/>
                  </a:cubicBezTo>
                  <a:cubicBezTo>
                    <a:pt x="196377" y="224804"/>
                    <a:pt x="201908" y="223759"/>
                    <a:pt x="207108" y="220757"/>
                  </a:cubicBezTo>
                  <a:cubicBezTo>
                    <a:pt x="212880" y="217423"/>
                    <a:pt x="218693" y="215964"/>
                    <a:pt x="224547" y="212987"/>
                  </a:cubicBezTo>
                  <a:cubicBezTo>
                    <a:pt x="222043" y="209993"/>
                    <a:pt x="220210" y="206062"/>
                    <a:pt x="217673" y="203691"/>
                  </a:cubicBezTo>
                  <a:cubicBezTo>
                    <a:pt x="215085" y="201269"/>
                    <a:pt x="210773" y="199503"/>
                    <a:pt x="207738" y="197753"/>
                  </a:cubicBezTo>
                  <a:cubicBezTo>
                    <a:pt x="213369" y="194552"/>
                    <a:pt x="217598" y="187578"/>
                    <a:pt x="222308" y="183133"/>
                  </a:cubicBezTo>
                  <a:cubicBezTo>
                    <a:pt x="228602" y="177204"/>
                    <a:pt x="232201" y="169252"/>
                    <a:pt x="237650" y="162875"/>
                  </a:cubicBezTo>
                  <a:cubicBezTo>
                    <a:pt x="241705" y="158123"/>
                    <a:pt x="251299" y="151978"/>
                    <a:pt x="251581" y="145618"/>
                  </a:cubicBezTo>
                  <a:cubicBezTo>
                    <a:pt x="251963" y="136969"/>
                    <a:pt x="241058" y="132706"/>
                    <a:pt x="234026" y="132234"/>
                  </a:cubicBezTo>
                  <a:cubicBezTo>
                    <a:pt x="230501" y="132001"/>
                    <a:pt x="222059" y="130094"/>
                    <a:pt x="218825" y="130766"/>
                  </a:cubicBezTo>
                  <a:cubicBezTo>
                    <a:pt x="215036" y="131562"/>
                    <a:pt x="213087" y="134489"/>
                    <a:pt x="208742" y="134630"/>
                  </a:cubicBezTo>
                  <a:cubicBezTo>
                    <a:pt x="206718" y="134696"/>
                    <a:pt x="202481" y="135542"/>
                    <a:pt x="200723" y="135443"/>
                  </a:cubicBezTo>
                  <a:cubicBezTo>
                    <a:pt x="196933" y="135235"/>
                    <a:pt x="193450" y="132524"/>
                    <a:pt x="189561" y="132657"/>
                  </a:cubicBezTo>
                  <a:cubicBezTo>
                    <a:pt x="184444" y="132839"/>
                    <a:pt x="184353" y="135235"/>
                    <a:pt x="181094" y="138685"/>
                  </a:cubicBezTo>
                  <a:cubicBezTo>
                    <a:pt x="178208" y="141745"/>
                    <a:pt x="175356" y="142541"/>
                    <a:pt x="171417" y="143487"/>
                  </a:cubicBezTo>
                  <a:cubicBezTo>
                    <a:pt x="162004" y="145742"/>
                    <a:pt x="152194" y="147616"/>
                    <a:pt x="143255" y="151348"/>
                  </a:cubicBezTo>
                  <a:cubicBezTo>
                    <a:pt x="139565" y="152890"/>
                    <a:pt x="134233" y="157584"/>
                    <a:pt x="130302" y="158007"/>
                  </a:cubicBezTo>
                  <a:cubicBezTo>
                    <a:pt x="126753" y="158388"/>
                    <a:pt x="124986" y="155187"/>
                    <a:pt x="121835" y="154906"/>
                  </a:cubicBezTo>
                  <a:cubicBezTo>
                    <a:pt x="117788" y="154532"/>
                    <a:pt x="111312" y="158131"/>
                    <a:pt x="107788" y="159956"/>
                  </a:cubicBezTo>
                  <a:cubicBezTo>
                    <a:pt x="103467" y="162195"/>
                    <a:pt x="102812" y="162253"/>
                    <a:pt x="103475" y="167237"/>
                  </a:cubicBezTo>
                  <a:cubicBezTo>
                    <a:pt x="104545" y="175314"/>
                    <a:pt x="111843" y="185878"/>
                    <a:pt x="115591" y="193060"/>
                  </a:cubicBezTo>
                  <a:cubicBezTo>
                    <a:pt x="116851" y="195473"/>
                    <a:pt x="117871" y="196708"/>
                    <a:pt x="118767" y="199744"/>
                  </a:cubicBezTo>
                  <a:cubicBezTo>
                    <a:pt x="119538" y="202372"/>
                    <a:pt x="120882" y="204702"/>
                    <a:pt x="121918" y="207223"/>
                  </a:cubicBezTo>
                  <a:cubicBezTo>
                    <a:pt x="123908" y="212075"/>
                    <a:pt x="124738" y="217456"/>
                    <a:pt x="126836" y="222283"/>
                  </a:cubicBezTo>
                  <a:cubicBezTo>
                    <a:pt x="129639" y="228726"/>
                    <a:pt x="136563" y="234174"/>
                    <a:pt x="141455" y="239183"/>
                  </a:cubicBezTo>
                  <a:cubicBezTo>
                    <a:pt x="144623" y="242425"/>
                    <a:pt x="147045" y="245320"/>
                    <a:pt x="151042" y="247567"/>
                  </a:cubicBezTo>
                  <a:cubicBezTo>
                    <a:pt x="155238" y="249922"/>
                    <a:pt x="159135" y="249308"/>
                    <a:pt x="163323" y="250668"/>
                  </a:cubicBezTo>
                  <a:cubicBezTo>
                    <a:pt x="170952" y="253148"/>
                    <a:pt x="174568" y="258314"/>
                    <a:pt x="179469" y="264699"/>
                  </a:cubicBezTo>
                  <a:cubicBezTo>
                    <a:pt x="186484" y="273854"/>
                    <a:pt x="193964" y="282429"/>
                    <a:pt x="201817" y="290862"/>
                  </a:cubicBezTo>
                  <a:cubicBezTo>
                    <a:pt x="208675" y="298235"/>
                    <a:pt x="216711" y="304288"/>
                    <a:pt x="223502" y="311453"/>
                  </a:cubicBezTo>
                  <a:cubicBezTo>
                    <a:pt x="226595" y="314720"/>
                    <a:pt x="230029" y="316992"/>
                    <a:pt x="233254" y="319820"/>
                  </a:cubicBezTo>
                  <a:cubicBezTo>
                    <a:pt x="235560" y="321844"/>
                    <a:pt x="236704" y="324945"/>
                    <a:pt x="238885" y="327084"/>
                  </a:cubicBezTo>
                  <a:cubicBezTo>
                    <a:pt x="242152" y="330310"/>
                    <a:pt x="246523" y="332193"/>
                    <a:pt x="248869" y="336546"/>
                  </a:cubicBezTo>
                  <a:cubicBezTo>
                    <a:pt x="250752" y="340046"/>
                    <a:pt x="251573" y="343943"/>
                    <a:pt x="254268" y="347285"/>
                  </a:cubicBezTo>
                  <a:cubicBezTo>
                    <a:pt x="254948" y="348123"/>
                    <a:pt x="256640" y="350561"/>
                    <a:pt x="258033" y="350834"/>
                  </a:cubicBezTo>
                  <a:cubicBezTo>
                    <a:pt x="260031" y="349765"/>
                    <a:pt x="262030" y="348695"/>
                    <a:pt x="264028" y="347634"/>
                  </a:cubicBezTo>
                  <a:cubicBezTo>
                    <a:pt x="263846" y="346954"/>
                    <a:pt x="263663" y="346274"/>
                    <a:pt x="263481" y="345594"/>
                  </a:cubicBezTo>
                  <a:cubicBezTo>
                    <a:pt x="263655" y="345179"/>
                    <a:pt x="264468" y="341920"/>
                    <a:pt x="264667" y="341091"/>
                  </a:cubicBezTo>
                  <a:cubicBezTo>
                    <a:pt x="265521" y="337533"/>
                    <a:pt x="266209" y="338155"/>
                    <a:pt x="264700" y="334083"/>
                  </a:cubicBezTo>
                  <a:cubicBezTo>
                    <a:pt x="271716" y="333785"/>
                    <a:pt x="270306" y="330385"/>
                    <a:pt x="272677" y="325584"/>
                  </a:cubicBezTo>
                  <a:cubicBezTo>
                    <a:pt x="275638" y="319571"/>
                    <a:pt x="282148" y="321006"/>
                    <a:pt x="286169" y="316453"/>
                  </a:cubicBezTo>
                  <a:cubicBezTo>
                    <a:pt x="282886" y="313020"/>
                    <a:pt x="287496" y="311320"/>
                    <a:pt x="289918" y="308144"/>
                  </a:cubicBezTo>
                  <a:cubicBezTo>
                    <a:pt x="292314" y="305001"/>
                    <a:pt x="293608" y="301543"/>
                    <a:pt x="295524" y="298135"/>
                  </a:cubicBezTo>
                  <a:cubicBezTo>
                    <a:pt x="299330" y="291352"/>
                    <a:pt x="302663" y="284767"/>
                    <a:pt x="306602" y="278026"/>
                  </a:cubicBezTo>
                  <a:cubicBezTo>
                    <a:pt x="308949" y="274012"/>
                    <a:pt x="310002" y="270910"/>
                    <a:pt x="313013" y="267701"/>
                  </a:cubicBezTo>
                  <a:cubicBezTo>
                    <a:pt x="314771" y="265827"/>
                    <a:pt x="315782" y="263663"/>
                    <a:pt x="317316" y="261905"/>
                  </a:cubicBezTo>
                  <a:cubicBezTo>
                    <a:pt x="319730" y="259185"/>
                    <a:pt x="323884" y="258472"/>
                    <a:pt x="324448" y="254276"/>
                  </a:cubicBezTo>
                  <a:cubicBezTo>
                    <a:pt x="324830" y="251357"/>
                    <a:pt x="324116" y="256738"/>
                    <a:pt x="324448" y="254276"/>
                  </a:cubicBezTo>
                  <a:close/>
                  <a:moveTo>
                    <a:pt x="177694" y="177536"/>
                  </a:moveTo>
                  <a:cubicBezTo>
                    <a:pt x="175745" y="178332"/>
                    <a:pt x="176541" y="180861"/>
                    <a:pt x="175422" y="182163"/>
                  </a:cubicBezTo>
                  <a:cubicBezTo>
                    <a:pt x="174153" y="183631"/>
                    <a:pt x="170679" y="185721"/>
                    <a:pt x="169111" y="186774"/>
                  </a:cubicBezTo>
                  <a:cubicBezTo>
                    <a:pt x="165123" y="189452"/>
                    <a:pt x="161689" y="192488"/>
                    <a:pt x="157361" y="189519"/>
                  </a:cubicBezTo>
                  <a:cubicBezTo>
                    <a:pt x="153214" y="186674"/>
                    <a:pt x="151307" y="179485"/>
                    <a:pt x="147857" y="175728"/>
                  </a:cubicBezTo>
                  <a:cubicBezTo>
                    <a:pt x="143081" y="170529"/>
                    <a:pt x="137840" y="169973"/>
                    <a:pt x="137840" y="162278"/>
                  </a:cubicBezTo>
                  <a:cubicBezTo>
                    <a:pt x="141331" y="163770"/>
                    <a:pt x="144690" y="166167"/>
                    <a:pt x="148347" y="166698"/>
                  </a:cubicBezTo>
                  <a:cubicBezTo>
                    <a:pt x="153513" y="167452"/>
                    <a:pt x="154060" y="165371"/>
                    <a:pt x="157709" y="162427"/>
                  </a:cubicBezTo>
                  <a:cubicBezTo>
                    <a:pt x="166317" y="155453"/>
                    <a:pt x="181467" y="158538"/>
                    <a:pt x="191957" y="158538"/>
                  </a:cubicBezTo>
                  <a:cubicBezTo>
                    <a:pt x="189876" y="164467"/>
                    <a:pt x="183963" y="174982"/>
                    <a:pt x="177694" y="177536"/>
                  </a:cubicBezTo>
                  <a:cubicBezTo>
                    <a:pt x="176915" y="177851"/>
                    <a:pt x="180696" y="176309"/>
                    <a:pt x="177694" y="177536"/>
                  </a:cubicBez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="" xmlns:a16="http://schemas.microsoft.com/office/drawing/2014/main" id="{0DB5564A-A40C-48C8-B5A7-70A301F3F7FB}"/>
                </a:ext>
              </a:extLst>
            </p:cNvPr>
            <p:cNvSpPr/>
            <p:nvPr/>
          </p:nvSpPr>
          <p:spPr>
            <a:xfrm>
              <a:off x="5948414" y="1618366"/>
              <a:ext cx="350411" cy="313816"/>
            </a:xfrm>
            <a:custGeom>
              <a:avLst/>
              <a:gdLst>
                <a:gd name="connsiteX0" fmla="*/ 349292 w 350411"/>
                <a:gd name="connsiteY0" fmla="*/ 308376 h 313816"/>
                <a:gd name="connsiteX1" fmla="*/ 346232 w 350411"/>
                <a:gd name="connsiteY1" fmla="*/ 307895 h 313816"/>
                <a:gd name="connsiteX2" fmla="*/ 335460 w 350411"/>
                <a:gd name="connsiteY2" fmla="*/ 304263 h 313816"/>
                <a:gd name="connsiteX3" fmla="*/ 335418 w 350411"/>
                <a:gd name="connsiteY3" fmla="*/ 304222 h 313816"/>
                <a:gd name="connsiteX4" fmla="*/ 335410 w 350411"/>
                <a:gd name="connsiteY4" fmla="*/ 303799 h 313816"/>
                <a:gd name="connsiteX5" fmla="*/ 335228 w 350411"/>
                <a:gd name="connsiteY5" fmla="*/ 303218 h 313816"/>
                <a:gd name="connsiteX6" fmla="*/ 335219 w 350411"/>
                <a:gd name="connsiteY6" fmla="*/ 303218 h 313816"/>
                <a:gd name="connsiteX7" fmla="*/ 328519 w 350411"/>
                <a:gd name="connsiteY7" fmla="*/ 300067 h 313816"/>
                <a:gd name="connsiteX8" fmla="*/ 324912 w 350411"/>
                <a:gd name="connsiteY8" fmla="*/ 298732 h 313816"/>
                <a:gd name="connsiteX9" fmla="*/ 325923 w 350411"/>
                <a:gd name="connsiteY9" fmla="*/ 297787 h 313816"/>
                <a:gd name="connsiteX10" fmla="*/ 329647 w 350411"/>
                <a:gd name="connsiteY10" fmla="*/ 295249 h 313816"/>
                <a:gd name="connsiteX11" fmla="*/ 335841 w 350411"/>
                <a:gd name="connsiteY11" fmla="*/ 295166 h 313816"/>
                <a:gd name="connsiteX12" fmla="*/ 342550 w 350411"/>
                <a:gd name="connsiteY12" fmla="*/ 295092 h 313816"/>
                <a:gd name="connsiteX13" fmla="*/ 344897 w 350411"/>
                <a:gd name="connsiteY13" fmla="*/ 294445 h 313816"/>
                <a:gd name="connsiteX14" fmla="*/ 342741 w 350411"/>
                <a:gd name="connsiteY14" fmla="*/ 293300 h 313816"/>
                <a:gd name="connsiteX15" fmla="*/ 334365 w 350411"/>
                <a:gd name="connsiteY15" fmla="*/ 290456 h 313816"/>
                <a:gd name="connsiteX16" fmla="*/ 328552 w 350411"/>
                <a:gd name="connsiteY16" fmla="*/ 288748 h 313816"/>
                <a:gd name="connsiteX17" fmla="*/ 323693 w 350411"/>
                <a:gd name="connsiteY17" fmla="*/ 286501 h 313816"/>
                <a:gd name="connsiteX18" fmla="*/ 317083 w 350411"/>
                <a:gd name="connsiteY18" fmla="*/ 283606 h 313816"/>
                <a:gd name="connsiteX19" fmla="*/ 293773 w 350411"/>
                <a:gd name="connsiteY19" fmla="*/ 277818 h 313816"/>
                <a:gd name="connsiteX20" fmla="*/ 285812 w 350411"/>
                <a:gd name="connsiteY20" fmla="*/ 276060 h 313816"/>
                <a:gd name="connsiteX21" fmla="*/ 197297 w 350411"/>
                <a:gd name="connsiteY21" fmla="*/ 223402 h 313816"/>
                <a:gd name="connsiteX22" fmla="*/ 189004 w 350411"/>
                <a:gd name="connsiteY22" fmla="*/ 216843 h 313816"/>
                <a:gd name="connsiteX23" fmla="*/ 147674 w 350411"/>
                <a:gd name="connsiteY23" fmla="*/ 181657 h 313816"/>
                <a:gd name="connsiteX24" fmla="*/ 173290 w 350411"/>
                <a:gd name="connsiteY24" fmla="*/ 164085 h 313816"/>
                <a:gd name="connsiteX25" fmla="*/ 179219 w 350411"/>
                <a:gd name="connsiteY25" fmla="*/ 160420 h 313816"/>
                <a:gd name="connsiteX26" fmla="*/ 216270 w 350411"/>
                <a:gd name="connsiteY26" fmla="*/ 138776 h 313816"/>
                <a:gd name="connsiteX27" fmla="*/ 235866 w 350411"/>
                <a:gd name="connsiteY27" fmla="*/ 127747 h 313816"/>
                <a:gd name="connsiteX28" fmla="*/ 239954 w 350411"/>
                <a:gd name="connsiteY28" fmla="*/ 125334 h 313816"/>
                <a:gd name="connsiteX29" fmla="*/ 246895 w 350411"/>
                <a:gd name="connsiteY29" fmla="*/ 121138 h 313816"/>
                <a:gd name="connsiteX30" fmla="*/ 248388 w 350411"/>
                <a:gd name="connsiteY30" fmla="*/ 120193 h 313816"/>
                <a:gd name="connsiteX31" fmla="*/ 250511 w 350411"/>
                <a:gd name="connsiteY31" fmla="*/ 115765 h 313816"/>
                <a:gd name="connsiteX32" fmla="*/ 249880 w 350411"/>
                <a:gd name="connsiteY32" fmla="*/ 113965 h 313816"/>
                <a:gd name="connsiteX33" fmla="*/ 249515 w 350411"/>
                <a:gd name="connsiteY33" fmla="*/ 112754 h 313816"/>
                <a:gd name="connsiteX34" fmla="*/ 247177 w 350411"/>
                <a:gd name="connsiteY34" fmla="*/ 109993 h 313816"/>
                <a:gd name="connsiteX35" fmla="*/ 244648 w 350411"/>
                <a:gd name="connsiteY35" fmla="*/ 109454 h 313816"/>
                <a:gd name="connsiteX36" fmla="*/ 239009 w 350411"/>
                <a:gd name="connsiteY36" fmla="*/ 108873 h 313816"/>
                <a:gd name="connsiteX37" fmla="*/ 235385 w 350411"/>
                <a:gd name="connsiteY37" fmla="*/ 108674 h 313816"/>
                <a:gd name="connsiteX38" fmla="*/ 233204 w 350411"/>
                <a:gd name="connsiteY38" fmla="*/ 108376 h 313816"/>
                <a:gd name="connsiteX39" fmla="*/ 231711 w 350411"/>
                <a:gd name="connsiteY39" fmla="*/ 108193 h 313816"/>
                <a:gd name="connsiteX40" fmla="*/ 232963 w 350411"/>
                <a:gd name="connsiteY40" fmla="*/ 105482 h 313816"/>
                <a:gd name="connsiteX41" fmla="*/ 236504 w 350411"/>
                <a:gd name="connsiteY41" fmla="*/ 102331 h 313816"/>
                <a:gd name="connsiteX42" fmla="*/ 239714 w 350411"/>
                <a:gd name="connsiteY42" fmla="*/ 99743 h 313816"/>
                <a:gd name="connsiteX43" fmla="*/ 240601 w 350411"/>
                <a:gd name="connsiteY43" fmla="*/ 98765 h 313816"/>
                <a:gd name="connsiteX44" fmla="*/ 239407 w 350411"/>
                <a:gd name="connsiteY44" fmla="*/ 98201 h 313816"/>
                <a:gd name="connsiteX45" fmla="*/ 231197 w 350411"/>
                <a:gd name="connsiteY45" fmla="*/ 98574 h 313816"/>
                <a:gd name="connsiteX46" fmla="*/ 228170 w 350411"/>
                <a:gd name="connsiteY46" fmla="*/ 99362 h 313816"/>
                <a:gd name="connsiteX47" fmla="*/ 215350 w 350411"/>
                <a:gd name="connsiteY47" fmla="*/ 100854 h 313816"/>
                <a:gd name="connsiteX48" fmla="*/ 208326 w 350411"/>
                <a:gd name="connsiteY48" fmla="*/ 101576 h 313816"/>
                <a:gd name="connsiteX49" fmla="*/ 204628 w 350411"/>
                <a:gd name="connsiteY49" fmla="*/ 102355 h 313816"/>
                <a:gd name="connsiteX50" fmla="*/ 199834 w 350411"/>
                <a:gd name="connsiteY50" fmla="*/ 103185 h 313816"/>
                <a:gd name="connsiteX51" fmla="*/ 197023 w 350411"/>
                <a:gd name="connsiteY51" fmla="*/ 102629 h 313816"/>
                <a:gd name="connsiteX52" fmla="*/ 192993 w 350411"/>
                <a:gd name="connsiteY52" fmla="*/ 102024 h 313816"/>
                <a:gd name="connsiteX53" fmla="*/ 188739 w 350411"/>
                <a:gd name="connsiteY53" fmla="*/ 102339 h 313816"/>
                <a:gd name="connsiteX54" fmla="*/ 178390 w 350411"/>
                <a:gd name="connsiteY54" fmla="*/ 101767 h 313816"/>
                <a:gd name="connsiteX55" fmla="*/ 177461 w 350411"/>
                <a:gd name="connsiteY55" fmla="*/ 100971 h 313816"/>
                <a:gd name="connsiteX56" fmla="*/ 176889 w 350411"/>
                <a:gd name="connsiteY56" fmla="*/ 102057 h 313816"/>
                <a:gd name="connsiteX57" fmla="*/ 176366 w 350411"/>
                <a:gd name="connsiteY57" fmla="*/ 102961 h 313816"/>
                <a:gd name="connsiteX58" fmla="*/ 176342 w 350411"/>
                <a:gd name="connsiteY58" fmla="*/ 102919 h 313816"/>
                <a:gd name="connsiteX59" fmla="*/ 171847 w 350411"/>
                <a:gd name="connsiteY59" fmla="*/ 101717 h 313816"/>
                <a:gd name="connsiteX60" fmla="*/ 169658 w 350411"/>
                <a:gd name="connsiteY60" fmla="*/ 106759 h 313816"/>
                <a:gd name="connsiteX61" fmla="*/ 169376 w 350411"/>
                <a:gd name="connsiteY61" fmla="*/ 107795 h 313816"/>
                <a:gd name="connsiteX62" fmla="*/ 167178 w 350411"/>
                <a:gd name="connsiteY62" fmla="*/ 112348 h 313816"/>
                <a:gd name="connsiteX63" fmla="*/ 166689 w 350411"/>
                <a:gd name="connsiteY63" fmla="*/ 112066 h 313816"/>
                <a:gd name="connsiteX64" fmla="*/ 164417 w 350411"/>
                <a:gd name="connsiteY64" fmla="*/ 111693 h 313816"/>
                <a:gd name="connsiteX65" fmla="*/ 162095 w 350411"/>
                <a:gd name="connsiteY65" fmla="*/ 113318 h 313816"/>
                <a:gd name="connsiteX66" fmla="*/ 158521 w 350411"/>
                <a:gd name="connsiteY66" fmla="*/ 115416 h 313816"/>
                <a:gd name="connsiteX67" fmla="*/ 146140 w 350411"/>
                <a:gd name="connsiteY67" fmla="*/ 113600 h 313816"/>
                <a:gd name="connsiteX68" fmla="*/ 145634 w 350411"/>
                <a:gd name="connsiteY68" fmla="*/ 113343 h 313816"/>
                <a:gd name="connsiteX69" fmla="*/ 150585 w 350411"/>
                <a:gd name="connsiteY69" fmla="*/ 97712 h 313816"/>
                <a:gd name="connsiteX70" fmla="*/ 149971 w 350411"/>
                <a:gd name="connsiteY70" fmla="*/ 95348 h 313816"/>
                <a:gd name="connsiteX71" fmla="*/ 150253 w 350411"/>
                <a:gd name="connsiteY71" fmla="*/ 94909 h 313816"/>
                <a:gd name="connsiteX72" fmla="*/ 151737 w 350411"/>
                <a:gd name="connsiteY72" fmla="*/ 93524 h 313816"/>
                <a:gd name="connsiteX73" fmla="*/ 154408 w 350411"/>
                <a:gd name="connsiteY73" fmla="*/ 90489 h 313816"/>
                <a:gd name="connsiteX74" fmla="*/ 154955 w 350411"/>
                <a:gd name="connsiteY74" fmla="*/ 81500 h 313816"/>
                <a:gd name="connsiteX75" fmla="*/ 154789 w 350411"/>
                <a:gd name="connsiteY75" fmla="*/ 78705 h 313816"/>
                <a:gd name="connsiteX76" fmla="*/ 154300 w 350411"/>
                <a:gd name="connsiteY76" fmla="*/ 74915 h 313816"/>
                <a:gd name="connsiteX77" fmla="*/ 153819 w 350411"/>
                <a:gd name="connsiteY77" fmla="*/ 70205 h 313816"/>
                <a:gd name="connsiteX78" fmla="*/ 153910 w 350411"/>
                <a:gd name="connsiteY78" fmla="*/ 70769 h 313816"/>
                <a:gd name="connsiteX79" fmla="*/ 155113 w 350411"/>
                <a:gd name="connsiteY79" fmla="*/ 70147 h 313816"/>
                <a:gd name="connsiteX80" fmla="*/ 157169 w 350411"/>
                <a:gd name="connsiteY80" fmla="*/ 66896 h 313816"/>
                <a:gd name="connsiteX81" fmla="*/ 158753 w 350411"/>
                <a:gd name="connsiteY81" fmla="*/ 63986 h 313816"/>
                <a:gd name="connsiteX82" fmla="*/ 161299 w 350411"/>
                <a:gd name="connsiteY82" fmla="*/ 62194 h 313816"/>
                <a:gd name="connsiteX83" fmla="*/ 165205 w 350411"/>
                <a:gd name="connsiteY83" fmla="*/ 58977 h 313816"/>
                <a:gd name="connsiteX84" fmla="*/ 166755 w 350411"/>
                <a:gd name="connsiteY84" fmla="*/ 56439 h 313816"/>
                <a:gd name="connsiteX85" fmla="*/ 169492 w 350411"/>
                <a:gd name="connsiteY85" fmla="*/ 53819 h 313816"/>
                <a:gd name="connsiteX86" fmla="*/ 174617 w 350411"/>
                <a:gd name="connsiteY86" fmla="*/ 53106 h 313816"/>
                <a:gd name="connsiteX87" fmla="*/ 176400 w 350411"/>
                <a:gd name="connsiteY87" fmla="*/ 50999 h 313816"/>
                <a:gd name="connsiteX88" fmla="*/ 176516 w 350411"/>
                <a:gd name="connsiteY88" fmla="*/ 53155 h 313816"/>
                <a:gd name="connsiteX89" fmla="*/ 176532 w 350411"/>
                <a:gd name="connsiteY89" fmla="*/ 54026 h 313816"/>
                <a:gd name="connsiteX90" fmla="*/ 176400 w 350411"/>
                <a:gd name="connsiteY90" fmla="*/ 54142 h 313816"/>
                <a:gd name="connsiteX91" fmla="*/ 176698 w 350411"/>
                <a:gd name="connsiteY91" fmla="*/ 54540 h 313816"/>
                <a:gd name="connsiteX92" fmla="*/ 176897 w 350411"/>
                <a:gd name="connsiteY92" fmla="*/ 54814 h 313816"/>
                <a:gd name="connsiteX93" fmla="*/ 176914 w 350411"/>
                <a:gd name="connsiteY93" fmla="*/ 54839 h 313816"/>
                <a:gd name="connsiteX94" fmla="*/ 181657 w 350411"/>
                <a:gd name="connsiteY94" fmla="*/ 54283 h 313816"/>
                <a:gd name="connsiteX95" fmla="*/ 184651 w 350411"/>
                <a:gd name="connsiteY95" fmla="*/ 51008 h 313816"/>
                <a:gd name="connsiteX96" fmla="*/ 185439 w 350411"/>
                <a:gd name="connsiteY96" fmla="*/ 49946 h 313816"/>
                <a:gd name="connsiteX97" fmla="*/ 189684 w 350411"/>
                <a:gd name="connsiteY97" fmla="*/ 45866 h 313816"/>
                <a:gd name="connsiteX98" fmla="*/ 191359 w 350411"/>
                <a:gd name="connsiteY98" fmla="*/ 44481 h 313816"/>
                <a:gd name="connsiteX99" fmla="*/ 193134 w 350411"/>
                <a:gd name="connsiteY99" fmla="*/ 42790 h 313816"/>
                <a:gd name="connsiteX100" fmla="*/ 197960 w 350411"/>
                <a:gd name="connsiteY100" fmla="*/ 38967 h 313816"/>
                <a:gd name="connsiteX101" fmla="*/ 203856 w 350411"/>
                <a:gd name="connsiteY101" fmla="*/ 39182 h 313816"/>
                <a:gd name="connsiteX102" fmla="*/ 209985 w 350411"/>
                <a:gd name="connsiteY102" fmla="*/ 39597 h 313816"/>
                <a:gd name="connsiteX103" fmla="*/ 217904 w 350411"/>
                <a:gd name="connsiteY103" fmla="*/ 37184 h 313816"/>
                <a:gd name="connsiteX104" fmla="*/ 219413 w 350411"/>
                <a:gd name="connsiteY104" fmla="*/ 36471 h 313816"/>
                <a:gd name="connsiteX105" fmla="*/ 225351 w 350411"/>
                <a:gd name="connsiteY105" fmla="*/ 35119 h 313816"/>
                <a:gd name="connsiteX106" fmla="*/ 233834 w 350411"/>
                <a:gd name="connsiteY106" fmla="*/ 32341 h 313816"/>
                <a:gd name="connsiteX107" fmla="*/ 235766 w 350411"/>
                <a:gd name="connsiteY107" fmla="*/ 28195 h 313816"/>
                <a:gd name="connsiteX108" fmla="*/ 230899 w 350411"/>
                <a:gd name="connsiteY108" fmla="*/ 22481 h 313816"/>
                <a:gd name="connsiteX109" fmla="*/ 225550 w 350411"/>
                <a:gd name="connsiteY109" fmla="*/ 19645 h 313816"/>
                <a:gd name="connsiteX110" fmla="*/ 223684 w 350411"/>
                <a:gd name="connsiteY110" fmla="*/ 20383 h 313816"/>
                <a:gd name="connsiteX111" fmla="*/ 222589 w 350411"/>
                <a:gd name="connsiteY111" fmla="*/ 20748 h 313816"/>
                <a:gd name="connsiteX112" fmla="*/ 223145 w 350411"/>
                <a:gd name="connsiteY112" fmla="*/ 16237 h 313816"/>
                <a:gd name="connsiteX113" fmla="*/ 223518 w 350411"/>
                <a:gd name="connsiteY113" fmla="*/ 8774 h 313816"/>
                <a:gd name="connsiteX114" fmla="*/ 215043 w 350411"/>
                <a:gd name="connsiteY114" fmla="*/ 6460 h 313816"/>
                <a:gd name="connsiteX115" fmla="*/ 212074 w 350411"/>
                <a:gd name="connsiteY115" fmla="*/ 6568 h 313816"/>
                <a:gd name="connsiteX116" fmla="*/ 205681 w 350411"/>
                <a:gd name="connsiteY116" fmla="*/ 4868 h 313816"/>
                <a:gd name="connsiteX117" fmla="*/ 198931 w 350411"/>
                <a:gd name="connsiteY117" fmla="*/ 3068 h 313816"/>
                <a:gd name="connsiteX118" fmla="*/ 195240 w 350411"/>
                <a:gd name="connsiteY118" fmla="*/ 2695 h 313816"/>
                <a:gd name="connsiteX119" fmla="*/ 171548 w 350411"/>
                <a:gd name="connsiteY119" fmla="*/ 1841 h 313816"/>
                <a:gd name="connsiteX120" fmla="*/ 163753 w 350411"/>
                <a:gd name="connsiteY120" fmla="*/ 1161 h 313816"/>
                <a:gd name="connsiteX121" fmla="*/ 161937 w 350411"/>
                <a:gd name="connsiteY121" fmla="*/ 2073 h 313816"/>
                <a:gd name="connsiteX122" fmla="*/ 160635 w 350411"/>
                <a:gd name="connsiteY122" fmla="*/ 2803 h 313816"/>
                <a:gd name="connsiteX123" fmla="*/ 161108 w 350411"/>
                <a:gd name="connsiteY123" fmla="*/ 1708 h 313816"/>
                <a:gd name="connsiteX124" fmla="*/ 161929 w 350411"/>
                <a:gd name="connsiteY124" fmla="*/ 0 h 313816"/>
                <a:gd name="connsiteX125" fmla="*/ 160063 w 350411"/>
                <a:gd name="connsiteY125" fmla="*/ 323 h 313816"/>
                <a:gd name="connsiteX126" fmla="*/ 158131 w 350411"/>
                <a:gd name="connsiteY126" fmla="*/ 1368 h 313816"/>
                <a:gd name="connsiteX127" fmla="*/ 157352 w 350411"/>
                <a:gd name="connsiteY127" fmla="*/ 1899 h 313816"/>
                <a:gd name="connsiteX128" fmla="*/ 156506 w 350411"/>
                <a:gd name="connsiteY128" fmla="*/ 1916 h 313816"/>
                <a:gd name="connsiteX129" fmla="*/ 151464 w 350411"/>
                <a:gd name="connsiteY129" fmla="*/ 2305 h 313816"/>
                <a:gd name="connsiteX130" fmla="*/ 146845 w 350411"/>
                <a:gd name="connsiteY130" fmla="*/ 5257 h 313816"/>
                <a:gd name="connsiteX131" fmla="*/ 145302 w 350411"/>
                <a:gd name="connsiteY131" fmla="*/ 6941 h 313816"/>
                <a:gd name="connsiteX132" fmla="*/ 122987 w 350411"/>
                <a:gd name="connsiteY132" fmla="*/ 16229 h 313816"/>
                <a:gd name="connsiteX133" fmla="*/ 119164 w 350411"/>
                <a:gd name="connsiteY133" fmla="*/ 17083 h 313816"/>
                <a:gd name="connsiteX134" fmla="*/ 92736 w 350411"/>
                <a:gd name="connsiteY134" fmla="*/ 14437 h 313816"/>
                <a:gd name="connsiteX135" fmla="*/ 91525 w 350411"/>
                <a:gd name="connsiteY135" fmla="*/ 13873 h 313816"/>
                <a:gd name="connsiteX136" fmla="*/ 79708 w 350411"/>
                <a:gd name="connsiteY136" fmla="*/ 13086 h 313816"/>
                <a:gd name="connsiteX137" fmla="*/ 77544 w 350411"/>
                <a:gd name="connsiteY137" fmla="*/ 20549 h 313816"/>
                <a:gd name="connsiteX138" fmla="*/ 77146 w 350411"/>
                <a:gd name="connsiteY138" fmla="*/ 25168 h 313816"/>
                <a:gd name="connsiteX139" fmla="*/ 76515 w 350411"/>
                <a:gd name="connsiteY139" fmla="*/ 26105 h 313816"/>
                <a:gd name="connsiteX140" fmla="*/ 81400 w 350411"/>
                <a:gd name="connsiteY140" fmla="*/ 28444 h 313816"/>
                <a:gd name="connsiteX141" fmla="*/ 80977 w 350411"/>
                <a:gd name="connsiteY141" fmla="*/ 31819 h 313816"/>
                <a:gd name="connsiteX142" fmla="*/ 85786 w 350411"/>
                <a:gd name="connsiteY142" fmla="*/ 35633 h 313816"/>
                <a:gd name="connsiteX143" fmla="*/ 88531 w 350411"/>
                <a:gd name="connsiteY143" fmla="*/ 37002 h 313816"/>
                <a:gd name="connsiteX144" fmla="*/ 102969 w 350411"/>
                <a:gd name="connsiteY144" fmla="*/ 46944 h 313816"/>
                <a:gd name="connsiteX145" fmla="*/ 107621 w 350411"/>
                <a:gd name="connsiteY145" fmla="*/ 50941 h 313816"/>
                <a:gd name="connsiteX146" fmla="*/ 124787 w 350411"/>
                <a:gd name="connsiteY146" fmla="*/ 62252 h 313816"/>
                <a:gd name="connsiteX147" fmla="*/ 124430 w 350411"/>
                <a:gd name="connsiteY147" fmla="*/ 63049 h 313816"/>
                <a:gd name="connsiteX148" fmla="*/ 120897 w 350411"/>
                <a:gd name="connsiteY148" fmla="*/ 68538 h 313816"/>
                <a:gd name="connsiteX149" fmla="*/ 118418 w 350411"/>
                <a:gd name="connsiteY149" fmla="*/ 68182 h 313816"/>
                <a:gd name="connsiteX150" fmla="*/ 115640 w 350411"/>
                <a:gd name="connsiteY150" fmla="*/ 66880 h 313816"/>
                <a:gd name="connsiteX151" fmla="*/ 114213 w 350411"/>
                <a:gd name="connsiteY151" fmla="*/ 66581 h 313816"/>
                <a:gd name="connsiteX152" fmla="*/ 108890 w 350411"/>
                <a:gd name="connsiteY152" fmla="*/ 68878 h 313816"/>
                <a:gd name="connsiteX153" fmla="*/ 108185 w 350411"/>
                <a:gd name="connsiteY153" fmla="*/ 78481 h 313816"/>
                <a:gd name="connsiteX154" fmla="*/ 108185 w 350411"/>
                <a:gd name="connsiteY154" fmla="*/ 78730 h 313816"/>
                <a:gd name="connsiteX155" fmla="*/ 107646 w 350411"/>
                <a:gd name="connsiteY155" fmla="*/ 82229 h 313816"/>
                <a:gd name="connsiteX156" fmla="*/ 106991 w 350411"/>
                <a:gd name="connsiteY156" fmla="*/ 88250 h 313816"/>
                <a:gd name="connsiteX157" fmla="*/ 103790 w 350411"/>
                <a:gd name="connsiteY157" fmla="*/ 91699 h 313816"/>
                <a:gd name="connsiteX158" fmla="*/ 98847 w 350411"/>
                <a:gd name="connsiteY158" fmla="*/ 99121 h 313816"/>
                <a:gd name="connsiteX159" fmla="*/ 98740 w 350411"/>
                <a:gd name="connsiteY159" fmla="*/ 99677 h 313816"/>
                <a:gd name="connsiteX160" fmla="*/ 97064 w 350411"/>
                <a:gd name="connsiteY160" fmla="*/ 100158 h 313816"/>
                <a:gd name="connsiteX161" fmla="*/ 96235 w 350411"/>
                <a:gd name="connsiteY161" fmla="*/ 101941 h 313816"/>
                <a:gd name="connsiteX162" fmla="*/ 94867 w 350411"/>
                <a:gd name="connsiteY162" fmla="*/ 105548 h 313816"/>
                <a:gd name="connsiteX163" fmla="*/ 90787 w 350411"/>
                <a:gd name="connsiteY163" fmla="*/ 110117 h 313816"/>
                <a:gd name="connsiteX164" fmla="*/ 88598 w 350411"/>
                <a:gd name="connsiteY164" fmla="*/ 112497 h 313816"/>
                <a:gd name="connsiteX165" fmla="*/ 87943 w 350411"/>
                <a:gd name="connsiteY165" fmla="*/ 111900 h 313816"/>
                <a:gd name="connsiteX166" fmla="*/ 85214 w 350411"/>
                <a:gd name="connsiteY166" fmla="*/ 114272 h 313816"/>
                <a:gd name="connsiteX167" fmla="*/ 84783 w 350411"/>
                <a:gd name="connsiteY167" fmla="*/ 114272 h 313816"/>
                <a:gd name="connsiteX168" fmla="*/ 82793 w 350411"/>
                <a:gd name="connsiteY168" fmla="*/ 116411 h 313816"/>
                <a:gd name="connsiteX169" fmla="*/ 82834 w 350411"/>
                <a:gd name="connsiteY169" fmla="*/ 117896 h 313816"/>
                <a:gd name="connsiteX170" fmla="*/ 81947 w 350411"/>
                <a:gd name="connsiteY170" fmla="*/ 119529 h 313816"/>
                <a:gd name="connsiteX171" fmla="*/ 80139 w 350411"/>
                <a:gd name="connsiteY171" fmla="*/ 122108 h 313816"/>
                <a:gd name="connsiteX172" fmla="*/ 74998 w 350411"/>
                <a:gd name="connsiteY172" fmla="*/ 130716 h 313816"/>
                <a:gd name="connsiteX173" fmla="*/ 72203 w 350411"/>
                <a:gd name="connsiteY173" fmla="*/ 132532 h 313816"/>
                <a:gd name="connsiteX174" fmla="*/ 71805 w 350411"/>
                <a:gd name="connsiteY174" fmla="*/ 133096 h 313816"/>
                <a:gd name="connsiteX175" fmla="*/ 69997 w 350411"/>
                <a:gd name="connsiteY175" fmla="*/ 135061 h 313816"/>
                <a:gd name="connsiteX176" fmla="*/ 66788 w 350411"/>
                <a:gd name="connsiteY176" fmla="*/ 138503 h 313816"/>
                <a:gd name="connsiteX177" fmla="*/ 62642 w 350411"/>
                <a:gd name="connsiteY177" fmla="*/ 142566 h 313816"/>
                <a:gd name="connsiteX178" fmla="*/ 54598 w 350411"/>
                <a:gd name="connsiteY178" fmla="*/ 149789 h 313816"/>
                <a:gd name="connsiteX179" fmla="*/ 52475 w 350411"/>
                <a:gd name="connsiteY179" fmla="*/ 151149 h 313816"/>
                <a:gd name="connsiteX180" fmla="*/ 47632 w 350411"/>
                <a:gd name="connsiteY180" fmla="*/ 154905 h 313816"/>
                <a:gd name="connsiteX181" fmla="*/ 45302 w 350411"/>
                <a:gd name="connsiteY181" fmla="*/ 161067 h 313816"/>
                <a:gd name="connsiteX182" fmla="*/ 45302 w 350411"/>
                <a:gd name="connsiteY182" fmla="*/ 163662 h 313816"/>
                <a:gd name="connsiteX183" fmla="*/ 45186 w 350411"/>
                <a:gd name="connsiteY183" fmla="*/ 165114 h 313816"/>
                <a:gd name="connsiteX184" fmla="*/ 45203 w 350411"/>
                <a:gd name="connsiteY184" fmla="*/ 178854 h 313816"/>
                <a:gd name="connsiteX185" fmla="*/ 58056 w 350411"/>
                <a:gd name="connsiteY185" fmla="*/ 198450 h 313816"/>
                <a:gd name="connsiteX186" fmla="*/ 63421 w 350411"/>
                <a:gd name="connsiteY186" fmla="*/ 203542 h 313816"/>
                <a:gd name="connsiteX187" fmla="*/ 63239 w 350411"/>
                <a:gd name="connsiteY187" fmla="*/ 203807 h 313816"/>
                <a:gd name="connsiteX188" fmla="*/ 64831 w 350411"/>
                <a:gd name="connsiteY188" fmla="*/ 204960 h 313816"/>
                <a:gd name="connsiteX189" fmla="*/ 64906 w 350411"/>
                <a:gd name="connsiteY189" fmla="*/ 204877 h 313816"/>
                <a:gd name="connsiteX190" fmla="*/ 65470 w 350411"/>
                <a:gd name="connsiteY190" fmla="*/ 205200 h 313816"/>
                <a:gd name="connsiteX191" fmla="*/ 67203 w 350411"/>
                <a:gd name="connsiteY191" fmla="*/ 206751 h 313816"/>
                <a:gd name="connsiteX192" fmla="*/ 69276 w 350411"/>
                <a:gd name="connsiteY192" fmla="*/ 206004 h 313816"/>
                <a:gd name="connsiteX193" fmla="*/ 69782 w 350411"/>
                <a:gd name="connsiteY193" fmla="*/ 205714 h 313816"/>
                <a:gd name="connsiteX194" fmla="*/ 70512 w 350411"/>
                <a:gd name="connsiteY194" fmla="*/ 206751 h 313816"/>
                <a:gd name="connsiteX195" fmla="*/ 70719 w 350411"/>
                <a:gd name="connsiteY195" fmla="*/ 207223 h 313816"/>
                <a:gd name="connsiteX196" fmla="*/ 71233 w 350411"/>
                <a:gd name="connsiteY196" fmla="*/ 207315 h 313816"/>
                <a:gd name="connsiteX197" fmla="*/ 73563 w 350411"/>
                <a:gd name="connsiteY197" fmla="*/ 207895 h 313816"/>
                <a:gd name="connsiteX198" fmla="*/ 79526 w 350411"/>
                <a:gd name="connsiteY198" fmla="*/ 208069 h 313816"/>
                <a:gd name="connsiteX199" fmla="*/ 80944 w 350411"/>
                <a:gd name="connsiteY199" fmla="*/ 206734 h 313816"/>
                <a:gd name="connsiteX200" fmla="*/ 81217 w 350411"/>
                <a:gd name="connsiteY200" fmla="*/ 207588 h 313816"/>
                <a:gd name="connsiteX201" fmla="*/ 81914 w 350411"/>
                <a:gd name="connsiteY201" fmla="*/ 209819 h 313816"/>
                <a:gd name="connsiteX202" fmla="*/ 83008 w 350411"/>
                <a:gd name="connsiteY202" fmla="*/ 207754 h 313816"/>
                <a:gd name="connsiteX203" fmla="*/ 84601 w 350411"/>
                <a:gd name="connsiteY203" fmla="*/ 205971 h 313816"/>
                <a:gd name="connsiteX204" fmla="*/ 87113 w 350411"/>
                <a:gd name="connsiteY204" fmla="*/ 207273 h 313816"/>
                <a:gd name="connsiteX205" fmla="*/ 90414 w 350411"/>
                <a:gd name="connsiteY205" fmla="*/ 209180 h 313816"/>
                <a:gd name="connsiteX206" fmla="*/ 76267 w 350411"/>
                <a:gd name="connsiteY206" fmla="*/ 241099 h 313816"/>
                <a:gd name="connsiteX207" fmla="*/ 74359 w 350411"/>
                <a:gd name="connsiteY207" fmla="*/ 244316 h 313816"/>
                <a:gd name="connsiteX208" fmla="*/ 56514 w 350411"/>
                <a:gd name="connsiteY208" fmla="*/ 267875 h 313816"/>
                <a:gd name="connsiteX209" fmla="*/ 31055 w 350411"/>
                <a:gd name="connsiteY209" fmla="*/ 278706 h 313816"/>
                <a:gd name="connsiteX210" fmla="*/ 4569 w 350411"/>
                <a:gd name="connsiteY210" fmla="*/ 267253 h 313816"/>
                <a:gd name="connsiteX211" fmla="*/ 3615 w 350411"/>
                <a:gd name="connsiteY211" fmla="*/ 265893 h 313816"/>
                <a:gd name="connsiteX212" fmla="*/ 2894 w 350411"/>
                <a:gd name="connsiteY212" fmla="*/ 267386 h 313816"/>
                <a:gd name="connsiteX213" fmla="*/ 505 w 350411"/>
                <a:gd name="connsiteY213" fmla="*/ 281384 h 313816"/>
                <a:gd name="connsiteX214" fmla="*/ 580 w 350411"/>
                <a:gd name="connsiteY214" fmla="*/ 282611 h 313816"/>
                <a:gd name="connsiteX215" fmla="*/ 1882 w 350411"/>
                <a:gd name="connsiteY215" fmla="*/ 286915 h 313816"/>
                <a:gd name="connsiteX216" fmla="*/ 6319 w 350411"/>
                <a:gd name="connsiteY216" fmla="*/ 291377 h 313816"/>
                <a:gd name="connsiteX217" fmla="*/ 6949 w 350411"/>
                <a:gd name="connsiteY217" fmla="*/ 291907 h 313816"/>
                <a:gd name="connsiteX218" fmla="*/ 5713 w 350411"/>
                <a:gd name="connsiteY218" fmla="*/ 293433 h 313816"/>
                <a:gd name="connsiteX219" fmla="*/ 7770 w 350411"/>
                <a:gd name="connsiteY219" fmla="*/ 296958 h 313816"/>
                <a:gd name="connsiteX220" fmla="*/ 9868 w 350411"/>
                <a:gd name="connsiteY220" fmla="*/ 301195 h 313816"/>
                <a:gd name="connsiteX221" fmla="*/ 9420 w 350411"/>
                <a:gd name="connsiteY221" fmla="*/ 302066 h 313816"/>
                <a:gd name="connsiteX222" fmla="*/ 10291 w 350411"/>
                <a:gd name="connsiteY222" fmla="*/ 302514 h 313816"/>
                <a:gd name="connsiteX223" fmla="*/ 17356 w 350411"/>
                <a:gd name="connsiteY223" fmla="*/ 305308 h 313816"/>
                <a:gd name="connsiteX224" fmla="*/ 20532 w 350411"/>
                <a:gd name="connsiteY224" fmla="*/ 305217 h 313816"/>
                <a:gd name="connsiteX225" fmla="*/ 21884 w 350411"/>
                <a:gd name="connsiteY225" fmla="*/ 305117 h 313816"/>
                <a:gd name="connsiteX226" fmla="*/ 25035 w 350411"/>
                <a:gd name="connsiteY226" fmla="*/ 306079 h 313816"/>
                <a:gd name="connsiteX227" fmla="*/ 31570 w 350411"/>
                <a:gd name="connsiteY227" fmla="*/ 306950 h 313816"/>
                <a:gd name="connsiteX228" fmla="*/ 32938 w 350411"/>
                <a:gd name="connsiteY228" fmla="*/ 306834 h 313816"/>
                <a:gd name="connsiteX229" fmla="*/ 51223 w 350411"/>
                <a:gd name="connsiteY229" fmla="*/ 307298 h 313816"/>
                <a:gd name="connsiteX230" fmla="*/ 53586 w 350411"/>
                <a:gd name="connsiteY230" fmla="*/ 307829 h 313816"/>
                <a:gd name="connsiteX231" fmla="*/ 52890 w 350411"/>
                <a:gd name="connsiteY231" fmla="*/ 306776 h 313816"/>
                <a:gd name="connsiteX232" fmla="*/ 53354 w 350411"/>
                <a:gd name="connsiteY232" fmla="*/ 306195 h 313816"/>
                <a:gd name="connsiteX233" fmla="*/ 58263 w 350411"/>
                <a:gd name="connsiteY233" fmla="*/ 303492 h 313816"/>
                <a:gd name="connsiteX234" fmla="*/ 61738 w 350411"/>
                <a:gd name="connsiteY234" fmla="*/ 301817 h 313816"/>
                <a:gd name="connsiteX235" fmla="*/ 68115 w 350411"/>
                <a:gd name="connsiteY235" fmla="*/ 296360 h 313816"/>
                <a:gd name="connsiteX236" fmla="*/ 69591 w 350411"/>
                <a:gd name="connsiteY236" fmla="*/ 294801 h 313816"/>
                <a:gd name="connsiteX237" fmla="*/ 72220 w 350411"/>
                <a:gd name="connsiteY237" fmla="*/ 292828 h 313816"/>
                <a:gd name="connsiteX238" fmla="*/ 74741 w 350411"/>
                <a:gd name="connsiteY238" fmla="*/ 291012 h 313816"/>
                <a:gd name="connsiteX239" fmla="*/ 81101 w 350411"/>
                <a:gd name="connsiteY239" fmla="*/ 285232 h 313816"/>
                <a:gd name="connsiteX240" fmla="*/ 80745 w 350411"/>
                <a:gd name="connsiteY240" fmla="*/ 286310 h 313816"/>
                <a:gd name="connsiteX241" fmla="*/ 80338 w 350411"/>
                <a:gd name="connsiteY241" fmla="*/ 289420 h 313816"/>
                <a:gd name="connsiteX242" fmla="*/ 80521 w 350411"/>
                <a:gd name="connsiteY242" fmla="*/ 290042 h 313816"/>
                <a:gd name="connsiteX243" fmla="*/ 81176 w 350411"/>
                <a:gd name="connsiteY243" fmla="*/ 290108 h 313816"/>
                <a:gd name="connsiteX244" fmla="*/ 88705 w 350411"/>
                <a:gd name="connsiteY244" fmla="*/ 286484 h 313816"/>
                <a:gd name="connsiteX245" fmla="*/ 89493 w 350411"/>
                <a:gd name="connsiteY245" fmla="*/ 284162 h 313816"/>
                <a:gd name="connsiteX246" fmla="*/ 88498 w 350411"/>
                <a:gd name="connsiteY246" fmla="*/ 283059 h 313816"/>
                <a:gd name="connsiteX247" fmla="*/ 88921 w 350411"/>
                <a:gd name="connsiteY247" fmla="*/ 282122 h 313816"/>
                <a:gd name="connsiteX248" fmla="*/ 89311 w 350411"/>
                <a:gd name="connsiteY248" fmla="*/ 281824 h 313816"/>
                <a:gd name="connsiteX249" fmla="*/ 91906 w 350411"/>
                <a:gd name="connsiteY249" fmla="*/ 282031 h 313816"/>
                <a:gd name="connsiteX250" fmla="*/ 93034 w 350411"/>
                <a:gd name="connsiteY250" fmla="*/ 279684 h 313816"/>
                <a:gd name="connsiteX251" fmla="*/ 94046 w 350411"/>
                <a:gd name="connsiteY251" fmla="*/ 277039 h 313816"/>
                <a:gd name="connsiteX252" fmla="*/ 94071 w 350411"/>
                <a:gd name="connsiteY252" fmla="*/ 276823 h 313816"/>
                <a:gd name="connsiteX253" fmla="*/ 94900 w 350411"/>
                <a:gd name="connsiteY253" fmla="*/ 277296 h 313816"/>
                <a:gd name="connsiteX254" fmla="*/ 95854 w 350411"/>
                <a:gd name="connsiteY254" fmla="*/ 277909 h 313816"/>
                <a:gd name="connsiteX255" fmla="*/ 96318 w 350411"/>
                <a:gd name="connsiteY255" fmla="*/ 276873 h 313816"/>
                <a:gd name="connsiteX256" fmla="*/ 101526 w 350411"/>
                <a:gd name="connsiteY256" fmla="*/ 267859 h 313816"/>
                <a:gd name="connsiteX257" fmla="*/ 102256 w 350411"/>
                <a:gd name="connsiteY257" fmla="*/ 267179 h 313816"/>
                <a:gd name="connsiteX258" fmla="*/ 104660 w 350411"/>
                <a:gd name="connsiteY258" fmla="*/ 263538 h 313816"/>
                <a:gd name="connsiteX259" fmla="*/ 104718 w 350411"/>
                <a:gd name="connsiteY259" fmla="*/ 262925 h 313816"/>
                <a:gd name="connsiteX260" fmla="*/ 102430 w 350411"/>
                <a:gd name="connsiteY260" fmla="*/ 261498 h 313816"/>
                <a:gd name="connsiteX261" fmla="*/ 102994 w 350411"/>
                <a:gd name="connsiteY261" fmla="*/ 259633 h 313816"/>
                <a:gd name="connsiteX262" fmla="*/ 106991 w 350411"/>
                <a:gd name="connsiteY262" fmla="*/ 258977 h 313816"/>
                <a:gd name="connsiteX263" fmla="*/ 110424 w 350411"/>
                <a:gd name="connsiteY263" fmla="*/ 252103 h 313816"/>
                <a:gd name="connsiteX264" fmla="*/ 109205 w 350411"/>
                <a:gd name="connsiteY264" fmla="*/ 249864 h 313816"/>
                <a:gd name="connsiteX265" fmla="*/ 111369 w 350411"/>
                <a:gd name="connsiteY265" fmla="*/ 249433 h 313816"/>
                <a:gd name="connsiteX266" fmla="*/ 112356 w 350411"/>
                <a:gd name="connsiteY266" fmla="*/ 249632 h 313816"/>
                <a:gd name="connsiteX267" fmla="*/ 112522 w 350411"/>
                <a:gd name="connsiteY267" fmla="*/ 248628 h 313816"/>
                <a:gd name="connsiteX268" fmla="*/ 113666 w 350411"/>
                <a:gd name="connsiteY268" fmla="*/ 245626 h 313816"/>
                <a:gd name="connsiteX269" fmla="*/ 115117 w 350411"/>
                <a:gd name="connsiteY269" fmla="*/ 241522 h 313816"/>
                <a:gd name="connsiteX270" fmla="*/ 114761 w 350411"/>
                <a:gd name="connsiteY270" fmla="*/ 237773 h 313816"/>
                <a:gd name="connsiteX271" fmla="*/ 114670 w 350411"/>
                <a:gd name="connsiteY271" fmla="*/ 237367 h 313816"/>
                <a:gd name="connsiteX272" fmla="*/ 116776 w 350411"/>
                <a:gd name="connsiteY272" fmla="*/ 237077 h 313816"/>
                <a:gd name="connsiteX273" fmla="*/ 117613 w 350411"/>
                <a:gd name="connsiteY273" fmla="*/ 231993 h 313816"/>
                <a:gd name="connsiteX274" fmla="*/ 118484 w 350411"/>
                <a:gd name="connsiteY274" fmla="*/ 231355 h 313816"/>
                <a:gd name="connsiteX275" fmla="*/ 118625 w 350411"/>
                <a:gd name="connsiteY275" fmla="*/ 230700 h 313816"/>
                <a:gd name="connsiteX276" fmla="*/ 118733 w 350411"/>
                <a:gd name="connsiteY276" fmla="*/ 230758 h 313816"/>
                <a:gd name="connsiteX277" fmla="*/ 119985 w 350411"/>
                <a:gd name="connsiteY277" fmla="*/ 231388 h 313816"/>
                <a:gd name="connsiteX278" fmla="*/ 120143 w 350411"/>
                <a:gd name="connsiteY278" fmla="*/ 229995 h 313816"/>
                <a:gd name="connsiteX279" fmla="*/ 120640 w 350411"/>
                <a:gd name="connsiteY279" fmla="*/ 226752 h 313816"/>
                <a:gd name="connsiteX280" fmla="*/ 121105 w 350411"/>
                <a:gd name="connsiteY280" fmla="*/ 225641 h 313816"/>
                <a:gd name="connsiteX281" fmla="*/ 120848 w 350411"/>
                <a:gd name="connsiteY281" fmla="*/ 225674 h 313816"/>
                <a:gd name="connsiteX282" fmla="*/ 126652 w 350411"/>
                <a:gd name="connsiteY282" fmla="*/ 207298 h 313816"/>
                <a:gd name="connsiteX283" fmla="*/ 128941 w 350411"/>
                <a:gd name="connsiteY283" fmla="*/ 200987 h 313816"/>
                <a:gd name="connsiteX284" fmla="*/ 153189 w 350411"/>
                <a:gd name="connsiteY284" fmla="*/ 219919 h 313816"/>
                <a:gd name="connsiteX285" fmla="*/ 164243 w 350411"/>
                <a:gd name="connsiteY285" fmla="*/ 229870 h 313816"/>
                <a:gd name="connsiteX286" fmla="*/ 233992 w 350411"/>
                <a:gd name="connsiteY286" fmla="*/ 287728 h 313816"/>
                <a:gd name="connsiteX287" fmla="*/ 241729 w 350411"/>
                <a:gd name="connsiteY287" fmla="*/ 296427 h 313816"/>
                <a:gd name="connsiteX288" fmla="*/ 251398 w 350411"/>
                <a:gd name="connsiteY288" fmla="*/ 301261 h 313816"/>
                <a:gd name="connsiteX289" fmla="*/ 252368 w 350411"/>
                <a:gd name="connsiteY289" fmla="*/ 295465 h 313816"/>
                <a:gd name="connsiteX290" fmla="*/ 285248 w 350411"/>
                <a:gd name="connsiteY290" fmla="*/ 300366 h 313816"/>
                <a:gd name="connsiteX291" fmla="*/ 297057 w 350411"/>
                <a:gd name="connsiteY291" fmla="*/ 304014 h 313816"/>
                <a:gd name="connsiteX292" fmla="*/ 312755 w 350411"/>
                <a:gd name="connsiteY292" fmla="*/ 307771 h 313816"/>
                <a:gd name="connsiteX293" fmla="*/ 326637 w 350411"/>
                <a:gd name="connsiteY293" fmla="*/ 311071 h 313816"/>
                <a:gd name="connsiteX294" fmla="*/ 328055 w 350411"/>
                <a:gd name="connsiteY294" fmla="*/ 311436 h 313816"/>
                <a:gd name="connsiteX295" fmla="*/ 341994 w 350411"/>
                <a:gd name="connsiteY295" fmla="*/ 313816 h 313816"/>
                <a:gd name="connsiteX296" fmla="*/ 350138 w 350411"/>
                <a:gd name="connsiteY296" fmla="*/ 309571 h 313816"/>
                <a:gd name="connsiteX297" fmla="*/ 350411 w 350411"/>
                <a:gd name="connsiteY297" fmla="*/ 308542 h 313816"/>
                <a:gd name="connsiteX298" fmla="*/ 349292 w 350411"/>
                <a:gd name="connsiteY298" fmla="*/ 308376 h 313816"/>
                <a:gd name="connsiteX299" fmla="*/ 148628 w 350411"/>
                <a:gd name="connsiteY299" fmla="*/ 95016 h 313816"/>
                <a:gd name="connsiteX300" fmla="*/ 147177 w 350411"/>
                <a:gd name="connsiteY300" fmla="*/ 97065 h 313816"/>
                <a:gd name="connsiteX301" fmla="*/ 146530 w 350411"/>
                <a:gd name="connsiteY301" fmla="*/ 98309 h 313816"/>
                <a:gd name="connsiteX302" fmla="*/ 143818 w 350411"/>
                <a:gd name="connsiteY302" fmla="*/ 106352 h 313816"/>
                <a:gd name="connsiteX303" fmla="*/ 142491 w 350411"/>
                <a:gd name="connsiteY303" fmla="*/ 110980 h 313816"/>
                <a:gd name="connsiteX304" fmla="*/ 146024 w 350411"/>
                <a:gd name="connsiteY304" fmla="*/ 88183 h 313816"/>
                <a:gd name="connsiteX305" fmla="*/ 148089 w 350411"/>
                <a:gd name="connsiteY305" fmla="*/ 83846 h 313816"/>
                <a:gd name="connsiteX306" fmla="*/ 148180 w 350411"/>
                <a:gd name="connsiteY306" fmla="*/ 89104 h 313816"/>
                <a:gd name="connsiteX307" fmla="*/ 148628 w 350411"/>
                <a:gd name="connsiteY307" fmla="*/ 95016 h 313816"/>
                <a:gd name="connsiteX308" fmla="*/ 139481 w 350411"/>
                <a:gd name="connsiteY308" fmla="*/ 134846 h 313816"/>
                <a:gd name="connsiteX309" fmla="*/ 142085 w 350411"/>
                <a:gd name="connsiteY309" fmla="*/ 132126 h 313816"/>
                <a:gd name="connsiteX310" fmla="*/ 143130 w 350411"/>
                <a:gd name="connsiteY310" fmla="*/ 130484 h 313816"/>
                <a:gd name="connsiteX311" fmla="*/ 143586 w 350411"/>
                <a:gd name="connsiteY311" fmla="*/ 130102 h 313816"/>
                <a:gd name="connsiteX312" fmla="*/ 143445 w 350411"/>
                <a:gd name="connsiteY312" fmla="*/ 129522 h 313816"/>
                <a:gd name="connsiteX313" fmla="*/ 143296 w 350411"/>
                <a:gd name="connsiteY313" fmla="*/ 128394 h 313816"/>
                <a:gd name="connsiteX314" fmla="*/ 144017 w 350411"/>
                <a:gd name="connsiteY314" fmla="*/ 128560 h 313816"/>
                <a:gd name="connsiteX315" fmla="*/ 148926 w 350411"/>
                <a:gd name="connsiteY315" fmla="*/ 128917 h 313816"/>
                <a:gd name="connsiteX316" fmla="*/ 152476 w 350411"/>
                <a:gd name="connsiteY316" fmla="*/ 128585 h 313816"/>
                <a:gd name="connsiteX317" fmla="*/ 159002 w 350411"/>
                <a:gd name="connsiteY317" fmla="*/ 128568 h 313816"/>
                <a:gd name="connsiteX318" fmla="*/ 159756 w 350411"/>
                <a:gd name="connsiteY318" fmla="*/ 129373 h 313816"/>
                <a:gd name="connsiteX319" fmla="*/ 155685 w 350411"/>
                <a:gd name="connsiteY319" fmla="*/ 132914 h 313816"/>
                <a:gd name="connsiteX320" fmla="*/ 153695 w 350411"/>
                <a:gd name="connsiteY320" fmla="*/ 134249 h 313816"/>
                <a:gd name="connsiteX321" fmla="*/ 151066 w 350411"/>
                <a:gd name="connsiteY321" fmla="*/ 136314 h 313816"/>
                <a:gd name="connsiteX322" fmla="*/ 140493 w 350411"/>
                <a:gd name="connsiteY322" fmla="*/ 143354 h 313816"/>
                <a:gd name="connsiteX323" fmla="*/ 140128 w 350411"/>
                <a:gd name="connsiteY323" fmla="*/ 142997 h 313816"/>
                <a:gd name="connsiteX324" fmla="*/ 139481 w 350411"/>
                <a:gd name="connsiteY324" fmla="*/ 134846 h 313816"/>
                <a:gd name="connsiteX325" fmla="*/ 137682 w 350411"/>
                <a:gd name="connsiteY325" fmla="*/ 133560 h 313816"/>
                <a:gd name="connsiteX326" fmla="*/ 137441 w 350411"/>
                <a:gd name="connsiteY326" fmla="*/ 134481 h 313816"/>
                <a:gd name="connsiteX327" fmla="*/ 136529 w 350411"/>
                <a:gd name="connsiteY327" fmla="*/ 138718 h 313816"/>
                <a:gd name="connsiteX328" fmla="*/ 131835 w 350411"/>
                <a:gd name="connsiteY328" fmla="*/ 148611 h 313816"/>
                <a:gd name="connsiteX329" fmla="*/ 131985 w 350411"/>
                <a:gd name="connsiteY329" fmla="*/ 147036 h 313816"/>
                <a:gd name="connsiteX330" fmla="*/ 135882 w 350411"/>
                <a:gd name="connsiteY330" fmla="*/ 128593 h 313816"/>
                <a:gd name="connsiteX331" fmla="*/ 137856 w 350411"/>
                <a:gd name="connsiteY331" fmla="*/ 125533 h 313816"/>
                <a:gd name="connsiteX332" fmla="*/ 137682 w 350411"/>
                <a:gd name="connsiteY332" fmla="*/ 133560 h 313816"/>
                <a:gd name="connsiteX333" fmla="*/ 111236 w 350411"/>
                <a:gd name="connsiteY333" fmla="*/ 124049 h 313816"/>
                <a:gd name="connsiteX334" fmla="*/ 110847 w 350411"/>
                <a:gd name="connsiteY334" fmla="*/ 125815 h 313816"/>
                <a:gd name="connsiteX335" fmla="*/ 110739 w 350411"/>
                <a:gd name="connsiteY335" fmla="*/ 126396 h 313816"/>
                <a:gd name="connsiteX336" fmla="*/ 110556 w 350411"/>
                <a:gd name="connsiteY336" fmla="*/ 127432 h 313816"/>
                <a:gd name="connsiteX337" fmla="*/ 110507 w 350411"/>
                <a:gd name="connsiteY337" fmla="*/ 124364 h 313816"/>
                <a:gd name="connsiteX338" fmla="*/ 110457 w 350411"/>
                <a:gd name="connsiteY338" fmla="*/ 121296 h 313816"/>
                <a:gd name="connsiteX339" fmla="*/ 110474 w 350411"/>
                <a:gd name="connsiteY339" fmla="*/ 121296 h 313816"/>
                <a:gd name="connsiteX340" fmla="*/ 109860 w 350411"/>
                <a:gd name="connsiteY340" fmla="*/ 128718 h 313816"/>
                <a:gd name="connsiteX341" fmla="*/ 105432 w 350411"/>
                <a:gd name="connsiteY341" fmla="*/ 148213 h 313816"/>
                <a:gd name="connsiteX342" fmla="*/ 101775 w 350411"/>
                <a:gd name="connsiteY342" fmla="*/ 154242 h 313816"/>
                <a:gd name="connsiteX343" fmla="*/ 95887 w 350411"/>
                <a:gd name="connsiteY343" fmla="*/ 164177 h 313816"/>
                <a:gd name="connsiteX344" fmla="*/ 93656 w 350411"/>
                <a:gd name="connsiteY344" fmla="*/ 163862 h 313816"/>
                <a:gd name="connsiteX345" fmla="*/ 85645 w 350411"/>
                <a:gd name="connsiteY345" fmla="*/ 163994 h 313816"/>
                <a:gd name="connsiteX346" fmla="*/ 83324 w 350411"/>
                <a:gd name="connsiteY346" fmla="*/ 173124 h 313816"/>
                <a:gd name="connsiteX347" fmla="*/ 67087 w 350411"/>
                <a:gd name="connsiteY347" fmla="*/ 174111 h 313816"/>
                <a:gd name="connsiteX348" fmla="*/ 73057 w 350411"/>
                <a:gd name="connsiteY348" fmla="*/ 165553 h 313816"/>
                <a:gd name="connsiteX349" fmla="*/ 78207 w 350411"/>
                <a:gd name="connsiteY349" fmla="*/ 158024 h 313816"/>
                <a:gd name="connsiteX350" fmla="*/ 83771 w 350411"/>
                <a:gd name="connsiteY350" fmla="*/ 151298 h 313816"/>
                <a:gd name="connsiteX351" fmla="*/ 88399 w 350411"/>
                <a:gd name="connsiteY351" fmla="*/ 145759 h 313816"/>
                <a:gd name="connsiteX352" fmla="*/ 93059 w 350411"/>
                <a:gd name="connsiteY352" fmla="*/ 139067 h 313816"/>
                <a:gd name="connsiteX353" fmla="*/ 98615 w 350411"/>
                <a:gd name="connsiteY353" fmla="*/ 131496 h 313816"/>
                <a:gd name="connsiteX354" fmla="*/ 100498 w 350411"/>
                <a:gd name="connsiteY354" fmla="*/ 129298 h 313816"/>
                <a:gd name="connsiteX355" fmla="*/ 105017 w 350411"/>
                <a:gd name="connsiteY355" fmla="*/ 124389 h 313816"/>
                <a:gd name="connsiteX356" fmla="*/ 105647 w 350411"/>
                <a:gd name="connsiteY356" fmla="*/ 125177 h 313816"/>
                <a:gd name="connsiteX357" fmla="*/ 106327 w 350411"/>
                <a:gd name="connsiteY357" fmla="*/ 123817 h 313816"/>
                <a:gd name="connsiteX358" fmla="*/ 107745 w 350411"/>
                <a:gd name="connsiteY358" fmla="*/ 120690 h 313816"/>
                <a:gd name="connsiteX359" fmla="*/ 109719 w 350411"/>
                <a:gd name="connsiteY359" fmla="*/ 117091 h 313816"/>
                <a:gd name="connsiteX360" fmla="*/ 109777 w 350411"/>
                <a:gd name="connsiteY360" fmla="*/ 117116 h 313816"/>
                <a:gd name="connsiteX361" fmla="*/ 111236 w 350411"/>
                <a:gd name="connsiteY361" fmla="*/ 124049 h 313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</a:cxnLst>
              <a:rect l="l" t="t" r="r" b="b"/>
              <a:pathLst>
                <a:path w="350411" h="313816">
                  <a:moveTo>
                    <a:pt x="349292" y="308376"/>
                  </a:moveTo>
                  <a:cubicBezTo>
                    <a:pt x="348305" y="308194"/>
                    <a:pt x="347269" y="308045"/>
                    <a:pt x="346232" y="307895"/>
                  </a:cubicBezTo>
                  <a:cubicBezTo>
                    <a:pt x="342343" y="307332"/>
                    <a:pt x="338321" y="306759"/>
                    <a:pt x="335460" y="304263"/>
                  </a:cubicBezTo>
                  <a:lnTo>
                    <a:pt x="335418" y="304222"/>
                  </a:lnTo>
                  <a:cubicBezTo>
                    <a:pt x="335410" y="304214"/>
                    <a:pt x="335410" y="303799"/>
                    <a:pt x="335410" y="303799"/>
                  </a:cubicBezTo>
                  <a:lnTo>
                    <a:pt x="335228" y="303218"/>
                  </a:lnTo>
                  <a:lnTo>
                    <a:pt x="335219" y="303218"/>
                  </a:lnTo>
                  <a:cubicBezTo>
                    <a:pt x="333163" y="300888"/>
                    <a:pt x="330799" y="300955"/>
                    <a:pt x="328519" y="300067"/>
                  </a:cubicBezTo>
                  <a:cubicBezTo>
                    <a:pt x="327259" y="299586"/>
                    <a:pt x="326056" y="299329"/>
                    <a:pt x="324912" y="298732"/>
                  </a:cubicBezTo>
                  <a:cubicBezTo>
                    <a:pt x="325285" y="298367"/>
                    <a:pt x="325608" y="298118"/>
                    <a:pt x="325923" y="297787"/>
                  </a:cubicBezTo>
                  <a:cubicBezTo>
                    <a:pt x="327035" y="296593"/>
                    <a:pt x="327764" y="295863"/>
                    <a:pt x="329647" y="295249"/>
                  </a:cubicBezTo>
                  <a:cubicBezTo>
                    <a:pt x="331587" y="294627"/>
                    <a:pt x="333652" y="294901"/>
                    <a:pt x="335841" y="295166"/>
                  </a:cubicBezTo>
                  <a:cubicBezTo>
                    <a:pt x="338031" y="295432"/>
                    <a:pt x="340311" y="295714"/>
                    <a:pt x="342550" y="295092"/>
                  </a:cubicBezTo>
                  <a:lnTo>
                    <a:pt x="344897" y="294445"/>
                  </a:lnTo>
                  <a:lnTo>
                    <a:pt x="342741" y="293300"/>
                  </a:lnTo>
                  <a:cubicBezTo>
                    <a:pt x="340013" y="291849"/>
                    <a:pt x="337135" y="291136"/>
                    <a:pt x="334365" y="290456"/>
                  </a:cubicBezTo>
                  <a:cubicBezTo>
                    <a:pt x="332433" y="289983"/>
                    <a:pt x="330435" y="289486"/>
                    <a:pt x="328552" y="288748"/>
                  </a:cubicBezTo>
                  <a:cubicBezTo>
                    <a:pt x="326885" y="288093"/>
                    <a:pt x="325260" y="287288"/>
                    <a:pt x="323693" y="286501"/>
                  </a:cubicBezTo>
                  <a:cubicBezTo>
                    <a:pt x="321603" y="285456"/>
                    <a:pt x="319439" y="284378"/>
                    <a:pt x="317083" y="283606"/>
                  </a:cubicBezTo>
                  <a:cubicBezTo>
                    <a:pt x="309479" y="281119"/>
                    <a:pt x="301493" y="279444"/>
                    <a:pt x="293773" y="277818"/>
                  </a:cubicBezTo>
                  <a:cubicBezTo>
                    <a:pt x="291103" y="277254"/>
                    <a:pt x="288441" y="276690"/>
                    <a:pt x="285812" y="276060"/>
                  </a:cubicBezTo>
                  <a:cubicBezTo>
                    <a:pt x="250361" y="269385"/>
                    <a:pt x="221362" y="249084"/>
                    <a:pt x="197297" y="223402"/>
                  </a:cubicBezTo>
                  <a:cubicBezTo>
                    <a:pt x="194569" y="221147"/>
                    <a:pt x="191824" y="218933"/>
                    <a:pt x="189004" y="216843"/>
                  </a:cubicBezTo>
                  <a:cubicBezTo>
                    <a:pt x="175504" y="206850"/>
                    <a:pt x="161606" y="195008"/>
                    <a:pt x="147674" y="181657"/>
                  </a:cubicBezTo>
                  <a:cubicBezTo>
                    <a:pt x="155403" y="175098"/>
                    <a:pt x="164491" y="169500"/>
                    <a:pt x="173290" y="164085"/>
                  </a:cubicBezTo>
                  <a:cubicBezTo>
                    <a:pt x="175288" y="162858"/>
                    <a:pt x="177270" y="161639"/>
                    <a:pt x="179219" y="160420"/>
                  </a:cubicBezTo>
                  <a:cubicBezTo>
                    <a:pt x="190754" y="153189"/>
                    <a:pt x="203218" y="145568"/>
                    <a:pt x="216270" y="138776"/>
                  </a:cubicBezTo>
                  <a:cubicBezTo>
                    <a:pt x="222929" y="135310"/>
                    <a:pt x="229340" y="131703"/>
                    <a:pt x="235866" y="127747"/>
                  </a:cubicBezTo>
                  <a:cubicBezTo>
                    <a:pt x="237209" y="126935"/>
                    <a:pt x="238578" y="126130"/>
                    <a:pt x="239954" y="125334"/>
                  </a:cubicBezTo>
                  <a:cubicBezTo>
                    <a:pt x="242259" y="123982"/>
                    <a:pt x="244639" y="122598"/>
                    <a:pt x="246895" y="121138"/>
                  </a:cubicBezTo>
                  <a:cubicBezTo>
                    <a:pt x="247475" y="120765"/>
                    <a:pt x="247973" y="120458"/>
                    <a:pt x="248388" y="120193"/>
                  </a:cubicBezTo>
                  <a:cubicBezTo>
                    <a:pt x="250925" y="118609"/>
                    <a:pt x="251431" y="118194"/>
                    <a:pt x="250511" y="115765"/>
                  </a:cubicBezTo>
                  <a:cubicBezTo>
                    <a:pt x="250336" y="115308"/>
                    <a:pt x="250112" y="114728"/>
                    <a:pt x="249880" y="113965"/>
                  </a:cubicBezTo>
                  <a:lnTo>
                    <a:pt x="249515" y="112754"/>
                  </a:lnTo>
                  <a:cubicBezTo>
                    <a:pt x="248893" y="110698"/>
                    <a:pt x="248711" y="110076"/>
                    <a:pt x="247177" y="109993"/>
                  </a:cubicBezTo>
                  <a:cubicBezTo>
                    <a:pt x="246704" y="109968"/>
                    <a:pt x="245974" y="109927"/>
                    <a:pt x="244648" y="109454"/>
                  </a:cubicBezTo>
                  <a:cubicBezTo>
                    <a:pt x="242657" y="108741"/>
                    <a:pt x="240742" y="108807"/>
                    <a:pt x="239009" y="108873"/>
                  </a:cubicBezTo>
                  <a:cubicBezTo>
                    <a:pt x="237723" y="108915"/>
                    <a:pt x="236496" y="108956"/>
                    <a:pt x="235385" y="108674"/>
                  </a:cubicBezTo>
                  <a:cubicBezTo>
                    <a:pt x="234630" y="108492"/>
                    <a:pt x="233867" y="108426"/>
                    <a:pt x="233204" y="108376"/>
                  </a:cubicBezTo>
                  <a:cubicBezTo>
                    <a:pt x="232665" y="108334"/>
                    <a:pt x="231852" y="108268"/>
                    <a:pt x="231711" y="108193"/>
                  </a:cubicBezTo>
                  <a:cubicBezTo>
                    <a:pt x="231695" y="108135"/>
                    <a:pt x="231620" y="107588"/>
                    <a:pt x="232963" y="105482"/>
                  </a:cubicBezTo>
                  <a:cubicBezTo>
                    <a:pt x="233768" y="104221"/>
                    <a:pt x="235095" y="103301"/>
                    <a:pt x="236504" y="102331"/>
                  </a:cubicBezTo>
                  <a:cubicBezTo>
                    <a:pt x="237624" y="101559"/>
                    <a:pt x="238785" y="100755"/>
                    <a:pt x="239714" y="99743"/>
                  </a:cubicBezTo>
                  <a:lnTo>
                    <a:pt x="240601" y="98765"/>
                  </a:lnTo>
                  <a:lnTo>
                    <a:pt x="239407" y="98201"/>
                  </a:lnTo>
                  <a:cubicBezTo>
                    <a:pt x="236670" y="96907"/>
                    <a:pt x="233760" y="97794"/>
                    <a:pt x="231197" y="98574"/>
                  </a:cubicBezTo>
                  <a:cubicBezTo>
                    <a:pt x="230127" y="98906"/>
                    <a:pt x="229124" y="99204"/>
                    <a:pt x="228170" y="99362"/>
                  </a:cubicBezTo>
                  <a:cubicBezTo>
                    <a:pt x="223966" y="100033"/>
                    <a:pt x="219579" y="100456"/>
                    <a:pt x="215350" y="100854"/>
                  </a:cubicBezTo>
                  <a:cubicBezTo>
                    <a:pt x="212995" y="101087"/>
                    <a:pt x="210656" y="101311"/>
                    <a:pt x="208326" y="101576"/>
                  </a:cubicBezTo>
                  <a:cubicBezTo>
                    <a:pt x="207281" y="101692"/>
                    <a:pt x="205988" y="102015"/>
                    <a:pt x="204628" y="102355"/>
                  </a:cubicBezTo>
                  <a:cubicBezTo>
                    <a:pt x="202861" y="102795"/>
                    <a:pt x="200871" y="103342"/>
                    <a:pt x="199834" y="103185"/>
                  </a:cubicBezTo>
                  <a:cubicBezTo>
                    <a:pt x="198773" y="103077"/>
                    <a:pt x="197877" y="102845"/>
                    <a:pt x="197023" y="102629"/>
                  </a:cubicBezTo>
                  <a:cubicBezTo>
                    <a:pt x="195829" y="102331"/>
                    <a:pt x="194536" y="102032"/>
                    <a:pt x="192993" y="102024"/>
                  </a:cubicBezTo>
                  <a:cubicBezTo>
                    <a:pt x="191816" y="102032"/>
                    <a:pt x="190323" y="102181"/>
                    <a:pt x="188739" y="102339"/>
                  </a:cubicBezTo>
                  <a:cubicBezTo>
                    <a:pt x="185090" y="102695"/>
                    <a:pt x="180057" y="103201"/>
                    <a:pt x="178390" y="101767"/>
                  </a:cubicBezTo>
                  <a:lnTo>
                    <a:pt x="177461" y="100971"/>
                  </a:lnTo>
                  <a:lnTo>
                    <a:pt x="176889" y="102057"/>
                  </a:lnTo>
                  <a:cubicBezTo>
                    <a:pt x="176657" y="102496"/>
                    <a:pt x="176491" y="102778"/>
                    <a:pt x="176366" y="102961"/>
                  </a:cubicBezTo>
                  <a:cubicBezTo>
                    <a:pt x="176358" y="102944"/>
                    <a:pt x="176350" y="102936"/>
                    <a:pt x="176342" y="102919"/>
                  </a:cubicBezTo>
                  <a:cubicBezTo>
                    <a:pt x="175736" y="102165"/>
                    <a:pt x="174476" y="100622"/>
                    <a:pt x="171847" y="101717"/>
                  </a:cubicBezTo>
                  <a:cubicBezTo>
                    <a:pt x="171092" y="102032"/>
                    <a:pt x="170669" y="103027"/>
                    <a:pt x="169658" y="106759"/>
                  </a:cubicBezTo>
                  <a:cubicBezTo>
                    <a:pt x="169542" y="107190"/>
                    <a:pt x="169442" y="107563"/>
                    <a:pt x="169376" y="107795"/>
                  </a:cubicBezTo>
                  <a:cubicBezTo>
                    <a:pt x="169077" y="108251"/>
                    <a:pt x="167576" y="110623"/>
                    <a:pt x="167178" y="112348"/>
                  </a:cubicBezTo>
                  <a:cubicBezTo>
                    <a:pt x="167046" y="112290"/>
                    <a:pt x="166896" y="112190"/>
                    <a:pt x="166689" y="112066"/>
                  </a:cubicBezTo>
                  <a:cubicBezTo>
                    <a:pt x="166142" y="111726"/>
                    <a:pt x="165329" y="111212"/>
                    <a:pt x="164417" y="111693"/>
                  </a:cubicBezTo>
                  <a:cubicBezTo>
                    <a:pt x="163496" y="112190"/>
                    <a:pt x="162792" y="112763"/>
                    <a:pt x="162095" y="113318"/>
                  </a:cubicBezTo>
                  <a:cubicBezTo>
                    <a:pt x="161092" y="114131"/>
                    <a:pt x="160138" y="114902"/>
                    <a:pt x="158521" y="115416"/>
                  </a:cubicBezTo>
                  <a:cubicBezTo>
                    <a:pt x="153172" y="117124"/>
                    <a:pt x="150825" y="115947"/>
                    <a:pt x="146140" y="113600"/>
                  </a:cubicBezTo>
                  <a:lnTo>
                    <a:pt x="145634" y="113343"/>
                  </a:lnTo>
                  <a:cubicBezTo>
                    <a:pt x="148487" y="109678"/>
                    <a:pt x="151082" y="101161"/>
                    <a:pt x="150585" y="97712"/>
                  </a:cubicBezTo>
                  <a:cubicBezTo>
                    <a:pt x="150419" y="96575"/>
                    <a:pt x="150311" y="95788"/>
                    <a:pt x="149971" y="95348"/>
                  </a:cubicBezTo>
                  <a:lnTo>
                    <a:pt x="150253" y="94909"/>
                  </a:lnTo>
                  <a:cubicBezTo>
                    <a:pt x="150883" y="93905"/>
                    <a:pt x="151265" y="93739"/>
                    <a:pt x="151737" y="93524"/>
                  </a:cubicBezTo>
                  <a:cubicBezTo>
                    <a:pt x="152650" y="93109"/>
                    <a:pt x="153429" y="92628"/>
                    <a:pt x="154408" y="90489"/>
                  </a:cubicBezTo>
                  <a:cubicBezTo>
                    <a:pt x="155477" y="88175"/>
                    <a:pt x="155195" y="84626"/>
                    <a:pt x="154955" y="81500"/>
                  </a:cubicBezTo>
                  <a:cubicBezTo>
                    <a:pt x="154880" y="80463"/>
                    <a:pt x="154806" y="79501"/>
                    <a:pt x="154789" y="78705"/>
                  </a:cubicBezTo>
                  <a:cubicBezTo>
                    <a:pt x="154773" y="77668"/>
                    <a:pt x="154549" y="76325"/>
                    <a:pt x="154300" y="74915"/>
                  </a:cubicBezTo>
                  <a:cubicBezTo>
                    <a:pt x="154001" y="73207"/>
                    <a:pt x="153670" y="71291"/>
                    <a:pt x="153819" y="70205"/>
                  </a:cubicBezTo>
                  <a:lnTo>
                    <a:pt x="153910" y="70769"/>
                  </a:lnTo>
                  <a:lnTo>
                    <a:pt x="155113" y="70147"/>
                  </a:lnTo>
                  <a:cubicBezTo>
                    <a:pt x="155834" y="69774"/>
                    <a:pt x="156340" y="68721"/>
                    <a:pt x="157169" y="66896"/>
                  </a:cubicBezTo>
                  <a:cubicBezTo>
                    <a:pt x="157675" y="65793"/>
                    <a:pt x="158305" y="64417"/>
                    <a:pt x="158753" y="63986"/>
                  </a:cubicBezTo>
                  <a:cubicBezTo>
                    <a:pt x="159524" y="63256"/>
                    <a:pt x="160387" y="62733"/>
                    <a:pt x="161299" y="62194"/>
                  </a:cubicBezTo>
                  <a:cubicBezTo>
                    <a:pt x="162651" y="61382"/>
                    <a:pt x="164052" y="60552"/>
                    <a:pt x="165205" y="58977"/>
                  </a:cubicBezTo>
                  <a:cubicBezTo>
                    <a:pt x="165951" y="57965"/>
                    <a:pt x="166399" y="57111"/>
                    <a:pt x="166755" y="56439"/>
                  </a:cubicBezTo>
                  <a:cubicBezTo>
                    <a:pt x="167435" y="55154"/>
                    <a:pt x="167767" y="54515"/>
                    <a:pt x="169492" y="53819"/>
                  </a:cubicBezTo>
                  <a:cubicBezTo>
                    <a:pt x="171242" y="54822"/>
                    <a:pt x="173049" y="54574"/>
                    <a:pt x="174617" y="53106"/>
                  </a:cubicBezTo>
                  <a:cubicBezTo>
                    <a:pt x="175297" y="52467"/>
                    <a:pt x="175885" y="51762"/>
                    <a:pt x="176400" y="50999"/>
                  </a:cubicBezTo>
                  <a:cubicBezTo>
                    <a:pt x="176582" y="51970"/>
                    <a:pt x="176549" y="52666"/>
                    <a:pt x="176516" y="53155"/>
                  </a:cubicBezTo>
                  <a:cubicBezTo>
                    <a:pt x="176499" y="53421"/>
                    <a:pt x="176491" y="53719"/>
                    <a:pt x="176532" y="54026"/>
                  </a:cubicBezTo>
                  <a:lnTo>
                    <a:pt x="176400" y="54142"/>
                  </a:lnTo>
                  <a:lnTo>
                    <a:pt x="176698" y="54540"/>
                  </a:lnTo>
                  <a:cubicBezTo>
                    <a:pt x="176748" y="54632"/>
                    <a:pt x="176814" y="54723"/>
                    <a:pt x="176897" y="54814"/>
                  </a:cubicBezTo>
                  <a:lnTo>
                    <a:pt x="176914" y="54839"/>
                  </a:lnTo>
                  <a:cubicBezTo>
                    <a:pt x="177710" y="55950"/>
                    <a:pt x="181616" y="54308"/>
                    <a:pt x="181657" y="54283"/>
                  </a:cubicBezTo>
                  <a:cubicBezTo>
                    <a:pt x="182752" y="53661"/>
                    <a:pt x="183763" y="52252"/>
                    <a:pt x="184651" y="51008"/>
                  </a:cubicBezTo>
                  <a:cubicBezTo>
                    <a:pt x="184941" y="50601"/>
                    <a:pt x="185206" y="50228"/>
                    <a:pt x="185439" y="49946"/>
                  </a:cubicBezTo>
                  <a:cubicBezTo>
                    <a:pt x="186981" y="48047"/>
                    <a:pt x="188233" y="47036"/>
                    <a:pt x="189684" y="45866"/>
                  </a:cubicBezTo>
                  <a:cubicBezTo>
                    <a:pt x="190215" y="45435"/>
                    <a:pt x="190762" y="44996"/>
                    <a:pt x="191359" y="44481"/>
                  </a:cubicBezTo>
                  <a:cubicBezTo>
                    <a:pt x="191857" y="44050"/>
                    <a:pt x="192471" y="43453"/>
                    <a:pt x="193134" y="42790"/>
                  </a:cubicBezTo>
                  <a:cubicBezTo>
                    <a:pt x="194660" y="41280"/>
                    <a:pt x="196750" y="39216"/>
                    <a:pt x="197960" y="38967"/>
                  </a:cubicBezTo>
                  <a:cubicBezTo>
                    <a:pt x="199851" y="38577"/>
                    <a:pt x="201808" y="38876"/>
                    <a:pt x="203856" y="39182"/>
                  </a:cubicBezTo>
                  <a:cubicBezTo>
                    <a:pt x="205780" y="39481"/>
                    <a:pt x="207787" y="39763"/>
                    <a:pt x="209985" y="39597"/>
                  </a:cubicBezTo>
                  <a:cubicBezTo>
                    <a:pt x="213385" y="39332"/>
                    <a:pt x="215375" y="38386"/>
                    <a:pt x="217904" y="37184"/>
                  </a:cubicBezTo>
                  <a:lnTo>
                    <a:pt x="219413" y="36471"/>
                  </a:lnTo>
                  <a:cubicBezTo>
                    <a:pt x="220939" y="35774"/>
                    <a:pt x="223178" y="35443"/>
                    <a:pt x="225351" y="35119"/>
                  </a:cubicBezTo>
                  <a:cubicBezTo>
                    <a:pt x="228601" y="34638"/>
                    <a:pt x="231968" y="34141"/>
                    <a:pt x="233834" y="32341"/>
                  </a:cubicBezTo>
                  <a:cubicBezTo>
                    <a:pt x="235236" y="30989"/>
                    <a:pt x="235882" y="29596"/>
                    <a:pt x="235766" y="28195"/>
                  </a:cubicBezTo>
                  <a:cubicBezTo>
                    <a:pt x="235567" y="25840"/>
                    <a:pt x="233254" y="24082"/>
                    <a:pt x="230899" y="22481"/>
                  </a:cubicBezTo>
                  <a:cubicBezTo>
                    <a:pt x="230086" y="21926"/>
                    <a:pt x="226835" y="19960"/>
                    <a:pt x="225550" y="19645"/>
                  </a:cubicBezTo>
                  <a:cubicBezTo>
                    <a:pt x="224779" y="19446"/>
                    <a:pt x="224165" y="19960"/>
                    <a:pt x="223684" y="20383"/>
                  </a:cubicBezTo>
                  <a:cubicBezTo>
                    <a:pt x="222938" y="21038"/>
                    <a:pt x="222863" y="20980"/>
                    <a:pt x="222589" y="20748"/>
                  </a:cubicBezTo>
                  <a:cubicBezTo>
                    <a:pt x="221553" y="19852"/>
                    <a:pt x="221959" y="18683"/>
                    <a:pt x="223145" y="16237"/>
                  </a:cubicBezTo>
                  <a:cubicBezTo>
                    <a:pt x="224240" y="13981"/>
                    <a:pt x="225600" y="11170"/>
                    <a:pt x="223518" y="8774"/>
                  </a:cubicBezTo>
                  <a:cubicBezTo>
                    <a:pt x="221113" y="6004"/>
                    <a:pt x="217887" y="6253"/>
                    <a:pt x="215043" y="6460"/>
                  </a:cubicBezTo>
                  <a:cubicBezTo>
                    <a:pt x="213998" y="6543"/>
                    <a:pt x="213011" y="6601"/>
                    <a:pt x="212074" y="6568"/>
                  </a:cubicBezTo>
                  <a:cubicBezTo>
                    <a:pt x="209802" y="6435"/>
                    <a:pt x="207795" y="5680"/>
                    <a:pt x="205681" y="4868"/>
                  </a:cubicBezTo>
                  <a:cubicBezTo>
                    <a:pt x="203574" y="4063"/>
                    <a:pt x="201402" y="3234"/>
                    <a:pt x="198931" y="3068"/>
                  </a:cubicBezTo>
                  <a:cubicBezTo>
                    <a:pt x="198309" y="3027"/>
                    <a:pt x="196982" y="2886"/>
                    <a:pt x="195240" y="2695"/>
                  </a:cubicBezTo>
                  <a:cubicBezTo>
                    <a:pt x="180795" y="1128"/>
                    <a:pt x="174053" y="854"/>
                    <a:pt x="171548" y="1841"/>
                  </a:cubicBezTo>
                  <a:cubicBezTo>
                    <a:pt x="169351" y="-406"/>
                    <a:pt x="166614" y="357"/>
                    <a:pt x="163753" y="1161"/>
                  </a:cubicBezTo>
                  <a:cubicBezTo>
                    <a:pt x="163264" y="1294"/>
                    <a:pt x="162651" y="1659"/>
                    <a:pt x="161937" y="2073"/>
                  </a:cubicBezTo>
                  <a:cubicBezTo>
                    <a:pt x="161589" y="2280"/>
                    <a:pt x="161067" y="2579"/>
                    <a:pt x="160635" y="2803"/>
                  </a:cubicBezTo>
                  <a:cubicBezTo>
                    <a:pt x="160727" y="2538"/>
                    <a:pt x="160876" y="2181"/>
                    <a:pt x="161108" y="1708"/>
                  </a:cubicBezTo>
                  <a:lnTo>
                    <a:pt x="161929" y="0"/>
                  </a:lnTo>
                  <a:lnTo>
                    <a:pt x="160063" y="323"/>
                  </a:lnTo>
                  <a:cubicBezTo>
                    <a:pt x="159300" y="456"/>
                    <a:pt x="158678" y="945"/>
                    <a:pt x="158131" y="1368"/>
                  </a:cubicBezTo>
                  <a:cubicBezTo>
                    <a:pt x="157874" y="1567"/>
                    <a:pt x="157484" y="1866"/>
                    <a:pt x="157352" y="1899"/>
                  </a:cubicBezTo>
                  <a:lnTo>
                    <a:pt x="156506" y="1916"/>
                  </a:lnTo>
                  <a:cubicBezTo>
                    <a:pt x="154391" y="1957"/>
                    <a:pt x="152409" y="2015"/>
                    <a:pt x="151464" y="2305"/>
                  </a:cubicBezTo>
                  <a:cubicBezTo>
                    <a:pt x="148769" y="3118"/>
                    <a:pt x="148031" y="3873"/>
                    <a:pt x="146845" y="5257"/>
                  </a:cubicBezTo>
                  <a:cubicBezTo>
                    <a:pt x="146447" y="5722"/>
                    <a:pt x="145982" y="6269"/>
                    <a:pt x="145302" y="6941"/>
                  </a:cubicBezTo>
                  <a:cubicBezTo>
                    <a:pt x="139539" y="12596"/>
                    <a:pt x="131122" y="14446"/>
                    <a:pt x="122987" y="16229"/>
                  </a:cubicBezTo>
                  <a:cubicBezTo>
                    <a:pt x="121702" y="16511"/>
                    <a:pt x="120433" y="16792"/>
                    <a:pt x="119164" y="17083"/>
                  </a:cubicBezTo>
                  <a:cubicBezTo>
                    <a:pt x="109926" y="19239"/>
                    <a:pt x="101518" y="18401"/>
                    <a:pt x="92736" y="14437"/>
                  </a:cubicBezTo>
                  <a:lnTo>
                    <a:pt x="91525" y="13873"/>
                  </a:lnTo>
                  <a:cubicBezTo>
                    <a:pt x="87967" y="12190"/>
                    <a:pt x="83547" y="10109"/>
                    <a:pt x="79708" y="13086"/>
                  </a:cubicBezTo>
                  <a:cubicBezTo>
                    <a:pt x="76723" y="15399"/>
                    <a:pt x="77179" y="18252"/>
                    <a:pt x="77544" y="20549"/>
                  </a:cubicBezTo>
                  <a:cubicBezTo>
                    <a:pt x="77826" y="22299"/>
                    <a:pt x="78066" y="23808"/>
                    <a:pt x="77146" y="25168"/>
                  </a:cubicBezTo>
                  <a:lnTo>
                    <a:pt x="76515" y="26105"/>
                  </a:lnTo>
                  <a:lnTo>
                    <a:pt x="81400" y="28444"/>
                  </a:lnTo>
                  <a:cubicBezTo>
                    <a:pt x="80803" y="29729"/>
                    <a:pt x="80670" y="30840"/>
                    <a:pt x="80977" y="31819"/>
                  </a:cubicBezTo>
                  <a:cubicBezTo>
                    <a:pt x="81566" y="33693"/>
                    <a:pt x="83614" y="34630"/>
                    <a:pt x="85786" y="35633"/>
                  </a:cubicBezTo>
                  <a:cubicBezTo>
                    <a:pt x="86674" y="36040"/>
                    <a:pt x="87619" y="36471"/>
                    <a:pt x="88531" y="37002"/>
                  </a:cubicBezTo>
                  <a:cubicBezTo>
                    <a:pt x="93565" y="39896"/>
                    <a:pt x="98557" y="43329"/>
                    <a:pt x="102969" y="46944"/>
                  </a:cubicBezTo>
                  <a:cubicBezTo>
                    <a:pt x="104528" y="48213"/>
                    <a:pt x="106070" y="49581"/>
                    <a:pt x="107621" y="50941"/>
                  </a:cubicBezTo>
                  <a:cubicBezTo>
                    <a:pt x="112804" y="55519"/>
                    <a:pt x="118161" y="60246"/>
                    <a:pt x="124787" y="62252"/>
                  </a:cubicBezTo>
                  <a:cubicBezTo>
                    <a:pt x="124670" y="62501"/>
                    <a:pt x="124554" y="62767"/>
                    <a:pt x="124430" y="63049"/>
                  </a:cubicBezTo>
                  <a:cubicBezTo>
                    <a:pt x="123592" y="64923"/>
                    <a:pt x="122199" y="68066"/>
                    <a:pt x="120897" y="68538"/>
                  </a:cubicBezTo>
                  <a:cubicBezTo>
                    <a:pt x="119562" y="69027"/>
                    <a:pt x="119197" y="68770"/>
                    <a:pt x="118418" y="68182"/>
                  </a:cubicBezTo>
                  <a:cubicBezTo>
                    <a:pt x="117788" y="67701"/>
                    <a:pt x="117008" y="67104"/>
                    <a:pt x="115640" y="66880"/>
                  </a:cubicBezTo>
                  <a:cubicBezTo>
                    <a:pt x="115117" y="66797"/>
                    <a:pt x="114653" y="66681"/>
                    <a:pt x="114213" y="66581"/>
                  </a:cubicBezTo>
                  <a:cubicBezTo>
                    <a:pt x="112215" y="66084"/>
                    <a:pt x="111162" y="65636"/>
                    <a:pt x="108890" y="68878"/>
                  </a:cubicBezTo>
                  <a:cubicBezTo>
                    <a:pt x="107132" y="71383"/>
                    <a:pt x="108185" y="75653"/>
                    <a:pt x="108185" y="78481"/>
                  </a:cubicBezTo>
                  <a:lnTo>
                    <a:pt x="108185" y="78730"/>
                  </a:lnTo>
                  <a:cubicBezTo>
                    <a:pt x="108185" y="79899"/>
                    <a:pt x="107513" y="81085"/>
                    <a:pt x="107646" y="82229"/>
                  </a:cubicBezTo>
                  <a:cubicBezTo>
                    <a:pt x="107911" y="84543"/>
                    <a:pt x="107745" y="86732"/>
                    <a:pt x="106991" y="88250"/>
                  </a:cubicBezTo>
                  <a:cubicBezTo>
                    <a:pt x="106435" y="89377"/>
                    <a:pt x="105042" y="90505"/>
                    <a:pt x="103790" y="91699"/>
                  </a:cubicBezTo>
                  <a:cubicBezTo>
                    <a:pt x="101692" y="93706"/>
                    <a:pt x="99212" y="95970"/>
                    <a:pt x="98847" y="99121"/>
                  </a:cubicBezTo>
                  <a:lnTo>
                    <a:pt x="98740" y="99677"/>
                  </a:lnTo>
                  <a:cubicBezTo>
                    <a:pt x="98142" y="99702"/>
                    <a:pt x="97537" y="99818"/>
                    <a:pt x="97064" y="100158"/>
                  </a:cubicBezTo>
                  <a:cubicBezTo>
                    <a:pt x="96741" y="100390"/>
                    <a:pt x="96666" y="100564"/>
                    <a:pt x="96235" y="101941"/>
                  </a:cubicBezTo>
                  <a:cubicBezTo>
                    <a:pt x="95920" y="102952"/>
                    <a:pt x="95248" y="105067"/>
                    <a:pt x="94867" y="105548"/>
                  </a:cubicBezTo>
                  <a:cubicBezTo>
                    <a:pt x="93739" y="106974"/>
                    <a:pt x="92164" y="108649"/>
                    <a:pt x="90787" y="110117"/>
                  </a:cubicBezTo>
                  <a:cubicBezTo>
                    <a:pt x="89983" y="110971"/>
                    <a:pt x="89220" y="111784"/>
                    <a:pt x="88598" y="112497"/>
                  </a:cubicBezTo>
                  <a:cubicBezTo>
                    <a:pt x="88432" y="112688"/>
                    <a:pt x="88200" y="111635"/>
                    <a:pt x="87943" y="111900"/>
                  </a:cubicBezTo>
                  <a:cubicBezTo>
                    <a:pt x="86956" y="112904"/>
                    <a:pt x="85670" y="114272"/>
                    <a:pt x="85214" y="114272"/>
                  </a:cubicBezTo>
                  <a:cubicBezTo>
                    <a:pt x="85065" y="114272"/>
                    <a:pt x="84916" y="114272"/>
                    <a:pt x="84783" y="114272"/>
                  </a:cubicBezTo>
                  <a:cubicBezTo>
                    <a:pt x="83896" y="114272"/>
                    <a:pt x="83067" y="115599"/>
                    <a:pt x="82793" y="116411"/>
                  </a:cubicBezTo>
                  <a:cubicBezTo>
                    <a:pt x="82693" y="116718"/>
                    <a:pt x="82702" y="117622"/>
                    <a:pt x="82834" y="117896"/>
                  </a:cubicBezTo>
                  <a:lnTo>
                    <a:pt x="81947" y="119529"/>
                  </a:lnTo>
                  <a:cubicBezTo>
                    <a:pt x="81516" y="120176"/>
                    <a:pt x="80869" y="121171"/>
                    <a:pt x="80139" y="122108"/>
                  </a:cubicBezTo>
                  <a:cubicBezTo>
                    <a:pt x="77469" y="125558"/>
                    <a:pt x="75354" y="128535"/>
                    <a:pt x="74998" y="130716"/>
                  </a:cubicBezTo>
                  <a:cubicBezTo>
                    <a:pt x="73364" y="130849"/>
                    <a:pt x="72717" y="131695"/>
                    <a:pt x="72203" y="132532"/>
                  </a:cubicBezTo>
                  <a:cubicBezTo>
                    <a:pt x="72062" y="132756"/>
                    <a:pt x="71946" y="132980"/>
                    <a:pt x="71805" y="133096"/>
                  </a:cubicBezTo>
                  <a:cubicBezTo>
                    <a:pt x="71523" y="133336"/>
                    <a:pt x="70959" y="133975"/>
                    <a:pt x="69997" y="135061"/>
                  </a:cubicBezTo>
                  <a:cubicBezTo>
                    <a:pt x="68919" y="136272"/>
                    <a:pt x="67584" y="137773"/>
                    <a:pt x="66788" y="138503"/>
                  </a:cubicBezTo>
                  <a:cubicBezTo>
                    <a:pt x="65354" y="139830"/>
                    <a:pt x="63994" y="141198"/>
                    <a:pt x="62642" y="142566"/>
                  </a:cubicBezTo>
                  <a:cubicBezTo>
                    <a:pt x="60038" y="145203"/>
                    <a:pt x="57575" y="147699"/>
                    <a:pt x="54598" y="149789"/>
                  </a:cubicBezTo>
                  <a:cubicBezTo>
                    <a:pt x="53901" y="150278"/>
                    <a:pt x="53180" y="150718"/>
                    <a:pt x="52475" y="151149"/>
                  </a:cubicBezTo>
                  <a:cubicBezTo>
                    <a:pt x="50800" y="152177"/>
                    <a:pt x="49075" y="153230"/>
                    <a:pt x="47632" y="154905"/>
                  </a:cubicBezTo>
                  <a:cubicBezTo>
                    <a:pt x="45227" y="157692"/>
                    <a:pt x="45178" y="158936"/>
                    <a:pt x="45302" y="161067"/>
                  </a:cubicBezTo>
                  <a:cubicBezTo>
                    <a:pt x="45344" y="161780"/>
                    <a:pt x="45385" y="162593"/>
                    <a:pt x="45302" y="163662"/>
                  </a:cubicBezTo>
                  <a:lnTo>
                    <a:pt x="45186" y="165114"/>
                  </a:lnTo>
                  <a:cubicBezTo>
                    <a:pt x="44821" y="169567"/>
                    <a:pt x="44440" y="174177"/>
                    <a:pt x="45203" y="178854"/>
                  </a:cubicBezTo>
                  <a:cubicBezTo>
                    <a:pt x="46720" y="188175"/>
                    <a:pt x="52226" y="193168"/>
                    <a:pt x="58056" y="198450"/>
                  </a:cubicBezTo>
                  <a:cubicBezTo>
                    <a:pt x="59831" y="200059"/>
                    <a:pt x="61663" y="201717"/>
                    <a:pt x="63421" y="203542"/>
                  </a:cubicBezTo>
                  <a:lnTo>
                    <a:pt x="63239" y="203807"/>
                  </a:lnTo>
                  <a:lnTo>
                    <a:pt x="64831" y="204960"/>
                  </a:lnTo>
                  <a:lnTo>
                    <a:pt x="64906" y="204877"/>
                  </a:lnTo>
                  <a:cubicBezTo>
                    <a:pt x="65063" y="204968"/>
                    <a:pt x="65246" y="205076"/>
                    <a:pt x="65470" y="205200"/>
                  </a:cubicBezTo>
                  <a:cubicBezTo>
                    <a:pt x="65934" y="206104"/>
                    <a:pt x="66498" y="206602"/>
                    <a:pt x="67203" y="206751"/>
                  </a:cubicBezTo>
                  <a:cubicBezTo>
                    <a:pt x="67883" y="206883"/>
                    <a:pt x="68596" y="206635"/>
                    <a:pt x="69276" y="206004"/>
                  </a:cubicBezTo>
                  <a:cubicBezTo>
                    <a:pt x="69574" y="205739"/>
                    <a:pt x="69765" y="205640"/>
                    <a:pt x="69782" y="205714"/>
                  </a:cubicBezTo>
                  <a:cubicBezTo>
                    <a:pt x="69790" y="205714"/>
                    <a:pt x="70097" y="205789"/>
                    <a:pt x="70512" y="206751"/>
                  </a:cubicBezTo>
                  <a:lnTo>
                    <a:pt x="70719" y="207223"/>
                  </a:lnTo>
                  <a:lnTo>
                    <a:pt x="71233" y="207315"/>
                  </a:lnTo>
                  <a:cubicBezTo>
                    <a:pt x="72012" y="207456"/>
                    <a:pt x="72800" y="207680"/>
                    <a:pt x="73563" y="207895"/>
                  </a:cubicBezTo>
                  <a:cubicBezTo>
                    <a:pt x="75611" y="208476"/>
                    <a:pt x="77743" y="209073"/>
                    <a:pt x="79526" y="208069"/>
                  </a:cubicBezTo>
                  <a:cubicBezTo>
                    <a:pt x="80073" y="207754"/>
                    <a:pt x="80546" y="207315"/>
                    <a:pt x="80944" y="206734"/>
                  </a:cubicBezTo>
                  <a:cubicBezTo>
                    <a:pt x="81035" y="207016"/>
                    <a:pt x="81126" y="207306"/>
                    <a:pt x="81217" y="207588"/>
                  </a:cubicBezTo>
                  <a:lnTo>
                    <a:pt x="81914" y="209819"/>
                  </a:lnTo>
                  <a:lnTo>
                    <a:pt x="83008" y="207754"/>
                  </a:lnTo>
                  <a:cubicBezTo>
                    <a:pt x="83564" y="206693"/>
                    <a:pt x="84120" y="206079"/>
                    <a:pt x="84601" y="205971"/>
                  </a:cubicBezTo>
                  <a:cubicBezTo>
                    <a:pt x="85247" y="205839"/>
                    <a:pt x="86151" y="206535"/>
                    <a:pt x="87113" y="207273"/>
                  </a:cubicBezTo>
                  <a:cubicBezTo>
                    <a:pt x="88084" y="208020"/>
                    <a:pt x="89153" y="208840"/>
                    <a:pt x="90414" y="209180"/>
                  </a:cubicBezTo>
                  <a:cubicBezTo>
                    <a:pt x="87263" y="221769"/>
                    <a:pt x="81507" y="232358"/>
                    <a:pt x="76267" y="241099"/>
                  </a:cubicBezTo>
                  <a:lnTo>
                    <a:pt x="74359" y="244316"/>
                  </a:lnTo>
                  <a:cubicBezTo>
                    <a:pt x="69160" y="253090"/>
                    <a:pt x="64251" y="261382"/>
                    <a:pt x="56514" y="267875"/>
                  </a:cubicBezTo>
                  <a:cubicBezTo>
                    <a:pt x="49573" y="273697"/>
                    <a:pt x="40774" y="277437"/>
                    <a:pt x="31055" y="278706"/>
                  </a:cubicBezTo>
                  <a:cubicBezTo>
                    <a:pt x="18699" y="280314"/>
                    <a:pt x="11526" y="277213"/>
                    <a:pt x="4569" y="267253"/>
                  </a:cubicBezTo>
                  <a:lnTo>
                    <a:pt x="3615" y="265893"/>
                  </a:lnTo>
                  <a:lnTo>
                    <a:pt x="2894" y="267386"/>
                  </a:lnTo>
                  <a:cubicBezTo>
                    <a:pt x="489" y="272329"/>
                    <a:pt x="-199" y="276384"/>
                    <a:pt x="505" y="281384"/>
                  </a:cubicBezTo>
                  <a:cubicBezTo>
                    <a:pt x="638" y="282263"/>
                    <a:pt x="564" y="282586"/>
                    <a:pt x="580" y="282611"/>
                  </a:cubicBezTo>
                  <a:cubicBezTo>
                    <a:pt x="-481" y="283341"/>
                    <a:pt x="-108" y="283905"/>
                    <a:pt x="1882" y="286915"/>
                  </a:cubicBezTo>
                  <a:cubicBezTo>
                    <a:pt x="3002" y="288599"/>
                    <a:pt x="4685" y="290008"/>
                    <a:pt x="6319" y="291377"/>
                  </a:cubicBezTo>
                  <a:cubicBezTo>
                    <a:pt x="6534" y="291559"/>
                    <a:pt x="6742" y="291733"/>
                    <a:pt x="6949" y="291907"/>
                  </a:cubicBezTo>
                  <a:cubicBezTo>
                    <a:pt x="6360" y="292272"/>
                    <a:pt x="5854" y="292761"/>
                    <a:pt x="5713" y="293433"/>
                  </a:cubicBezTo>
                  <a:cubicBezTo>
                    <a:pt x="5431" y="294752"/>
                    <a:pt x="6567" y="295821"/>
                    <a:pt x="7770" y="296958"/>
                  </a:cubicBezTo>
                  <a:cubicBezTo>
                    <a:pt x="9511" y="298599"/>
                    <a:pt x="10598" y="299785"/>
                    <a:pt x="9868" y="301195"/>
                  </a:cubicBezTo>
                  <a:lnTo>
                    <a:pt x="9420" y="302066"/>
                  </a:lnTo>
                  <a:lnTo>
                    <a:pt x="10291" y="302514"/>
                  </a:lnTo>
                  <a:cubicBezTo>
                    <a:pt x="13442" y="304139"/>
                    <a:pt x="15822" y="305084"/>
                    <a:pt x="17356" y="305308"/>
                  </a:cubicBezTo>
                  <a:cubicBezTo>
                    <a:pt x="18185" y="305424"/>
                    <a:pt x="19429" y="305316"/>
                    <a:pt x="20532" y="305217"/>
                  </a:cubicBezTo>
                  <a:cubicBezTo>
                    <a:pt x="21162" y="305159"/>
                    <a:pt x="21660" y="305068"/>
                    <a:pt x="21884" y="305117"/>
                  </a:cubicBezTo>
                  <a:cubicBezTo>
                    <a:pt x="23219" y="305449"/>
                    <a:pt x="24197" y="305789"/>
                    <a:pt x="25035" y="306079"/>
                  </a:cubicBezTo>
                  <a:cubicBezTo>
                    <a:pt x="26967" y="306751"/>
                    <a:pt x="28385" y="307249"/>
                    <a:pt x="31570" y="306950"/>
                  </a:cubicBezTo>
                  <a:lnTo>
                    <a:pt x="32938" y="306834"/>
                  </a:lnTo>
                  <a:cubicBezTo>
                    <a:pt x="39953" y="306212"/>
                    <a:pt x="44597" y="305797"/>
                    <a:pt x="51223" y="307298"/>
                  </a:cubicBezTo>
                  <a:lnTo>
                    <a:pt x="53586" y="307829"/>
                  </a:lnTo>
                  <a:lnTo>
                    <a:pt x="52890" y="306776"/>
                  </a:lnTo>
                  <a:lnTo>
                    <a:pt x="53354" y="306195"/>
                  </a:lnTo>
                  <a:cubicBezTo>
                    <a:pt x="54042" y="305333"/>
                    <a:pt x="56381" y="304313"/>
                    <a:pt x="58263" y="303492"/>
                  </a:cubicBezTo>
                  <a:cubicBezTo>
                    <a:pt x="59598" y="302912"/>
                    <a:pt x="60851" y="302364"/>
                    <a:pt x="61738" y="301817"/>
                  </a:cubicBezTo>
                  <a:cubicBezTo>
                    <a:pt x="64715" y="299976"/>
                    <a:pt x="66216" y="298376"/>
                    <a:pt x="68115" y="296360"/>
                  </a:cubicBezTo>
                  <a:cubicBezTo>
                    <a:pt x="68571" y="295871"/>
                    <a:pt x="69060" y="295357"/>
                    <a:pt x="69591" y="294801"/>
                  </a:cubicBezTo>
                  <a:cubicBezTo>
                    <a:pt x="70122" y="294262"/>
                    <a:pt x="71142" y="293566"/>
                    <a:pt x="72220" y="292828"/>
                  </a:cubicBezTo>
                  <a:cubicBezTo>
                    <a:pt x="73091" y="292239"/>
                    <a:pt x="73986" y="291617"/>
                    <a:pt x="74741" y="291012"/>
                  </a:cubicBezTo>
                  <a:cubicBezTo>
                    <a:pt x="77187" y="289063"/>
                    <a:pt x="78953" y="287454"/>
                    <a:pt x="81101" y="285232"/>
                  </a:cubicBezTo>
                  <a:cubicBezTo>
                    <a:pt x="81068" y="285522"/>
                    <a:pt x="80935" y="285854"/>
                    <a:pt x="80745" y="286310"/>
                  </a:cubicBezTo>
                  <a:cubicBezTo>
                    <a:pt x="80396" y="287139"/>
                    <a:pt x="79965" y="288167"/>
                    <a:pt x="80338" y="289420"/>
                  </a:cubicBezTo>
                  <a:lnTo>
                    <a:pt x="80521" y="290042"/>
                  </a:lnTo>
                  <a:lnTo>
                    <a:pt x="81176" y="290108"/>
                  </a:lnTo>
                  <a:cubicBezTo>
                    <a:pt x="83116" y="290290"/>
                    <a:pt x="87744" y="287894"/>
                    <a:pt x="88705" y="286484"/>
                  </a:cubicBezTo>
                  <a:cubicBezTo>
                    <a:pt x="89385" y="285497"/>
                    <a:pt x="89618" y="284801"/>
                    <a:pt x="89493" y="284162"/>
                  </a:cubicBezTo>
                  <a:cubicBezTo>
                    <a:pt x="89361" y="283490"/>
                    <a:pt x="88846" y="283167"/>
                    <a:pt x="88498" y="283059"/>
                  </a:cubicBezTo>
                  <a:cubicBezTo>
                    <a:pt x="88498" y="283051"/>
                    <a:pt x="88506" y="282835"/>
                    <a:pt x="88921" y="282122"/>
                  </a:cubicBezTo>
                  <a:cubicBezTo>
                    <a:pt x="89029" y="281882"/>
                    <a:pt x="89120" y="281774"/>
                    <a:pt x="89311" y="281824"/>
                  </a:cubicBezTo>
                  <a:cubicBezTo>
                    <a:pt x="90339" y="282363"/>
                    <a:pt x="91210" y="282445"/>
                    <a:pt x="91906" y="282031"/>
                  </a:cubicBezTo>
                  <a:cubicBezTo>
                    <a:pt x="92810" y="281500"/>
                    <a:pt x="93001" y="280389"/>
                    <a:pt x="93034" y="279684"/>
                  </a:cubicBezTo>
                  <a:cubicBezTo>
                    <a:pt x="93847" y="278871"/>
                    <a:pt x="93963" y="277793"/>
                    <a:pt x="94046" y="277039"/>
                  </a:cubicBezTo>
                  <a:cubicBezTo>
                    <a:pt x="94054" y="276972"/>
                    <a:pt x="94062" y="276898"/>
                    <a:pt x="94071" y="276823"/>
                  </a:cubicBezTo>
                  <a:cubicBezTo>
                    <a:pt x="94253" y="276906"/>
                    <a:pt x="94519" y="277055"/>
                    <a:pt x="94900" y="277296"/>
                  </a:cubicBezTo>
                  <a:lnTo>
                    <a:pt x="95854" y="277909"/>
                  </a:lnTo>
                  <a:lnTo>
                    <a:pt x="96318" y="276873"/>
                  </a:lnTo>
                  <a:cubicBezTo>
                    <a:pt x="97728" y="273722"/>
                    <a:pt x="100008" y="269949"/>
                    <a:pt x="101526" y="267859"/>
                  </a:cubicBezTo>
                  <a:cubicBezTo>
                    <a:pt x="101650" y="267693"/>
                    <a:pt x="101957" y="267428"/>
                    <a:pt x="102256" y="267179"/>
                  </a:cubicBezTo>
                  <a:cubicBezTo>
                    <a:pt x="103193" y="266391"/>
                    <a:pt x="104470" y="265305"/>
                    <a:pt x="104660" y="263538"/>
                  </a:cubicBezTo>
                  <a:lnTo>
                    <a:pt x="104718" y="262925"/>
                  </a:lnTo>
                  <a:lnTo>
                    <a:pt x="102430" y="261498"/>
                  </a:lnTo>
                  <a:cubicBezTo>
                    <a:pt x="102620" y="260876"/>
                    <a:pt x="102803" y="260255"/>
                    <a:pt x="102994" y="259633"/>
                  </a:cubicBezTo>
                  <a:cubicBezTo>
                    <a:pt x="104320" y="260047"/>
                    <a:pt x="105705" y="259815"/>
                    <a:pt x="106991" y="258977"/>
                  </a:cubicBezTo>
                  <a:cubicBezTo>
                    <a:pt x="109188" y="257543"/>
                    <a:pt x="110722" y="254458"/>
                    <a:pt x="110424" y="252103"/>
                  </a:cubicBezTo>
                  <a:cubicBezTo>
                    <a:pt x="110299" y="251133"/>
                    <a:pt x="109876" y="250361"/>
                    <a:pt x="109205" y="249864"/>
                  </a:cubicBezTo>
                  <a:cubicBezTo>
                    <a:pt x="109520" y="249358"/>
                    <a:pt x="110117" y="249176"/>
                    <a:pt x="111369" y="249433"/>
                  </a:cubicBezTo>
                  <a:lnTo>
                    <a:pt x="112356" y="249632"/>
                  </a:lnTo>
                  <a:lnTo>
                    <a:pt x="112522" y="248628"/>
                  </a:lnTo>
                  <a:cubicBezTo>
                    <a:pt x="112721" y="247459"/>
                    <a:pt x="113177" y="246563"/>
                    <a:pt x="113666" y="245626"/>
                  </a:cubicBezTo>
                  <a:cubicBezTo>
                    <a:pt x="114230" y="244523"/>
                    <a:pt x="114869" y="243280"/>
                    <a:pt x="115117" y="241522"/>
                  </a:cubicBezTo>
                  <a:cubicBezTo>
                    <a:pt x="115316" y="240079"/>
                    <a:pt x="115059" y="239009"/>
                    <a:pt x="114761" y="237773"/>
                  </a:cubicBezTo>
                  <a:cubicBezTo>
                    <a:pt x="114736" y="237641"/>
                    <a:pt x="114703" y="237500"/>
                    <a:pt x="114670" y="237367"/>
                  </a:cubicBezTo>
                  <a:cubicBezTo>
                    <a:pt x="115598" y="237666"/>
                    <a:pt x="116303" y="237425"/>
                    <a:pt x="116776" y="237077"/>
                  </a:cubicBezTo>
                  <a:cubicBezTo>
                    <a:pt x="117995" y="236156"/>
                    <a:pt x="118152" y="233934"/>
                    <a:pt x="117613" y="231993"/>
                  </a:cubicBezTo>
                  <a:cubicBezTo>
                    <a:pt x="117978" y="231902"/>
                    <a:pt x="118293" y="231711"/>
                    <a:pt x="118484" y="231355"/>
                  </a:cubicBezTo>
                  <a:cubicBezTo>
                    <a:pt x="118609" y="231123"/>
                    <a:pt x="118650" y="230907"/>
                    <a:pt x="118625" y="230700"/>
                  </a:cubicBezTo>
                  <a:cubicBezTo>
                    <a:pt x="118667" y="230716"/>
                    <a:pt x="118700" y="230741"/>
                    <a:pt x="118733" y="230758"/>
                  </a:cubicBezTo>
                  <a:lnTo>
                    <a:pt x="119985" y="231388"/>
                  </a:lnTo>
                  <a:lnTo>
                    <a:pt x="120143" y="229995"/>
                  </a:lnTo>
                  <a:cubicBezTo>
                    <a:pt x="120267" y="228925"/>
                    <a:pt x="120433" y="227839"/>
                    <a:pt x="120640" y="226752"/>
                  </a:cubicBezTo>
                  <a:lnTo>
                    <a:pt x="121105" y="225641"/>
                  </a:lnTo>
                  <a:lnTo>
                    <a:pt x="120848" y="225674"/>
                  </a:lnTo>
                  <a:cubicBezTo>
                    <a:pt x="122100" y="219637"/>
                    <a:pt x="124405" y="213385"/>
                    <a:pt x="126652" y="207298"/>
                  </a:cubicBezTo>
                  <a:cubicBezTo>
                    <a:pt x="127432" y="205192"/>
                    <a:pt x="128211" y="203077"/>
                    <a:pt x="128941" y="200987"/>
                  </a:cubicBezTo>
                  <a:cubicBezTo>
                    <a:pt x="137482" y="207066"/>
                    <a:pt x="145576" y="213385"/>
                    <a:pt x="153189" y="219919"/>
                  </a:cubicBezTo>
                  <a:cubicBezTo>
                    <a:pt x="156995" y="223187"/>
                    <a:pt x="160685" y="226512"/>
                    <a:pt x="164243" y="229870"/>
                  </a:cubicBezTo>
                  <a:cubicBezTo>
                    <a:pt x="186633" y="249068"/>
                    <a:pt x="205963" y="273232"/>
                    <a:pt x="233992" y="287728"/>
                  </a:cubicBezTo>
                  <a:cubicBezTo>
                    <a:pt x="236894" y="288698"/>
                    <a:pt x="238826" y="293524"/>
                    <a:pt x="241729" y="296427"/>
                  </a:cubicBezTo>
                  <a:cubicBezTo>
                    <a:pt x="244631" y="298359"/>
                    <a:pt x="247525" y="301261"/>
                    <a:pt x="251398" y="301261"/>
                  </a:cubicBezTo>
                  <a:cubicBezTo>
                    <a:pt x="250428" y="299329"/>
                    <a:pt x="251398" y="295465"/>
                    <a:pt x="252368" y="295465"/>
                  </a:cubicBezTo>
                  <a:cubicBezTo>
                    <a:pt x="262999" y="289668"/>
                    <a:pt x="274601" y="296435"/>
                    <a:pt x="285248" y="300366"/>
                  </a:cubicBezTo>
                  <a:cubicBezTo>
                    <a:pt x="289088" y="301742"/>
                    <a:pt x="293126" y="303019"/>
                    <a:pt x="297057" y="304014"/>
                  </a:cubicBezTo>
                  <a:cubicBezTo>
                    <a:pt x="302256" y="305333"/>
                    <a:pt x="307497" y="306552"/>
                    <a:pt x="312755" y="307771"/>
                  </a:cubicBezTo>
                  <a:cubicBezTo>
                    <a:pt x="317382" y="308849"/>
                    <a:pt x="322018" y="309927"/>
                    <a:pt x="326637" y="311071"/>
                  </a:cubicBezTo>
                  <a:lnTo>
                    <a:pt x="328055" y="311436"/>
                  </a:lnTo>
                  <a:cubicBezTo>
                    <a:pt x="331612" y="312357"/>
                    <a:pt x="337268" y="313816"/>
                    <a:pt x="341994" y="313816"/>
                  </a:cubicBezTo>
                  <a:cubicBezTo>
                    <a:pt x="345950" y="313816"/>
                    <a:pt x="349259" y="312788"/>
                    <a:pt x="350138" y="309571"/>
                  </a:cubicBezTo>
                  <a:lnTo>
                    <a:pt x="350411" y="308542"/>
                  </a:lnTo>
                  <a:lnTo>
                    <a:pt x="349292" y="308376"/>
                  </a:lnTo>
                  <a:close/>
                  <a:moveTo>
                    <a:pt x="148628" y="95016"/>
                  </a:moveTo>
                  <a:cubicBezTo>
                    <a:pt x="148122" y="95232"/>
                    <a:pt x="147765" y="95920"/>
                    <a:pt x="147177" y="97065"/>
                  </a:cubicBezTo>
                  <a:lnTo>
                    <a:pt x="146530" y="98309"/>
                  </a:lnTo>
                  <a:cubicBezTo>
                    <a:pt x="145336" y="100548"/>
                    <a:pt x="144564" y="103500"/>
                    <a:pt x="143818" y="106352"/>
                  </a:cubicBezTo>
                  <a:cubicBezTo>
                    <a:pt x="143387" y="108003"/>
                    <a:pt x="142972" y="109578"/>
                    <a:pt x="142491" y="110980"/>
                  </a:cubicBezTo>
                  <a:cubicBezTo>
                    <a:pt x="136852" y="106817"/>
                    <a:pt x="142126" y="96111"/>
                    <a:pt x="146024" y="88183"/>
                  </a:cubicBezTo>
                  <a:cubicBezTo>
                    <a:pt x="146828" y="86566"/>
                    <a:pt x="147541" y="85107"/>
                    <a:pt x="148089" y="83846"/>
                  </a:cubicBezTo>
                  <a:cubicBezTo>
                    <a:pt x="149250" y="85140"/>
                    <a:pt x="148893" y="86774"/>
                    <a:pt x="148180" y="89104"/>
                  </a:cubicBezTo>
                  <a:cubicBezTo>
                    <a:pt x="147583" y="91127"/>
                    <a:pt x="146895" y="93416"/>
                    <a:pt x="148628" y="95016"/>
                  </a:cubicBezTo>
                  <a:close/>
                  <a:moveTo>
                    <a:pt x="139481" y="134846"/>
                  </a:moveTo>
                  <a:cubicBezTo>
                    <a:pt x="141222" y="134149"/>
                    <a:pt x="141679" y="133229"/>
                    <a:pt x="142085" y="132126"/>
                  </a:cubicBezTo>
                  <a:cubicBezTo>
                    <a:pt x="142292" y="131545"/>
                    <a:pt x="142475" y="131048"/>
                    <a:pt x="143130" y="130484"/>
                  </a:cubicBezTo>
                  <a:lnTo>
                    <a:pt x="143586" y="130102"/>
                  </a:lnTo>
                  <a:lnTo>
                    <a:pt x="143445" y="129522"/>
                  </a:lnTo>
                  <a:cubicBezTo>
                    <a:pt x="143271" y="128767"/>
                    <a:pt x="143321" y="128452"/>
                    <a:pt x="143296" y="128394"/>
                  </a:cubicBezTo>
                  <a:cubicBezTo>
                    <a:pt x="143379" y="128369"/>
                    <a:pt x="143594" y="128402"/>
                    <a:pt x="144017" y="128560"/>
                  </a:cubicBezTo>
                  <a:lnTo>
                    <a:pt x="148926" y="128917"/>
                  </a:lnTo>
                  <a:cubicBezTo>
                    <a:pt x="149963" y="128925"/>
                    <a:pt x="151132" y="128767"/>
                    <a:pt x="152476" y="128585"/>
                  </a:cubicBezTo>
                  <a:cubicBezTo>
                    <a:pt x="154739" y="128286"/>
                    <a:pt x="157841" y="127863"/>
                    <a:pt x="159002" y="128568"/>
                  </a:cubicBezTo>
                  <a:cubicBezTo>
                    <a:pt x="159474" y="128850"/>
                    <a:pt x="159748" y="129149"/>
                    <a:pt x="159756" y="129373"/>
                  </a:cubicBezTo>
                  <a:cubicBezTo>
                    <a:pt x="159773" y="130293"/>
                    <a:pt x="157211" y="131935"/>
                    <a:pt x="155685" y="132914"/>
                  </a:cubicBezTo>
                  <a:cubicBezTo>
                    <a:pt x="154955" y="133378"/>
                    <a:pt x="154250" y="133834"/>
                    <a:pt x="153695" y="134249"/>
                  </a:cubicBezTo>
                  <a:cubicBezTo>
                    <a:pt x="152956" y="134796"/>
                    <a:pt x="152061" y="135517"/>
                    <a:pt x="151066" y="136314"/>
                  </a:cubicBezTo>
                  <a:cubicBezTo>
                    <a:pt x="148080" y="138718"/>
                    <a:pt x="143818" y="142152"/>
                    <a:pt x="140493" y="143354"/>
                  </a:cubicBezTo>
                  <a:cubicBezTo>
                    <a:pt x="140393" y="143213"/>
                    <a:pt x="140277" y="143089"/>
                    <a:pt x="140128" y="142997"/>
                  </a:cubicBezTo>
                  <a:cubicBezTo>
                    <a:pt x="140800" y="139904"/>
                    <a:pt x="140791" y="138154"/>
                    <a:pt x="139481" y="134846"/>
                  </a:cubicBezTo>
                  <a:close/>
                  <a:moveTo>
                    <a:pt x="137682" y="133560"/>
                  </a:moveTo>
                  <a:lnTo>
                    <a:pt x="137441" y="134481"/>
                  </a:lnTo>
                  <a:cubicBezTo>
                    <a:pt x="137060" y="135924"/>
                    <a:pt x="136786" y="137350"/>
                    <a:pt x="136529" y="138718"/>
                  </a:cubicBezTo>
                  <a:cubicBezTo>
                    <a:pt x="135724" y="142873"/>
                    <a:pt x="135078" y="146273"/>
                    <a:pt x="131835" y="148611"/>
                  </a:cubicBezTo>
                  <a:cubicBezTo>
                    <a:pt x="131885" y="148089"/>
                    <a:pt x="131926" y="147567"/>
                    <a:pt x="131985" y="147036"/>
                  </a:cubicBezTo>
                  <a:cubicBezTo>
                    <a:pt x="132573" y="140725"/>
                    <a:pt x="133237" y="133569"/>
                    <a:pt x="135882" y="128593"/>
                  </a:cubicBezTo>
                  <a:cubicBezTo>
                    <a:pt x="136894" y="126694"/>
                    <a:pt x="137516" y="125881"/>
                    <a:pt x="137856" y="125533"/>
                  </a:cubicBezTo>
                  <a:cubicBezTo>
                    <a:pt x="138229" y="127001"/>
                    <a:pt x="137872" y="131363"/>
                    <a:pt x="137682" y="133560"/>
                  </a:cubicBezTo>
                  <a:close/>
                  <a:moveTo>
                    <a:pt x="111236" y="124049"/>
                  </a:moveTo>
                  <a:cubicBezTo>
                    <a:pt x="111095" y="124638"/>
                    <a:pt x="110963" y="125226"/>
                    <a:pt x="110847" y="125815"/>
                  </a:cubicBezTo>
                  <a:lnTo>
                    <a:pt x="110739" y="126396"/>
                  </a:lnTo>
                  <a:cubicBezTo>
                    <a:pt x="110681" y="126686"/>
                    <a:pt x="110623" y="127026"/>
                    <a:pt x="110556" y="127432"/>
                  </a:cubicBezTo>
                  <a:cubicBezTo>
                    <a:pt x="110540" y="127523"/>
                    <a:pt x="110523" y="124264"/>
                    <a:pt x="110507" y="124364"/>
                  </a:cubicBezTo>
                  <a:lnTo>
                    <a:pt x="110457" y="121296"/>
                  </a:lnTo>
                  <a:lnTo>
                    <a:pt x="110474" y="121296"/>
                  </a:lnTo>
                  <a:cubicBezTo>
                    <a:pt x="110258" y="121296"/>
                    <a:pt x="110067" y="127341"/>
                    <a:pt x="109860" y="128718"/>
                  </a:cubicBezTo>
                  <a:cubicBezTo>
                    <a:pt x="108956" y="134912"/>
                    <a:pt x="108035" y="142997"/>
                    <a:pt x="105432" y="148213"/>
                  </a:cubicBezTo>
                  <a:cubicBezTo>
                    <a:pt x="104826" y="149424"/>
                    <a:pt x="103342" y="152194"/>
                    <a:pt x="101775" y="154242"/>
                  </a:cubicBezTo>
                  <a:cubicBezTo>
                    <a:pt x="98582" y="158413"/>
                    <a:pt x="96310" y="161946"/>
                    <a:pt x="95887" y="164177"/>
                  </a:cubicBezTo>
                  <a:cubicBezTo>
                    <a:pt x="95174" y="164036"/>
                    <a:pt x="94427" y="164061"/>
                    <a:pt x="93656" y="163862"/>
                  </a:cubicBezTo>
                  <a:cubicBezTo>
                    <a:pt x="90994" y="163173"/>
                    <a:pt x="87992" y="162502"/>
                    <a:pt x="85645" y="163994"/>
                  </a:cubicBezTo>
                  <a:cubicBezTo>
                    <a:pt x="81839" y="166382"/>
                    <a:pt x="82627" y="170769"/>
                    <a:pt x="83324" y="173124"/>
                  </a:cubicBezTo>
                  <a:cubicBezTo>
                    <a:pt x="77096" y="174468"/>
                    <a:pt x="73066" y="175322"/>
                    <a:pt x="67087" y="174111"/>
                  </a:cubicBezTo>
                  <a:cubicBezTo>
                    <a:pt x="69301" y="171433"/>
                    <a:pt x="71208" y="168456"/>
                    <a:pt x="73057" y="165553"/>
                  </a:cubicBezTo>
                  <a:cubicBezTo>
                    <a:pt x="74683" y="163007"/>
                    <a:pt x="76366" y="160379"/>
                    <a:pt x="78207" y="158024"/>
                  </a:cubicBezTo>
                  <a:cubicBezTo>
                    <a:pt x="80114" y="155594"/>
                    <a:pt x="81889" y="153504"/>
                    <a:pt x="83771" y="151298"/>
                  </a:cubicBezTo>
                  <a:cubicBezTo>
                    <a:pt x="85281" y="149524"/>
                    <a:pt x="86798" y="147741"/>
                    <a:pt x="88399" y="145759"/>
                  </a:cubicBezTo>
                  <a:cubicBezTo>
                    <a:pt x="90157" y="143578"/>
                    <a:pt x="91633" y="141289"/>
                    <a:pt x="93059" y="139067"/>
                  </a:cubicBezTo>
                  <a:cubicBezTo>
                    <a:pt x="94850" y="136280"/>
                    <a:pt x="96542" y="133652"/>
                    <a:pt x="98615" y="131496"/>
                  </a:cubicBezTo>
                  <a:cubicBezTo>
                    <a:pt x="99055" y="131039"/>
                    <a:pt x="99726" y="130227"/>
                    <a:pt x="100498" y="129298"/>
                  </a:cubicBezTo>
                  <a:cubicBezTo>
                    <a:pt x="101667" y="127897"/>
                    <a:pt x="103972" y="125119"/>
                    <a:pt x="105017" y="124389"/>
                  </a:cubicBezTo>
                  <a:lnTo>
                    <a:pt x="105647" y="125177"/>
                  </a:lnTo>
                  <a:lnTo>
                    <a:pt x="106327" y="123817"/>
                  </a:lnTo>
                  <a:cubicBezTo>
                    <a:pt x="106924" y="122622"/>
                    <a:pt x="107364" y="121594"/>
                    <a:pt x="107745" y="120690"/>
                  </a:cubicBezTo>
                  <a:cubicBezTo>
                    <a:pt x="108400" y="119140"/>
                    <a:pt x="108873" y="118045"/>
                    <a:pt x="109719" y="117091"/>
                  </a:cubicBezTo>
                  <a:lnTo>
                    <a:pt x="109777" y="117116"/>
                  </a:lnTo>
                  <a:cubicBezTo>
                    <a:pt x="112464" y="118144"/>
                    <a:pt x="112099" y="120309"/>
                    <a:pt x="111236" y="124049"/>
                  </a:cubicBez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="" xmlns:a16="http://schemas.microsoft.com/office/drawing/2014/main" id="{1521D3E5-B9F5-40E1-807D-34D29A9F2DDE}"/>
                </a:ext>
              </a:extLst>
            </p:cNvPr>
            <p:cNvSpPr/>
            <p:nvPr/>
          </p:nvSpPr>
          <p:spPr>
            <a:xfrm>
              <a:off x="6580624" y="1846982"/>
              <a:ext cx="84800" cy="99147"/>
            </a:xfrm>
            <a:custGeom>
              <a:avLst/>
              <a:gdLst>
                <a:gd name="connsiteX0" fmla="*/ 81201 w 84800"/>
                <a:gd name="connsiteY0" fmla="*/ 87273 h 99147"/>
                <a:gd name="connsiteX1" fmla="*/ 80961 w 84800"/>
                <a:gd name="connsiteY1" fmla="*/ 82679 h 99147"/>
                <a:gd name="connsiteX2" fmla="*/ 82495 w 84800"/>
                <a:gd name="connsiteY2" fmla="*/ 76443 h 99147"/>
                <a:gd name="connsiteX3" fmla="*/ 83374 w 84800"/>
                <a:gd name="connsiteY3" fmla="*/ 71459 h 99147"/>
                <a:gd name="connsiteX4" fmla="*/ 81997 w 84800"/>
                <a:gd name="connsiteY4" fmla="*/ 62279 h 99147"/>
                <a:gd name="connsiteX5" fmla="*/ 82569 w 84800"/>
                <a:gd name="connsiteY5" fmla="*/ 55703 h 99147"/>
                <a:gd name="connsiteX6" fmla="*/ 75653 w 84800"/>
                <a:gd name="connsiteY6" fmla="*/ 40694 h 99147"/>
                <a:gd name="connsiteX7" fmla="*/ 37698 w 84800"/>
                <a:gd name="connsiteY7" fmla="*/ 4472 h 99147"/>
                <a:gd name="connsiteX8" fmla="*/ 0 w 84800"/>
                <a:gd name="connsiteY8" fmla="*/ 16073 h 99147"/>
                <a:gd name="connsiteX9" fmla="*/ 18368 w 84800"/>
                <a:gd name="connsiteY9" fmla="*/ 30569 h 99147"/>
                <a:gd name="connsiteX10" fmla="*/ 14504 w 84800"/>
                <a:gd name="connsiteY10" fmla="*/ 33471 h 99147"/>
                <a:gd name="connsiteX11" fmla="*/ 26105 w 84800"/>
                <a:gd name="connsiteY11" fmla="*/ 40238 h 99147"/>
                <a:gd name="connsiteX12" fmla="*/ 35774 w 84800"/>
                <a:gd name="connsiteY12" fmla="*/ 64402 h 99147"/>
                <a:gd name="connsiteX13" fmla="*/ 32872 w 84800"/>
                <a:gd name="connsiteY13" fmla="*/ 64402 h 99147"/>
                <a:gd name="connsiteX14" fmla="*/ 42723 w 84800"/>
                <a:gd name="connsiteY14" fmla="*/ 79105 h 99147"/>
                <a:gd name="connsiteX15" fmla="*/ 46405 w 84800"/>
                <a:gd name="connsiteY15" fmla="*/ 94363 h 99147"/>
                <a:gd name="connsiteX16" fmla="*/ 59367 w 84800"/>
                <a:gd name="connsiteY16" fmla="*/ 98443 h 99147"/>
                <a:gd name="connsiteX17" fmla="*/ 61995 w 84800"/>
                <a:gd name="connsiteY17" fmla="*/ 97365 h 99147"/>
                <a:gd name="connsiteX18" fmla="*/ 66706 w 84800"/>
                <a:gd name="connsiteY18" fmla="*/ 92348 h 99147"/>
                <a:gd name="connsiteX19" fmla="*/ 68804 w 84800"/>
                <a:gd name="connsiteY19" fmla="*/ 91179 h 99147"/>
                <a:gd name="connsiteX20" fmla="*/ 80189 w 84800"/>
                <a:gd name="connsiteY20" fmla="*/ 94853 h 99147"/>
                <a:gd name="connsiteX21" fmla="*/ 82014 w 84800"/>
                <a:gd name="connsiteY21" fmla="*/ 92655 h 99147"/>
                <a:gd name="connsiteX22" fmla="*/ 84800 w 84800"/>
                <a:gd name="connsiteY22" fmla="*/ 80855 h 99147"/>
                <a:gd name="connsiteX23" fmla="*/ 81981 w 84800"/>
                <a:gd name="connsiteY23" fmla="*/ 85524 h 99147"/>
                <a:gd name="connsiteX24" fmla="*/ 81201 w 84800"/>
                <a:gd name="connsiteY24" fmla="*/ 87273 h 99147"/>
                <a:gd name="connsiteX25" fmla="*/ 81201 w 84800"/>
                <a:gd name="connsiteY25" fmla="*/ 87273 h 99147"/>
                <a:gd name="connsiteX26" fmla="*/ 81168 w 84800"/>
                <a:gd name="connsiteY26" fmla="*/ 79047 h 99147"/>
                <a:gd name="connsiteX27" fmla="*/ 81782 w 84800"/>
                <a:gd name="connsiteY27" fmla="*/ 81137 h 99147"/>
                <a:gd name="connsiteX28" fmla="*/ 81168 w 84800"/>
                <a:gd name="connsiteY28" fmla="*/ 79047 h 991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84800" h="99147">
                  <a:moveTo>
                    <a:pt x="81201" y="87273"/>
                  </a:moveTo>
                  <a:cubicBezTo>
                    <a:pt x="80554" y="86336"/>
                    <a:pt x="80612" y="84644"/>
                    <a:pt x="80961" y="82679"/>
                  </a:cubicBezTo>
                  <a:cubicBezTo>
                    <a:pt x="81309" y="80714"/>
                    <a:pt x="81956" y="78475"/>
                    <a:pt x="82495" y="76443"/>
                  </a:cubicBezTo>
                  <a:cubicBezTo>
                    <a:pt x="83034" y="74411"/>
                    <a:pt x="83457" y="72587"/>
                    <a:pt x="83374" y="71459"/>
                  </a:cubicBezTo>
                  <a:cubicBezTo>
                    <a:pt x="83150" y="68457"/>
                    <a:pt x="81442" y="66019"/>
                    <a:pt x="81997" y="62279"/>
                  </a:cubicBezTo>
                  <a:cubicBezTo>
                    <a:pt x="82420" y="59468"/>
                    <a:pt x="83050" y="58946"/>
                    <a:pt x="82569" y="55703"/>
                  </a:cubicBezTo>
                  <a:cubicBezTo>
                    <a:pt x="81674" y="49733"/>
                    <a:pt x="79144" y="44956"/>
                    <a:pt x="75653" y="40694"/>
                  </a:cubicBezTo>
                  <a:cubicBezTo>
                    <a:pt x="61863" y="28636"/>
                    <a:pt x="52202" y="16065"/>
                    <a:pt x="37698" y="4472"/>
                  </a:cubicBezTo>
                  <a:cubicBezTo>
                    <a:pt x="24165" y="-7130"/>
                    <a:pt x="10631" y="6404"/>
                    <a:pt x="0" y="16073"/>
                  </a:cubicBezTo>
                  <a:cubicBezTo>
                    <a:pt x="6767" y="19937"/>
                    <a:pt x="14495" y="22840"/>
                    <a:pt x="18368" y="30569"/>
                  </a:cubicBezTo>
                  <a:cubicBezTo>
                    <a:pt x="18368" y="31539"/>
                    <a:pt x="16436" y="32501"/>
                    <a:pt x="14504" y="33471"/>
                  </a:cubicBezTo>
                  <a:cubicBezTo>
                    <a:pt x="21271" y="33471"/>
                    <a:pt x="21271" y="46034"/>
                    <a:pt x="26105" y="40238"/>
                  </a:cubicBezTo>
                  <a:cubicBezTo>
                    <a:pt x="26105" y="49907"/>
                    <a:pt x="33842" y="55703"/>
                    <a:pt x="35774" y="64402"/>
                  </a:cubicBezTo>
                  <a:cubicBezTo>
                    <a:pt x="36744" y="66334"/>
                    <a:pt x="33842" y="64402"/>
                    <a:pt x="32872" y="64402"/>
                  </a:cubicBezTo>
                  <a:cubicBezTo>
                    <a:pt x="39639" y="67305"/>
                    <a:pt x="39639" y="73101"/>
                    <a:pt x="42723" y="79105"/>
                  </a:cubicBezTo>
                  <a:cubicBezTo>
                    <a:pt x="50270" y="80838"/>
                    <a:pt x="50270" y="89537"/>
                    <a:pt x="46405" y="94363"/>
                  </a:cubicBezTo>
                  <a:cubicBezTo>
                    <a:pt x="50270" y="95334"/>
                    <a:pt x="53172" y="101130"/>
                    <a:pt x="59367" y="98443"/>
                  </a:cubicBezTo>
                  <a:cubicBezTo>
                    <a:pt x="60271" y="98211"/>
                    <a:pt x="61150" y="97863"/>
                    <a:pt x="61995" y="97365"/>
                  </a:cubicBezTo>
                  <a:cubicBezTo>
                    <a:pt x="63687" y="96370"/>
                    <a:pt x="65254" y="94786"/>
                    <a:pt x="66706" y="92348"/>
                  </a:cubicBezTo>
                  <a:cubicBezTo>
                    <a:pt x="67377" y="91859"/>
                    <a:pt x="68074" y="91461"/>
                    <a:pt x="68804" y="91179"/>
                  </a:cubicBezTo>
                  <a:cubicBezTo>
                    <a:pt x="71714" y="90051"/>
                    <a:pt x="75181" y="90789"/>
                    <a:pt x="80189" y="94853"/>
                  </a:cubicBezTo>
                  <a:cubicBezTo>
                    <a:pt x="80927" y="94231"/>
                    <a:pt x="81524" y="93484"/>
                    <a:pt x="82014" y="92655"/>
                  </a:cubicBezTo>
                  <a:cubicBezTo>
                    <a:pt x="83979" y="89346"/>
                    <a:pt x="84244" y="84686"/>
                    <a:pt x="84800" y="80855"/>
                  </a:cubicBezTo>
                  <a:cubicBezTo>
                    <a:pt x="82744" y="81875"/>
                    <a:pt x="82553" y="83724"/>
                    <a:pt x="81981" y="85524"/>
                  </a:cubicBezTo>
                  <a:cubicBezTo>
                    <a:pt x="81782" y="86129"/>
                    <a:pt x="81549" y="86718"/>
                    <a:pt x="81201" y="87273"/>
                  </a:cubicBezTo>
                  <a:cubicBezTo>
                    <a:pt x="80247" y="85905"/>
                    <a:pt x="82495" y="85250"/>
                    <a:pt x="81201" y="87273"/>
                  </a:cubicBezTo>
                  <a:close/>
                  <a:moveTo>
                    <a:pt x="81168" y="79047"/>
                  </a:moveTo>
                  <a:cubicBezTo>
                    <a:pt x="81375" y="79744"/>
                    <a:pt x="81574" y="80440"/>
                    <a:pt x="81782" y="81137"/>
                  </a:cubicBezTo>
                  <a:cubicBezTo>
                    <a:pt x="79982" y="81220"/>
                    <a:pt x="80720" y="80026"/>
                    <a:pt x="81168" y="79047"/>
                  </a:cubicBez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="" xmlns:a16="http://schemas.microsoft.com/office/drawing/2014/main" id="{C6C9EB27-F400-49C3-A424-64A53EE73196}"/>
                </a:ext>
              </a:extLst>
            </p:cNvPr>
            <p:cNvSpPr/>
            <p:nvPr/>
          </p:nvSpPr>
          <p:spPr>
            <a:xfrm>
              <a:off x="6305055" y="1602136"/>
              <a:ext cx="342508" cy="354323"/>
            </a:xfrm>
            <a:custGeom>
              <a:avLst/>
              <a:gdLst>
                <a:gd name="connsiteX0" fmla="*/ 243261 w 342508"/>
                <a:gd name="connsiteY0" fmla="*/ 239806 h 354323"/>
                <a:gd name="connsiteX1" fmla="*/ 290438 w 342508"/>
                <a:gd name="connsiteY1" fmla="*/ 176973 h 354323"/>
                <a:gd name="connsiteX2" fmla="*/ 300256 w 342508"/>
                <a:gd name="connsiteY2" fmla="*/ 167138 h 354323"/>
                <a:gd name="connsiteX3" fmla="*/ 309237 w 342508"/>
                <a:gd name="connsiteY3" fmla="*/ 156872 h 354323"/>
                <a:gd name="connsiteX4" fmla="*/ 311617 w 342508"/>
                <a:gd name="connsiteY4" fmla="*/ 152510 h 354323"/>
                <a:gd name="connsiteX5" fmla="*/ 314752 w 342508"/>
                <a:gd name="connsiteY5" fmla="*/ 149616 h 354323"/>
                <a:gd name="connsiteX6" fmla="*/ 315722 w 342508"/>
                <a:gd name="connsiteY6" fmla="*/ 146746 h 354323"/>
                <a:gd name="connsiteX7" fmla="*/ 321900 w 342508"/>
                <a:gd name="connsiteY7" fmla="*/ 137915 h 354323"/>
                <a:gd name="connsiteX8" fmla="*/ 338518 w 342508"/>
                <a:gd name="connsiteY8" fmla="*/ 114165 h 354323"/>
                <a:gd name="connsiteX9" fmla="*/ 334546 w 342508"/>
                <a:gd name="connsiteY9" fmla="*/ 92272 h 354323"/>
                <a:gd name="connsiteX10" fmla="*/ 320258 w 342508"/>
                <a:gd name="connsiteY10" fmla="*/ 88997 h 354323"/>
                <a:gd name="connsiteX11" fmla="*/ 301774 w 342508"/>
                <a:gd name="connsiteY11" fmla="*/ 88690 h 354323"/>
                <a:gd name="connsiteX12" fmla="*/ 290753 w 342508"/>
                <a:gd name="connsiteY12" fmla="*/ 97115 h 354323"/>
                <a:gd name="connsiteX13" fmla="*/ 277203 w 342508"/>
                <a:gd name="connsiteY13" fmla="*/ 104089 h 354323"/>
                <a:gd name="connsiteX14" fmla="*/ 289634 w 342508"/>
                <a:gd name="connsiteY14" fmla="*/ 76981 h 354323"/>
                <a:gd name="connsiteX15" fmla="*/ 288448 w 342508"/>
                <a:gd name="connsiteY15" fmla="*/ 70330 h 354323"/>
                <a:gd name="connsiteX16" fmla="*/ 290728 w 342508"/>
                <a:gd name="connsiteY16" fmla="*/ 68332 h 354323"/>
                <a:gd name="connsiteX17" fmla="*/ 290737 w 342508"/>
                <a:gd name="connsiteY17" fmla="*/ 65147 h 354323"/>
                <a:gd name="connsiteX18" fmla="*/ 294692 w 342508"/>
                <a:gd name="connsiteY18" fmla="*/ 53853 h 354323"/>
                <a:gd name="connsiteX19" fmla="*/ 296807 w 342508"/>
                <a:gd name="connsiteY19" fmla="*/ 62494 h 354323"/>
                <a:gd name="connsiteX20" fmla="*/ 301633 w 342508"/>
                <a:gd name="connsiteY20" fmla="*/ 42484 h 354323"/>
                <a:gd name="connsiteX21" fmla="*/ 296973 w 342508"/>
                <a:gd name="connsiteY21" fmla="*/ 47600 h 354323"/>
                <a:gd name="connsiteX22" fmla="*/ 296500 w 342508"/>
                <a:gd name="connsiteY22" fmla="*/ 52476 h 354323"/>
                <a:gd name="connsiteX23" fmla="*/ 298357 w 342508"/>
                <a:gd name="connsiteY23" fmla="*/ 38793 h 354323"/>
                <a:gd name="connsiteX24" fmla="*/ 302197 w 342508"/>
                <a:gd name="connsiteY24" fmla="*/ 39996 h 354323"/>
                <a:gd name="connsiteX25" fmla="*/ 303656 w 342508"/>
                <a:gd name="connsiteY25" fmla="*/ 35120 h 354323"/>
                <a:gd name="connsiteX26" fmla="*/ 298548 w 342508"/>
                <a:gd name="connsiteY26" fmla="*/ 22581 h 354323"/>
                <a:gd name="connsiteX27" fmla="*/ 289667 w 342508"/>
                <a:gd name="connsiteY27" fmla="*/ 10217 h 354323"/>
                <a:gd name="connsiteX28" fmla="*/ 277336 w 342508"/>
                <a:gd name="connsiteY28" fmla="*/ 4197 h 354323"/>
                <a:gd name="connsiteX29" fmla="*/ 266456 w 342508"/>
                <a:gd name="connsiteY29" fmla="*/ 556 h 354323"/>
                <a:gd name="connsiteX30" fmla="*/ 261314 w 342508"/>
                <a:gd name="connsiteY30" fmla="*/ 10300 h 354323"/>
                <a:gd name="connsiteX31" fmla="*/ 264631 w 342508"/>
                <a:gd name="connsiteY31" fmla="*/ 17282 h 354323"/>
                <a:gd name="connsiteX32" fmla="*/ 265096 w 342508"/>
                <a:gd name="connsiteY32" fmla="*/ 21197 h 354323"/>
                <a:gd name="connsiteX33" fmla="*/ 269607 w 342508"/>
                <a:gd name="connsiteY33" fmla="*/ 22822 h 354323"/>
                <a:gd name="connsiteX34" fmla="*/ 269798 w 342508"/>
                <a:gd name="connsiteY34" fmla="*/ 32906 h 354323"/>
                <a:gd name="connsiteX35" fmla="*/ 233675 w 342508"/>
                <a:gd name="connsiteY35" fmla="*/ 113302 h 354323"/>
                <a:gd name="connsiteX36" fmla="*/ 223260 w 342508"/>
                <a:gd name="connsiteY36" fmla="*/ 123378 h 354323"/>
                <a:gd name="connsiteX37" fmla="*/ 218790 w 342508"/>
                <a:gd name="connsiteY37" fmla="*/ 125949 h 354323"/>
                <a:gd name="connsiteX38" fmla="*/ 212090 w 342508"/>
                <a:gd name="connsiteY38" fmla="*/ 127002 h 354323"/>
                <a:gd name="connsiteX39" fmla="*/ 195902 w 342508"/>
                <a:gd name="connsiteY39" fmla="*/ 124821 h 354323"/>
                <a:gd name="connsiteX40" fmla="*/ 178306 w 342508"/>
                <a:gd name="connsiteY40" fmla="*/ 122756 h 354323"/>
                <a:gd name="connsiteX41" fmla="*/ 171738 w 342508"/>
                <a:gd name="connsiteY41" fmla="*/ 124290 h 354323"/>
                <a:gd name="connsiteX42" fmla="*/ 176680 w 342508"/>
                <a:gd name="connsiteY42" fmla="*/ 118062 h 354323"/>
                <a:gd name="connsiteX43" fmla="*/ 188729 w 342508"/>
                <a:gd name="connsiteY43" fmla="*/ 100316 h 354323"/>
                <a:gd name="connsiteX44" fmla="*/ 182145 w 342508"/>
                <a:gd name="connsiteY44" fmla="*/ 86542 h 354323"/>
                <a:gd name="connsiteX45" fmla="*/ 168495 w 342508"/>
                <a:gd name="connsiteY45" fmla="*/ 82222 h 354323"/>
                <a:gd name="connsiteX46" fmla="*/ 188986 w 342508"/>
                <a:gd name="connsiteY46" fmla="*/ 56888 h 354323"/>
                <a:gd name="connsiteX47" fmla="*/ 176058 w 342508"/>
                <a:gd name="connsiteY47" fmla="*/ 68978 h 354323"/>
                <a:gd name="connsiteX48" fmla="*/ 158967 w 342508"/>
                <a:gd name="connsiteY48" fmla="*/ 80223 h 354323"/>
                <a:gd name="connsiteX49" fmla="*/ 175105 w 342508"/>
                <a:gd name="connsiteY49" fmla="*/ 60114 h 354323"/>
                <a:gd name="connsiteX50" fmla="*/ 186714 w 342508"/>
                <a:gd name="connsiteY50" fmla="*/ 50677 h 354323"/>
                <a:gd name="connsiteX51" fmla="*/ 189517 w 342508"/>
                <a:gd name="connsiteY51" fmla="*/ 48496 h 354323"/>
                <a:gd name="connsiteX52" fmla="*/ 189874 w 342508"/>
                <a:gd name="connsiteY52" fmla="*/ 45685 h 354323"/>
                <a:gd name="connsiteX53" fmla="*/ 193680 w 342508"/>
                <a:gd name="connsiteY53" fmla="*/ 46257 h 354323"/>
                <a:gd name="connsiteX54" fmla="*/ 189542 w 342508"/>
                <a:gd name="connsiteY54" fmla="*/ 55926 h 354323"/>
                <a:gd name="connsiteX55" fmla="*/ 198805 w 342508"/>
                <a:gd name="connsiteY55" fmla="*/ 47360 h 354323"/>
                <a:gd name="connsiteX56" fmla="*/ 206252 w 342508"/>
                <a:gd name="connsiteY56" fmla="*/ 44150 h 354323"/>
                <a:gd name="connsiteX57" fmla="*/ 223094 w 342508"/>
                <a:gd name="connsiteY57" fmla="*/ 36107 h 354323"/>
                <a:gd name="connsiteX58" fmla="*/ 227539 w 342508"/>
                <a:gd name="connsiteY58" fmla="*/ 30211 h 354323"/>
                <a:gd name="connsiteX59" fmla="*/ 223276 w 342508"/>
                <a:gd name="connsiteY59" fmla="*/ 25053 h 354323"/>
                <a:gd name="connsiteX60" fmla="*/ 221717 w 342508"/>
                <a:gd name="connsiteY60" fmla="*/ 14322 h 354323"/>
                <a:gd name="connsiteX61" fmla="*/ 211501 w 342508"/>
                <a:gd name="connsiteY61" fmla="*/ 13385 h 354323"/>
                <a:gd name="connsiteX62" fmla="*/ 200273 w 342508"/>
                <a:gd name="connsiteY62" fmla="*/ 11055 h 354323"/>
                <a:gd name="connsiteX63" fmla="*/ 165212 w 342508"/>
                <a:gd name="connsiteY63" fmla="*/ 8600 h 354323"/>
                <a:gd name="connsiteX64" fmla="*/ 153585 w 342508"/>
                <a:gd name="connsiteY64" fmla="*/ 7232 h 354323"/>
                <a:gd name="connsiteX65" fmla="*/ 144530 w 342508"/>
                <a:gd name="connsiteY65" fmla="*/ 9968 h 354323"/>
                <a:gd name="connsiteX66" fmla="*/ 87502 w 342508"/>
                <a:gd name="connsiteY66" fmla="*/ 18667 h 354323"/>
                <a:gd name="connsiteX67" fmla="*/ 82667 w 342508"/>
                <a:gd name="connsiteY67" fmla="*/ 22532 h 354323"/>
                <a:gd name="connsiteX68" fmla="*/ 132928 w 342508"/>
                <a:gd name="connsiteY68" fmla="*/ 41862 h 354323"/>
                <a:gd name="connsiteX69" fmla="*/ 138725 w 342508"/>
                <a:gd name="connsiteY69" fmla="*/ 44764 h 354323"/>
                <a:gd name="connsiteX70" fmla="*/ 101027 w 342508"/>
                <a:gd name="connsiteY70" fmla="*/ 83432 h 354323"/>
                <a:gd name="connsiteX71" fmla="*/ 103465 w 342508"/>
                <a:gd name="connsiteY71" fmla="*/ 90672 h 354323"/>
                <a:gd name="connsiteX72" fmla="*/ 100902 w 342508"/>
                <a:gd name="connsiteY72" fmla="*/ 106693 h 354323"/>
                <a:gd name="connsiteX73" fmla="*/ 103805 w 342508"/>
                <a:gd name="connsiteY73" fmla="*/ 118303 h 354323"/>
                <a:gd name="connsiteX74" fmla="*/ 109651 w 342508"/>
                <a:gd name="connsiteY74" fmla="*/ 124804 h 354323"/>
                <a:gd name="connsiteX75" fmla="*/ 116551 w 342508"/>
                <a:gd name="connsiteY75" fmla="*/ 132972 h 354323"/>
                <a:gd name="connsiteX76" fmla="*/ 89882 w 342508"/>
                <a:gd name="connsiteY76" fmla="*/ 154284 h 354323"/>
                <a:gd name="connsiteX77" fmla="*/ 60650 w 342508"/>
                <a:gd name="connsiteY77" fmla="*/ 171624 h 354323"/>
                <a:gd name="connsiteX78" fmla="*/ 28409 w 342508"/>
                <a:gd name="connsiteY78" fmla="*/ 189818 h 354323"/>
                <a:gd name="connsiteX79" fmla="*/ 14245 w 342508"/>
                <a:gd name="connsiteY79" fmla="*/ 194769 h 354323"/>
                <a:gd name="connsiteX80" fmla="*/ 8581 w 342508"/>
                <a:gd name="connsiteY80" fmla="*/ 195565 h 354323"/>
                <a:gd name="connsiteX81" fmla="*/ 2975 w 342508"/>
                <a:gd name="connsiteY81" fmla="*/ 193757 h 354323"/>
                <a:gd name="connsiteX82" fmla="*/ 3962 w 342508"/>
                <a:gd name="connsiteY82" fmla="*/ 202315 h 354323"/>
                <a:gd name="connsiteX83" fmla="*/ 1657 w 342508"/>
                <a:gd name="connsiteY83" fmla="*/ 209737 h 354323"/>
                <a:gd name="connsiteX84" fmla="*/ 3796 w 342508"/>
                <a:gd name="connsiteY84" fmla="*/ 226173 h 354323"/>
                <a:gd name="connsiteX85" fmla="*/ 7943 w 342508"/>
                <a:gd name="connsiteY85" fmla="*/ 233653 h 354323"/>
                <a:gd name="connsiteX86" fmla="*/ 19220 w 342508"/>
                <a:gd name="connsiteY86" fmla="*/ 230858 h 354323"/>
                <a:gd name="connsiteX87" fmla="*/ 45334 w 342508"/>
                <a:gd name="connsiteY87" fmla="*/ 216902 h 354323"/>
                <a:gd name="connsiteX88" fmla="*/ 86017 w 342508"/>
                <a:gd name="connsiteY88" fmla="*/ 192679 h 354323"/>
                <a:gd name="connsiteX89" fmla="*/ 109079 w 342508"/>
                <a:gd name="connsiteY89" fmla="*/ 179535 h 354323"/>
                <a:gd name="connsiteX90" fmla="*/ 123674 w 342508"/>
                <a:gd name="connsiteY90" fmla="*/ 171135 h 354323"/>
                <a:gd name="connsiteX91" fmla="*/ 138999 w 342508"/>
                <a:gd name="connsiteY91" fmla="*/ 164642 h 354323"/>
                <a:gd name="connsiteX92" fmla="*/ 117513 w 342508"/>
                <a:gd name="connsiteY92" fmla="*/ 197414 h 354323"/>
                <a:gd name="connsiteX93" fmla="*/ 103921 w 342508"/>
                <a:gd name="connsiteY93" fmla="*/ 199877 h 354323"/>
                <a:gd name="connsiteX94" fmla="*/ 57250 w 342508"/>
                <a:gd name="connsiteY94" fmla="*/ 228752 h 354323"/>
                <a:gd name="connsiteX95" fmla="*/ 61214 w 342508"/>
                <a:gd name="connsiteY95" fmla="*/ 282173 h 354323"/>
                <a:gd name="connsiteX96" fmla="*/ 62060 w 342508"/>
                <a:gd name="connsiteY96" fmla="*/ 289039 h 354323"/>
                <a:gd name="connsiteX97" fmla="*/ 70593 w 342508"/>
                <a:gd name="connsiteY97" fmla="*/ 297887 h 354323"/>
                <a:gd name="connsiteX98" fmla="*/ 81473 w 342508"/>
                <a:gd name="connsiteY98" fmla="*/ 290623 h 354323"/>
                <a:gd name="connsiteX99" fmla="*/ 92610 w 342508"/>
                <a:gd name="connsiteY99" fmla="*/ 281932 h 354323"/>
                <a:gd name="connsiteX100" fmla="*/ 101425 w 342508"/>
                <a:gd name="connsiteY100" fmla="*/ 275273 h 354323"/>
                <a:gd name="connsiteX101" fmla="*/ 141619 w 342508"/>
                <a:gd name="connsiteY101" fmla="*/ 223602 h 354323"/>
                <a:gd name="connsiteX102" fmla="*/ 154182 w 342508"/>
                <a:gd name="connsiteY102" fmla="*/ 222632 h 354323"/>
                <a:gd name="connsiteX103" fmla="*/ 122281 w 342508"/>
                <a:gd name="connsiteY103" fmla="*/ 298028 h 354323"/>
                <a:gd name="connsiteX104" fmla="*/ 114278 w 342508"/>
                <a:gd name="connsiteY104" fmla="*/ 301246 h 354323"/>
                <a:gd name="connsiteX105" fmla="*/ 110829 w 342508"/>
                <a:gd name="connsiteY105" fmla="*/ 307855 h 354323"/>
                <a:gd name="connsiteX106" fmla="*/ 107445 w 342508"/>
                <a:gd name="connsiteY106" fmla="*/ 310906 h 354323"/>
                <a:gd name="connsiteX107" fmla="*/ 101176 w 342508"/>
                <a:gd name="connsiteY107" fmla="*/ 325427 h 354323"/>
                <a:gd name="connsiteX108" fmla="*/ 100322 w 342508"/>
                <a:gd name="connsiteY108" fmla="*/ 333487 h 354323"/>
                <a:gd name="connsiteX109" fmla="*/ 102196 w 342508"/>
                <a:gd name="connsiteY109" fmla="*/ 337260 h 354323"/>
                <a:gd name="connsiteX110" fmla="*/ 100231 w 342508"/>
                <a:gd name="connsiteY110" fmla="*/ 344516 h 354323"/>
                <a:gd name="connsiteX111" fmla="*/ 102030 w 342508"/>
                <a:gd name="connsiteY111" fmla="*/ 353572 h 354323"/>
                <a:gd name="connsiteX112" fmla="*/ 106757 w 342508"/>
                <a:gd name="connsiteY112" fmla="*/ 352883 h 354323"/>
                <a:gd name="connsiteX113" fmla="*/ 110514 w 342508"/>
                <a:gd name="connsiteY113" fmla="*/ 354194 h 354323"/>
                <a:gd name="connsiteX114" fmla="*/ 120622 w 342508"/>
                <a:gd name="connsiteY114" fmla="*/ 342941 h 354323"/>
                <a:gd name="connsiteX115" fmla="*/ 111301 w 342508"/>
                <a:gd name="connsiteY115" fmla="*/ 349309 h 354323"/>
                <a:gd name="connsiteX116" fmla="*/ 121070 w 342508"/>
                <a:gd name="connsiteY116" fmla="*/ 337766 h 354323"/>
                <a:gd name="connsiteX117" fmla="*/ 131088 w 342508"/>
                <a:gd name="connsiteY117" fmla="*/ 326264 h 354323"/>
                <a:gd name="connsiteX118" fmla="*/ 162881 w 342508"/>
                <a:gd name="connsiteY118" fmla="*/ 288359 h 354323"/>
                <a:gd name="connsiteX119" fmla="*/ 176307 w 342508"/>
                <a:gd name="connsiteY119" fmla="*/ 287314 h 354323"/>
                <a:gd name="connsiteX120" fmla="*/ 243261 w 342508"/>
                <a:gd name="connsiteY120" fmla="*/ 239806 h 354323"/>
                <a:gd name="connsiteX121" fmla="*/ 243261 w 342508"/>
                <a:gd name="connsiteY121" fmla="*/ 239806 h 354323"/>
                <a:gd name="connsiteX122" fmla="*/ 285919 w 342508"/>
                <a:gd name="connsiteY122" fmla="*/ 77453 h 354323"/>
                <a:gd name="connsiteX123" fmla="*/ 287793 w 342508"/>
                <a:gd name="connsiteY123" fmla="*/ 77868 h 354323"/>
                <a:gd name="connsiteX124" fmla="*/ 284857 w 342508"/>
                <a:gd name="connsiteY124" fmla="*/ 79518 h 354323"/>
                <a:gd name="connsiteX125" fmla="*/ 285919 w 342508"/>
                <a:gd name="connsiteY125" fmla="*/ 77453 h 354323"/>
                <a:gd name="connsiteX126" fmla="*/ 285919 w 342508"/>
                <a:gd name="connsiteY126" fmla="*/ 77453 h 354323"/>
                <a:gd name="connsiteX127" fmla="*/ 283995 w 342508"/>
                <a:gd name="connsiteY127" fmla="*/ 85273 h 354323"/>
                <a:gd name="connsiteX128" fmla="*/ 283207 w 342508"/>
                <a:gd name="connsiteY128" fmla="*/ 86957 h 354323"/>
                <a:gd name="connsiteX129" fmla="*/ 283995 w 342508"/>
                <a:gd name="connsiteY129" fmla="*/ 85273 h 354323"/>
                <a:gd name="connsiteX130" fmla="*/ 283995 w 342508"/>
                <a:gd name="connsiteY130" fmla="*/ 85273 h 354323"/>
                <a:gd name="connsiteX131" fmla="*/ 111343 w 342508"/>
                <a:gd name="connsiteY131" fmla="*/ 220393 h 354323"/>
                <a:gd name="connsiteX132" fmla="*/ 101616 w 342508"/>
                <a:gd name="connsiteY132" fmla="*/ 235518 h 354323"/>
                <a:gd name="connsiteX133" fmla="*/ 90172 w 342508"/>
                <a:gd name="connsiteY133" fmla="*/ 249558 h 354323"/>
                <a:gd name="connsiteX134" fmla="*/ 77526 w 342508"/>
                <a:gd name="connsiteY134" fmla="*/ 256407 h 354323"/>
                <a:gd name="connsiteX135" fmla="*/ 68918 w 342508"/>
                <a:gd name="connsiteY135" fmla="*/ 247020 h 354323"/>
                <a:gd name="connsiteX136" fmla="*/ 93008 w 342508"/>
                <a:gd name="connsiteY136" fmla="*/ 218544 h 354323"/>
                <a:gd name="connsiteX137" fmla="*/ 103846 w 342508"/>
                <a:gd name="connsiteY137" fmla="*/ 216346 h 354323"/>
                <a:gd name="connsiteX138" fmla="*/ 113433 w 342508"/>
                <a:gd name="connsiteY138" fmla="*/ 216006 h 354323"/>
                <a:gd name="connsiteX139" fmla="*/ 111343 w 342508"/>
                <a:gd name="connsiteY139" fmla="*/ 220393 h 354323"/>
                <a:gd name="connsiteX140" fmla="*/ 111343 w 342508"/>
                <a:gd name="connsiteY140" fmla="*/ 220393 h 354323"/>
                <a:gd name="connsiteX141" fmla="*/ 163395 w 342508"/>
                <a:gd name="connsiteY141" fmla="*/ 131853 h 354323"/>
                <a:gd name="connsiteX142" fmla="*/ 161505 w 342508"/>
                <a:gd name="connsiteY142" fmla="*/ 134374 h 354323"/>
                <a:gd name="connsiteX143" fmla="*/ 163395 w 342508"/>
                <a:gd name="connsiteY143" fmla="*/ 131853 h 354323"/>
                <a:gd name="connsiteX144" fmla="*/ 163395 w 342508"/>
                <a:gd name="connsiteY144" fmla="*/ 131853 h 354323"/>
                <a:gd name="connsiteX145" fmla="*/ 214362 w 342508"/>
                <a:gd name="connsiteY145" fmla="*/ 232326 h 354323"/>
                <a:gd name="connsiteX146" fmla="*/ 188995 w 342508"/>
                <a:gd name="connsiteY146" fmla="*/ 265173 h 354323"/>
                <a:gd name="connsiteX147" fmla="*/ 194791 w 342508"/>
                <a:gd name="connsiteY147" fmla="*/ 249707 h 354323"/>
                <a:gd name="connsiteX148" fmla="*/ 172559 w 342508"/>
                <a:gd name="connsiteY148" fmla="*/ 266143 h 354323"/>
                <a:gd name="connsiteX149" fmla="*/ 168761 w 342508"/>
                <a:gd name="connsiteY149" fmla="*/ 213585 h 354323"/>
                <a:gd name="connsiteX150" fmla="*/ 160966 w 342508"/>
                <a:gd name="connsiteY150" fmla="*/ 202862 h 354323"/>
                <a:gd name="connsiteX151" fmla="*/ 150326 w 342508"/>
                <a:gd name="connsiteY151" fmla="*/ 194611 h 354323"/>
                <a:gd name="connsiteX152" fmla="*/ 155161 w 342508"/>
                <a:gd name="connsiteY152" fmla="*/ 179145 h 354323"/>
                <a:gd name="connsiteX153" fmla="*/ 199626 w 342508"/>
                <a:gd name="connsiteY153" fmla="*/ 157883 h 354323"/>
                <a:gd name="connsiteX154" fmla="*/ 204460 w 342508"/>
                <a:gd name="connsiteY154" fmla="*/ 163680 h 354323"/>
                <a:gd name="connsiteX155" fmla="*/ 203490 w 342508"/>
                <a:gd name="connsiteY155" fmla="*/ 174195 h 354323"/>
                <a:gd name="connsiteX156" fmla="*/ 205422 w 342508"/>
                <a:gd name="connsiteY156" fmla="*/ 183980 h 354323"/>
                <a:gd name="connsiteX157" fmla="*/ 212189 w 342508"/>
                <a:gd name="connsiteY157" fmla="*/ 210077 h 354323"/>
                <a:gd name="connsiteX158" fmla="*/ 214362 w 342508"/>
                <a:gd name="connsiteY158" fmla="*/ 232326 h 354323"/>
                <a:gd name="connsiteX159" fmla="*/ 214362 w 342508"/>
                <a:gd name="connsiteY159" fmla="*/ 232326 h 354323"/>
                <a:gd name="connsiteX160" fmla="*/ 277618 w 342508"/>
                <a:gd name="connsiteY160" fmla="*/ 93143 h 354323"/>
                <a:gd name="connsiteX161" fmla="*/ 280429 w 342508"/>
                <a:gd name="connsiteY161" fmla="*/ 92380 h 354323"/>
                <a:gd name="connsiteX162" fmla="*/ 276515 w 342508"/>
                <a:gd name="connsiteY162" fmla="*/ 97737 h 354323"/>
                <a:gd name="connsiteX163" fmla="*/ 277618 w 342508"/>
                <a:gd name="connsiteY163" fmla="*/ 93143 h 354323"/>
                <a:gd name="connsiteX164" fmla="*/ 277618 w 342508"/>
                <a:gd name="connsiteY164" fmla="*/ 93143 h 354323"/>
                <a:gd name="connsiteX165" fmla="*/ 276274 w 342508"/>
                <a:gd name="connsiteY165" fmla="*/ 98226 h 354323"/>
                <a:gd name="connsiteX166" fmla="*/ 275420 w 342508"/>
                <a:gd name="connsiteY166" fmla="*/ 103451 h 354323"/>
                <a:gd name="connsiteX167" fmla="*/ 272360 w 342508"/>
                <a:gd name="connsiteY167" fmla="*/ 104479 h 354323"/>
                <a:gd name="connsiteX168" fmla="*/ 276274 w 342508"/>
                <a:gd name="connsiteY168" fmla="*/ 98226 h 354323"/>
                <a:gd name="connsiteX169" fmla="*/ 276274 w 342508"/>
                <a:gd name="connsiteY169" fmla="*/ 98226 h 354323"/>
                <a:gd name="connsiteX170" fmla="*/ 272277 w 342508"/>
                <a:gd name="connsiteY170" fmla="*/ 105665 h 354323"/>
                <a:gd name="connsiteX171" fmla="*/ 270187 w 342508"/>
                <a:gd name="connsiteY171" fmla="*/ 107265 h 354323"/>
                <a:gd name="connsiteX172" fmla="*/ 272277 w 342508"/>
                <a:gd name="connsiteY172" fmla="*/ 105665 h 354323"/>
                <a:gd name="connsiteX173" fmla="*/ 272277 w 342508"/>
                <a:gd name="connsiteY173" fmla="*/ 105665 h 354323"/>
                <a:gd name="connsiteX174" fmla="*/ 243792 w 342508"/>
                <a:gd name="connsiteY174" fmla="*/ 166872 h 354323"/>
                <a:gd name="connsiteX175" fmla="*/ 238684 w 342508"/>
                <a:gd name="connsiteY175" fmla="*/ 165338 h 354323"/>
                <a:gd name="connsiteX176" fmla="*/ 242507 w 342508"/>
                <a:gd name="connsiteY176" fmla="*/ 159193 h 354323"/>
                <a:gd name="connsiteX177" fmla="*/ 254315 w 342508"/>
                <a:gd name="connsiteY177" fmla="*/ 145328 h 354323"/>
                <a:gd name="connsiteX178" fmla="*/ 269408 w 342508"/>
                <a:gd name="connsiteY178" fmla="*/ 132956 h 354323"/>
                <a:gd name="connsiteX179" fmla="*/ 289484 w 342508"/>
                <a:gd name="connsiteY179" fmla="*/ 121512 h 354323"/>
                <a:gd name="connsiteX180" fmla="*/ 305879 w 342508"/>
                <a:gd name="connsiteY180" fmla="*/ 112672 h 354323"/>
                <a:gd name="connsiteX181" fmla="*/ 267053 w 342508"/>
                <a:gd name="connsiteY181" fmla="*/ 169335 h 354323"/>
                <a:gd name="connsiteX182" fmla="*/ 257168 w 342508"/>
                <a:gd name="connsiteY182" fmla="*/ 178781 h 354323"/>
                <a:gd name="connsiteX183" fmla="*/ 243792 w 342508"/>
                <a:gd name="connsiteY183" fmla="*/ 166872 h 354323"/>
                <a:gd name="connsiteX184" fmla="*/ 243792 w 342508"/>
                <a:gd name="connsiteY184" fmla="*/ 166872 h 354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342508" h="354323">
                  <a:moveTo>
                    <a:pt x="243261" y="239806"/>
                  </a:moveTo>
                  <a:cubicBezTo>
                    <a:pt x="248925" y="212009"/>
                    <a:pt x="272120" y="196543"/>
                    <a:pt x="290438" y="176973"/>
                  </a:cubicBezTo>
                  <a:cubicBezTo>
                    <a:pt x="293473" y="173631"/>
                    <a:pt x="296939" y="170422"/>
                    <a:pt x="300256" y="167138"/>
                  </a:cubicBezTo>
                  <a:cubicBezTo>
                    <a:pt x="303573" y="163854"/>
                    <a:pt x="306758" y="160504"/>
                    <a:pt x="309237" y="156872"/>
                  </a:cubicBezTo>
                  <a:cubicBezTo>
                    <a:pt x="310340" y="155263"/>
                    <a:pt x="310539" y="154036"/>
                    <a:pt x="311617" y="152510"/>
                  </a:cubicBezTo>
                  <a:cubicBezTo>
                    <a:pt x="313267" y="152070"/>
                    <a:pt x="314321" y="151100"/>
                    <a:pt x="314752" y="149616"/>
                  </a:cubicBezTo>
                  <a:cubicBezTo>
                    <a:pt x="315258" y="148728"/>
                    <a:pt x="315581" y="147766"/>
                    <a:pt x="315722" y="146746"/>
                  </a:cubicBezTo>
                  <a:cubicBezTo>
                    <a:pt x="317837" y="143827"/>
                    <a:pt x="319819" y="140751"/>
                    <a:pt x="321900" y="137915"/>
                  </a:cubicBezTo>
                  <a:cubicBezTo>
                    <a:pt x="327514" y="130252"/>
                    <a:pt x="334447" y="122889"/>
                    <a:pt x="338518" y="114165"/>
                  </a:cubicBezTo>
                  <a:cubicBezTo>
                    <a:pt x="342814" y="104960"/>
                    <a:pt x="346181" y="95407"/>
                    <a:pt x="334546" y="92272"/>
                  </a:cubicBezTo>
                  <a:cubicBezTo>
                    <a:pt x="329969" y="91037"/>
                    <a:pt x="324919" y="89395"/>
                    <a:pt x="320258" y="88997"/>
                  </a:cubicBezTo>
                  <a:cubicBezTo>
                    <a:pt x="314669" y="88524"/>
                    <a:pt x="307007" y="87504"/>
                    <a:pt x="301774" y="88690"/>
                  </a:cubicBezTo>
                  <a:cubicBezTo>
                    <a:pt x="295969" y="90000"/>
                    <a:pt x="294866" y="93400"/>
                    <a:pt x="290753" y="97115"/>
                  </a:cubicBezTo>
                  <a:cubicBezTo>
                    <a:pt x="289484" y="98260"/>
                    <a:pt x="278248" y="104935"/>
                    <a:pt x="277203" y="104089"/>
                  </a:cubicBezTo>
                  <a:cubicBezTo>
                    <a:pt x="278024" y="104753"/>
                    <a:pt x="287560" y="78979"/>
                    <a:pt x="289634" y="76981"/>
                  </a:cubicBezTo>
                  <a:cubicBezTo>
                    <a:pt x="284550" y="75015"/>
                    <a:pt x="286938" y="74062"/>
                    <a:pt x="288448" y="70330"/>
                  </a:cubicBezTo>
                  <a:cubicBezTo>
                    <a:pt x="287420" y="70372"/>
                    <a:pt x="288182" y="69708"/>
                    <a:pt x="290728" y="68332"/>
                  </a:cubicBezTo>
                  <a:cubicBezTo>
                    <a:pt x="289932" y="67262"/>
                    <a:pt x="289940" y="66200"/>
                    <a:pt x="290737" y="65147"/>
                  </a:cubicBezTo>
                  <a:cubicBezTo>
                    <a:pt x="291757" y="62477"/>
                    <a:pt x="294783" y="56216"/>
                    <a:pt x="294692" y="53853"/>
                  </a:cubicBezTo>
                  <a:cubicBezTo>
                    <a:pt x="298814" y="57054"/>
                    <a:pt x="293216" y="60304"/>
                    <a:pt x="296807" y="62494"/>
                  </a:cubicBezTo>
                  <a:cubicBezTo>
                    <a:pt x="298084" y="56747"/>
                    <a:pt x="301932" y="48380"/>
                    <a:pt x="301633" y="42484"/>
                  </a:cubicBezTo>
                  <a:cubicBezTo>
                    <a:pt x="300041" y="44068"/>
                    <a:pt x="297578" y="45220"/>
                    <a:pt x="296973" y="47600"/>
                  </a:cubicBezTo>
                  <a:cubicBezTo>
                    <a:pt x="301202" y="46647"/>
                    <a:pt x="297893" y="50619"/>
                    <a:pt x="296500" y="52476"/>
                  </a:cubicBezTo>
                  <a:cubicBezTo>
                    <a:pt x="294742" y="49516"/>
                    <a:pt x="294692" y="40170"/>
                    <a:pt x="298357" y="38793"/>
                  </a:cubicBezTo>
                  <a:cubicBezTo>
                    <a:pt x="298084" y="42044"/>
                    <a:pt x="300041" y="42326"/>
                    <a:pt x="302197" y="39996"/>
                  </a:cubicBezTo>
                  <a:cubicBezTo>
                    <a:pt x="302512" y="39656"/>
                    <a:pt x="303565" y="35692"/>
                    <a:pt x="303656" y="35120"/>
                  </a:cubicBezTo>
                  <a:cubicBezTo>
                    <a:pt x="304569" y="29622"/>
                    <a:pt x="303880" y="27051"/>
                    <a:pt x="298548" y="22581"/>
                  </a:cubicBezTo>
                  <a:cubicBezTo>
                    <a:pt x="294078" y="18841"/>
                    <a:pt x="293440" y="14446"/>
                    <a:pt x="289667" y="10217"/>
                  </a:cubicBezTo>
                  <a:cubicBezTo>
                    <a:pt x="286200" y="6320"/>
                    <a:pt x="281515" y="6635"/>
                    <a:pt x="277336" y="4197"/>
                  </a:cubicBezTo>
                  <a:cubicBezTo>
                    <a:pt x="272567" y="1419"/>
                    <a:pt x="271688" y="-1169"/>
                    <a:pt x="266456" y="556"/>
                  </a:cubicBezTo>
                  <a:cubicBezTo>
                    <a:pt x="261804" y="2090"/>
                    <a:pt x="259813" y="4844"/>
                    <a:pt x="261314" y="10300"/>
                  </a:cubicBezTo>
                  <a:cubicBezTo>
                    <a:pt x="261994" y="12755"/>
                    <a:pt x="263595" y="14977"/>
                    <a:pt x="264631" y="17282"/>
                  </a:cubicBezTo>
                  <a:cubicBezTo>
                    <a:pt x="265311" y="18808"/>
                    <a:pt x="263694" y="19546"/>
                    <a:pt x="265096" y="21197"/>
                  </a:cubicBezTo>
                  <a:cubicBezTo>
                    <a:pt x="265693" y="21893"/>
                    <a:pt x="268322" y="21031"/>
                    <a:pt x="269607" y="22822"/>
                  </a:cubicBezTo>
                  <a:cubicBezTo>
                    <a:pt x="271141" y="24970"/>
                    <a:pt x="270005" y="30683"/>
                    <a:pt x="269798" y="32906"/>
                  </a:cubicBezTo>
                  <a:cubicBezTo>
                    <a:pt x="267219" y="60993"/>
                    <a:pt x="249133" y="90556"/>
                    <a:pt x="233675" y="113302"/>
                  </a:cubicBezTo>
                  <a:cubicBezTo>
                    <a:pt x="230657" y="117747"/>
                    <a:pt x="227646" y="120210"/>
                    <a:pt x="223260" y="123378"/>
                  </a:cubicBezTo>
                  <a:cubicBezTo>
                    <a:pt x="221842" y="124398"/>
                    <a:pt x="220341" y="125094"/>
                    <a:pt x="218790" y="125949"/>
                  </a:cubicBezTo>
                  <a:cubicBezTo>
                    <a:pt x="214826" y="128138"/>
                    <a:pt x="216692" y="127491"/>
                    <a:pt x="212090" y="127002"/>
                  </a:cubicBezTo>
                  <a:cubicBezTo>
                    <a:pt x="206492" y="126413"/>
                    <a:pt x="201425" y="126554"/>
                    <a:pt x="195902" y="124821"/>
                  </a:cubicBezTo>
                  <a:cubicBezTo>
                    <a:pt x="190321" y="123079"/>
                    <a:pt x="184193" y="121097"/>
                    <a:pt x="178306" y="122756"/>
                  </a:cubicBezTo>
                  <a:cubicBezTo>
                    <a:pt x="176730" y="123204"/>
                    <a:pt x="173670" y="127159"/>
                    <a:pt x="171738" y="124290"/>
                  </a:cubicBezTo>
                  <a:cubicBezTo>
                    <a:pt x="170884" y="123021"/>
                    <a:pt x="176274" y="118518"/>
                    <a:pt x="176680" y="118062"/>
                  </a:cubicBezTo>
                  <a:cubicBezTo>
                    <a:pt x="180860" y="113344"/>
                    <a:pt x="187635" y="106643"/>
                    <a:pt x="188729" y="100316"/>
                  </a:cubicBezTo>
                  <a:cubicBezTo>
                    <a:pt x="189409" y="96394"/>
                    <a:pt x="186001" y="88814"/>
                    <a:pt x="182145" y="86542"/>
                  </a:cubicBezTo>
                  <a:cubicBezTo>
                    <a:pt x="178596" y="84452"/>
                    <a:pt x="170967" y="85746"/>
                    <a:pt x="168495" y="82222"/>
                  </a:cubicBezTo>
                  <a:cubicBezTo>
                    <a:pt x="175519" y="73855"/>
                    <a:pt x="182178" y="65413"/>
                    <a:pt x="188986" y="56888"/>
                  </a:cubicBezTo>
                  <a:cubicBezTo>
                    <a:pt x="186341" y="56166"/>
                    <a:pt x="177526" y="66922"/>
                    <a:pt x="176058" y="68978"/>
                  </a:cubicBezTo>
                  <a:cubicBezTo>
                    <a:pt x="172202" y="74385"/>
                    <a:pt x="167210" y="84909"/>
                    <a:pt x="158967" y="80223"/>
                  </a:cubicBezTo>
                  <a:cubicBezTo>
                    <a:pt x="164872" y="73954"/>
                    <a:pt x="170743" y="67577"/>
                    <a:pt x="175105" y="60114"/>
                  </a:cubicBezTo>
                  <a:cubicBezTo>
                    <a:pt x="176166" y="58298"/>
                    <a:pt x="186192" y="46381"/>
                    <a:pt x="186714" y="50677"/>
                  </a:cubicBezTo>
                  <a:cubicBezTo>
                    <a:pt x="187096" y="49259"/>
                    <a:pt x="188033" y="48537"/>
                    <a:pt x="189517" y="48496"/>
                  </a:cubicBezTo>
                  <a:cubicBezTo>
                    <a:pt x="189185" y="47484"/>
                    <a:pt x="189310" y="46547"/>
                    <a:pt x="189874" y="45685"/>
                  </a:cubicBezTo>
                  <a:cubicBezTo>
                    <a:pt x="191731" y="44789"/>
                    <a:pt x="192627" y="44109"/>
                    <a:pt x="193680" y="46257"/>
                  </a:cubicBezTo>
                  <a:cubicBezTo>
                    <a:pt x="195164" y="49300"/>
                    <a:pt x="189285" y="53173"/>
                    <a:pt x="189542" y="55926"/>
                  </a:cubicBezTo>
                  <a:cubicBezTo>
                    <a:pt x="192917" y="53322"/>
                    <a:pt x="195662" y="50270"/>
                    <a:pt x="198805" y="47360"/>
                  </a:cubicBezTo>
                  <a:cubicBezTo>
                    <a:pt x="200414" y="45875"/>
                    <a:pt x="208433" y="37450"/>
                    <a:pt x="206252" y="44150"/>
                  </a:cubicBezTo>
                  <a:cubicBezTo>
                    <a:pt x="211816" y="41306"/>
                    <a:pt x="217646" y="39233"/>
                    <a:pt x="223094" y="36107"/>
                  </a:cubicBezTo>
                  <a:cubicBezTo>
                    <a:pt x="226510" y="34150"/>
                    <a:pt x="228227" y="34199"/>
                    <a:pt x="227539" y="30211"/>
                  </a:cubicBezTo>
                  <a:cubicBezTo>
                    <a:pt x="227116" y="27797"/>
                    <a:pt x="223542" y="26346"/>
                    <a:pt x="223276" y="25053"/>
                  </a:cubicBezTo>
                  <a:cubicBezTo>
                    <a:pt x="222331" y="20392"/>
                    <a:pt x="228567" y="17083"/>
                    <a:pt x="221717" y="14322"/>
                  </a:cubicBezTo>
                  <a:cubicBezTo>
                    <a:pt x="218840" y="13161"/>
                    <a:pt x="214586" y="13891"/>
                    <a:pt x="211501" y="13385"/>
                  </a:cubicBezTo>
                  <a:cubicBezTo>
                    <a:pt x="207719" y="12763"/>
                    <a:pt x="204087" y="11577"/>
                    <a:pt x="200273" y="11055"/>
                  </a:cubicBezTo>
                  <a:cubicBezTo>
                    <a:pt x="188696" y="9479"/>
                    <a:pt x="176697" y="8940"/>
                    <a:pt x="165212" y="8600"/>
                  </a:cubicBezTo>
                  <a:cubicBezTo>
                    <a:pt x="160982" y="8476"/>
                    <a:pt x="157566" y="7323"/>
                    <a:pt x="153585" y="7232"/>
                  </a:cubicBezTo>
                  <a:cubicBezTo>
                    <a:pt x="150335" y="8036"/>
                    <a:pt x="146462" y="8036"/>
                    <a:pt x="144530" y="9968"/>
                  </a:cubicBezTo>
                  <a:cubicBezTo>
                    <a:pt x="129064" y="29298"/>
                    <a:pt x="106832" y="16735"/>
                    <a:pt x="87502" y="18667"/>
                  </a:cubicBezTo>
                  <a:cubicBezTo>
                    <a:pt x="85570" y="18667"/>
                    <a:pt x="83637" y="20600"/>
                    <a:pt x="82667" y="22532"/>
                  </a:cubicBezTo>
                  <a:cubicBezTo>
                    <a:pt x="97163" y="34133"/>
                    <a:pt x="115531" y="41862"/>
                    <a:pt x="132928" y="41862"/>
                  </a:cubicBezTo>
                  <a:cubicBezTo>
                    <a:pt x="135831" y="41862"/>
                    <a:pt x="138725" y="43794"/>
                    <a:pt x="138725" y="44764"/>
                  </a:cubicBezTo>
                  <a:cubicBezTo>
                    <a:pt x="135823" y="63132"/>
                    <a:pt x="119395" y="79560"/>
                    <a:pt x="101027" y="83432"/>
                  </a:cubicBezTo>
                  <a:cubicBezTo>
                    <a:pt x="102959" y="86335"/>
                    <a:pt x="100057" y="88267"/>
                    <a:pt x="103465" y="90672"/>
                  </a:cubicBezTo>
                  <a:cubicBezTo>
                    <a:pt x="101781" y="90846"/>
                    <a:pt x="101010" y="104645"/>
                    <a:pt x="100902" y="106693"/>
                  </a:cubicBezTo>
                  <a:cubicBezTo>
                    <a:pt x="100629" y="112166"/>
                    <a:pt x="101002" y="114057"/>
                    <a:pt x="103805" y="118303"/>
                  </a:cubicBezTo>
                  <a:cubicBezTo>
                    <a:pt x="105488" y="120849"/>
                    <a:pt x="107935" y="122383"/>
                    <a:pt x="109651" y="124804"/>
                  </a:cubicBezTo>
                  <a:cubicBezTo>
                    <a:pt x="112313" y="128569"/>
                    <a:pt x="109311" y="135518"/>
                    <a:pt x="116551" y="132972"/>
                  </a:cubicBezTo>
                  <a:cubicBezTo>
                    <a:pt x="113872" y="142368"/>
                    <a:pt x="97693" y="149533"/>
                    <a:pt x="89882" y="154284"/>
                  </a:cubicBezTo>
                  <a:cubicBezTo>
                    <a:pt x="79964" y="160321"/>
                    <a:pt x="70668" y="166168"/>
                    <a:pt x="60650" y="171624"/>
                  </a:cubicBezTo>
                  <a:cubicBezTo>
                    <a:pt x="49795" y="177537"/>
                    <a:pt x="39048" y="183665"/>
                    <a:pt x="28409" y="189818"/>
                  </a:cubicBezTo>
                  <a:cubicBezTo>
                    <a:pt x="23881" y="192438"/>
                    <a:pt x="19428" y="193923"/>
                    <a:pt x="14245" y="194769"/>
                  </a:cubicBezTo>
                  <a:cubicBezTo>
                    <a:pt x="13167" y="194943"/>
                    <a:pt x="9866" y="195673"/>
                    <a:pt x="8581" y="195565"/>
                  </a:cubicBezTo>
                  <a:cubicBezTo>
                    <a:pt x="5687" y="195333"/>
                    <a:pt x="6923" y="192397"/>
                    <a:pt x="2975" y="193757"/>
                  </a:cubicBezTo>
                  <a:cubicBezTo>
                    <a:pt x="6201" y="197182"/>
                    <a:pt x="4667" y="199189"/>
                    <a:pt x="3962" y="202315"/>
                  </a:cubicBezTo>
                  <a:cubicBezTo>
                    <a:pt x="3506" y="204338"/>
                    <a:pt x="2420" y="207365"/>
                    <a:pt x="1657" y="209737"/>
                  </a:cubicBezTo>
                  <a:cubicBezTo>
                    <a:pt x="-756" y="217225"/>
                    <a:pt x="-922" y="220069"/>
                    <a:pt x="3796" y="226173"/>
                  </a:cubicBezTo>
                  <a:cubicBezTo>
                    <a:pt x="4916" y="227616"/>
                    <a:pt x="6732" y="232931"/>
                    <a:pt x="7943" y="233653"/>
                  </a:cubicBezTo>
                  <a:cubicBezTo>
                    <a:pt x="10729" y="235319"/>
                    <a:pt x="16592" y="232036"/>
                    <a:pt x="19220" y="230858"/>
                  </a:cubicBezTo>
                  <a:cubicBezTo>
                    <a:pt x="28085" y="226886"/>
                    <a:pt x="36751" y="221504"/>
                    <a:pt x="45334" y="216902"/>
                  </a:cubicBezTo>
                  <a:cubicBezTo>
                    <a:pt x="59100" y="209521"/>
                    <a:pt x="72741" y="201021"/>
                    <a:pt x="86017" y="192679"/>
                  </a:cubicBezTo>
                  <a:cubicBezTo>
                    <a:pt x="93530" y="187960"/>
                    <a:pt x="101259" y="183723"/>
                    <a:pt x="109079" y="179535"/>
                  </a:cubicBezTo>
                  <a:cubicBezTo>
                    <a:pt x="113739" y="177039"/>
                    <a:pt x="118649" y="173929"/>
                    <a:pt x="123674" y="171135"/>
                  </a:cubicBezTo>
                  <a:cubicBezTo>
                    <a:pt x="128699" y="168340"/>
                    <a:pt x="133849" y="165861"/>
                    <a:pt x="138999" y="164642"/>
                  </a:cubicBezTo>
                  <a:cubicBezTo>
                    <a:pt x="131942" y="175273"/>
                    <a:pt x="130971" y="192671"/>
                    <a:pt x="117513" y="197414"/>
                  </a:cubicBezTo>
                  <a:cubicBezTo>
                    <a:pt x="113242" y="198475"/>
                    <a:pt x="108432" y="198766"/>
                    <a:pt x="103921" y="199877"/>
                  </a:cubicBezTo>
                  <a:cubicBezTo>
                    <a:pt x="86871" y="204098"/>
                    <a:pt x="63843" y="209845"/>
                    <a:pt x="57250" y="228752"/>
                  </a:cubicBezTo>
                  <a:cubicBezTo>
                    <a:pt x="51081" y="246448"/>
                    <a:pt x="59398" y="264501"/>
                    <a:pt x="61214" y="282173"/>
                  </a:cubicBezTo>
                  <a:cubicBezTo>
                    <a:pt x="61562" y="285556"/>
                    <a:pt x="60053" y="284984"/>
                    <a:pt x="62060" y="289039"/>
                  </a:cubicBezTo>
                  <a:cubicBezTo>
                    <a:pt x="63909" y="292762"/>
                    <a:pt x="66239" y="298053"/>
                    <a:pt x="70593" y="297887"/>
                  </a:cubicBezTo>
                  <a:cubicBezTo>
                    <a:pt x="74275" y="297746"/>
                    <a:pt x="78662" y="292630"/>
                    <a:pt x="81473" y="290623"/>
                  </a:cubicBezTo>
                  <a:cubicBezTo>
                    <a:pt x="85545" y="287712"/>
                    <a:pt x="88961" y="285000"/>
                    <a:pt x="92610" y="281932"/>
                  </a:cubicBezTo>
                  <a:cubicBezTo>
                    <a:pt x="95413" y="279577"/>
                    <a:pt x="98431" y="277454"/>
                    <a:pt x="101425" y="275273"/>
                  </a:cubicBezTo>
                  <a:cubicBezTo>
                    <a:pt x="120349" y="263232"/>
                    <a:pt x="128086" y="241000"/>
                    <a:pt x="141619" y="223602"/>
                  </a:cubicBezTo>
                  <a:cubicBezTo>
                    <a:pt x="143551" y="219738"/>
                    <a:pt x="152250" y="218767"/>
                    <a:pt x="154182" y="222632"/>
                  </a:cubicBezTo>
                  <a:cubicBezTo>
                    <a:pt x="166746" y="249699"/>
                    <a:pt x="139687" y="276766"/>
                    <a:pt x="122281" y="298028"/>
                  </a:cubicBezTo>
                  <a:cubicBezTo>
                    <a:pt x="119378" y="301892"/>
                    <a:pt x="117446" y="295126"/>
                    <a:pt x="114278" y="301246"/>
                  </a:cubicBezTo>
                  <a:cubicBezTo>
                    <a:pt x="112869" y="303335"/>
                    <a:pt x="112429" y="305773"/>
                    <a:pt x="110829" y="307855"/>
                  </a:cubicBezTo>
                  <a:cubicBezTo>
                    <a:pt x="109917" y="309032"/>
                    <a:pt x="108349" y="309596"/>
                    <a:pt x="107445" y="310906"/>
                  </a:cubicBezTo>
                  <a:cubicBezTo>
                    <a:pt x="105132" y="314265"/>
                    <a:pt x="102296" y="321488"/>
                    <a:pt x="101176" y="325427"/>
                  </a:cubicBezTo>
                  <a:cubicBezTo>
                    <a:pt x="100521" y="327732"/>
                    <a:pt x="99974" y="330950"/>
                    <a:pt x="100322" y="333487"/>
                  </a:cubicBezTo>
                  <a:cubicBezTo>
                    <a:pt x="100504" y="334806"/>
                    <a:pt x="102155" y="336083"/>
                    <a:pt x="102196" y="337260"/>
                  </a:cubicBezTo>
                  <a:cubicBezTo>
                    <a:pt x="102287" y="340113"/>
                    <a:pt x="100737" y="341829"/>
                    <a:pt x="100231" y="344516"/>
                  </a:cubicBezTo>
                  <a:cubicBezTo>
                    <a:pt x="99567" y="348065"/>
                    <a:pt x="99136" y="352245"/>
                    <a:pt x="102030" y="353572"/>
                  </a:cubicBezTo>
                  <a:cubicBezTo>
                    <a:pt x="103191" y="354102"/>
                    <a:pt x="106110" y="352817"/>
                    <a:pt x="106757" y="352883"/>
                  </a:cubicBezTo>
                  <a:cubicBezTo>
                    <a:pt x="108664" y="353058"/>
                    <a:pt x="107661" y="354807"/>
                    <a:pt x="110514" y="354194"/>
                  </a:cubicBezTo>
                  <a:cubicBezTo>
                    <a:pt x="114121" y="353422"/>
                    <a:pt x="119702" y="346349"/>
                    <a:pt x="120622" y="342941"/>
                  </a:cubicBezTo>
                  <a:cubicBezTo>
                    <a:pt x="118226" y="344325"/>
                    <a:pt x="114535" y="349765"/>
                    <a:pt x="111301" y="349309"/>
                  </a:cubicBezTo>
                  <a:cubicBezTo>
                    <a:pt x="114171" y="345246"/>
                    <a:pt x="117595" y="341498"/>
                    <a:pt x="121070" y="337766"/>
                  </a:cubicBezTo>
                  <a:cubicBezTo>
                    <a:pt x="124545" y="334026"/>
                    <a:pt x="128061" y="330303"/>
                    <a:pt x="131088" y="326264"/>
                  </a:cubicBezTo>
                  <a:cubicBezTo>
                    <a:pt x="141611" y="312523"/>
                    <a:pt x="154182" y="289329"/>
                    <a:pt x="162881" y="288359"/>
                  </a:cubicBezTo>
                  <a:cubicBezTo>
                    <a:pt x="167351" y="288234"/>
                    <a:pt x="171862" y="287878"/>
                    <a:pt x="176307" y="287314"/>
                  </a:cubicBezTo>
                  <a:cubicBezTo>
                    <a:pt x="205422" y="284511"/>
                    <a:pt x="232489" y="268075"/>
                    <a:pt x="243261" y="239806"/>
                  </a:cubicBezTo>
                  <a:cubicBezTo>
                    <a:pt x="244538" y="236439"/>
                    <a:pt x="242905" y="240751"/>
                    <a:pt x="243261" y="239806"/>
                  </a:cubicBezTo>
                  <a:close/>
                  <a:moveTo>
                    <a:pt x="285919" y="77453"/>
                  </a:moveTo>
                  <a:cubicBezTo>
                    <a:pt x="286565" y="77503"/>
                    <a:pt x="287187" y="77644"/>
                    <a:pt x="287793" y="77868"/>
                  </a:cubicBezTo>
                  <a:cubicBezTo>
                    <a:pt x="287320" y="78192"/>
                    <a:pt x="285628" y="79734"/>
                    <a:pt x="284857" y="79518"/>
                  </a:cubicBezTo>
                  <a:cubicBezTo>
                    <a:pt x="285214" y="78838"/>
                    <a:pt x="285570" y="78150"/>
                    <a:pt x="285919" y="77453"/>
                  </a:cubicBezTo>
                  <a:cubicBezTo>
                    <a:pt x="286026" y="77321"/>
                    <a:pt x="285462" y="78084"/>
                    <a:pt x="285919" y="77453"/>
                  </a:cubicBezTo>
                  <a:close/>
                  <a:moveTo>
                    <a:pt x="283995" y="85273"/>
                  </a:moveTo>
                  <a:cubicBezTo>
                    <a:pt x="285438" y="85929"/>
                    <a:pt x="284310" y="87429"/>
                    <a:pt x="283207" y="86957"/>
                  </a:cubicBezTo>
                  <a:cubicBezTo>
                    <a:pt x="283464" y="86393"/>
                    <a:pt x="283729" y="85829"/>
                    <a:pt x="283995" y="85273"/>
                  </a:cubicBezTo>
                  <a:cubicBezTo>
                    <a:pt x="284285" y="85406"/>
                    <a:pt x="283721" y="85829"/>
                    <a:pt x="283995" y="85273"/>
                  </a:cubicBezTo>
                  <a:close/>
                  <a:moveTo>
                    <a:pt x="111343" y="220393"/>
                  </a:moveTo>
                  <a:cubicBezTo>
                    <a:pt x="108432" y="225634"/>
                    <a:pt x="105157" y="230659"/>
                    <a:pt x="101616" y="235518"/>
                  </a:cubicBezTo>
                  <a:cubicBezTo>
                    <a:pt x="98083" y="240411"/>
                    <a:pt x="94244" y="245088"/>
                    <a:pt x="90172" y="249558"/>
                  </a:cubicBezTo>
                  <a:cubicBezTo>
                    <a:pt x="86457" y="253638"/>
                    <a:pt x="83330" y="258000"/>
                    <a:pt x="77526" y="256407"/>
                  </a:cubicBezTo>
                  <a:cubicBezTo>
                    <a:pt x="73263" y="255238"/>
                    <a:pt x="70079" y="251067"/>
                    <a:pt x="68918" y="247020"/>
                  </a:cubicBezTo>
                  <a:cubicBezTo>
                    <a:pt x="64448" y="231455"/>
                    <a:pt x="78371" y="222615"/>
                    <a:pt x="93008" y="218544"/>
                  </a:cubicBezTo>
                  <a:cubicBezTo>
                    <a:pt x="96665" y="217524"/>
                    <a:pt x="100372" y="216802"/>
                    <a:pt x="103846" y="216346"/>
                  </a:cubicBezTo>
                  <a:cubicBezTo>
                    <a:pt x="107338" y="215915"/>
                    <a:pt x="110638" y="215824"/>
                    <a:pt x="113433" y="216006"/>
                  </a:cubicBezTo>
                  <a:cubicBezTo>
                    <a:pt x="113922" y="218071"/>
                    <a:pt x="112164" y="218908"/>
                    <a:pt x="111343" y="220393"/>
                  </a:cubicBezTo>
                  <a:cubicBezTo>
                    <a:pt x="110281" y="222317"/>
                    <a:pt x="112097" y="219041"/>
                    <a:pt x="111343" y="220393"/>
                  </a:cubicBezTo>
                  <a:close/>
                  <a:moveTo>
                    <a:pt x="163395" y="131853"/>
                  </a:moveTo>
                  <a:cubicBezTo>
                    <a:pt x="164888" y="132782"/>
                    <a:pt x="162483" y="134216"/>
                    <a:pt x="161505" y="134374"/>
                  </a:cubicBezTo>
                  <a:cubicBezTo>
                    <a:pt x="162135" y="133528"/>
                    <a:pt x="162765" y="132690"/>
                    <a:pt x="163395" y="131853"/>
                  </a:cubicBezTo>
                  <a:cubicBezTo>
                    <a:pt x="163586" y="131969"/>
                    <a:pt x="162873" y="132549"/>
                    <a:pt x="163395" y="131853"/>
                  </a:cubicBezTo>
                  <a:close/>
                  <a:moveTo>
                    <a:pt x="214362" y="232326"/>
                  </a:moveTo>
                  <a:cubicBezTo>
                    <a:pt x="213159" y="246805"/>
                    <a:pt x="202528" y="260338"/>
                    <a:pt x="188995" y="265173"/>
                  </a:cubicBezTo>
                  <a:cubicBezTo>
                    <a:pt x="190927" y="260338"/>
                    <a:pt x="191897" y="254542"/>
                    <a:pt x="194791" y="249707"/>
                  </a:cubicBezTo>
                  <a:cubicBezTo>
                    <a:pt x="187054" y="254542"/>
                    <a:pt x="180296" y="261308"/>
                    <a:pt x="172559" y="266143"/>
                  </a:cubicBezTo>
                  <a:cubicBezTo>
                    <a:pt x="177393" y="248745"/>
                    <a:pt x="177393" y="230377"/>
                    <a:pt x="168761" y="213585"/>
                  </a:cubicBezTo>
                  <a:cubicBezTo>
                    <a:pt x="166630" y="209679"/>
                    <a:pt x="164034" y="206063"/>
                    <a:pt x="160966" y="202862"/>
                  </a:cubicBezTo>
                  <a:cubicBezTo>
                    <a:pt x="157897" y="199661"/>
                    <a:pt x="154348" y="196867"/>
                    <a:pt x="150326" y="194611"/>
                  </a:cubicBezTo>
                  <a:cubicBezTo>
                    <a:pt x="153229" y="189777"/>
                    <a:pt x="152258" y="183010"/>
                    <a:pt x="155161" y="179145"/>
                  </a:cubicBezTo>
                  <a:cubicBezTo>
                    <a:pt x="163860" y="164650"/>
                    <a:pt x="183190" y="159815"/>
                    <a:pt x="199626" y="157883"/>
                  </a:cubicBezTo>
                  <a:cubicBezTo>
                    <a:pt x="202528" y="156913"/>
                    <a:pt x="205422" y="161748"/>
                    <a:pt x="204460" y="163680"/>
                  </a:cubicBezTo>
                  <a:cubicBezTo>
                    <a:pt x="202528" y="167063"/>
                    <a:pt x="202769" y="170687"/>
                    <a:pt x="203490" y="174195"/>
                  </a:cubicBezTo>
                  <a:cubicBezTo>
                    <a:pt x="204212" y="177703"/>
                    <a:pt x="205422" y="181086"/>
                    <a:pt x="205422" y="183980"/>
                  </a:cubicBezTo>
                  <a:cubicBezTo>
                    <a:pt x="206393" y="193649"/>
                    <a:pt x="206393" y="201378"/>
                    <a:pt x="212189" y="210077"/>
                  </a:cubicBezTo>
                  <a:cubicBezTo>
                    <a:pt x="217024" y="216844"/>
                    <a:pt x="216053" y="224581"/>
                    <a:pt x="214362" y="232326"/>
                  </a:cubicBezTo>
                  <a:cubicBezTo>
                    <a:pt x="213823" y="233910"/>
                    <a:pt x="215489" y="229158"/>
                    <a:pt x="214362" y="232326"/>
                  </a:cubicBezTo>
                  <a:close/>
                  <a:moveTo>
                    <a:pt x="277618" y="93143"/>
                  </a:moveTo>
                  <a:cubicBezTo>
                    <a:pt x="276871" y="90896"/>
                    <a:pt x="280338" y="92339"/>
                    <a:pt x="280429" y="92380"/>
                  </a:cubicBezTo>
                  <a:cubicBezTo>
                    <a:pt x="279119" y="94163"/>
                    <a:pt x="277817" y="95954"/>
                    <a:pt x="276515" y="97737"/>
                  </a:cubicBezTo>
                  <a:cubicBezTo>
                    <a:pt x="277493" y="96352"/>
                    <a:pt x="277858" y="94818"/>
                    <a:pt x="277618" y="93143"/>
                  </a:cubicBezTo>
                  <a:cubicBezTo>
                    <a:pt x="277493" y="92753"/>
                    <a:pt x="278248" y="94909"/>
                    <a:pt x="277618" y="93143"/>
                  </a:cubicBezTo>
                  <a:close/>
                  <a:moveTo>
                    <a:pt x="276274" y="98226"/>
                  </a:moveTo>
                  <a:cubicBezTo>
                    <a:pt x="277103" y="100250"/>
                    <a:pt x="273214" y="101792"/>
                    <a:pt x="275420" y="103451"/>
                  </a:cubicBezTo>
                  <a:cubicBezTo>
                    <a:pt x="274400" y="103791"/>
                    <a:pt x="273380" y="104139"/>
                    <a:pt x="272360" y="104479"/>
                  </a:cubicBezTo>
                  <a:cubicBezTo>
                    <a:pt x="273181" y="102124"/>
                    <a:pt x="274790" y="100192"/>
                    <a:pt x="276274" y="98226"/>
                  </a:cubicBezTo>
                  <a:cubicBezTo>
                    <a:pt x="276772" y="99437"/>
                    <a:pt x="274840" y="100117"/>
                    <a:pt x="276274" y="98226"/>
                  </a:cubicBezTo>
                  <a:close/>
                  <a:moveTo>
                    <a:pt x="272277" y="105665"/>
                  </a:moveTo>
                  <a:cubicBezTo>
                    <a:pt x="272742" y="107182"/>
                    <a:pt x="271332" y="108476"/>
                    <a:pt x="270187" y="107265"/>
                  </a:cubicBezTo>
                  <a:cubicBezTo>
                    <a:pt x="270892" y="106726"/>
                    <a:pt x="271581" y="106196"/>
                    <a:pt x="272277" y="105665"/>
                  </a:cubicBezTo>
                  <a:cubicBezTo>
                    <a:pt x="272866" y="107580"/>
                    <a:pt x="271440" y="106303"/>
                    <a:pt x="272277" y="105665"/>
                  </a:cubicBezTo>
                  <a:close/>
                  <a:moveTo>
                    <a:pt x="243792" y="166872"/>
                  </a:moveTo>
                  <a:cubicBezTo>
                    <a:pt x="242540" y="165919"/>
                    <a:pt x="239322" y="166856"/>
                    <a:pt x="238684" y="165338"/>
                  </a:cubicBezTo>
                  <a:cubicBezTo>
                    <a:pt x="238236" y="164293"/>
                    <a:pt x="241843" y="160139"/>
                    <a:pt x="242507" y="159193"/>
                  </a:cubicBezTo>
                  <a:cubicBezTo>
                    <a:pt x="246255" y="153878"/>
                    <a:pt x="249381" y="149533"/>
                    <a:pt x="254315" y="145328"/>
                  </a:cubicBezTo>
                  <a:cubicBezTo>
                    <a:pt x="259382" y="141016"/>
                    <a:pt x="263885" y="136505"/>
                    <a:pt x="269408" y="132956"/>
                  </a:cubicBezTo>
                  <a:cubicBezTo>
                    <a:pt x="275321" y="129149"/>
                    <a:pt x="282261" y="121794"/>
                    <a:pt x="289484" y="121512"/>
                  </a:cubicBezTo>
                  <a:cubicBezTo>
                    <a:pt x="288605" y="118875"/>
                    <a:pt x="303184" y="113601"/>
                    <a:pt x="305879" y="112672"/>
                  </a:cubicBezTo>
                  <a:cubicBezTo>
                    <a:pt x="299643" y="134357"/>
                    <a:pt x="283422" y="153115"/>
                    <a:pt x="267053" y="169335"/>
                  </a:cubicBezTo>
                  <a:cubicBezTo>
                    <a:pt x="263752" y="172578"/>
                    <a:pt x="260435" y="175729"/>
                    <a:pt x="257168" y="178781"/>
                  </a:cubicBezTo>
                  <a:cubicBezTo>
                    <a:pt x="254548" y="174087"/>
                    <a:pt x="248138" y="170107"/>
                    <a:pt x="243792" y="166872"/>
                  </a:cubicBezTo>
                  <a:cubicBezTo>
                    <a:pt x="243021" y="166284"/>
                    <a:pt x="245185" y="167909"/>
                    <a:pt x="243792" y="166872"/>
                  </a:cubicBezTo>
                  <a:close/>
                </a:path>
              </a:pathLst>
            </a:custGeom>
            <a:grpFill/>
            <a:ln w="827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1" name="图形 61">
              <a:extLst>
                <a:ext uri="{FF2B5EF4-FFF2-40B4-BE49-F238E27FC236}">
                  <a16:creationId xmlns="" xmlns:a16="http://schemas.microsoft.com/office/drawing/2014/main" id="{8BA319A7-D50F-4850-8468-F4EB28D3FB4C}"/>
                </a:ext>
              </a:extLst>
            </p:cNvPr>
            <p:cNvGrpSpPr/>
            <p:nvPr/>
          </p:nvGrpSpPr>
          <p:grpSpPr>
            <a:xfrm>
              <a:off x="5558894" y="2018035"/>
              <a:ext cx="1081295" cy="103789"/>
              <a:chOff x="5558894" y="2018035"/>
              <a:chExt cx="1081295" cy="103789"/>
            </a:xfrm>
            <a:grpFill/>
          </p:grpSpPr>
          <p:sp>
            <p:nvSpPr>
              <p:cNvPr id="72" name="任意多边形: 形状 71">
                <a:extLst>
                  <a:ext uri="{FF2B5EF4-FFF2-40B4-BE49-F238E27FC236}">
                    <a16:creationId xmlns="" xmlns:a16="http://schemas.microsoft.com/office/drawing/2014/main" id="{A9C80E28-BF78-4B18-9CAD-B1612C2236D9}"/>
                  </a:ext>
                </a:extLst>
              </p:cNvPr>
              <p:cNvSpPr/>
              <p:nvPr/>
            </p:nvSpPr>
            <p:spPr>
              <a:xfrm>
                <a:off x="5845337" y="2019005"/>
                <a:ext cx="58379" cy="97827"/>
              </a:xfrm>
              <a:custGeom>
                <a:avLst/>
                <a:gdLst>
                  <a:gd name="connsiteX0" fmla="*/ 54333 w 58379"/>
                  <a:gd name="connsiteY0" fmla="*/ 11659 h 97827"/>
                  <a:gd name="connsiteX1" fmla="*/ 47210 w 58379"/>
                  <a:gd name="connsiteY1" fmla="*/ 5556 h 97827"/>
                  <a:gd name="connsiteX2" fmla="*/ 35351 w 58379"/>
                  <a:gd name="connsiteY2" fmla="*/ 1352 h 97827"/>
                  <a:gd name="connsiteX3" fmla="*/ 19206 w 58379"/>
                  <a:gd name="connsiteY3" fmla="*/ 0 h 97827"/>
                  <a:gd name="connsiteX4" fmla="*/ 6236 w 58379"/>
                  <a:gd name="connsiteY4" fmla="*/ 871 h 97827"/>
                  <a:gd name="connsiteX5" fmla="*/ 3093 w 58379"/>
                  <a:gd name="connsiteY5" fmla="*/ 4171 h 97827"/>
                  <a:gd name="connsiteX6" fmla="*/ 3226 w 58379"/>
                  <a:gd name="connsiteY6" fmla="*/ 5556 h 97827"/>
                  <a:gd name="connsiteX7" fmla="*/ 3019 w 58379"/>
                  <a:gd name="connsiteY7" fmla="*/ 6841 h 97827"/>
                  <a:gd name="connsiteX8" fmla="*/ 2828 w 58379"/>
                  <a:gd name="connsiteY8" fmla="*/ 8400 h 97827"/>
                  <a:gd name="connsiteX9" fmla="*/ 3441 w 58379"/>
                  <a:gd name="connsiteY9" fmla="*/ 13542 h 97827"/>
                  <a:gd name="connsiteX10" fmla="*/ 4072 w 58379"/>
                  <a:gd name="connsiteY10" fmla="*/ 29721 h 97827"/>
                  <a:gd name="connsiteX11" fmla="*/ 3798 w 58379"/>
                  <a:gd name="connsiteY11" fmla="*/ 44639 h 97827"/>
                  <a:gd name="connsiteX12" fmla="*/ 3931 w 58379"/>
                  <a:gd name="connsiteY12" fmla="*/ 52907 h 97827"/>
                  <a:gd name="connsiteX13" fmla="*/ 3516 w 58379"/>
                  <a:gd name="connsiteY13" fmla="*/ 62700 h 97827"/>
                  <a:gd name="connsiteX14" fmla="*/ 1940 w 58379"/>
                  <a:gd name="connsiteY14" fmla="*/ 66440 h 97827"/>
                  <a:gd name="connsiteX15" fmla="*/ 1940 w 58379"/>
                  <a:gd name="connsiteY15" fmla="*/ 66581 h 97827"/>
                  <a:gd name="connsiteX16" fmla="*/ 2604 w 58379"/>
                  <a:gd name="connsiteY16" fmla="*/ 67452 h 97827"/>
                  <a:gd name="connsiteX17" fmla="*/ 3491 w 58379"/>
                  <a:gd name="connsiteY17" fmla="*/ 68629 h 97827"/>
                  <a:gd name="connsiteX18" fmla="*/ 3972 w 58379"/>
                  <a:gd name="connsiteY18" fmla="*/ 72112 h 97827"/>
                  <a:gd name="connsiteX19" fmla="*/ 4213 w 58379"/>
                  <a:gd name="connsiteY19" fmla="*/ 77834 h 97827"/>
                  <a:gd name="connsiteX20" fmla="*/ 3566 w 58379"/>
                  <a:gd name="connsiteY20" fmla="*/ 85132 h 97827"/>
                  <a:gd name="connsiteX21" fmla="*/ 2554 w 58379"/>
                  <a:gd name="connsiteY21" fmla="*/ 90613 h 97827"/>
                  <a:gd name="connsiteX22" fmla="*/ 2554 w 58379"/>
                  <a:gd name="connsiteY22" fmla="*/ 91028 h 97827"/>
                  <a:gd name="connsiteX23" fmla="*/ 1277 w 58379"/>
                  <a:gd name="connsiteY23" fmla="*/ 94038 h 97827"/>
                  <a:gd name="connsiteX24" fmla="*/ 0 w 58379"/>
                  <a:gd name="connsiteY24" fmla="*/ 95887 h 97827"/>
                  <a:gd name="connsiteX25" fmla="*/ 1095 w 58379"/>
                  <a:gd name="connsiteY25" fmla="*/ 96617 h 97827"/>
                  <a:gd name="connsiteX26" fmla="*/ 3383 w 58379"/>
                  <a:gd name="connsiteY26" fmla="*/ 97347 h 97827"/>
                  <a:gd name="connsiteX27" fmla="*/ 4901 w 58379"/>
                  <a:gd name="connsiteY27" fmla="*/ 97828 h 97827"/>
                  <a:gd name="connsiteX28" fmla="*/ 6982 w 58379"/>
                  <a:gd name="connsiteY28" fmla="*/ 97131 h 97827"/>
                  <a:gd name="connsiteX29" fmla="*/ 10689 w 58379"/>
                  <a:gd name="connsiteY29" fmla="*/ 96086 h 97827"/>
                  <a:gd name="connsiteX30" fmla="*/ 12995 w 58379"/>
                  <a:gd name="connsiteY30" fmla="*/ 95439 h 97827"/>
                  <a:gd name="connsiteX31" fmla="*/ 13417 w 58379"/>
                  <a:gd name="connsiteY31" fmla="*/ 94005 h 97827"/>
                  <a:gd name="connsiteX32" fmla="*/ 13417 w 58379"/>
                  <a:gd name="connsiteY32" fmla="*/ 93035 h 97827"/>
                  <a:gd name="connsiteX33" fmla="*/ 13144 w 58379"/>
                  <a:gd name="connsiteY33" fmla="*/ 91293 h 97827"/>
                  <a:gd name="connsiteX34" fmla="*/ 12870 w 58379"/>
                  <a:gd name="connsiteY34" fmla="*/ 88167 h 97827"/>
                  <a:gd name="connsiteX35" fmla="*/ 13003 w 58379"/>
                  <a:gd name="connsiteY35" fmla="*/ 85040 h 97827"/>
                  <a:gd name="connsiteX36" fmla="*/ 12522 w 58379"/>
                  <a:gd name="connsiteY36" fmla="*/ 79028 h 97827"/>
                  <a:gd name="connsiteX37" fmla="*/ 12041 w 58379"/>
                  <a:gd name="connsiteY37" fmla="*/ 73937 h 97827"/>
                  <a:gd name="connsiteX38" fmla="*/ 13882 w 58379"/>
                  <a:gd name="connsiteY38" fmla="*/ 66996 h 97827"/>
                  <a:gd name="connsiteX39" fmla="*/ 20906 w 58379"/>
                  <a:gd name="connsiteY39" fmla="*/ 64707 h 97827"/>
                  <a:gd name="connsiteX40" fmla="*/ 33311 w 58379"/>
                  <a:gd name="connsiteY40" fmla="*/ 61191 h 97827"/>
                  <a:gd name="connsiteX41" fmla="*/ 43478 w 58379"/>
                  <a:gd name="connsiteY41" fmla="*/ 54665 h 97827"/>
                  <a:gd name="connsiteX42" fmla="*/ 51887 w 58379"/>
                  <a:gd name="connsiteY42" fmla="*/ 44805 h 97827"/>
                  <a:gd name="connsiteX43" fmla="*/ 56962 w 58379"/>
                  <a:gd name="connsiteY43" fmla="*/ 35542 h 97827"/>
                  <a:gd name="connsiteX44" fmla="*/ 58380 w 58379"/>
                  <a:gd name="connsiteY44" fmla="*/ 27341 h 97827"/>
                  <a:gd name="connsiteX45" fmla="*/ 57443 w 58379"/>
                  <a:gd name="connsiteY45" fmla="*/ 17721 h 97827"/>
                  <a:gd name="connsiteX46" fmla="*/ 54333 w 58379"/>
                  <a:gd name="connsiteY46" fmla="*/ 11659 h 97827"/>
                  <a:gd name="connsiteX47" fmla="*/ 49258 w 58379"/>
                  <a:gd name="connsiteY47" fmla="*/ 32217 h 97827"/>
                  <a:gd name="connsiteX48" fmla="*/ 47633 w 58379"/>
                  <a:gd name="connsiteY48" fmla="*/ 37872 h 97827"/>
                  <a:gd name="connsiteX49" fmla="*/ 45700 w 58379"/>
                  <a:gd name="connsiteY49" fmla="*/ 42558 h 97827"/>
                  <a:gd name="connsiteX50" fmla="*/ 42143 w 58379"/>
                  <a:gd name="connsiteY50" fmla="*/ 46795 h 97827"/>
                  <a:gd name="connsiteX51" fmla="*/ 37955 w 58379"/>
                  <a:gd name="connsiteY51" fmla="*/ 51157 h 97827"/>
                  <a:gd name="connsiteX52" fmla="*/ 32076 w 58379"/>
                  <a:gd name="connsiteY52" fmla="*/ 54847 h 97827"/>
                  <a:gd name="connsiteX53" fmla="*/ 23120 w 58379"/>
                  <a:gd name="connsiteY53" fmla="*/ 58214 h 97827"/>
                  <a:gd name="connsiteX54" fmla="*/ 12580 w 58379"/>
                  <a:gd name="connsiteY54" fmla="*/ 60602 h 97827"/>
                  <a:gd name="connsiteX55" fmla="*/ 12439 w 58379"/>
                  <a:gd name="connsiteY55" fmla="*/ 50610 h 97827"/>
                  <a:gd name="connsiteX56" fmla="*/ 12439 w 58379"/>
                  <a:gd name="connsiteY56" fmla="*/ 34854 h 97827"/>
                  <a:gd name="connsiteX57" fmla="*/ 12580 w 58379"/>
                  <a:gd name="connsiteY57" fmla="*/ 22896 h 97827"/>
                  <a:gd name="connsiteX58" fmla="*/ 12016 w 58379"/>
                  <a:gd name="connsiteY58" fmla="*/ 12066 h 97827"/>
                  <a:gd name="connsiteX59" fmla="*/ 13368 w 58379"/>
                  <a:gd name="connsiteY59" fmla="*/ 6535 h 97827"/>
                  <a:gd name="connsiteX60" fmla="*/ 18103 w 58379"/>
                  <a:gd name="connsiteY60" fmla="*/ 4976 h 97827"/>
                  <a:gd name="connsiteX61" fmla="*/ 22954 w 58379"/>
                  <a:gd name="connsiteY61" fmla="*/ 4976 h 97827"/>
                  <a:gd name="connsiteX62" fmla="*/ 37441 w 58379"/>
                  <a:gd name="connsiteY62" fmla="*/ 8152 h 97827"/>
                  <a:gd name="connsiteX63" fmla="*/ 45916 w 58379"/>
                  <a:gd name="connsiteY63" fmla="*/ 14811 h 97827"/>
                  <a:gd name="connsiteX64" fmla="*/ 49573 w 58379"/>
                  <a:gd name="connsiteY64" fmla="*/ 26022 h 97827"/>
                  <a:gd name="connsiteX65" fmla="*/ 49258 w 58379"/>
                  <a:gd name="connsiteY65" fmla="*/ 32217 h 97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8379" h="97827">
                    <a:moveTo>
                      <a:pt x="54333" y="11659"/>
                    </a:moveTo>
                    <a:cubicBezTo>
                      <a:pt x="52898" y="9487"/>
                      <a:pt x="50535" y="7455"/>
                      <a:pt x="47210" y="5556"/>
                    </a:cubicBezTo>
                    <a:cubicBezTo>
                      <a:pt x="43893" y="3657"/>
                      <a:pt x="39945" y="2256"/>
                      <a:pt x="35351" y="1352"/>
                    </a:cubicBezTo>
                    <a:cubicBezTo>
                      <a:pt x="30757" y="448"/>
                      <a:pt x="25375" y="0"/>
                      <a:pt x="19206" y="0"/>
                    </a:cubicBezTo>
                    <a:cubicBezTo>
                      <a:pt x="12646" y="0"/>
                      <a:pt x="8326" y="290"/>
                      <a:pt x="6236" y="871"/>
                    </a:cubicBezTo>
                    <a:cubicBezTo>
                      <a:pt x="4146" y="1451"/>
                      <a:pt x="3093" y="2546"/>
                      <a:pt x="3093" y="4171"/>
                    </a:cubicBezTo>
                    <a:lnTo>
                      <a:pt x="3226" y="5556"/>
                    </a:lnTo>
                    <a:cubicBezTo>
                      <a:pt x="3226" y="5780"/>
                      <a:pt x="3159" y="6219"/>
                      <a:pt x="3019" y="6841"/>
                    </a:cubicBezTo>
                    <a:cubicBezTo>
                      <a:pt x="2886" y="7455"/>
                      <a:pt x="2828" y="7986"/>
                      <a:pt x="2828" y="8400"/>
                    </a:cubicBezTo>
                    <a:cubicBezTo>
                      <a:pt x="2828" y="8533"/>
                      <a:pt x="3019" y="10250"/>
                      <a:pt x="3441" y="13542"/>
                    </a:cubicBezTo>
                    <a:cubicBezTo>
                      <a:pt x="3864" y="16826"/>
                      <a:pt x="4072" y="22208"/>
                      <a:pt x="4072" y="29721"/>
                    </a:cubicBezTo>
                    <a:lnTo>
                      <a:pt x="3798" y="44639"/>
                    </a:lnTo>
                    <a:lnTo>
                      <a:pt x="3931" y="52907"/>
                    </a:lnTo>
                    <a:cubicBezTo>
                      <a:pt x="3931" y="56887"/>
                      <a:pt x="3798" y="60154"/>
                      <a:pt x="3516" y="62700"/>
                    </a:cubicBezTo>
                    <a:cubicBezTo>
                      <a:pt x="2471" y="65055"/>
                      <a:pt x="1940" y="66308"/>
                      <a:pt x="1940" y="66440"/>
                    </a:cubicBezTo>
                    <a:lnTo>
                      <a:pt x="1940" y="66581"/>
                    </a:lnTo>
                    <a:cubicBezTo>
                      <a:pt x="1940" y="66681"/>
                      <a:pt x="2148" y="66971"/>
                      <a:pt x="2604" y="67452"/>
                    </a:cubicBezTo>
                    <a:cubicBezTo>
                      <a:pt x="3043" y="67933"/>
                      <a:pt x="3325" y="68323"/>
                      <a:pt x="3491" y="68629"/>
                    </a:cubicBezTo>
                    <a:cubicBezTo>
                      <a:pt x="3657" y="68936"/>
                      <a:pt x="3815" y="70097"/>
                      <a:pt x="3972" y="72112"/>
                    </a:cubicBezTo>
                    <a:cubicBezTo>
                      <a:pt x="4138" y="74111"/>
                      <a:pt x="4213" y="76026"/>
                      <a:pt x="4213" y="77834"/>
                    </a:cubicBezTo>
                    <a:cubicBezTo>
                      <a:pt x="4213" y="80894"/>
                      <a:pt x="4005" y="83324"/>
                      <a:pt x="3566" y="85132"/>
                    </a:cubicBezTo>
                    <a:cubicBezTo>
                      <a:pt x="3110" y="86939"/>
                      <a:pt x="2795" y="88756"/>
                      <a:pt x="2554" y="90613"/>
                    </a:cubicBezTo>
                    <a:lnTo>
                      <a:pt x="2554" y="91028"/>
                    </a:lnTo>
                    <a:cubicBezTo>
                      <a:pt x="2554" y="92089"/>
                      <a:pt x="2131" y="93093"/>
                      <a:pt x="1277" y="94038"/>
                    </a:cubicBezTo>
                    <a:cubicBezTo>
                      <a:pt x="423" y="94992"/>
                      <a:pt x="0" y="95605"/>
                      <a:pt x="0" y="95887"/>
                    </a:cubicBezTo>
                    <a:cubicBezTo>
                      <a:pt x="0" y="96211"/>
                      <a:pt x="357" y="96451"/>
                      <a:pt x="1095" y="96617"/>
                    </a:cubicBezTo>
                    <a:cubicBezTo>
                      <a:pt x="1833" y="96783"/>
                      <a:pt x="2596" y="97023"/>
                      <a:pt x="3383" y="97347"/>
                    </a:cubicBezTo>
                    <a:cubicBezTo>
                      <a:pt x="4171" y="97670"/>
                      <a:pt x="4677" y="97828"/>
                      <a:pt x="4901" y="97828"/>
                    </a:cubicBezTo>
                    <a:cubicBezTo>
                      <a:pt x="5092" y="97828"/>
                      <a:pt x="5788" y="97604"/>
                      <a:pt x="6982" y="97131"/>
                    </a:cubicBezTo>
                    <a:cubicBezTo>
                      <a:pt x="8177" y="96667"/>
                      <a:pt x="9412" y="96327"/>
                      <a:pt x="10689" y="96086"/>
                    </a:cubicBezTo>
                    <a:cubicBezTo>
                      <a:pt x="11950" y="95862"/>
                      <a:pt x="12721" y="95638"/>
                      <a:pt x="12995" y="95439"/>
                    </a:cubicBezTo>
                    <a:cubicBezTo>
                      <a:pt x="13285" y="95232"/>
                      <a:pt x="13417" y="94743"/>
                      <a:pt x="13417" y="94005"/>
                    </a:cubicBezTo>
                    <a:lnTo>
                      <a:pt x="13417" y="93035"/>
                    </a:lnTo>
                    <a:lnTo>
                      <a:pt x="13144" y="91293"/>
                    </a:lnTo>
                    <a:cubicBezTo>
                      <a:pt x="12970" y="90132"/>
                      <a:pt x="12870" y="89104"/>
                      <a:pt x="12870" y="88167"/>
                    </a:cubicBezTo>
                    <a:lnTo>
                      <a:pt x="13003" y="85040"/>
                    </a:lnTo>
                    <a:cubicBezTo>
                      <a:pt x="13003" y="82918"/>
                      <a:pt x="12845" y="80919"/>
                      <a:pt x="12522" y="79028"/>
                    </a:cubicBezTo>
                    <a:cubicBezTo>
                      <a:pt x="12198" y="77154"/>
                      <a:pt x="12041" y="75471"/>
                      <a:pt x="12041" y="73937"/>
                    </a:cubicBezTo>
                    <a:cubicBezTo>
                      <a:pt x="12041" y="70329"/>
                      <a:pt x="12655" y="68008"/>
                      <a:pt x="13882" y="66996"/>
                    </a:cubicBezTo>
                    <a:cubicBezTo>
                      <a:pt x="15109" y="65976"/>
                      <a:pt x="17439" y="65205"/>
                      <a:pt x="20906" y="64707"/>
                    </a:cubicBezTo>
                    <a:cubicBezTo>
                      <a:pt x="25558" y="63994"/>
                      <a:pt x="29704" y="62841"/>
                      <a:pt x="33311" y="61191"/>
                    </a:cubicBezTo>
                    <a:cubicBezTo>
                      <a:pt x="36935" y="59549"/>
                      <a:pt x="40319" y="57368"/>
                      <a:pt x="43478" y="54665"/>
                    </a:cubicBezTo>
                    <a:cubicBezTo>
                      <a:pt x="46638" y="51961"/>
                      <a:pt x="49440" y="48669"/>
                      <a:pt x="51887" y="44805"/>
                    </a:cubicBezTo>
                    <a:cubicBezTo>
                      <a:pt x="54316" y="40940"/>
                      <a:pt x="56008" y="37847"/>
                      <a:pt x="56962" y="35542"/>
                    </a:cubicBezTo>
                    <a:cubicBezTo>
                      <a:pt x="57907" y="33220"/>
                      <a:pt x="58380" y="30484"/>
                      <a:pt x="58380" y="27341"/>
                    </a:cubicBezTo>
                    <a:cubicBezTo>
                      <a:pt x="58380" y="22813"/>
                      <a:pt x="58073" y="19604"/>
                      <a:pt x="57443" y="17721"/>
                    </a:cubicBezTo>
                    <a:cubicBezTo>
                      <a:pt x="56796" y="15864"/>
                      <a:pt x="55768" y="13832"/>
                      <a:pt x="54333" y="11659"/>
                    </a:cubicBezTo>
                    <a:close/>
                    <a:moveTo>
                      <a:pt x="49258" y="32217"/>
                    </a:moveTo>
                    <a:cubicBezTo>
                      <a:pt x="49051" y="33975"/>
                      <a:pt x="48503" y="35857"/>
                      <a:pt x="47633" y="37872"/>
                    </a:cubicBezTo>
                    <a:cubicBezTo>
                      <a:pt x="46745" y="39887"/>
                      <a:pt x="46107" y="41446"/>
                      <a:pt x="45700" y="42558"/>
                    </a:cubicBezTo>
                    <a:cubicBezTo>
                      <a:pt x="44863" y="43669"/>
                      <a:pt x="43669" y="45070"/>
                      <a:pt x="42143" y="46795"/>
                    </a:cubicBezTo>
                    <a:cubicBezTo>
                      <a:pt x="40592" y="48503"/>
                      <a:pt x="39199" y="49971"/>
                      <a:pt x="37955" y="51157"/>
                    </a:cubicBezTo>
                    <a:cubicBezTo>
                      <a:pt x="36711" y="52368"/>
                      <a:pt x="34746" y="53587"/>
                      <a:pt x="32076" y="54847"/>
                    </a:cubicBezTo>
                    <a:cubicBezTo>
                      <a:pt x="29397" y="56091"/>
                      <a:pt x="26420" y="57219"/>
                      <a:pt x="23120" y="58214"/>
                    </a:cubicBezTo>
                    <a:cubicBezTo>
                      <a:pt x="19836" y="59192"/>
                      <a:pt x="16320" y="60005"/>
                      <a:pt x="12580" y="60602"/>
                    </a:cubicBezTo>
                    <a:cubicBezTo>
                      <a:pt x="12480" y="58106"/>
                      <a:pt x="12439" y="54773"/>
                      <a:pt x="12439" y="50610"/>
                    </a:cubicBezTo>
                    <a:lnTo>
                      <a:pt x="12439" y="34854"/>
                    </a:lnTo>
                    <a:lnTo>
                      <a:pt x="12580" y="22896"/>
                    </a:lnTo>
                    <a:lnTo>
                      <a:pt x="12016" y="12066"/>
                    </a:lnTo>
                    <a:cubicBezTo>
                      <a:pt x="12016" y="9420"/>
                      <a:pt x="12464" y="7588"/>
                      <a:pt x="13368" y="6535"/>
                    </a:cubicBezTo>
                    <a:cubicBezTo>
                      <a:pt x="14272" y="5506"/>
                      <a:pt x="15847" y="4976"/>
                      <a:pt x="18103" y="4976"/>
                    </a:cubicBezTo>
                    <a:lnTo>
                      <a:pt x="22954" y="4976"/>
                    </a:lnTo>
                    <a:cubicBezTo>
                      <a:pt x="29397" y="4976"/>
                      <a:pt x="34232" y="6037"/>
                      <a:pt x="37441" y="8152"/>
                    </a:cubicBezTo>
                    <a:cubicBezTo>
                      <a:pt x="40650" y="10250"/>
                      <a:pt x="43470" y="12472"/>
                      <a:pt x="45916" y="14811"/>
                    </a:cubicBezTo>
                    <a:cubicBezTo>
                      <a:pt x="48346" y="17149"/>
                      <a:pt x="49573" y="20881"/>
                      <a:pt x="49573" y="26022"/>
                    </a:cubicBezTo>
                    <a:cubicBezTo>
                      <a:pt x="49565" y="28402"/>
                      <a:pt x="49465" y="30459"/>
                      <a:pt x="49258" y="32217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3" name="任意多边形: 形状 72">
                <a:extLst>
                  <a:ext uri="{FF2B5EF4-FFF2-40B4-BE49-F238E27FC236}">
                    <a16:creationId xmlns="" xmlns:a16="http://schemas.microsoft.com/office/drawing/2014/main" id="{053AD672-CAD0-4A06-BA08-12B1DDFCDF9B}"/>
                  </a:ext>
                </a:extLst>
              </p:cNvPr>
              <p:cNvSpPr/>
              <p:nvPr/>
            </p:nvSpPr>
            <p:spPr>
              <a:xfrm>
                <a:off x="5558894" y="2019279"/>
                <a:ext cx="78779" cy="97562"/>
              </a:xfrm>
              <a:custGeom>
                <a:avLst/>
                <a:gdLst>
                  <a:gd name="connsiteX0" fmla="*/ 68497 w 78779"/>
                  <a:gd name="connsiteY0" fmla="*/ 1799 h 97562"/>
                  <a:gd name="connsiteX1" fmla="*/ 64326 w 78779"/>
                  <a:gd name="connsiteY1" fmla="*/ 2156 h 97562"/>
                  <a:gd name="connsiteX2" fmla="*/ 63762 w 78779"/>
                  <a:gd name="connsiteY2" fmla="*/ 2156 h 97562"/>
                  <a:gd name="connsiteX3" fmla="*/ 61763 w 78779"/>
                  <a:gd name="connsiteY3" fmla="*/ 1882 h 97562"/>
                  <a:gd name="connsiteX4" fmla="*/ 50485 w 78779"/>
                  <a:gd name="connsiteY4" fmla="*/ 2156 h 97562"/>
                  <a:gd name="connsiteX5" fmla="*/ 45924 w 78779"/>
                  <a:gd name="connsiteY5" fmla="*/ 2513 h 97562"/>
                  <a:gd name="connsiteX6" fmla="*/ 42815 w 78779"/>
                  <a:gd name="connsiteY6" fmla="*/ 2853 h 97562"/>
                  <a:gd name="connsiteX7" fmla="*/ 41040 w 78779"/>
                  <a:gd name="connsiteY7" fmla="*/ 1401 h 97562"/>
                  <a:gd name="connsiteX8" fmla="*/ 39141 w 78779"/>
                  <a:gd name="connsiteY8" fmla="*/ 357 h 97562"/>
                  <a:gd name="connsiteX9" fmla="*/ 37963 w 78779"/>
                  <a:gd name="connsiteY9" fmla="*/ 630 h 97562"/>
                  <a:gd name="connsiteX10" fmla="*/ 36993 w 78779"/>
                  <a:gd name="connsiteY10" fmla="*/ 0 h 97562"/>
                  <a:gd name="connsiteX11" fmla="*/ 36587 w 78779"/>
                  <a:gd name="connsiteY11" fmla="*/ 904 h 97562"/>
                  <a:gd name="connsiteX12" fmla="*/ 29663 w 78779"/>
                  <a:gd name="connsiteY12" fmla="*/ 1741 h 97562"/>
                  <a:gd name="connsiteX13" fmla="*/ 19305 w 78779"/>
                  <a:gd name="connsiteY13" fmla="*/ 1741 h 97562"/>
                  <a:gd name="connsiteX14" fmla="*/ 9238 w 78779"/>
                  <a:gd name="connsiteY14" fmla="*/ 1045 h 97562"/>
                  <a:gd name="connsiteX15" fmla="*/ 3740 w 78779"/>
                  <a:gd name="connsiteY15" fmla="*/ 348 h 97562"/>
                  <a:gd name="connsiteX16" fmla="*/ 1327 w 78779"/>
                  <a:gd name="connsiteY16" fmla="*/ 896 h 97562"/>
                  <a:gd name="connsiteX17" fmla="*/ 1327 w 78779"/>
                  <a:gd name="connsiteY17" fmla="*/ 1186 h 97562"/>
                  <a:gd name="connsiteX18" fmla="*/ 663 w 78779"/>
                  <a:gd name="connsiteY18" fmla="*/ 4138 h 97562"/>
                  <a:gd name="connsiteX19" fmla="*/ 0 w 78779"/>
                  <a:gd name="connsiteY19" fmla="*/ 6875 h 97562"/>
                  <a:gd name="connsiteX20" fmla="*/ 207 w 78779"/>
                  <a:gd name="connsiteY20" fmla="*/ 7986 h 97562"/>
                  <a:gd name="connsiteX21" fmla="*/ 4835 w 78779"/>
                  <a:gd name="connsiteY21" fmla="*/ 9578 h 97562"/>
                  <a:gd name="connsiteX22" fmla="*/ 8608 w 78779"/>
                  <a:gd name="connsiteY22" fmla="*/ 8981 h 97562"/>
                  <a:gd name="connsiteX23" fmla="*/ 10930 w 78779"/>
                  <a:gd name="connsiteY23" fmla="*/ 8400 h 97562"/>
                  <a:gd name="connsiteX24" fmla="*/ 13218 w 78779"/>
                  <a:gd name="connsiteY24" fmla="*/ 9097 h 97562"/>
                  <a:gd name="connsiteX25" fmla="*/ 19711 w 78779"/>
                  <a:gd name="connsiteY25" fmla="*/ 7289 h 97562"/>
                  <a:gd name="connsiteX26" fmla="*/ 23725 w 78779"/>
                  <a:gd name="connsiteY26" fmla="*/ 7563 h 97562"/>
                  <a:gd name="connsiteX27" fmla="*/ 27880 w 78779"/>
                  <a:gd name="connsiteY27" fmla="*/ 7919 h 97562"/>
                  <a:gd name="connsiteX28" fmla="*/ 29397 w 78779"/>
                  <a:gd name="connsiteY28" fmla="*/ 8500 h 97562"/>
                  <a:gd name="connsiteX29" fmla="*/ 29671 w 78779"/>
                  <a:gd name="connsiteY29" fmla="*/ 9727 h 97562"/>
                  <a:gd name="connsiteX30" fmla="*/ 29464 w 78779"/>
                  <a:gd name="connsiteY30" fmla="*/ 10697 h 97562"/>
                  <a:gd name="connsiteX31" fmla="*/ 30782 w 78779"/>
                  <a:gd name="connsiteY31" fmla="*/ 29729 h 97562"/>
                  <a:gd name="connsiteX32" fmla="*/ 30367 w 78779"/>
                  <a:gd name="connsiteY32" fmla="*/ 61456 h 97562"/>
                  <a:gd name="connsiteX33" fmla="*/ 28012 w 78779"/>
                  <a:gd name="connsiteY33" fmla="*/ 87279 h 97562"/>
                  <a:gd name="connsiteX34" fmla="*/ 27805 w 78779"/>
                  <a:gd name="connsiteY34" fmla="*/ 87910 h 97562"/>
                  <a:gd name="connsiteX35" fmla="*/ 28012 w 78779"/>
                  <a:gd name="connsiteY35" fmla="*/ 91451 h 97562"/>
                  <a:gd name="connsiteX36" fmla="*/ 26984 w 78779"/>
                  <a:gd name="connsiteY36" fmla="*/ 96592 h 97562"/>
                  <a:gd name="connsiteX37" fmla="*/ 27531 w 78779"/>
                  <a:gd name="connsiteY37" fmla="*/ 96592 h 97562"/>
                  <a:gd name="connsiteX38" fmla="*/ 29464 w 78779"/>
                  <a:gd name="connsiteY38" fmla="*/ 96451 h 97562"/>
                  <a:gd name="connsiteX39" fmla="*/ 31479 w 78779"/>
                  <a:gd name="connsiteY39" fmla="*/ 96318 h 97562"/>
                  <a:gd name="connsiteX40" fmla="*/ 33345 w 78779"/>
                  <a:gd name="connsiteY40" fmla="*/ 97562 h 97562"/>
                  <a:gd name="connsiteX41" fmla="*/ 35758 w 78779"/>
                  <a:gd name="connsiteY41" fmla="*/ 96036 h 97562"/>
                  <a:gd name="connsiteX42" fmla="*/ 36595 w 78779"/>
                  <a:gd name="connsiteY42" fmla="*/ 96874 h 97562"/>
                  <a:gd name="connsiteX43" fmla="*/ 37002 w 78779"/>
                  <a:gd name="connsiteY43" fmla="*/ 96327 h 97562"/>
                  <a:gd name="connsiteX44" fmla="*/ 36869 w 78779"/>
                  <a:gd name="connsiteY44" fmla="*/ 95630 h 97562"/>
                  <a:gd name="connsiteX45" fmla="*/ 40526 w 78779"/>
                  <a:gd name="connsiteY45" fmla="*/ 93325 h 97562"/>
                  <a:gd name="connsiteX46" fmla="*/ 39979 w 78779"/>
                  <a:gd name="connsiteY46" fmla="*/ 90945 h 97562"/>
                  <a:gd name="connsiteX47" fmla="*/ 38801 w 78779"/>
                  <a:gd name="connsiteY47" fmla="*/ 85065 h 97562"/>
                  <a:gd name="connsiteX48" fmla="*/ 37557 w 78779"/>
                  <a:gd name="connsiteY48" fmla="*/ 81118 h 97562"/>
                  <a:gd name="connsiteX49" fmla="*/ 38254 w 78779"/>
                  <a:gd name="connsiteY49" fmla="*/ 78141 h 97562"/>
                  <a:gd name="connsiteX50" fmla="*/ 37416 w 78779"/>
                  <a:gd name="connsiteY50" fmla="*/ 63206 h 97562"/>
                  <a:gd name="connsiteX51" fmla="*/ 37516 w 78779"/>
                  <a:gd name="connsiteY51" fmla="*/ 57891 h 97562"/>
                  <a:gd name="connsiteX52" fmla="*/ 38013 w 78779"/>
                  <a:gd name="connsiteY52" fmla="*/ 53205 h 97562"/>
                  <a:gd name="connsiteX53" fmla="*/ 38934 w 78779"/>
                  <a:gd name="connsiteY53" fmla="*/ 48420 h 97562"/>
                  <a:gd name="connsiteX54" fmla="*/ 38527 w 78779"/>
                  <a:gd name="connsiteY54" fmla="*/ 40551 h 97562"/>
                  <a:gd name="connsiteX55" fmla="*/ 39216 w 78779"/>
                  <a:gd name="connsiteY55" fmla="*/ 24231 h 97562"/>
                  <a:gd name="connsiteX56" fmla="*/ 41488 w 78779"/>
                  <a:gd name="connsiteY56" fmla="*/ 8135 h 97562"/>
                  <a:gd name="connsiteX57" fmla="*/ 42748 w 78779"/>
                  <a:gd name="connsiteY57" fmla="*/ 7720 h 97562"/>
                  <a:gd name="connsiteX58" fmla="*/ 43155 w 78779"/>
                  <a:gd name="connsiteY58" fmla="*/ 7720 h 97562"/>
                  <a:gd name="connsiteX59" fmla="*/ 54806 w 78779"/>
                  <a:gd name="connsiteY59" fmla="*/ 7157 h 97562"/>
                  <a:gd name="connsiteX60" fmla="*/ 64151 w 78779"/>
                  <a:gd name="connsiteY60" fmla="*/ 8541 h 97562"/>
                  <a:gd name="connsiteX61" fmla="*/ 65470 w 78779"/>
                  <a:gd name="connsiteY61" fmla="*/ 8409 h 97562"/>
                  <a:gd name="connsiteX62" fmla="*/ 69898 w 78779"/>
                  <a:gd name="connsiteY62" fmla="*/ 8682 h 97562"/>
                  <a:gd name="connsiteX63" fmla="*/ 75653 w 78779"/>
                  <a:gd name="connsiteY63" fmla="*/ 8956 h 97562"/>
                  <a:gd name="connsiteX64" fmla="*/ 77246 w 78779"/>
                  <a:gd name="connsiteY64" fmla="*/ 8682 h 97562"/>
                  <a:gd name="connsiteX65" fmla="*/ 78780 w 78779"/>
                  <a:gd name="connsiteY65" fmla="*/ 3126 h 97562"/>
                  <a:gd name="connsiteX66" fmla="*/ 73381 w 78779"/>
                  <a:gd name="connsiteY66" fmla="*/ 1468 h 97562"/>
                  <a:gd name="connsiteX67" fmla="*/ 68497 w 78779"/>
                  <a:gd name="connsiteY67" fmla="*/ 1799 h 97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78779" h="97562">
                    <a:moveTo>
                      <a:pt x="68497" y="1799"/>
                    </a:moveTo>
                    <a:cubicBezTo>
                      <a:pt x="66498" y="2040"/>
                      <a:pt x="65097" y="2156"/>
                      <a:pt x="64326" y="2156"/>
                    </a:cubicBezTo>
                    <a:lnTo>
                      <a:pt x="63762" y="2156"/>
                    </a:lnTo>
                    <a:lnTo>
                      <a:pt x="61763" y="1882"/>
                    </a:lnTo>
                    <a:lnTo>
                      <a:pt x="50485" y="2156"/>
                    </a:lnTo>
                    <a:cubicBezTo>
                      <a:pt x="49067" y="2156"/>
                      <a:pt x="47533" y="2272"/>
                      <a:pt x="45924" y="2513"/>
                    </a:cubicBezTo>
                    <a:cubicBezTo>
                      <a:pt x="44316" y="2737"/>
                      <a:pt x="43262" y="2853"/>
                      <a:pt x="42815" y="2853"/>
                    </a:cubicBezTo>
                    <a:cubicBezTo>
                      <a:pt x="42400" y="2579"/>
                      <a:pt x="41820" y="2098"/>
                      <a:pt x="41040" y="1401"/>
                    </a:cubicBezTo>
                    <a:cubicBezTo>
                      <a:pt x="40285" y="688"/>
                      <a:pt x="39655" y="357"/>
                      <a:pt x="39141" y="357"/>
                    </a:cubicBezTo>
                    <a:lnTo>
                      <a:pt x="37963" y="630"/>
                    </a:lnTo>
                    <a:cubicBezTo>
                      <a:pt x="37881" y="406"/>
                      <a:pt x="37557" y="199"/>
                      <a:pt x="36993" y="0"/>
                    </a:cubicBezTo>
                    <a:lnTo>
                      <a:pt x="36587" y="904"/>
                    </a:lnTo>
                    <a:cubicBezTo>
                      <a:pt x="34464" y="1468"/>
                      <a:pt x="32159" y="1741"/>
                      <a:pt x="29663" y="1741"/>
                    </a:cubicBezTo>
                    <a:lnTo>
                      <a:pt x="19305" y="1741"/>
                    </a:lnTo>
                    <a:cubicBezTo>
                      <a:pt x="15648" y="1741"/>
                      <a:pt x="12298" y="1518"/>
                      <a:pt x="9238" y="1045"/>
                    </a:cubicBezTo>
                    <a:cubicBezTo>
                      <a:pt x="6178" y="580"/>
                      <a:pt x="4337" y="348"/>
                      <a:pt x="3740" y="348"/>
                    </a:cubicBezTo>
                    <a:cubicBezTo>
                      <a:pt x="2770" y="348"/>
                      <a:pt x="1965" y="522"/>
                      <a:pt x="1327" y="896"/>
                    </a:cubicBezTo>
                    <a:lnTo>
                      <a:pt x="1327" y="1186"/>
                    </a:lnTo>
                    <a:cubicBezTo>
                      <a:pt x="1327" y="1932"/>
                      <a:pt x="1103" y="2911"/>
                      <a:pt x="663" y="4138"/>
                    </a:cubicBezTo>
                    <a:cubicBezTo>
                      <a:pt x="232" y="5365"/>
                      <a:pt x="0" y="6277"/>
                      <a:pt x="0" y="6875"/>
                    </a:cubicBezTo>
                    <a:cubicBezTo>
                      <a:pt x="0" y="7339"/>
                      <a:pt x="66" y="7712"/>
                      <a:pt x="207" y="7986"/>
                    </a:cubicBezTo>
                    <a:cubicBezTo>
                      <a:pt x="1451" y="9047"/>
                      <a:pt x="2994" y="9578"/>
                      <a:pt x="4835" y="9578"/>
                    </a:cubicBezTo>
                    <a:cubicBezTo>
                      <a:pt x="6460" y="9578"/>
                      <a:pt x="7720" y="9387"/>
                      <a:pt x="8608" y="8981"/>
                    </a:cubicBezTo>
                    <a:cubicBezTo>
                      <a:pt x="9512" y="8591"/>
                      <a:pt x="10283" y="8400"/>
                      <a:pt x="10930" y="8400"/>
                    </a:cubicBezTo>
                    <a:cubicBezTo>
                      <a:pt x="11668" y="8400"/>
                      <a:pt x="12431" y="8624"/>
                      <a:pt x="13218" y="9097"/>
                    </a:cubicBezTo>
                    <a:cubicBezTo>
                      <a:pt x="13865" y="7886"/>
                      <a:pt x="16021" y="7289"/>
                      <a:pt x="19711" y="7289"/>
                    </a:cubicBezTo>
                    <a:cubicBezTo>
                      <a:pt x="20499" y="7289"/>
                      <a:pt x="21843" y="7389"/>
                      <a:pt x="23725" y="7563"/>
                    </a:cubicBezTo>
                    <a:lnTo>
                      <a:pt x="27880" y="7919"/>
                    </a:lnTo>
                    <a:cubicBezTo>
                      <a:pt x="28701" y="8002"/>
                      <a:pt x="29215" y="8210"/>
                      <a:pt x="29397" y="8500"/>
                    </a:cubicBezTo>
                    <a:cubicBezTo>
                      <a:pt x="29588" y="8807"/>
                      <a:pt x="29671" y="9213"/>
                      <a:pt x="29671" y="9727"/>
                    </a:cubicBezTo>
                    <a:cubicBezTo>
                      <a:pt x="29671" y="10100"/>
                      <a:pt x="29605" y="10424"/>
                      <a:pt x="29464" y="10697"/>
                    </a:cubicBezTo>
                    <a:cubicBezTo>
                      <a:pt x="30351" y="13243"/>
                      <a:pt x="30782" y="19595"/>
                      <a:pt x="30782" y="29729"/>
                    </a:cubicBezTo>
                    <a:lnTo>
                      <a:pt x="30367" y="61456"/>
                    </a:lnTo>
                    <a:cubicBezTo>
                      <a:pt x="30367" y="74559"/>
                      <a:pt x="29596" y="83175"/>
                      <a:pt x="28012" y="87279"/>
                    </a:cubicBezTo>
                    <a:cubicBezTo>
                      <a:pt x="27880" y="87653"/>
                      <a:pt x="27805" y="87860"/>
                      <a:pt x="27805" y="87910"/>
                    </a:cubicBezTo>
                    <a:cubicBezTo>
                      <a:pt x="27805" y="88747"/>
                      <a:pt x="27888" y="89925"/>
                      <a:pt x="28012" y="91451"/>
                    </a:cubicBezTo>
                    <a:cubicBezTo>
                      <a:pt x="28286" y="94370"/>
                      <a:pt x="27946" y="96078"/>
                      <a:pt x="26984" y="96592"/>
                    </a:cubicBezTo>
                    <a:lnTo>
                      <a:pt x="27531" y="96592"/>
                    </a:lnTo>
                    <a:cubicBezTo>
                      <a:pt x="27954" y="96592"/>
                      <a:pt x="28593" y="96542"/>
                      <a:pt x="29464" y="96451"/>
                    </a:cubicBezTo>
                    <a:cubicBezTo>
                      <a:pt x="30351" y="96368"/>
                      <a:pt x="31014" y="96318"/>
                      <a:pt x="31479" y="96318"/>
                    </a:cubicBezTo>
                    <a:cubicBezTo>
                      <a:pt x="32441" y="96318"/>
                      <a:pt x="33071" y="96716"/>
                      <a:pt x="33345" y="97562"/>
                    </a:cubicBezTo>
                    <a:cubicBezTo>
                      <a:pt x="34033" y="97289"/>
                      <a:pt x="34845" y="96774"/>
                      <a:pt x="35758" y="96036"/>
                    </a:cubicBezTo>
                    <a:cubicBezTo>
                      <a:pt x="36031" y="96600"/>
                      <a:pt x="36305" y="96874"/>
                      <a:pt x="36595" y="96874"/>
                    </a:cubicBezTo>
                    <a:cubicBezTo>
                      <a:pt x="36869" y="96874"/>
                      <a:pt x="37002" y="96700"/>
                      <a:pt x="37002" y="96327"/>
                    </a:cubicBezTo>
                    <a:cubicBezTo>
                      <a:pt x="37002" y="96003"/>
                      <a:pt x="36952" y="95763"/>
                      <a:pt x="36869" y="95630"/>
                    </a:cubicBezTo>
                    <a:cubicBezTo>
                      <a:pt x="39299" y="94743"/>
                      <a:pt x="40526" y="93988"/>
                      <a:pt x="40526" y="93325"/>
                    </a:cubicBezTo>
                    <a:cubicBezTo>
                      <a:pt x="40526" y="93051"/>
                      <a:pt x="40352" y="92263"/>
                      <a:pt x="39979" y="90945"/>
                    </a:cubicBezTo>
                    <a:cubicBezTo>
                      <a:pt x="39605" y="89626"/>
                      <a:pt x="39224" y="87661"/>
                      <a:pt x="38801" y="85065"/>
                    </a:cubicBezTo>
                    <a:cubicBezTo>
                      <a:pt x="38386" y="82486"/>
                      <a:pt x="37963" y="81168"/>
                      <a:pt x="37557" y="81118"/>
                    </a:cubicBezTo>
                    <a:cubicBezTo>
                      <a:pt x="38013" y="80878"/>
                      <a:pt x="38254" y="79891"/>
                      <a:pt x="38254" y="78141"/>
                    </a:cubicBezTo>
                    <a:lnTo>
                      <a:pt x="37416" y="63206"/>
                    </a:lnTo>
                    <a:cubicBezTo>
                      <a:pt x="37416" y="61224"/>
                      <a:pt x="37449" y="59450"/>
                      <a:pt x="37516" y="57891"/>
                    </a:cubicBezTo>
                    <a:cubicBezTo>
                      <a:pt x="37582" y="56348"/>
                      <a:pt x="37756" y="54781"/>
                      <a:pt x="38013" y="53205"/>
                    </a:cubicBezTo>
                    <a:lnTo>
                      <a:pt x="38934" y="48420"/>
                    </a:lnTo>
                    <a:lnTo>
                      <a:pt x="38527" y="40551"/>
                    </a:lnTo>
                    <a:cubicBezTo>
                      <a:pt x="38527" y="36521"/>
                      <a:pt x="38751" y="31097"/>
                      <a:pt x="39216" y="24231"/>
                    </a:cubicBezTo>
                    <a:cubicBezTo>
                      <a:pt x="39663" y="17381"/>
                      <a:pt x="40426" y="12016"/>
                      <a:pt x="41488" y="8135"/>
                    </a:cubicBezTo>
                    <a:cubicBezTo>
                      <a:pt x="41911" y="7845"/>
                      <a:pt x="42325" y="7720"/>
                      <a:pt x="42748" y="7720"/>
                    </a:cubicBezTo>
                    <a:lnTo>
                      <a:pt x="43155" y="7720"/>
                    </a:lnTo>
                    <a:lnTo>
                      <a:pt x="54806" y="7157"/>
                    </a:lnTo>
                    <a:cubicBezTo>
                      <a:pt x="60345" y="7157"/>
                      <a:pt x="63455" y="7621"/>
                      <a:pt x="64151" y="8541"/>
                    </a:cubicBezTo>
                    <a:cubicBezTo>
                      <a:pt x="64442" y="8458"/>
                      <a:pt x="64873" y="8409"/>
                      <a:pt x="65470" y="8409"/>
                    </a:cubicBezTo>
                    <a:cubicBezTo>
                      <a:pt x="66208" y="8409"/>
                      <a:pt x="67692" y="8508"/>
                      <a:pt x="69898" y="8682"/>
                    </a:cubicBezTo>
                    <a:cubicBezTo>
                      <a:pt x="72121" y="8873"/>
                      <a:pt x="74036" y="8956"/>
                      <a:pt x="75653" y="8956"/>
                    </a:cubicBezTo>
                    <a:cubicBezTo>
                      <a:pt x="75753" y="8956"/>
                      <a:pt x="76284" y="8873"/>
                      <a:pt x="77246" y="8682"/>
                    </a:cubicBezTo>
                    <a:cubicBezTo>
                      <a:pt x="77984" y="7297"/>
                      <a:pt x="78489" y="5448"/>
                      <a:pt x="78780" y="3126"/>
                    </a:cubicBezTo>
                    <a:cubicBezTo>
                      <a:pt x="78216" y="2015"/>
                      <a:pt x="76425" y="1468"/>
                      <a:pt x="73381" y="1468"/>
                    </a:cubicBezTo>
                    <a:cubicBezTo>
                      <a:pt x="72137" y="1459"/>
                      <a:pt x="70512" y="1567"/>
                      <a:pt x="68497" y="1799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="" xmlns:a16="http://schemas.microsoft.com/office/drawing/2014/main" id="{A605B948-B413-4770-8009-E908F65A59BB}"/>
                  </a:ext>
                </a:extLst>
              </p:cNvPr>
              <p:cNvSpPr/>
              <p:nvPr/>
            </p:nvSpPr>
            <p:spPr>
              <a:xfrm>
                <a:off x="5682445" y="2018873"/>
                <a:ext cx="97031" cy="98250"/>
              </a:xfrm>
              <a:custGeom>
                <a:avLst/>
                <a:gdLst>
                  <a:gd name="connsiteX0" fmla="*/ 77793 w 97031"/>
                  <a:gd name="connsiteY0" fmla="*/ 4992 h 98250"/>
                  <a:gd name="connsiteX1" fmla="*/ 61747 w 97031"/>
                  <a:gd name="connsiteY1" fmla="*/ 1178 h 98250"/>
                  <a:gd name="connsiteX2" fmla="*/ 58770 w 97031"/>
                  <a:gd name="connsiteY2" fmla="*/ 514 h 98250"/>
                  <a:gd name="connsiteX3" fmla="*/ 54963 w 97031"/>
                  <a:gd name="connsiteY3" fmla="*/ 0 h 98250"/>
                  <a:gd name="connsiteX4" fmla="*/ 50469 w 97031"/>
                  <a:gd name="connsiteY4" fmla="*/ 821 h 98250"/>
                  <a:gd name="connsiteX5" fmla="*/ 44490 w 97031"/>
                  <a:gd name="connsiteY5" fmla="*/ 1418 h 98250"/>
                  <a:gd name="connsiteX6" fmla="*/ 38643 w 97031"/>
                  <a:gd name="connsiteY6" fmla="*/ 2977 h 98250"/>
                  <a:gd name="connsiteX7" fmla="*/ 33361 w 97031"/>
                  <a:gd name="connsiteY7" fmla="*/ 4636 h 98250"/>
                  <a:gd name="connsiteX8" fmla="*/ 32606 w 97031"/>
                  <a:gd name="connsiteY8" fmla="*/ 5083 h 98250"/>
                  <a:gd name="connsiteX9" fmla="*/ 31611 w 97031"/>
                  <a:gd name="connsiteY9" fmla="*/ 6228 h 98250"/>
                  <a:gd name="connsiteX10" fmla="*/ 31047 w 97031"/>
                  <a:gd name="connsiteY10" fmla="*/ 6377 h 98250"/>
                  <a:gd name="connsiteX11" fmla="*/ 29837 w 97031"/>
                  <a:gd name="connsiteY11" fmla="*/ 6203 h 98250"/>
                  <a:gd name="connsiteX12" fmla="*/ 28626 w 97031"/>
                  <a:gd name="connsiteY12" fmla="*/ 6734 h 98250"/>
                  <a:gd name="connsiteX13" fmla="*/ 23435 w 97031"/>
                  <a:gd name="connsiteY13" fmla="*/ 10556 h 98250"/>
                  <a:gd name="connsiteX14" fmla="*/ 18426 w 97031"/>
                  <a:gd name="connsiteY14" fmla="*/ 13633 h 98250"/>
                  <a:gd name="connsiteX15" fmla="*/ 11485 w 97031"/>
                  <a:gd name="connsiteY15" fmla="*/ 21660 h 98250"/>
                  <a:gd name="connsiteX16" fmla="*/ 10067 w 97031"/>
                  <a:gd name="connsiteY16" fmla="*/ 23402 h 98250"/>
                  <a:gd name="connsiteX17" fmla="*/ 8409 w 97031"/>
                  <a:gd name="connsiteY17" fmla="*/ 25865 h 98250"/>
                  <a:gd name="connsiteX18" fmla="*/ 7538 w 97031"/>
                  <a:gd name="connsiteY18" fmla="*/ 28328 h 98250"/>
                  <a:gd name="connsiteX19" fmla="*/ 0 w 97031"/>
                  <a:gd name="connsiteY19" fmla="*/ 54366 h 98250"/>
                  <a:gd name="connsiteX20" fmla="*/ 3400 w 97031"/>
                  <a:gd name="connsiteY20" fmla="*/ 76798 h 98250"/>
                  <a:gd name="connsiteX21" fmla="*/ 14048 w 97031"/>
                  <a:gd name="connsiteY21" fmla="*/ 89286 h 98250"/>
                  <a:gd name="connsiteX22" fmla="*/ 16593 w 97031"/>
                  <a:gd name="connsiteY22" fmla="*/ 89917 h 98250"/>
                  <a:gd name="connsiteX23" fmla="*/ 18401 w 97031"/>
                  <a:gd name="connsiteY23" fmla="*/ 92139 h 98250"/>
                  <a:gd name="connsiteX24" fmla="*/ 21370 w 97031"/>
                  <a:gd name="connsiteY24" fmla="*/ 93366 h 98250"/>
                  <a:gd name="connsiteX25" fmla="*/ 25525 w 97031"/>
                  <a:gd name="connsiteY25" fmla="*/ 94851 h 98250"/>
                  <a:gd name="connsiteX26" fmla="*/ 46198 w 97031"/>
                  <a:gd name="connsiteY26" fmla="*/ 98251 h 98250"/>
                  <a:gd name="connsiteX27" fmla="*/ 60760 w 97031"/>
                  <a:gd name="connsiteY27" fmla="*/ 96202 h 98250"/>
                  <a:gd name="connsiteX28" fmla="*/ 73406 w 97031"/>
                  <a:gd name="connsiteY28" fmla="*/ 89792 h 98250"/>
                  <a:gd name="connsiteX29" fmla="*/ 84510 w 97031"/>
                  <a:gd name="connsiteY29" fmla="*/ 78124 h 98250"/>
                  <a:gd name="connsiteX30" fmla="*/ 92048 w 97031"/>
                  <a:gd name="connsiteY30" fmla="*/ 63811 h 98250"/>
                  <a:gd name="connsiteX31" fmla="*/ 95788 w 97031"/>
                  <a:gd name="connsiteY31" fmla="*/ 52774 h 98250"/>
                  <a:gd name="connsiteX32" fmla="*/ 97032 w 97031"/>
                  <a:gd name="connsiteY32" fmla="*/ 39995 h 98250"/>
                  <a:gd name="connsiteX33" fmla="*/ 89842 w 97031"/>
                  <a:gd name="connsiteY33" fmla="*/ 15731 h 98250"/>
                  <a:gd name="connsiteX34" fmla="*/ 77793 w 97031"/>
                  <a:gd name="connsiteY34" fmla="*/ 4992 h 98250"/>
                  <a:gd name="connsiteX35" fmla="*/ 79866 w 97031"/>
                  <a:gd name="connsiteY35" fmla="*/ 74078 h 98250"/>
                  <a:gd name="connsiteX36" fmla="*/ 80140 w 97031"/>
                  <a:gd name="connsiteY36" fmla="*/ 75529 h 98250"/>
                  <a:gd name="connsiteX37" fmla="*/ 78755 w 97031"/>
                  <a:gd name="connsiteY37" fmla="*/ 77411 h 98250"/>
                  <a:gd name="connsiteX38" fmla="*/ 75048 w 97031"/>
                  <a:gd name="connsiteY38" fmla="*/ 79484 h 98250"/>
                  <a:gd name="connsiteX39" fmla="*/ 72386 w 97031"/>
                  <a:gd name="connsiteY39" fmla="*/ 81500 h 98250"/>
                  <a:gd name="connsiteX40" fmla="*/ 72386 w 97031"/>
                  <a:gd name="connsiteY40" fmla="*/ 82047 h 98250"/>
                  <a:gd name="connsiteX41" fmla="*/ 71971 w 97031"/>
                  <a:gd name="connsiteY41" fmla="*/ 83299 h 98250"/>
                  <a:gd name="connsiteX42" fmla="*/ 70943 w 97031"/>
                  <a:gd name="connsiteY42" fmla="*/ 84054 h 98250"/>
                  <a:gd name="connsiteX43" fmla="*/ 65968 w 97031"/>
                  <a:gd name="connsiteY43" fmla="*/ 86906 h 98250"/>
                  <a:gd name="connsiteX44" fmla="*/ 62294 w 97031"/>
                  <a:gd name="connsiteY44" fmla="*/ 88988 h 98250"/>
                  <a:gd name="connsiteX45" fmla="*/ 58770 w 97031"/>
                  <a:gd name="connsiteY45" fmla="*/ 89676 h 98250"/>
                  <a:gd name="connsiteX46" fmla="*/ 53869 w 97031"/>
                  <a:gd name="connsiteY46" fmla="*/ 90870 h 98250"/>
                  <a:gd name="connsiteX47" fmla="*/ 50129 w 97031"/>
                  <a:gd name="connsiteY47" fmla="*/ 91003 h 98250"/>
                  <a:gd name="connsiteX48" fmla="*/ 42218 w 97031"/>
                  <a:gd name="connsiteY48" fmla="*/ 90373 h 98250"/>
                  <a:gd name="connsiteX49" fmla="*/ 35020 w 97031"/>
                  <a:gd name="connsiteY49" fmla="*/ 88814 h 98250"/>
                  <a:gd name="connsiteX50" fmla="*/ 27175 w 97031"/>
                  <a:gd name="connsiteY50" fmla="*/ 86251 h 98250"/>
                  <a:gd name="connsiteX51" fmla="*/ 20118 w 97031"/>
                  <a:gd name="connsiteY51" fmla="*/ 82470 h 98250"/>
                  <a:gd name="connsiteX52" fmla="*/ 15557 w 97031"/>
                  <a:gd name="connsiteY52" fmla="*/ 77809 h 98250"/>
                  <a:gd name="connsiteX53" fmla="*/ 15557 w 97031"/>
                  <a:gd name="connsiteY53" fmla="*/ 76358 h 98250"/>
                  <a:gd name="connsiteX54" fmla="*/ 9951 w 97031"/>
                  <a:gd name="connsiteY54" fmla="*/ 68571 h 98250"/>
                  <a:gd name="connsiteX55" fmla="*/ 7679 w 97031"/>
                  <a:gd name="connsiteY55" fmla="*/ 54764 h 98250"/>
                  <a:gd name="connsiteX56" fmla="*/ 9818 w 97031"/>
                  <a:gd name="connsiteY56" fmla="*/ 38652 h 98250"/>
                  <a:gd name="connsiteX57" fmla="*/ 15557 w 97031"/>
                  <a:gd name="connsiteY57" fmla="*/ 27614 h 98250"/>
                  <a:gd name="connsiteX58" fmla="*/ 16560 w 97031"/>
                  <a:gd name="connsiteY58" fmla="*/ 24521 h 98250"/>
                  <a:gd name="connsiteX59" fmla="*/ 18642 w 97031"/>
                  <a:gd name="connsiteY59" fmla="*/ 22365 h 98250"/>
                  <a:gd name="connsiteX60" fmla="*/ 21411 w 97031"/>
                  <a:gd name="connsiteY60" fmla="*/ 18866 h 98250"/>
                  <a:gd name="connsiteX61" fmla="*/ 23924 w 97031"/>
                  <a:gd name="connsiteY61" fmla="*/ 15806 h 98250"/>
                  <a:gd name="connsiteX62" fmla="*/ 26487 w 97031"/>
                  <a:gd name="connsiteY62" fmla="*/ 15051 h 98250"/>
                  <a:gd name="connsiteX63" fmla="*/ 34174 w 97031"/>
                  <a:gd name="connsiteY63" fmla="*/ 11228 h 98250"/>
                  <a:gd name="connsiteX64" fmla="*/ 34447 w 97031"/>
                  <a:gd name="connsiteY64" fmla="*/ 11228 h 98250"/>
                  <a:gd name="connsiteX65" fmla="*/ 35061 w 97031"/>
                  <a:gd name="connsiteY65" fmla="*/ 11709 h 98250"/>
                  <a:gd name="connsiteX66" fmla="*/ 35542 w 97031"/>
                  <a:gd name="connsiteY66" fmla="*/ 12190 h 98250"/>
                  <a:gd name="connsiteX67" fmla="*/ 35542 w 97031"/>
                  <a:gd name="connsiteY67" fmla="*/ 11220 h 98250"/>
                  <a:gd name="connsiteX68" fmla="*/ 36587 w 97031"/>
                  <a:gd name="connsiteY68" fmla="*/ 10656 h 98250"/>
                  <a:gd name="connsiteX69" fmla="*/ 37134 w 97031"/>
                  <a:gd name="connsiteY69" fmla="*/ 11353 h 98250"/>
                  <a:gd name="connsiteX70" fmla="*/ 37557 w 97031"/>
                  <a:gd name="connsiteY70" fmla="*/ 11220 h 98250"/>
                  <a:gd name="connsiteX71" fmla="*/ 41355 w 97031"/>
                  <a:gd name="connsiteY71" fmla="*/ 9064 h 98250"/>
                  <a:gd name="connsiteX72" fmla="*/ 43644 w 97031"/>
                  <a:gd name="connsiteY72" fmla="*/ 9213 h 98250"/>
                  <a:gd name="connsiteX73" fmla="*/ 45916 w 97031"/>
                  <a:gd name="connsiteY73" fmla="*/ 8790 h 98250"/>
                  <a:gd name="connsiteX74" fmla="*/ 47782 w 97031"/>
                  <a:gd name="connsiteY74" fmla="*/ 6957 h 98250"/>
                  <a:gd name="connsiteX75" fmla="*/ 49026 w 97031"/>
                  <a:gd name="connsiteY75" fmla="*/ 6219 h 98250"/>
                  <a:gd name="connsiteX76" fmla="*/ 58471 w 97031"/>
                  <a:gd name="connsiteY76" fmla="*/ 7198 h 98250"/>
                  <a:gd name="connsiteX77" fmla="*/ 71507 w 97031"/>
                  <a:gd name="connsiteY77" fmla="*/ 11079 h 98250"/>
                  <a:gd name="connsiteX78" fmla="*/ 80430 w 97031"/>
                  <a:gd name="connsiteY78" fmla="*/ 18832 h 98250"/>
                  <a:gd name="connsiteX79" fmla="*/ 86235 w 97031"/>
                  <a:gd name="connsiteY79" fmla="*/ 30533 h 98250"/>
                  <a:gd name="connsiteX80" fmla="*/ 88250 w 97031"/>
                  <a:gd name="connsiteY80" fmla="*/ 46082 h 98250"/>
                  <a:gd name="connsiteX81" fmla="*/ 79866 w 97031"/>
                  <a:gd name="connsiteY81" fmla="*/ 74078 h 982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</a:cxnLst>
                <a:rect l="l" t="t" r="r" b="b"/>
                <a:pathLst>
                  <a:path w="97031" h="98250">
                    <a:moveTo>
                      <a:pt x="77793" y="4992"/>
                    </a:moveTo>
                    <a:cubicBezTo>
                      <a:pt x="75537" y="3317"/>
                      <a:pt x="70189" y="2040"/>
                      <a:pt x="61747" y="1178"/>
                    </a:cubicBezTo>
                    <a:cubicBezTo>
                      <a:pt x="61249" y="1078"/>
                      <a:pt x="60246" y="854"/>
                      <a:pt x="58770" y="514"/>
                    </a:cubicBezTo>
                    <a:cubicBezTo>
                      <a:pt x="57302" y="158"/>
                      <a:pt x="56033" y="0"/>
                      <a:pt x="54963" y="0"/>
                    </a:cubicBezTo>
                    <a:lnTo>
                      <a:pt x="50469" y="821"/>
                    </a:lnTo>
                    <a:cubicBezTo>
                      <a:pt x="47019" y="1335"/>
                      <a:pt x="45020" y="1534"/>
                      <a:pt x="44490" y="1418"/>
                    </a:cubicBezTo>
                    <a:cubicBezTo>
                      <a:pt x="43959" y="1310"/>
                      <a:pt x="42010" y="1824"/>
                      <a:pt x="38643" y="2977"/>
                    </a:cubicBezTo>
                    <a:cubicBezTo>
                      <a:pt x="35293" y="4138"/>
                      <a:pt x="33519" y="4685"/>
                      <a:pt x="33361" y="4636"/>
                    </a:cubicBezTo>
                    <a:cubicBezTo>
                      <a:pt x="33204" y="4586"/>
                      <a:pt x="32946" y="4743"/>
                      <a:pt x="32606" y="5083"/>
                    </a:cubicBezTo>
                    <a:cubicBezTo>
                      <a:pt x="32250" y="5440"/>
                      <a:pt x="31926" y="5830"/>
                      <a:pt x="31611" y="6228"/>
                    </a:cubicBezTo>
                    <a:lnTo>
                      <a:pt x="31047" y="6377"/>
                    </a:lnTo>
                    <a:cubicBezTo>
                      <a:pt x="30774" y="6377"/>
                      <a:pt x="30367" y="6311"/>
                      <a:pt x="29837" y="6203"/>
                    </a:cubicBezTo>
                    <a:cubicBezTo>
                      <a:pt x="29306" y="6087"/>
                      <a:pt x="28900" y="6269"/>
                      <a:pt x="28626" y="6734"/>
                    </a:cubicBezTo>
                    <a:cubicBezTo>
                      <a:pt x="27805" y="8218"/>
                      <a:pt x="26064" y="9487"/>
                      <a:pt x="23435" y="10556"/>
                    </a:cubicBezTo>
                    <a:cubicBezTo>
                      <a:pt x="20806" y="11618"/>
                      <a:pt x="19131" y="12646"/>
                      <a:pt x="18426" y="13633"/>
                    </a:cubicBezTo>
                    <a:cubicBezTo>
                      <a:pt x="17721" y="14628"/>
                      <a:pt x="15399" y="17307"/>
                      <a:pt x="11485" y="21660"/>
                    </a:cubicBezTo>
                    <a:cubicBezTo>
                      <a:pt x="11386" y="22174"/>
                      <a:pt x="10921" y="22755"/>
                      <a:pt x="10067" y="23402"/>
                    </a:cubicBezTo>
                    <a:cubicBezTo>
                      <a:pt x="9213" y="24048"/>
                      <a:pt x="8649" y="24870"/>
                      <a:pt x="8409" y="25865"/>
                    </a:cubicBezTo>
                    <a:cubicBezTo>
                      <a:pt x="8152" y="26860"/>
                      <a:pt x="7861" y="27681"/>
                      <a:pt x="7538" y="28328"/>
                    </a:cubicBezTo>
                    <a:cubicBezTo>
                      <a:pt x="2513" y="38237"/>
                      <a:pt x="0" y="46903"/>
                      <a:pt x="0" y="54366"/>
                    </a:cubicBezTo>
                    <a:cubicBezTo>
                      <a:pt x="0" y="64035"/>
                      <a:pt x="1128" y="71507"/>
                      <a:pt x="3400" y="76798"/>
                    </a:cubicBezTo>
                    <a:cubicBezTo>
                      <a:pt x="5656" y="82063"/>
                      <a:pt x="9196" y="86235"/>
                      <a:pt x="14048" y="89286"/>
                    </a:cubicBezTo>
                    <a:cubicBezTo>
                      <a:pt x="14131" y="89286"/>
                      <a:pt x="14985" y="89494"/>
                      <a:pt x="16593" y="89917"/>
                    </a:cubicBezTo>
                    <a:lnTo>
                      <a:pt x="18401" y="92139"/>
                    </a:lnTo>
                    <a:cubicBezTo>
                      <a:pt x="18534" y="92330"/>
                      <a:pt x="19529" y="92736"/>
                      <a:pt x="21370" y="93366"/>
                    </a:cubicBezTo>
                    <a:cubicBezTo>
                      <a:pt x="23228" y="93980"/>
                      <a:pt x="24612" y="94477"/>
                      <a:pt x="25525" y="94851"/>
                    </a:cubicBezTo>
                    <a:cubicBezTo>
                      <a:pt x="26487" y="97123"/>
                      <a:pt x="33386" y="98251"/>
                      <a:pt x="46198" y="98251"/>
                    </a:cubicBezTo>
                    <a:cubicBezTo>
                      <a:pt x="51597" y="98251"/>
                      <a:pt x="56448" y="97571"/>
                      <a:pt x="60760" y="96202"/>
                    </a:cubicBezTo>
                    <a:cubicBezTo>
                      <a:pt x="65064" y="94851"/>
                      <a:pt x="69285" y="92703"/>
                      <a:pt x="73406" y="89792"/>
                    </a:cubicBezTo>
                    <a:cubicBezTo>
                      <a:pt x="77527" y="86873"/>
                      <a:pt x="81234" y="82976"/>
                      <a:pt x="84510" y="78124"/>
                    </a:cubicBezTo>
                    <a:cubicBezTo>
                      <a:pt x="85994" y="75952"/>
                      <a:pt x="88507" y="71184"/>
                      <a:pt x="92048" y="63811"/>
                    </a:cubicBezTo>
                    <a:cubicBezTo>
                      <a:pt x="93706" y="60478"/>
                      <a:pt x="94950" y="56804"/>
                      <a:pt x="95788" y="52774"/>
                    </a:cubicBezTo>
                    <a:cubicBezTo>
                      <a:pt x="96609" y="48744"/>
                      <a:pt x="97032" y="44473"/>
                      <a:pt x="97032" y="39995"/>
                    </a:cubicBezTo>
                    <a:cubicBezTo>
                      <a:pt x="97032" y="31197"/>
                      <a:pt x="94635" y="23111"/>
                      <a:pt x="89842" y="15731"/>
                    </a:cubicBezTo>
                    <a:cubicBezTo>
                      <a:pt x="85024" y="8326"/>
                      <a:pt x="81010" y="4752"/>
                      <a:pt x="77793" y="4992"/>
                    </a:cubicBezTo>
                    <a:close/>
                    <a:moveTo>
                      <a:pt x="79866" y="74078"/>
                    </a:moveTo>
                    <a:cubicBezTo>
                      <a:pt x="80048" y="74451"/>
                      <a:pt x="80140" y="74932"/>
                      <a:pt x="80140" y="75529"/>
                    </a:cubicBezTo>
                    <a:cubicBezTo>
                      <a:pt x="80140" y="76267"/>
                      <a:pt x="79675" y="76897"/>
                      <a:pt x="78755" y="77411"/>
                    </a:cubicBezTo>
                    <a:cubicBezTo>
                      <a:pt x="77834" y="77909"/>
                      <a:pt x="76599" y="78605"/>
                      <a:pt x="75048" y="79484"/>
                    </a:cubicBezTo>
                    <a:cubicBezTo>
                      <a:pt x="73506" y="80355"/>
                      <a:pt x="72618" y="81027"/>
                      <a:pt x="72386" y="81500"/>
                    </a:cubicBezTo>
                    <a:lnTo>
                      <a:pt x="72386" y="82047"/>
                    </a:lnTo>
                    <a:cubicBezTo>
                      <a:pt x="72386" y="82511"/>
                      <a:pt x="72245" y="82934"/>
                      <a:pt x="71971" y="83299"/>
                    </a:cubicBezTo>
                    <a:cubicBezTo>
                      <a:pt x="71748" y="83573"/>
                      <a:pt x="71391" y="83830"/>
                      <a:pt x="70943" y="84054"/>
                    </a:cubicBezTo>
                    <a:lnTo>
                      <a:pt x="65968" y="86906"/>
                    </a:lnTo>
                    <a:cubicBezTo>
                      <a:pt x="63845" y="88200"/>
                      <a:pt x="62617" y="88905"/>
                      <a:pt x="62294" y="88988"/>
                    </a:cubicBezTo>
                    <a:cubicBezTo>
                      <a:pt x="61423" y="89129"/>
                      <a:pt x="60246" y="89361"/>
                      <a:pt x="58770" y="89676"/>
                    </a:cubicBezTo>
                    <a:lnTo>
                      <a:pt x="53869" y="90870"/>
                    </a:lnTo>
                    <a:cubicBezTo>
                      <a:pt x="52932" y="90953"/>
                      <a:pt x="51696" y="91003"/>
                      <a:pt x="50129" y="91003"/>
                    </a:cubicBezTo>
                    <a:cubicBezTo>
                      <a:pt x="47500" y="91003"/>
                      <a:pt x="44863" y="90796"/>
                      <a:pt x="42218" y="90373"/>
                    </a:cubicBezTo>
                    <a:cubicBezTo>
                      <a:pt x="39556" y="89975"/>
                      <a:pt x="37159" y="89436"/>
                      <a:pt x="35020" y="88814"/>
                    </a:cubicBezTo>
                    <a:cubicBezTo>
                      <a:pt x="32880" y="88200"/>
                      <a:pt x="30268" y="87346"/>
                      <a:pt x="27175" y="86251"/>
                    </a:cubicBezTo>
                    <a:cubicBezTo>
                      <a:pt x="24082" y="85173"/>
                      <a:pt x="21727" y="83896"/>
                      <a:pt x="20118" y="82470"/>
                    </a:cubicBezTo>
                    <a:cubicBezTo>
                      <a:pt x="18509" y="81035"/>
                      <a:pt x="16992" y="79484"/>
                      <a:pt x="15557" y="77809"/>
                    </a:cubicBezTo>
                    <a:lnTo>
                      <a:pt x="15557" y="76358"/>
                    </a:lnTo>
                    <a:cubicBezTo>
                      <a:pt x="13351" y="75297"/>
                      <a:pt x="11477" y="72701"/>
                      <a:pt x="9951" y="68571"/>
                    </a:cubicBezTo>
                    <a:cubicBezTo>
                      <a:pt x="8434" y="64467"/>
                      <a:pt x="7679" y="59856"/>
                      <a:pt x="7679" y="54764"/>
                    </a:cubicBezTo>
                    <a:cubicBezTo>
                      <a:pt x="7679" y="49208"/>
                      <a:pt x="8384" y="43843"/>
                      <a:pt x="9818" y="38652"/>
                    </a:cubicBezTo>
                    <a:cubicBezTo>
                      <a:pt x="11236" y="33461"/>
                      <a:pt x="13152" y="29787"/>
                      <a:pt x="15557" y="27614"/>
                    </a:cubicBezTo>
                    <a:cubicBezTo>
                      <a:pt x="15557" y="26130"/>
                      <a:pt x="15897" y="25102"/>
                      <a:pt x="16560" y="24521"/>
                    </a:cubicBezTo>
                    <a:cubicBezTo>
                      <a:pt x="17240" y="23941"/>
                      <a:pt x="17929" y="23236"/>
                      <a:pt x="18642" y="22365"/>
                    </a:cubicBezTo>
                    <a:cubicBezTo>
                      <a:pt x="19355" y="21511"/>
                      <a:pt x="20267" y="20350"/>
                      <a:pt x="21411" y="18866"/>
                    </a:cubicBezTo>
                    <a:cubicBezTo>
                      <a:pt x="22539" y="17381"/>
                      <a:pt x="23377" y="16370"/>
                      <a:pt x="23924" y="15806"/>
                    </a:cubicBezTo>
                    <a:cubicBezTo>
                      <a:pt x="24521" y="15706"/>
                      <a:pt x="25375" y="15466"/>
                      <a:pt x="26487" y="15051"/>
                    </a:cubicBezTo>
                    <a:cubicBezTo>
                      <a:pt x="27225" y="14031"/>
                      <a:pt x="29787" y="12746"/>
                      <a:pt x="34174" y="11228"/>
                    </a:cubicBezTo>
                    <a:lnTo>
                      <a:pt x="34447" y="11228"/>
                    </a:lnTo>
                    <a:cubicBezTo>
                      <a:pt x="34671" y="11228"/>
                      <a:pt x="34879" y="11386"/>
                      <a:pt x="35061" y="11709"/>
                    </a:cubicBezTo>
                    <a:cubicBezTo>
                      <a:pt x="35252" y="12033"/>
                      <a:pt x="35418" y="12190"/>
                      <a:pt x="35542" y="12190"/>
                    </a:cubicBezTo>
                    <a:lnTo>
                      <a:pt x="35542" y="11220"/>
                    </a:lnTo>
                    <a:lnTo>
                      <a:pt x="36587" y="10656"/>
                    </a:lnTo>
                    <a:cubicBezTo>
                      <a:pt x="36720" y="11120"/>
                      <a:pt x="36910" y="11353"/>
                      <a:pt x="37134" y="11353"/>
                    </a:cubicBezTo>
                    <a:cubicBezTo>
                      <a:pt x="37308" y="11353"/>
                      <a:pt x="37458" y="11303"/>
                      <a:pt x="37557" y="11220"/>
                    </a:cubicBezTo>
                    <a:cubicBezTo>
                      <a:pt x="38378" y="9785"/>
                      <a:pt x="39655" y="9064"/>
                      <a:pt x="41355" y="9064"/>
                    </a:cubicBezTo>
                    <a:lnTo>
                      <a:pt x="43644" y="9213"/>
                    </a:lnTo>
                    <a:cubicBezTo>
                      <a:pt x="44564" y="9213"/>
                      <a:pt x="45319" y="9064"/>
                      <a:pt x="45916" y="8790"/>
                    </a:cubicBezTo>
                    <a:cubicBezTo>
                      <a:pt x="46463" y="8052"/>
                      <a:pt x="47094" y="7438"/>
                      <a:pt x="47782" y="6957"/>
                    </a:cubicBezTo>
                    <a:cubicBezTo>
                      <a:pt x="48479" y="6460"/>
                      <a:pt x="48893" y="6219"/>
                      <a:pt x="49026" y="6219"/>
                    </a:cubicBezTo>
                    <a:cubicBezTo>
                      <a:pt x="50037" y="6219"/>
                      <a:pt x="53180" y="6559"/>
                      <a:pt x="58471" y="7198"/>
                    </a:cubicBezTo>
                    <a:cubicBezTo>
                      <a:pt x="63753" y="7845"/>
                      <a:pt x="68090" y="9130"/>
                      <a:pt x="71507" y="11079"/>
                    </a:cubicBezTo>
                    <a:cubicBezTo>
                      <a:pt x="74924" y="13028"/>
                      <a:pt x="77901" y="15607"/>
                      <a:pt x="80430" y="18832"/>
                    </a:cubicBezTo>
                    <a:cubicBezTo>
                      <a:pt x="82959" y="22042"/>
                      <a:pt x="84891" y="25939"/>
                      <a:pt x="86235" y="30533"/>
                    </a:cubicBezTo>
                    <a:cubicBezTo>
                      <a:pt x="87570" y="35111"/>
                      <a:pt x="88250" y="40294"/>
                      <a:pt x="88250" y="46082"/>
                    </a:cubicBezTo>
                    <a:cubicBezTo>
                      <a:pt x="88233" y="54565"/>
                      <a:pt x="85447" y="63894"/>
                      <a:pt x="79866" y="74078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5" name="任意多边形: 形状 74">
                <a:extLst>
                  <a:ext uri="{FF2B5EF4-FFF2-40B4-BE49-F238E27FC236}">
                    <a16:creationId xmlns="" xmlns:a16="http://schemas.microsoft.com/office/drawing/2014/main" id="{520C4907-D691-46B1-8905-6214B80D6B88}"/>
                  </a:ext>
                </a:extLst>
              </p:cNvPr>
              <p:cNvSpPr/>
              <p:nvPr/>
            </p:nvSpPr>
            <p:spPr>
              <a:xfrm>
                <a:off x="6334956" y="2100588"/>
                <a:ext cx="11211" cy="15830"/>
              </a:xfrm>
              <a:custGeom>
                <a:avLst/>
                <a:gdLst>
                  <a:gd name="connsiteX0" fmla="*/ 8259 w 11211"/>
                  <a:gd name="connsiteY0" fmla="*/ 2173 h 15830"/>
                  <a:gd name="connsiteX1" fmla="*/ 6087 w 11211"/>
                  <a:gd name="connsiteY1" fmla="*/ 0 h 15830"/>
                  <a:gd name="connsiteX2" fmla="*/ 1592 w 11211"/>
                  <a:gd name="connsiteY2" fmla="*/ 2969 h 15830"/>
                  <a:gd name="connsiteX3" fmla="*/ 838 w 11211"/>
                  <a:gd name="connsiteY3" fmla="*/ 4080 h 15830"/>
                  <a:gd name="connsiteX4" fmla="*/ 0 w 11211"/>
                  <a:gd name="connsiteY4" fmla="*/ 5390 h 15830"/>
                  <a:gd name="connsiteX5" fmla="*/ 0 w 11211"/>
                  <a:gd name="connsiteY5" fmla="*/ 5680 h 15830"/>
                  <a:gd name="connsiteX6" fmla="*/ 804 w 11211"/>
                  <a:gd name="connsiteY6" fmla="*/ 7438 h 15830"/>
                  <a:gd name="connsiteX7" fmla="*/ 1592 w 11211"/>
                  <a:gd name="connsiteY7" fmla="*/ 9611 h 15830"/>
                  <a:gd name="connsiteX8" fmla="*/ 2139 w 11211"/>
                  <a:gd name="connsiteY8" fmla="*/ 14462 h 15830"/>
                  <a:gd name="connsiteX9" fmla="*/ 4702 w 11211"/>
                  <a:gd name="connsiteY9" fmla="*/ 15831 h 15830"/>
                  <a:gd name="connsiteX10" fmla="*/ 8649 w 11211"/>
                  <a:gd name="connsiteY10" fmla="*/ 12854 h 15830"/>
                  <a:gd name="connsiteX11" fmla="*/ 9346 w 11211"/>
                  <a:gd name="connsiteY11" fmla="*/ 13401 h 15830"/>
                  <a:gd name="connsiteX12" fmla="*/ 9619 w 11211"/>
                  <a:gd name="connsiteY12" fmla="*/ 13401 h 15830"/>
                  <a:gd name="connsiteX13" fmla="*/ 11212 w 11211"/>
                  <a:gd name="connsiteY13" fmla="*/ 8500 h 15830"/>
                  <a:gd name="connsiteX14" fmla="*/ 10034 w 11211"/>
                  <a:gd name="connsiteY14" fmla="*/ 5871 h 15830"/>
                  <a:gd name="connsiteX15" fmla="*/ 8259 w 11211"/>
                  <a:gd name="connsiteY15" fmla="*/ 2173 h 15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1211" h="15830">
                    <a:moveTo>
                      <a:pt x="8259" y="2173"/>
                    </a:moveTo>
                    <a:cubicBezTo>
                      <a:pt x="7878" y="854"/>
                      <a:pt x="7148" y="124"/>
                      <a:pt x="6087" y="0"/>
                    </a:cubicBezTo>
                    <a:lnTo>
                      <a:pt x="1592" y="2969"/>
                    </a:lnTo>
                    <a:cubicBezTo>
                      <a:pt x="1493" y="3019"/>
                      <a:pt x="1252" y="3383"/>
                      <a:pt x="838" y="4080"/>
                    </a:cubicBezTo>
                    <a:cubicBezTo>
                      <a:pt x="415" y="4777"/>
                      <a:pt x="141" y="5208"/>
                      <a:pt x="0" y="5390"/>
                    </a:cubicBezTo>
                    <a:lnTo>
                      <a:pt x="0" y="5680"/>
                    </a:lnTo>
                    <a:cubicBezTo>
                      <a:pt x="0" y="6087"/>
                      <a:pt x="274" y="6676"/>
                      <a:pt x="804" y="7438"/>
                    </a:cubicBezTo>
                    <a:cubicBezTo>
                      <a:pt x="1335" y="8193"/>
                      <a:pt x="1592" y="8923"/>
                      <a:pt x="1592" y="9611"/>
                    </a:cubicBezTo>
                    <a:cubicBezTo>
                      <a:pt x="1592" y="11494"/>
                      <a:pt x="1766" y="13127"/>
                      <a:pt x="2139" y="14462"/>
                    </a:cubicBezTo>
                    <a:cubicBezTo>
                      <a:pt x="2927" y="14686"/>
                      <a:pt x="3781" y="15142"/>
                      <a:pt x="4702" y="15831"/>
                    </a:cubicBezTo>
                    <a:cubicBezTo>
                      <a:pt x="5672" y="14396"/>
                      <a:pt x="6991" y="13401"/>
                      <a:pt x="8649" y="12854"/>
                    </a:cubicBezTo>
                    <a:cubicBezTo>
                      <a:pt x="8823" y="13227"/>
                      <a:pt x="9064" y="13401"/>
                      <a:pt x="9346" y="13401"/>
                    </a:cubicBezTo>
                    <a:lnTo>
                      <a:pt x="9619" y="13401"/>
                    </a:lnTo>
                    <a:cubicBezTo>
                      <a:pt x="10681" y="11933"/>
                      <a:pt x="11212" y="10291"/>
                      <a:pt x="11212" y="8500"/>
                    </a:cubicBezTo>
                    <a:cubicBezTo>
                      <a:pt x="11212" y="7903"/>
                      <a:pt x="10814" y="7032"/>
                      <a:pt x="10034" y="5871"/>
                    </a:cubicBezTo>
                    <a:cubicBezTo>
                      <a:pt x="9246" y="4718"/>
                      <a:pt x="8666" y="3483"/>
                      <a:pt x="8259" y="2173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6" name="任意多边形: 形状 75">
                <a:extLst>
                  <a:ext uri="{FF2B5EF4-FFF2-40B4-BE49-F238E27FC236}">
                    <a16:creationId xmlns="" xmlns:a16="http://schemas.microsoft.com/office/drawing/2014/main" id="{F5ED4D85-C2AF-4049-AC47-DB1CCE41CF36}"/>
                  </a:ext>
                </a:extLst>
              </p:cNvPr>
              <p:cNvSpPr/>
              <p:nvPr/>
            </p:nvSpPr>
            <p:spPr>
              <a:xfrm>
                <a:off x="6409871" y="2018035"/>
                <a:ext cx="76208" cy="103789"/>
              </a:xfrm>
              <a:custGeom>
                <a:avLst/>
                <a:gdLst>
                  <a:gd name="connsiteX0" fmla="*/ 73099 w 76208"/>
                  <a:gd name="connsiteY0" fmla="*/ 91028 h 103789"/>
                  <a:gd name="connsiteX1" fmla="*/ 67908 w 76208"/>
                  <a:gd name="connsiteY1" fmla="*/ 92960 h 103789"/>
                  <a:gd name="connsiteX2" fmla="*/ 60370 w 76208"/>
                  <a:gd name="connsiteY2" fmla="*/ 93864 h 103789"/>
                  <a:gd name="connsiteX3" fmla="*/ 35094 w 76208"/>
                  <a:gd name="connsiteY3" fmla="*/ 88805 h 103789"/>
                  <a:gd name="connsiteX4" fmla="*/ 15565 w 76208"/>
                  <a:gd name="connsiteY4" fmla="*/ 73696 h 103789"/>
                  <a:gd name="connsiteX5" fmla="*/ 8375 w 76208"/>
                  <a:gd name="connsiteY5" fmla="*/ 51862 h 103789"/>
                  <a:gd name="connsiteX6" fmla="*/ 26487 w 76208"/>
                  <a:gd name="connsiteY6" fmla="*/ 12903 h 103789"/>
                  <a:gd name="connsiteX7" fmla="*/ 27938 w 76208"/>
                  <a:gd name="connsiteY7" fmla="*/ 12903 h 103789"/>
                  <a:gd name="connsiteX8" fmla="*/ 31470 w 76208"/>
                  <a:gd name="connsiteY8" fmla="*/ 11386 h 103789"/>
                  <a:gd name="connsiteX9" fmla="*/ 32432 w 76208"/>
                  <a:gd name="connsiteY9" fmla="*/ 10341 h 103789"/>
                  <a:gd name="connsiteX10" fmla="*/ 33129 w 76208"/>
                  <a:gd name="connsiteY10" fmla="*/ 10341 h 103789"/>
                  <a:gd name="connsiteX11" fmla="*/ 34854 w 76208"/>
                  <a:gd name="connsiteY11" fmla="*/ 10134 h 103789"/>
                  <a:gd name="connsiteX12" fmla="*/ 36803 w 76208"/>
                  <a:gd name="connsiteY12" fmla="*/ 9445 h 103789"/>
                  <a:gd name="connsiteX13" fmla="*/ 39075 w 76208"/>
                  <a:gd name="connsiteY13" fmla="*/ 8268 h 103789"/>
                  <a:gd name="connsiteX14" fmla="*/ 41363 w 76208"/>
                  <a:gd name="connsiteY14" fmla="*/ 7704 h 103789"/>
                  <a:gd name="connsiteX15" fmla="*/ 42815 w 76208"/>
                  <a:gd name="connsiteY15" fmla="*/ 7496 h 103789"/>
                  <a:gd name="connsiteX16" fmla="*/ 46895 w 76208"/>
                  <a:gd name="connsiteY16" fmla="*/ 7223 h 103789"/>
                  <a:gd name="connsiteX17" fmla="*/ 51257 w 76208"/>
                  <a:gd name="connsiteY17" fmla="*/ 6949 h 103789"/>
                  <a:gd name="connsiteX18" fmla="*/ 58537 w 76208"/>
                  <a:gd name="connsiteY18" fmla="*/ 8301 h 103789"/>
                  <a:gd name="connsiteX19" fmla="*/ 67012 w 76208"/>
                  <a:gd name="connsiteY19" fmla="*/ 13053 h 103789"/>
                  <a:gd name="connsiteX20" fmla="*/ 69716 w 76208"/>
                  <a:gd name="connsiteY20" fmla="*/ 13956 h 103789"/>
                  <a:gd name="connsiteX21" fmla="*/ 73514 w 76208"/>
                  <a:gd name="connsiteY21" fmla="*/ 9653 h 103789"/>
                  <a:gd name="connsiteX22" fmla="*/ 74965 w 76208"/>
                  <a:gd name="connsiteY22" fmla="*/ 4370 h 103789"/>
                  <a:gd name="connsiteX23" fmla="*/ 73647 w 76208"/>
                  <a:gd name="connsiteY23" fmla="*/ 3018 h 103789"/>
                  <a:gd name="connsiteX24" fmla="*/ 70504 w 76208"/>
                  <a:gd name="connsiteY24" fmla="*/ 2115 h 103789"/>
                  <a:gd name="connsiteX25" fmla="*/ 65246 w 76208"/>
                  <a:gd name="connsiteY25" fmla="*/ 1360 h 103789"/>
                  <a:gd name="connsiteX26" fmla="*/ 59707 w 76208"/>
                  <a:gd name="connsiteY26" fmla="*/ 456 h 103789"/>
                  <a:gd name="connsiteX27" fmla="*/ 54972 w 76208"/>
                  <a:gd name="connsiteY27" fmla="*/ 0 h 103789"/>
                  <a:gd name="connsiteX28" fmla="*/ 46580 w 76208"/>
                  <a:gd name="connsiteY28" fmla="*/ 995 h 103789"/>
                  <a:gd name="connsiteX29" fmla="*/ 40816 w 76208"/>
                  <a:gd name="connsiteY29" fmla="*/ 2040 h 103789"/>
                  <a:gd name="connsiteX30" fmla="*/ 35832 w 76208"/>
                  <a:gd name="connsiteY30" fmla="*/ 2844 h 103789"/>
                  <a:gd name="connsiteX31" fmla="*/ 32366 w 76208"/>
                  <a:gd name="connsiteY31" fmla="*/ 5340 h 103789"/>
                  <a:gd name="connsiteX32" fmla="*/ 16917 w 76208"/>
                  <a:gd name="connsiteY32" fmla="*/ 15897 h 103789"/>
                  <a:gd name="connsiteX33" fmla="*/ 9794 w 76208"/>
                  <a:gd name="connsiteY33" fmla="*/ 24355 h 103789"/>
                  <a:gd name="connsiteX34" fmla="*/ 4188 w 76208"/>
                  <a:gd name="connsiteY34" fmla="*/ 37582 h 103789"/>
                  <a:gd name="connsiteX35" fmla="*/ 0 w 76208"/>
                  <a:gd name="connsiteY35" fmla="*/ 55195 h 103789"/>
                  <a:gd name="connsiteX36" fmla="*/ 1451 w 76208"/>
                  <a:gd name="connsiteY36" fmla="*/ 66440 h 103789"/>
                  <a:gd name="connsiteX37" fmla="*/ 5739 w 76208"/>
                  <a:gd name="connsiteY37" fmla="*/ 76366 h 103789"/>
                  <a:gd name="connsiteX38" fmla="*/ 12588 w 76208"/>
                  <a:gd name="connsiteY38" fmla="*/ 85049 h 103789"/>
                  <a:gd name="connsiteX39" fmla="*/ 22274 w 76208"/>
                  <a:gd name="connsiteY39" fmla="*/ 92056 h 103789"/>
                  <a:gd name="connsiteX40" fmla="*/ 34663 w 76208"/>
                  <a:gd name="connsiteY40" fmla="*/ 97405 h 103789"/>
                  <a:gd name="connsiteX41" fmla="*/ 47243 w 76208"/>
                  <a:gd name="connsiteY41" fmla="*/ 100324 h 103789"/>
                  <a:gd name="connsiteX42" fmla="*/ 66598 w 76208"/>
                  <a:gd name="connsiteY42" fmla="*/ 102762 h 103789"/>
                  <a:gd name="connsiteX43" fmla="*/ 73796 w 76208"/>
                  <a:gd name="connsiteY43" fmla="*/ 103790 h 103789"/>
                  <a:gd name="connsiteX44" fmla="*/ 76209 w 76208"/>
                  <a:gd name="connsiteY44" fmla="*/ 102065 h 103789"/>
                  <a:gd name="connsiteX45" fmla="*/ 76209 w 76208"/>
                  <a:gd name="connsiteY45" fmla="*/ 101775 h 103789"/>
                  <a:gd name="connsiteX46" fmla="*/ 73099 w 76208"/>
                  <a:gd name="connsiteY46" fmla="*/ 91028 h 1037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76208" h="103789">
                    <a:moveTo>
                      <a:pt x="73099" y="91028"/>
                    </a:moveTo>
                    <a:cubicBezTo>
                      <a:pt x="73099" y="91724"/>
                      <a:pt x="71374" y="92363"/>
                      <a:pt x="67908" y="92960"/>
                    </a:cubicBezTo>
                    <a:cubicBezTo>
                      <a:pt x="64442" y="93574"/>
                      <a:pt x="61929" y="93864"/>
                      <a:pt x="60370" y="93864"/>
                    </a:cubicBezTo>
                    <a:cubicBezTo>
                      <a:pt x="51746" y="93864"/>
                      <a:pt x="43320" y="92172"/>
                      <a:pt x="35094" y="88805"/>
                    </a:cubicBezTo>
                    <a:cubicBezTo>
                      <a:pt x="26876" y="85422"/>
                      <a:pt x="20350" y="80380"/>
                      <a:pt x="15565" y="73696"/>
                    </a:cubicBezTo>
                    <a:cubicBezTo>
                      <a:pt x="10764" y="67012"/>
                      <a:pt x="8375" y="59723"/>
                      <a:pt x="8375" y="51862"/>
                    </a:cubicBezTo>
                    <a:cubicBezTo>
                      <a:pt x="8375" y="38345"/>
                      <a:pt x="14404" y="25359"/>
                      <a:pt x="26487" y="12903"/>
                    </a:cubicBezTo>
                    <a:lnTo>
                      <a:pt x="27938" y="12903"/>
                    </a:lnTo>
                    <a:cubicBezTo>
                      <a:pt x="28949" y="11892"/>
                      <a:pt x="30127" y="11386"/>
                      <a:pt x="31470" y="11386"/>
                    </a:cubicBezTo>
                    <a:lnTo>
                      <a:pt x="32432" y="10341"/>
                    </a:lnTo>
                    <a:lnTo>
                      <a:pt x="33129" y="10341"/>
                    </a:lnTo>
                    <a:cubicBezTo>
                      <a:pt x="33676" y="10341"/>
                      <a:pt x="34257" y="10274"/>
                      <a:pt x="34854" y="10134"/>
                    </a:cubicBezTo>
                    <a:cubicBezTo>
                      <a:pt x="35467" y="9993"/>
                      <a:pt x="36114" y="9760"/>
                      <a:pt x="36803" y="9445"/>
                    </a:cubicBezTo>
                    <a:cubicBezTo>
                      <a:pt x="37499" y="9122"/>
                      <a:pt x="38254" y="8715"/>
                      <a:pt x="39075" y="8268"/>
                    </a:cubicBezTo>
                    <a:cubicBezTo>
                      <a:pt x="39539" y="7977"/>
                      <a:pt x="40302" y="7803"/>
                      <a:pt x="41363" y="7704"/>
                    </a:cubicBezTo>
                    <a:cubicBezTo>
                      <a:pt x="41786" y="7604"/>
                      <a:pt x="42267" y="7538"/>
                      <a:pt x="42815" y="7496"/>
                    </a:cubicBezTo>
                    <a:lnTo>
                      <a:pt x="46895" y="7223"/>
                    </a:lnTo>
                    <a:cubicBezTo>
                      <a:pt x="48794" y="7049"/>
                      <a:pt x="50245" y="6949"/>
                      <a:pt x="51257" y="6949"/>
                    </a:cubicBezTo>
                    <a:cubicBezTo>
                      <a:pt x="52500" y="6949"/>
                      <a:pt x="54930" y="7397"/>
                      <a:pt x="58537" y="8301"/>
                    </a:cubicBezTo>
                    <a:cubicBezTo>
                      <a:pt x="62161" y="9205"/>
                      <a:pt x="64981" y="10780"/>
                      <a:pt x="67012" y="13053"/>
                    </a:cubicBezTo>
                    <a:cubicBezTo>
                      <a:pt x="67974" y="13650"/>
                      <a:pt x="68878" y="13956"/>
                      <a:pt x="69716" y="13956"/>
                    </a:cubicBezTo>
                    <a:cubicBezTo>
                      <a:pt x="71275" y="13956"/>
                      <a:pt x="72552" y="12522"/>
                      <a:pt x="73514" y="9653"/>
                    </a:cubicBezTo>
                    <a:cubicBezTo>
                      <a:pt x="74484" y="6783"/>
                      <a:pt x="74965" y="5025"/>
                      <a:pt x="74965" y="4370"/>
                    </a:cubicBezTo>
                    <a:cubicBezTo>
                      <a:pt x="74965" y="3873"/>
                      <a:pt x="74534" y="3417"/>
                      <a:pt x="73647" y="3018"/>
                    </a:cubicBezTo>
                    <a:cubicBezTo>
                      <a:pt x="72776" y="2629"/>
                      <a:pt x="71731" y="2322"/>
                      <a:pt x="70504" y="2115"/>
                    </a:cubicBezTo>
                    <a:cubicBezTo>
                      <a:pt x="69276" y="1907"/>
                      <a:pt x="67518" y="1659"/>
                      <a:pt x="65246" y="1360"/>
                    </a:cubicBezTo>
                    <a:cubicBezTo>
                      <a:pt x="62957" y="1053"/>
                      <a:pt x="61125" y="763"/>
                      <a:pt x="59707" y="456"/>
                    </a:cubicBezTo>
                    <a:cubicBezTo>
                      <a:pt x="58305" y="149"/>
                      <a:pt x="56721" y="0"/>
                      <a:pt x="54972" y="0"/>
                    </a:cubicBezTo>
                    <a:cubicBezTo>
                      <a:pt x="51107" y="0"/>
                      <a:pt x="48304" y="340"/>
                      <a:pt x="46580" y="995"/>
                    </a:cubicBezTo>
                    <a:cubicBezTo>
                      <a:pt x="44855" y="1675"/>
                      <a:pt x="42922" y="2023"/>
                      <a:pt x="40816" y="2040"/>
                    </a:cubicBezTo>
                    <a:cubicBezTo>
                      <a:pt x="38685" y="2057"/>
                      <a:pt x="37026" y="2330"/>
                      <a:pt x="35832" y="2844"/>
                    </a:cubicBezTo>
                    <a:cubicBezTo>
                      <a:pt x="35832" y="3392"/>
                      <a:pt x="34671" y="4229"/>
                      <a:pt x="32366" y="5340"/>
                    </a:cubicBezTo>
                    <a:cubicBezTo>
                      <a:pt x="25856" y="8483"/>
                      <a:pt x="20715" y="11991"/>
                      <a:pt x="16917" y="15897"/>
                    </a:cubicBezTo>
                    <a:cubicBezTo>
                      <a:pt x="13119" y="19778"/>
                      <a:pt x="10731" y="22597"/>
                      <a:pt x="9794" y="24355"/>
                    </a:cubicBezTo>
                    <a:cubicBezTo>
                      <a:pt x="8840" y="26130"/>
                      <a:pt x="6974" y="30525"/>
                      <a:pt x="4188" y="37582"/>
                    </a:cubicBezTo>
                    <a:cubicBezTo>
                      <a:pt x="1402" y="44656"/>
                      <a:pt x="0" y="50518"/>
                      <a:pt x="0" y="55195"/>
                    </a:cubicBezTo>
                    <a:cubicBezTo>
                      <a:pt x="0" y="59176"/>
                      <a:pt x="481" y="62924"/>
                      <a:pt x="1451" y="66440"/>
                    </a:cubicBezTo>
                    <a:cubicBezTo>
                      <a:pt x="2421" y="69906"/>
                      <a:pt x="3856" y="73224"/>
                      <a:pt x="5739" y="76366"/>
                    </a:cubicBezTo>
                    <a:cubicBezTo>
                      <a:pt x="7720" y="79601"/>
                      <a:pt x="10009" y="82503"/>
                      <a:pt x="12588" y="85049"/>
                    </a:cubicBezTo>
                    <a:cubicBezTo>
                      <a:pt x="15358" y="87644"/>
                      <a:pt x="18584" y="89975"/>
                      <a:pt x="22274" y="92056"/>
                    </a:cubicBezTo>
                    <a:cubicBezTo>
                      <a:pt x="26064" y="94229"/>
                      <a:pt x="30185" y="96020"/>
                      <a:pt x="34663" y="97405"/>
                    </a:cubicBezTo>
                    <a:cubicBezTo>
                      <a:pt x="37889" y="98375"/>
                      <a:pt x="42077" y="99353"/>
                      <a:pt x="47243" y="100324"/>
                    </a:cubicBezTo>
                    <a:cubicBezTo>
                      <a:pt x="50519" y="100921"/>
                      <a:pt x="56962" y="101742"/>
                      <a:pt x="66598" y="102762"/>
                    </a:cubicBezTo>
                    <a:lnTo>
                      <a:pt x="73796" y="103790"/>
                    </a:lnTo>
                    <a:cubicBezTo>
                      <a:pt x="75405" y="103790"/>
                      <a:pt x="76209" y="103226"/>
                      <a:pt x="76209" y="102065"/>
                    </a:cubicBezTo>
                    <a:lnTo>
                      <a:pt x="76209" y="101775"/>
                    </a:lnTo>
                    <a:cubicBezTo>
                      <a:pt x="76209" y="94652"/>
                      <a:pt x="75181" y="91061"/>
                      <a:pt x="73099" y="91028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="" xmlns:a16="http://schemas.microsoft.com/office/drawing/2014/main" id="{84690EF2-3B36-41CD-9AF1-EF39E4403B1A}"/>
                  </a:ext>
                </a:extLst>
              </p:cNvPr>
              <p:cNvSpPr/>
              <p:nvPr/>
            </p:nvSpPr>
            <p:spPr>
              <a:xfrm>
                <a:off x="6551177" y="2019768"/>
                <a:ext cx="89012" cy="98673"/>
              </a:xfrm>
              <a:custGeom>
                <a:avLst/>
                <a:gdLst>
                  <a:gd name="connsiteX0" fmla="*/ 85065 w 89012"/>
                  <a:gd name="connsiteY0" fmla="*/ 1111 h 98673"/>
                  <a:gd name="connsiteX1" fmla="*/ 83614 w 89012"/>
                  <a:gd name="connsiteY1" fmla="*/ 970 h 98673"/>
                  <a:gd name="connsiteX2" fmla="*/ 79186 w 89012"/>
                  <a:gd name="connsiteY2" fmla="*/ 2289 h 98673"/>
                  <a:gd name="connsiteX3" fmla="*/ 77527 w 89012"/>
                  <a:gd name="connsiteY3" fmla="*/ 5838 h 98673"/>
                  <a:gd name="connsiteX4" fmla="*/ 77950 w 89012"/>
                  <a:gd name="connsiteY4" fmla="*/ 8674 h 98673"/>
                  <a:gd name="connsiteX5" fmla="*/ 78357 w 89012"/>
                  <a:gd name="connsiteY5" fmla="*/ 11319 h 98673"/>
                  <a:gd name="connsiteX6" fmla="*/ 78224 w 89012"/>
                  <a:gd name="connsiteY6" fmla="*/ 14023 h 98673"/>
                  <a:gd name="connsiteX7" fmla="*/ 78357 w 89012"/>
                  <a:gd name="connsiteY7" fmla="*/ 14927 h 98673"/>
                  <a:gd name="connsiteX8" fmla="*/ 78149 w 89012"/>
                  <a:gd name="connsiteY8" fmla="*/ 16428 h 98673"/>
                  <a:gd name="connsiteX9" fmla="*/ 77959 w 89012"/>
                  <a:gd name="connsiteY9" fmla="*/ 18202 h 98673"/>
                  <a:gd name="connsiteX10" fmla="*/ 78091 w 89012"/>
                  <a:gd name="connsiteY10" fmla="*/ 19164 h 98673"/>
                  <a:gd name="connsiteX11" fmla="*/ 78995 w 89012"/>
                  <a:gd name="connsiteY11" fmla="*/ 24156 h 98673"/>
                  <a:gd name="connsiteX12" fmla="*/ 78655 w 89012"/>
                  <a:gd name="connsiteY12" fmla="*/ 34373 h 98673"/>
                  <a:gd name="connsiteX13" fmla="*/ 78365 w 89012"/>
                  <a:gd name="connsiteY13" fmla="*/ 53189 h 98673"/>
                  <a:gd name="connsiteX14" fmla="*/ 78506 w 89012"/>
                  <a:gd name="connsiteY14" fmla="*/ 65254 h 98673"/>
                  <a:gd name="connsiteX15" fmla="*/ 78232 w 89012"/>
                  <a:gd name="connsiteY15" fmla="*/ 74210 h 98673"/>
                  <a:gd name="connsiteX16" fmla="*/ 78365 w 89012"/>
                  <a:gd name="connsiteY16" fmla="*/ 79012 h 98673"/>
                  <a:gd name="connsiteX17" fmla="*/ 77818 w 89012"/>
                  <a:gd name="connsiteY17" fmla="*/ 79916 h 98673"/>
                  <a:gd name="connsiteX18" fmla="*/ 76706 w 89012"/>
                  <a:gd name="connsiteY18" fmla="*/ 79642 h 98673"/>
                  <a:gd name="connsiteX19" fmla="*/ 71565 w 89012"/>
                  <a:gd name="connsiteY19" fmla="*/ 74666 h 98673"/>
                  <a:gd name="connsiteX20" fmla="*/ 63911 w 89012"/>
                  <a:gd name="connsiteY20" fmla="*/ 66208 h 98673"/>
                  <a:gd name="connsiteX21" fmla="*/ 57418 w 89012"/>
                  <a:gd name="connsiteY21" fmla="*/ 58454 h 98673"/>
                  <a:gd name="connsiteX22" fmla="*/ 51215 w 89012"/>
                  <a:gd name="connsiteY22" fmla="*/ 50676 h 98673"/>
                  <a:gd name="connsiteX23" fmla="*/ 33718 w 89012"/>
                  <a:gd name="connsiteY23" fmla="*/ 29986 h 98673"/>
                  <a:gd name="connsiteX24" fmla="*/ 26221 w 89012"/>
                  <a:gd name="connsiteY24" fmla="*/ 20980 h 98673"/>
                  <a:gd name="connsiteX25" fmla="*/ 26354 w 89012"/>
                  <a:gd name="connsiteY25" fmla="*/ 20707 h 98673"/>
                  <a:gd name="connsiteX26" fmla="*/ 13965 w 89012"/>
                  <a:gd name="connsiteY26" fmla="*/ 5316 h 98673"/>
                  <a:gd name="connsiteX27" fmla="*/ 9163 w 89012"/>
                  <a:gd name="connsiteY27" fmla="*/ 0 h 98673"/>
                  <a:gd name="connsiteX28" fmla="*/ 7322 w 89012"/>
                  <a:gd name="connsiteY28" fmla="*/ 514 h 98673"/>
                  <a:gd name="connsiteX29" fmla="*/ 6808 w 89012"/>
                  <a:gd name="connsiteY29" fmla="*/ 904 h 98673"/>
                  <a:gd name="connsiteX30" fmla="*/ 5697 w 89012"/>
                  <a:gd name="connsiteY30" fmla="*/ 1965 h 98673"/>
                  <a:gd name="connsiteX31" fmla="*/ 4437 w 89012"/>
                  <a:gd name="connsiteY31" fmla="*/ 3400 h 98673"/>
                  <a:gd name="connsiteX32" fmla="*/ 4586 w 89012"/>
                  <a:gd name="connsiteY32" fmla="*/ 8458 h 98673"/>
                  <a:gd name="connsiteX33" fmla="*/ 4312 w 89012"/>
                  <a:gd name="connsiteY33" fmla="*/ 11792 h 98673"/>
                  <a:gd name="connsiteX34" fmla="*/ 4859 w 89012"/>
                  <a:gd name="connsiteY34" fmla="*/ 14164 h 98673"/>
                  <a:gd name="connsiteX35" fmla="*/ 4437 w 89012"/>
                  <a:gd name="connsiteY35" fmla="*/ 21378 h 98673"/>
                  <a:gd name="connsiteX36" fmla="*/ 4022 w 89012"/>
                  <a:gd name="connsiteY36" fmla="*/ 29223 h 98673"/>
                  <a:gd name="connsiteX37" fmla="*/ 4229 w 89012"/>
                  <a:gd name="connsiteY37" fmla="*/ 31902 h 98673"/>
                  <a:gd name="connsiteX38" fmla="*/ 4437 w 89012"/>
                  <a:gd name="connsiteY38" fmla="*/ 35401 h 98673"/>
                  <a:gd name="connsiteX39" fmla="*/ 3889 w 89012"/>
                  <a:gd name="connsiteY39" fmla="*/ 39332 h 98673"/>
                  <a:gd name="connsiteX40" fmla="*/ 3325 w 89012"/>
                  <a:gd name="connsiteY40" fmla="*/ 49581 h 98673"/>
                  <a:gd name="connsiteX41" fmla="*/ 3466 w 89012"/>
                  <a:gd name="connsiteY41" fmla="*/ 60685 h 98673"/>
                  <a:gd name="connsiteX42" fmla="*/ 3193 w 89012"/>
                  <a:gd name="connsiteY42" fmla="*/ 68953 h 98673"/>
                  <a:gd name="connsiteX43" fmla="*/ 1874 w 89012"/>
                  <a:gd name="connsiteY43" fmla="*/ 71938 h 98673"/>
                  <a:gd name="connsiteX44" fmla="*/ 1741 w 89012"/>
                  <a:gd name="connsiteY44" fmla="*/ 72353 h 98673"/>
                  <a:gd name="connsiteX45" fmla="*/ 2770 w 89012"/>
                  <a:gd name="connsiteY45" fmla="*/ 74368 h 98673"/>
                  <a:gd name="connsiteX46" fmla="*/ 2322 w 89012"/>
                  <a:gd name="connsiteY46" fmla="*/ 79327 h 98673"/>
                  <a:gd name="connsiteX47" fmla="*/ 1932 w 89012"/>
                  <a:gd name="connsiteY47" fmla="*/ 82843 h 98673"/>
                  <a:gd name="connsiteX48" fmla="*/ 1012 w 89012"/>
                  <a:gd name="connsiteY48" fmla="*/ 83473 h 98673"/>
                  <a:gd name="connsiteX49" fmla="*/ 0 w 89012"/>
                  <a:gd name="connsiteY49" fmla="*/ 92703 h 98673"/>
                  <a:gd name="connsiteX50" fmla="*/ 854 w 89012"/>
                  <a:gd name="connsiteY50" fmla="*/ 96940 h 98673"/>
                  <a:gd name="connsiteX51" fmla="*/ 4976 w 89012"/>
                  <a:gd name="connsiteY51" fmla="*/ 95680 h 98673"/>
                  <a:gd name="connsiteX52" fmla="*/ 6170 w 89012"/>
                  <a:gd name="connsiteY52" fmla="*/ 96791 h 98673"/>
                  <a:gd name="connsiteX53" fmla="*/ 12033 w 89012"/>
                  <a:gd name="connsiteY53" fmla="*/ 94212 h 98673"/>
                  <a:gd name="connsiteX54" fmla="*/ 12033 w 89012"/>
                  <a:gd name="connsiteY54" fmla="*/ 93391 h 98673"/>
                  <a:gd name="connsiteX55" fmla="*/ 11311 w 89012"/>
                  <a:gd name="connsiteY55" fmla="*/ 89494 h 98673"/>
                  <a:gd name="connsiteX56" fmla="*/ 10590 w 89012"/>
                  <a:gd name="connsiteY56" fmla="*/ 86998 h 98673"/>
                  <a:gd name="connsiteX57" fmla="*/ 10590 w 89012"/>
                  <a:gd name="connsiteY57" fmla="*/ 86873 h 98673"/>
                  <a:gd name="connsiteX58" fmla="*/ 11220 w 89012"/>
                  <a:gd name="connsiteY58" fmla="*/ 84020 h 98673"/>
                  <a:gd name="connsiteX59" fmla="*/ 11220 w 89012"/>
                  <a:gd name="connsiteY59" fmla="*/ 82428 h 98673"/>
                  <a:gd name="connsiteX60" fmla="*/ 10175 w 89012"/>
                  <a:gd name="connsiteY60" fmla="*/ 80480 h 98673"/>
                  <a:gd name="connsiteX61" fmla="*/ 8931 w 89012"/>
                  <a:gd name="connsiteY61" fmla="*/ 51041 h 98673"/>
                  <a:gd name="connsiteX62" fmla="*/ 9868 w 89012"/>
                  <a:gd name="connsiteY62" fmla="*/ 30840 h 98673"/>
                  <a:gd name="connsiteX63" fmla="*/ 11494 w 89012"/>
                  <a:gd name="connsiteY63" fmla="*/ 21221 h 98673"/>
                  <a:gd name="connsiteX64" fmla="*/ 12878 w 89012"/>
                  <a:gd name="connsiteY64" fmla="*/ 20010 h 98673"/>
                  <a:gd name="connsiteX65" fmla="*/ 25027 w 89012"/>
                  <a:gd name="connsiteY65" fmla="*/ 34141 h 98673"/>
                  <a:gd name="connsiteX66" fmla="*/ 47052 w 89012"/>
                  <a:gd name="connsiteY66" fmla="*/ 61017 h 98673"/>
                  <a:gd name="connsiteX67" fmla="*/ 72560 w 89012"/>
                  <a:gd name="connsiteY67" fmla="*/ 89585 h 98673"/>
                  <a:gd name="connsiteX68" fmla="*/ 72560 w 89012"/>
                  <a:gd name="connsiteY68" fmla="*/ 90970 h 98673"/>
                  <a:gd name="connsiteX69" fmla="*/ 81193 w 89012"/>
                  <a:gd name="connsiteY69" fmla="*/ 98673 h 98673"/>
                  <a:gd name="connsiteX70" fmla="*/ 84203 w 89012"/>
                  <a:gd name="connsiteY70" fmla="*/ 96078 h 98673"/>
                  <a:gd name="connsiteX71" fmla="*/ 85480 w 89012"/>
                  <a:gd name="connsiteY71" fmla="*/ 89444 h 98673"/>
                  <a:gd name="connsiteX72" fmla="*/ 84477 w 89012"/>
                  <a:gd name="connsiteY72" fmla="*/ 82503 h 98673"/>
                  <a:gd name="connsiteX73" fmla="*/ 83482 w 89012"/>
                  <a:gd name="connsiteY73" fmla="*/ 73331 h 98673"/>
                  <a:gd name="connsiteX74" fmla="*/ 83622 w 89012"/>
                  <a:gd name="connsiteY74" fmla="*/ 68132 h 98673"/>
                  <a:gd name="connsiteX75" fmla="*/ 83482 w 89012"/>
                  <a:gd name="connsiteY75" fmla="*/ 60561 h 98673"/>
                  <a:gd name="connsiteX76" fmla="*/ 83996 w 89012"/>
                  <a:gd name="connsiteY76" fmla="*/ 49847 h 98673"/>
                  <a:gd name="connsiteX77" fmla="*/ 84659 w 89012"/>
                  <a:gd name="connsiteY77" fmla="*/ 34215 h 98673"/>
                  <a:gd name="connsiteX78" fmla="*/ 85447 w 89012"/>
                  <a:gd name="connsiteY78" fmla="*/ 18376 h 98673"/>
                  <a:gd name="connsiteX79" fmla="*/ 87769 w 89012"/>
                  <a:gd name="connsiteY79" fmla="*/ 6128 h 98673"/>
                  <a:gd name="connsiteX80" fmla="*/ 89013 w 89012"/>
                  <a:gd name="connsiteY80" fmla="*/ 1683 h 98673"/>
                  <a:gd name="connsiteX81" fmla="*/ 87139 w 89012"/>
                  <a:gd name="connsiteY81" fmla="*/ 1136 h 98673"/>
                  <a:gd name="connsiteX82" fmla="*/ 85065 w 89012"/>
                  <a:gd name="connsiteY82" fmla="*/ 1136 h 98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</a:cxnLst>
                <a:rect l="l" t="t" r="r" b="b"/>
                <a:pathLst>
                  <a:path w="89012" h="98673">
                    <a:moveTo>
                      <a:pt x="85065" y="1111"/>
                    </a:moveTo>
                    <a:lnTo>
                      <a:pt x="83614" y="970"/>
                    </a:lnTo>
                    <a:cubicBezTo>
                      <a:pt x="81765" y="970"/>
                      <a:pt x="80297" y="1401"/>
                      <a:pt x="79186" y="2289"/>
                    </a:cubicBezTo>
                    <a:cubicBezTo>
                      <a:pt x="78075" y="3159"/>
                      <a:pt x="77527" y="4354"/>
                      <a:pt x="77527" y="5838"/>
                    </a:cubicBezTo>
                    <a:cubicBezTo>
                      <a:pt x="77527" y="6982"/>
                      <a:pt x="77660" y="7928"/>
                      <a:pt x="77950" y="8674"/>
                    </a:cubicBezTo>
                    <a:cubicBezTo>
                      <a:pt x="78224" y="9420"/>
                      <a:pt x="78357" y="10299"/>
                      <a:pt x="78357" y="11319"/>
                    </a:cubicBezTo>
                    <a:cubicBezTo>
                      <a:pt x="78357" y="12530"/>
                      <a:pt x="78307" y="13426"/>
                      <a:pt x="78224" y="14023"/>
                    </a:cubicBezTo>
                    <a:cubicBezTo>
                      <a:pt x="78307" y="14214"/>
                      <a:pt x="78357" y="14504"/>
                      <a:pt x="78357" y="14927"/>
                    </a:cubicBezTo>
                    <a:cubicBezTo>
                      <a:pt x="78357" y="15200"/>
                      <a:pt x="78290" y="15698"/>
                      <a:pt x="78149" y="16428"/>
                    </a:cubicBezTo>
                    <a:cubicBezTo>
                      <a:pt x="78017" y="17141"/>
                      <a:pt x="77959" y="17730"/>
                      <a:pt x="77959" y="18202"/>
                    </a:cubicBezTo>
                    <a:cubicBezTo>
                      <a:pt x="77959" y="18575"/>
                      <a:pt x="77992" y="18891"/>
                      <a:pt x="78091" y="19164"/>
                    </a:cubicBezTo>
                    <a:cubicBezTo>
                      <a:pt x="78688" y="19861"/>
                      <a:pt x="78995" y="21519"/>
                      <a:pt x="78995" y="24156"/>
                    </a:cubicBezTo>
                    <a:lnTo>
                      <a:pt x="78655" y="34373"/>
                    </a:lnTo>
                    <a:cubicBezTo>
                      <a:pt x="78465" y="42184"/>
                      <a:pt x="78365" y="48470"/>
                      <a:pt x="78365" y="53189"/>
                    </a:cubicBezTo>
                    <a:lnTo>
                      <a:pt x="78506" y="65254"/>
                    </a:lnTo>
                    <a:lnTo>
                      <a:pt x="78232" y="74210"/>
                    </a:lnTo>
                    <a:lnTo>
                      <a:pt x="78365" y="79012"/>
                    </a:lnTo>
                    <a:cubicBezTo>
                      <a:pt x="78365" y="79609"/>
                      <a:pt x="78191" y="79916"/>
                      <a:pt x="77818" y="79916"/>
                    </a:cubicBezTo>
                    <a:cubicBezTo>
                      <a:pt x="77594" y="79916"/>
                      <a:pt x="77221" y="79816"/>
                      <a:pt x="76706" y="79642"/>
                    </a:cubicBezTo>
                    <a:cubicBezTo>
                      <a:pt x="76209" y="79451"/>
                      <a:pt x="74484" y="77793"/>
                      <a:pt x="71565" y="74666"/>
                    </a:cubicBezTo>
                    <a:cubicBezTo>
                      <a:pt x="68630" y="71540"/>
                      <a:pt x="66092" y="68721"/>
                      <a:pt x="63911" y="66208"/>
                    </a:cubicBezTo>
                    <a:cubicBezTo>
                      <a:pt x="61747" y="63679"/>
                      <a:pt x="59574" y="61100"/>
                      <a:pt x="57418" y="58454"/>
                    </a:cubicBezTo>
                    <a:lnTo>
                      <a:pt x="51215" y="50676"/>
                    </a:lnTo>
                    <a:cubicBezTo>
                      <a:pt x="44531" y="42375"/>
                      <a:pt x="38693" y="35484"/>
                      <a:pt x="33718" y="29986"/>
                    </a:cubicBezTo>
                    <a:cubicBezTo>
                      <a:pt x="28726" y="24496"/>
                      <a:pt x="26221" y="21494"/>
                      <a:pt x="26221" y="20980"/>
                    </a:cubicBezTo>
                    <a:cubicBezTo>
                      <a:pt x="26221" y="20806"/>
                      <a:pt x="26271" y="20707"/>
                      <a:pt x="26354" y="20707"/>
                    </a:cubicBezTo>
                    <a:cubicBezTo>
                      <a:pt x="22083" y="16535"/>
                      <a:pt x="17945" y="11411"/>
                      <a:pt x="13965" y="5316"/>
                    </a:cubicBezTo>
                    <a:cubicBezTo>
                      <a:pt x="11693" y="1849"/>
                      <a:pt x="10100" y="83"/>
                      <a:pt x="9163" y="0"/>
                    </a:cubicBezTo>
                    <a:cubicBezTo>
                      <a:pt x="8052" y="323"/>
                      <a:pt x="7438" y="481"/>
                      <a:pt x="7322" y="514"/>
                    </a:cubicBezTo>
                    <a:cubicBezTo>
                      <a:pt x="7206" y="531"/>
                      <a:pt x="7032" y="663"/>
                      <a:pt x="6808" y="904"/>
                    </a:cubicBezTo>
                    <a:cubicBezTo>
                      <a:pt x="6568" y="1128"/>
                      <a:pt x="6195" y="1484"/>
                      <a:pt x="5697" y="1965"/>
                    </a:cubicBezTo>
                    <a:cubicBezTo>
                      <a:pt x="5183" y="2463"/>
                      <a:pt x="4760" y="2927"/>
                      <a:pt x="4437" y="3400"/>
                    </a:cubicBezTo>
                    <a:cubicBezTo>
                      <a:pt x="4536" y="4644"/>
                      <a:pt x="4586" y="6336"/>
                      <a:pt x="4586" y="8458"/>
                    </a:cubicBezTo>
                    <a:cubicBezTo>
                      <a:pt x="4586" y="10183"/>
                      <a:pt x="4486" y="11294"/>
                      <a:pt x="4312" y="11792"/>
                    </a:cubicBezTo>
                    <a:lnTo>
                      <a:pt x="4859" y="14164"/>
                    </a:lnTo>
                    <a:cubicBezTo>
                      <a:pt x="4859" y="16983"/>
                      <a:pt x="4710" y="19388"/>
                      <a:pt x="4437" y="21378"/>
                    </a:cubicBezTo>
                    <a:cubicBezTo>
                      <a:pt x="4163" y="23360"/>
                      <a:pt x="4022" y="25989"/>
                      <a:pt x="4022" y="29223"/>
                    </a:cubicBezTo>
                    <a:cubicBezTo>
                      <a:pt x="4022" y="29397"/>
                      <a:pt x="4105" y="30301"/>
                      <a:pt x="4229" y="31902"/>
                    </a:cubicBezTo>
                    <a:cubicBezTo>
                      <a:pt x="4379" y="33494"/>
                      <a:pt x="4437" y="34655"/>
                      <a:pt x="4437" y="35401"/>
                    </a:cubicBezTo>
                    <a:cubicBezTo>
                      <a:pt x="4437" y="36064"/>
                      <a:pt x="4262" y="37366"/>
                      <a:pt x="3889" y="39332"/>
                    </a:cubicBezTo>
                    <a:cubicBezTo>
                      <a:pt x="3516" y="41297"/>
                      <a:pt x="3325" y="44714"/>
                      <a:pt x="3325" y="49581"/>
                    </a:cubicBezTo>
                    <a:lnTo>
                      <a:pt x="3466" y="60685"/>
                    </a:lnTo>
                    <a:lnTo>
                      <a:pt x="3193" y="68953"/>
                    </a:lnTo>
                    <a:cubicBezTo>
                      <a:pt x="3193" y="70387"/>
                      <a:pt x="2761" y="71383"/>
                      <a:pt x="1874" y="71938"/>
                    </a:cubicBezTo>
                    <a:lnTo>
                      <a:pt x="1741" y="72353"/>
                    </a:lnTo>
                    <a:cubicBezTo>
                      <a:pt x="1741" y="72867"/>
                      <a:pt x="2081" y="73530"/>
                      <a:pt x="2770" y="74368"/>
                    </a:cubicBezTo>
                    <a:cubicBezTo>
                      <a:pt x="2596" y="75753"/>
                      <a:pt x="2430" y="77411"/>
                      <a:pt x="2322" y="79327"/>
                    </a:cubicBezTo>
                    <a:cubicBezTo>
                      <a:pt x="2206" y="81242"/>
                      <a:pt x="2081" y="82420"/>
                      <a:pt x="1932" y="82843"/>
                    </a:cubicBezTo>
                    <a:cubicBezTo>
                      <a:pt x="1791" y="83258"/>
                      <a:pt x="1484" y="83473"/>
                      <a:pt x="1012" y="83473"/>
                    </a:cubicBezTo>
                    <a:cubicBezTo>
                      <a:pt x="332" y="87819"/>
                      <a:pt x="0" y="90903"/>
                      <a:pt x="0" y="92703"/>
                    </a:cubicBezTo>
                    <a:cubicBezTo>
                      <a:pt x="0" y="94635"/>
                      <a:pt x="290" y="96053"/>
                      <a:pt x="854" y="96940"/>
                    </a:cubicBezTo>
                    <a:cubicBezTo>
                      <a:pt x="2753" y="96202"/>
                      <a:pt x="4138" y="95779"/>
                      <a:pt x="4976" y="95680"/>
                    </a:cubicBezTo>
                    <a:cubicBezTo>
                      <a:pt x="5150" y="96418"/>
                      <a:pt x="5556" y="96791"/>
                      <a:pt x="6170" y="96791"/>
                    </a:cubicBezTo>
                    <a:cubicBezTo>
                      <a:pt x="8906" y="96791"/>
                      <a:pt x="10872" y="95937"/>
                      <a:pt x="12033" y="94212"/>
                    </a:cubicBezTo>
                    <a:lnTo>
                      <a:pt x="12033" y="93391"/>
                    </a:lnTo>
                    <a:cubicBezTo>
                      <a:pt x="12033" y="92139"/>
                      <a:pt x="11792" y="90845"/>
                      <a:pt x="11311" y="89494"/>
                    </a:cubicBezTo>
                    <a:cubicBezTo>
                      <a:pt x="10830" y="88158"/>
                      <a:pt x="10590" y="87321"/>
                      <a:pt x="10590" y="86998"/>
                    </a:cubicBezTo>
                    <a:lnTo>
                      <a:pt x="10590" y="86873"/>
                    </a:lnTo>
                    <a:cubicBezTo>
                      <a:pt x="11013" y="86500"/>
                      <a:pt x="11220" y="85555"/>
                      <a:pt x="11220" y="84020"/>
                    </a:cubicBezTo>
                    <a:lnTo>
                      <a:pt x="11220" y="82428"/>
                    </a:lnTo>
                    <a:lnTo>
                      <a:pt x="10175" y="80480"/>
                    </a:lnTo>
                    <a:cubicBezTo>
                      <a:pt x="9354" y="69508"/>
                      <a:pt x="8931" y="59698"/>
                      <a:pt x="8931" y="51041"/>
                    </a:cubicBezTo>
                    <a:cubicBezTo>
                      <a:pt x="8931" y="43180"/>
                      <a:pt x="9238" y="36446"/>
                      <a:pt x="9868" y="30840"/>
                    </a:cubicBezTo>
                    <a:cubicBezTo>
                      <a:pt x="10498" y="25234"/>
                      <a:pt x="11029" y="22025"/>
                      <a:pt x="11494" y="21221"/>
                    </a:cubicBezTo>
                    <a:cubicBezTo>
                      <a:pt x="11958" y="20416"/>
                      <a:pt x="12414" y="20010"/>
                      <a:pt x="12878" y="20010"/>
                    </a:cubicBezTo>
                    <a:cubicBezTo>
                      <a:pt x="13053" y="20010"/>
                      <a:pt x="17116" y="24712"/>
                      <a:pt x="25027" y="34141"/>
                    </a:cubicBezTo>
                    <a:cubicBezTo>
                      <a:pt x="32938" y="43553"/>
                      <a:pt x="40285" y="52509"/>
                      <a:pt x="47052" y="61017"/>
                    </a:cubicBezTo>
                    <a:cubicBezTo>
                      <a:pt x="53819" y="69508"/>
                      <a:pt x="62311" y="79028"/>
                      <a:pt x="72560" y="89585"/>
                    </a:cubicBezTo>
                    <a:lnTo>
                      <a:pt x="72560" y="90970"/>
                    </a:lnTo>
                    <a:cubicBezTo>
                      <a:pt x="76474" y="96111"/>
                      <a:pt x="79360" y="98673"/>
                      <a:pt x="81193" y="98673"/>
                    </a:cubicBezTo>
                    <a:cubicBezTo>
                      <a:pt x="82354" y="98673"/>
                      <a:pt x="83349" y="97803"/>
                      <a:pt x="84203" y="96078"/>
                    </a:cubicBezTo>
                    <a:cubicBezTo>
                      <a:pt x="85057" y="94336"/>
                      <a:pt x="85480" y="92131"/>
                      <a:pt x="85480" y="89444"/>
                    </a:cubicBezTo>
                    <a:cubicBezTo>
                      <a:pt x="85480" y="88283"/>
                      <a:pt x="85157" y="85978"/>
                      <a:pt x="84477" y="82503"/>
                    </a:cubicBezTo>
                    <a:cubicBezTo>
                      <a:pt x="83813" y="79037"/>
                      <a:pt x="83482" y="75977"/>
                      <a:pt x="83482" y="73331"/>
                    </a:cubicBezTo>
                    <a:lnTo>
                      <a:pt x="83622" y="68132"/>
                    </a:lnTo>
                    <a:lnTo>
                      <a:pt x="83482" y="60561"/>
                    </a:lnTo>
                    <a:cubicBezTo>
                      <a:pt x="83482" y="57791"/>
                      <a:pt x="83656" y="54209"/>
                      <a:pt x="83996" y="49847"/>
                    </a:cubicBezTo>
                    <a:cubicBezTo>
                      <a:pt x="84352" y="45468"/>
                      <a:pt x="84560" y="40260"/>
                      <a:pt x="84659" y="34215"/>
                    </a:cubicBezTo>
                    <a:cubicBezTo>
                      <a:pt x="84759" y="28170"/>
                      <a:pt x="85016" y="22904"/>
                      <a:pt x="85447" y="18376"/>
                    </a:cubicBezTo>
                    <a:cubicBezTo>
                      <a:pt x="85878" y="13865"/>
                      <a:pt x="86658" y="9785"/>
                      <a:pt x="87769" y="6128"/>
                    </a:cubicBezTo>
                    <a:lnTo>
                      <a:pt x="89013" y="1683"/>
                    </a:lnTo>
                    <a:cubicBezTo>
                      <a:pt x="88366" y="1310"/>
                      <a:pt x="87752" y="1136"/>
                      <a:pt x="87139" y="1136"/>
                    </a:cubicBezTo>
                    <a:lnTo>
                      <a:pt x="85065" y="1136"/>
                    </a:ln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="" xmlns:a16="http://schemas.microsoft.com/office/drawing/2014/main" id="{0D601014-B6CB-47C2-8A3D-C58843397240}"/>
                  </a:ext>
                </a:extLst>
              </p:cNvPr>
              <p:cNvSpPr/>
              <p:nvPr/>
            </p:nvSpPr>
            <p:spPr>
              <a:xfrm>
                <a:off x="5968788" y="2019005"/>
                <a:ext cx="58379" cy="97827"/>
              </a:xfrm>
              <a:custGeom>
                <a:avLst/>
                <a:gdLst>
                  <a:gd name="connsiteX0" fmla="*/ 54350 w 58379"/>
                  <a:gd name="connsiteY0" fmla="*/ 11659 h 97827"/>
                  <a:gd name="connsiteX1" fmla="*/ 47226 w 58379"/>
                  <a:gd name="connsiteY1" fmla="*/ 5556 h 97827"/>
                  <a:gd name="connsiteX2" fmla="*/ 35368 w 58379"/>
                  <a:gd name="connsiteY2" fmla="*/ 1352 h 97827"/>
                  <a:gd name="connsiteX3" fmla="*/ 19222 w 58379"/>
                  <a:gd name="connsiteY3" fmla="*/ 0 h 97827"/>
                  <a:gd name="connsiteX4" fmla="*/ 6253 w 58379"/>
                  <a:gd name="connsiteY4" fmla="*/ 871 h 97827"/>
                  <a:gd name="connsiteX5" fmla="*/ 3110 w 58379"/>
                  <a:gd name="connsiteY5" fmla="*/ 4171 h 97827"/>
                  <a:gd name="connsiteX6" fmla="*/ 3242 w 58379"/>
                  <a:gd name="connsiteY6" fmla="*/ 5556 h 97827"/>
                  <a:gd name="connsiteX7" fmla="*/ 3035 w 58379"/>
                  <a:gd name="connsiteY7" fmla="*/ 6841 h 97827"/>
                  <a:gd name="connsiteX8" fmla="*/ 2828 w 58379"/>
                  <a:gd name="connsiteY8" fmla="*/ 8400 h 97827"/>
                  <a:gd name="connsiteX9" fmla="*/ 3458 w 58379"/>
                  <a:gd name="connsiteY9" fmla="*/ 13542 h 97827"/>
                  <a:gd name="connsiteX10" fmla="*/ 4088 w 58379"/>
                  <a:gd name="connsiteY10" fmla="*/ 29721 h 97827"/>
                  <a:gd name="connsiteX11" fmla="*/ 3815 w 58379"/>
                  <a:gd name="connsiteY11" fmla="*/ 44639 h 97827"/>
                  <a:gd name="connsiteX12" fmla="*/ 3947 w 58379"/>
                  <a:gd name="connsiteY12" fmla="*/ 52907 h 97827"/>
                  <a:gd name="connsiteX13" fmla="*/ 3524 w 58379"/>
                  <a:gd name="connsiteY13" fmla="*/ 62700 h 97827"/>
                  <a:gd name="connsiteX14" fmla="*/ 1949 w 58379"/>
                  <a:gd name="connsiteY14" fmla="*/ 66440 h 97827"/>
                  <a:gd name="connsiteX15" fmla="*/ 1949 w 58379"/>
                  <a:gd name="connsiteY15" fmla="*/ 66581 h 97827"/>
                  <a:gd name="connsiteX16" fmla="*/ 2596 w 58379"/>
                  <a:gd name="connsiteY16" fmla="*/ 67452 h 97827"/>
                  <a:gd name="connsiteX17" fmla="*/ 3499 w 58379"/>
                  <a:gd name="connsiteY17" fmla="*/ 68629 h 97827"/>
                  <a:gd name="connsiteX18" fmla="*/ 3980 w 58379"/>
                  <a:gd name="connsiteY18" fmla="*/ 72112 h 97827"/>
                  <a:gd name="connsiteX19" fmla="*/ 4221 w 58379"/>
                  <a:gd name="connsiteY19" fmla="*/ 77834 h 97827"/>
                  <a:gd name="connsiteX20" fmla="*/ 3574 w 58379"/>
                  <a:gd name="connsiteY20" fmla="*/ 85132 h 97827"/>
                  <a:gd name="connsiteX21" fmla="*/ 2562 w 58379"/>
                  <a:gd name="connsiteY21" fmla="*/ 90613 h 97827"/>
                  <a:gd name="connsiteX22" fmla="*/ 2562 w 58379"/>
                  <a:gd name="connsiteY22" fmla="*/ 91028 h 97827"/>
                  <a:gd name="connsiteX23" fmla="*/ 1285 w 58379"/>
                  <a:gd name="connsiteY23" fmla="*/ 94038 h 97827"/>
                  <a:gd name="connsiteX24" fmla="*/ 0 w 58379"/>
                  <a:gd name="connsiteY24" fmla="*/ 95887 h 97827"/>
                  <a:gd name="connsiteX25" fmla="*/ 1111 w 58379"/>
                  <a:gd name="connsiteY25" fmla="*/ 96617 h 97827"/>
                  <a:gd name="connsiteX26" fmla="*/ 3400 w 58379"/>
                  <a:gd name="connsiteY26" fmla="*/ 97347 h 97827"/>
                  <a:gd name="connsiteX27" fmla="*/ 4909 w 58379"/>
                  <a:gd name="connsiteY27" fmla="*/ 97828 h 97827"/>
                  <a:gd name="connsiteX28" fmla="*/ 6991 w 58379"/>
                  <a:gd name="connsiteY28" fmla="*/ 97131 h 97827"/>
                  <a:gd name="connsiteX29" fmla="*/ 10697 w 58379"/>
                  <a:gd name="connsiteY29" fmla="*/ 96086 h 97827"/>
                  <a:gd name="connsiteX30" fmla="*/ 13003 w 58379"/>
                  <a:gd name="connsiteY30" fmla="*/ 95439 h 97827"/>
                  <a:gd name="connsiteX31" fmla="*/ 13417 w 58379"/>
                  <a:gd name="connsiteY31" fmla="*/ 94005 h 97827"/>
                  <a:gd name="connsiteX32" fmla="*/ 13417 w 58379"/>
                  <a:gd name="connsiteY32" fmla="*/ 93035 h 97827"/>
                  <a:gd name="connsiteX33" fmla="*/ 13144 w 58379"/>
                  <a:gd name="connsiteY33" fmla="*/ 91293 h 97827"/>
                  <a:gd name="connsiteX34" fmla="*/ 12870 w 58379"/>
                  <a:gd name="connsiteY34" fmla="*/ 88167 h 97827"/>
                  <a:gd name="connsiteX35" fmla="*/ 13003 w 58379"/>
                  <a:gd name="connsiteY35" fmla="*/ 85040 h 97827"/>
                  <a:gd name="connsiteX36" fmla="*/ 12522 w 58379"/>
                  <a:gd name="connsiteY36" fmla="*/ 79028 h 97827"/>
                  <a:gd name="connsiteX37" fmla="*/ 12041 w 58379"/>
                  <a:gd name="connsiteY37" fmla="*/ 73937 h 97827"/>
                  <a:gd name="connsiteX38" fmla="*/ 13882 w 58379"/>
                  <a:gd name="connsiteY38" fmla="*/ 66996 h 97827"/>
                  <a:gd name="connsiteX39" fmla="*/ 20906 w 58379"/>
                  <a:gd name="connsiteY39" fmla="*/ 64707 h 97827"/>
                  <a:gd name="connsiteX40" fmla="*/ 33311 w 58379"/>
                  <a:gd name="connsiteY40" fmla="*/ 61191 h 97827"/>
                  <a:gd name="connsiteX41" fmla="*/ 43478 w 58379"/>
                  <a:gd name="connsiteY41" fmla="*/ 54665 h 97827"/>
                  <a:gd name="connsiteX42" fmla="*/ 51887 w 58379"/>
                  <a:gd name="connsiteY42" fmla="*/ 44805 h 97827"/>
                  <a:gd name="connsiteX43" fmla="*/ 56962 w 58379"/>
                  <a:gd name="connsiteY43" fmla="*/ 35542 h 97827"/>
                  <a:gd name="connsiteX44" fmla="*/ 58380 w 58379"/>
                  <a:gd name="connsiteY44" fmla="*/ 27341 h 97827"/>
                  <a:gd name="connsiteX45" fmla="*/ 57443 w 58379"/>
                  <a:gd name="connsiteY45" fmla="*/ 17721 h 97827"/>
                  <a:gd name="connsiteX46" fmla="*/ 54350 w 58379"/>
                  <a:gd name="connsiteY46" fmla="*/ 11659 h 97827"/>
                  <a:gd name="connsiteX47" fmla="*/ 49275 w 58379"/>
                  <a:gd name="connsiteY47" fmla="*/ 32217 h 97827"/>
                  <a:gd name="connsiteX48" fmla="*/ 47649 w 58379"/>
                  <a:gd name="connsiteY48" fmla="*/ 37872 h 97827"/>
                  <a:gd name="connsiteX49" fmla="*/ 45717 w 58379"/>
                  <a:gd name="connsiteY49" fmla="*/ 42558 h 97827"/>
                  <a:gd name="connsiteX50" fmla="*/ 42143 w 58379"/>
                  <a:gd name="connsiteY50" fmla="*/ 46795 h 97827"/>
                  <a:gd name="connsiteX51" fmla="*/ 37972 w 58379"/>
                  <a:gd name="connsiteY51" fmla="*/ 51157 h 97827"/>
                  <a:gd name="connsiteX52" fmla="*/ 32092 w 58379"/>
                  <a:gd name="connsiteY52" fmla="*/ 54847 h 97827"/>
                  <a:gd name="connsiteX53" fmla="*/ 23136 w 58379"/>
                  <a:gd name="connsiteY53" fmla="*/ 58214 h 97827"/>
                  <a:gd name="connsiteX54" fmla="*/ 12596 w 58379"/>
                  <a:gd name="connsiteY54" fmla="*/ 60602 h 97827"/>
                  <a:gd name="connsiteX55" fmla="*/ 12455 w 58379"/>
                  <a:gd name="connsiteY55" fmla="*/ 50610 h 97827"/>
                  <a:gd name="connsiteX56" fmla="*/ 12455 w 58379"/>
                  <a:gd name="connsiteY56" fmla="*/ 34854 h 97827"/>
                  <a:gd name="connsiteX57" fmla="*/ 12596 w 58379"/>
                  <a:gd name="connsiteY57" fmla="*/ 22896 h 97827"/>
                  <a:gd name="connsiteX58" fmla="*/ 12033 w 58379"/>
                  <a:gd name="connsiteY58" fmla="*/ 12066 h 97827"/>
                  <a:gd name="connsiteX59" fmla="*/ 13384 w 58379"/>
                  <a:gd name="connsiteY59" fmla="*/ 6535 h 97827"/>
                  <a:gd name="connsiteX60" fmla="*/ 18119 w 58379"/>
                  <a:gd name="connsiteY60" fmla="*/ 4976 h 97827"/>
                  <a:gd name="connsiteX61" fmla="*/ 22954 w 58379"/>
                  <a:gd name="connsiteY61" fmla="*/ 4976 h 97827"/>
                  <a:gd name="connsiteX62" fmla="*/ 37458 w 58379"/>
                  <a:gd name="connsiteY62" fmla="*/ 8152 h 97827"/>
                  <a:gd name="connsiteX63" fmla="*/ 45916 w 58379"/>
                  <a:gd name="connsiteY63" fmla="*/ 14811 h 97827"/>
                  <a:gd name="connsiteX64" fmla="*/ 49590 w 58379"/>
                  <a:gd name="connsiteY64" fmla="*/ 26022 h 97827"/>
                  <a:gd name="connsiteX65" fmla="*/ 49275 w 58379"/>
                  <a:gd name="connsiteY65" fmla="*/ 32217 h 97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8379" h="97827">
                    <a:moveTo>
                      <a:pt x="54350" y="11659"/>
                    </a:moveTo>
                    <a:cubicBezTo>
                      <a:pt x="52915" y="9487"/>
                      <a:pt x="50552" y="7455"/>
                      <a:pt x="47226" y="5556"/>
                    </a:cubicBezTo>
                    <a:cubicBezTo>
                      <a:pt x="43909" y="3657"/>
                      <a:pt x="39962" y="2256"/>
                      <a:pt x="35368" y="1352"/>
                    </a:cubicBezTo>
                    <a:cubicBezTo>
                      <a:pt x="30774" y="448"/>
                      <a:pt x="25392" y="0"/>
                      <a:pt x="19222" y="0"/>
                    </a:cubicBezTo>
                    <a:cubicBezTo>
                      <a:pt x="12663" y="0"/>
                      <a:pt x="8351" y="290"/>
                      <a:pt x="6253" y="871"/>
                    </a:cubicBezTo>
                    <a:cubicBezTo>
                      <a:pt x="4155" y="1451"/>
                      <a:pt x="3110" y="2546"/>
                      <a:pt x="3110" y="4171"/>
                    </a:cubicBezTo>
                    <a:lnTo>
                      <a:pt x="3242" y="5556"/>
                    </a:lnTo>
                    <a:cubicBezTo>
                      <a:pt x="3242" y="5780"/>
                      <a:pt x="3176" y="6219"/>
                      <a:pt x="3035" y="6841"/>
                    </a:cubicBezTo>
                    <a:cubicBezTo>
                      <a:pt x="2911" y="7455"/>
                      <a:pt x="2828" y="7986"/>
                      <a:pt x="2828" y="8400"/>
                    </a:cubicBezTo>
                    <a:cubicBezTo>
                      <a:pt x="2828" y="8533"/>
                      <a:pt x="3035" y="10250"/>
                      <a:pt x="3458" y="13542"/>
                    </a:cubicBezTo>
                    <a:cubicBezTo>
                      <a:pt x="3881" y="16826"/>
                      <a:pt x="4088" y="22208"/>
                      <a:pt x="4088" y="29721"/>
                    </a:cubicBezTo>
                    <a:lnTo>
                      <a:pt x="3815" y="44639"/>
                    </a:lnTo>
                    <a:lnTo>
                      <a:pt x="3947" y="52907"/>
                    </a:lnTo>
                    <a:cubicBezTo>
                      <a:pt x="3947" y="56887"/>
                      <a:pt x="3815" y="60154"/>
                      <a:pt x="3524" y="62700"/>
                    </a:cubicBezTo>
                    <a:cubicBezTo>
                      <a:pt x="2479" y="65055"/>
                      <a:pt x="1949" y="66308"/>
                      <a:pt x="1949" y="66440"/>
                    </a:cubicBezTo>
                    <a:lnTo>
                      <a:pt x="1949" y="66581"/>
                    </a:lnTo>
                    <a:cubicBezTo>
                      <a:pt x="1949" y="66681"/>
                      <a:pt x="2156" y="66971"/>
                      <a:pt x="2596" y="67452"/>
                    </a:cubicBezTo>
                    <a:cubicBezTo>
                      <a:pt x="3043" y="67933"/>
                      <a:pt x="3342" y="68323"/>
                      <a:pt x="3499" y="68629"/>
                    </a:cubicBezTo>
                    <a:cubicBezTo>
                      <a:pt x="3657" y="68936"/>
                      <a:pt x="3823" y="70097"/>
                      <a:pt x="3980" y="72112"/>
                    </a:cubicBezTo>
                    <a:cubicBezTo>
                      <a:pt x="4146" y="74111"/>
                      <a:pt x="4221" y="76026"/>
                      <a:pt x="4221" y="77834"/>
                    </a:cubicBezTo>
                    <a:cubicBezTo>
                      <a:pt x="4221" y="80894"/>
                      <a:pt x="4014" y="83324"/>
                      <a:pt x="3574" y="85132"/>
                    </a:cubicBezTo>
                    <a:cubicBezTo>
                      <a:pt x="3126" y="86939"/>
                      <a:pt x="2803" y="88756"/>
                      <a:pt x="2562" y="90613"/>
                    </a:cubicBezTo>
                    <a:lnTo>
                      <a:pt x="2562" y="91028"/>
                    </a:lnTo>
                    <a:cubicBezTo>
                      <a:pt x="2562" y="92089"/>
                      <a:pt x="2148" y="93093"/>
                      <a:pt x="1285" y="94038"/>
                    </a:cubicBezTo>
                    <a:cubicBezTo>
                      <a:pt x="431" y="94992"/>
                      <a:pt x="0" y="95605"/>
                      <a:pt x="0" y="95887"/>
                    </a:cubicBezTo>
                    <a:cubicBezTo>
                      <a:pt x="0" y="96211"/>
                      <a:pt x="373" y="96451"/>
                      <a:pt x="1111" y="96617"/>
                    </a:cubicBezTo>
                    <a:cubicBezTo>
                      <a:pt x="1849" y="96783"/>
                      <a:pt x="2612" y="97023"/>
                      <a:pt x="3400" y="97347"/>
                    </a:cubicBezTo>
                    <a:cubicBezTo>
                      <a:pt x="4171" y="97670"/>
                      <a:pt x="4685" y="97828"/>
                      <a:pt x="4909" y="97828"/>
                    </a:cubicBezTo>
                    <a:cubicBezTo>
                      <a:pt x="5108" y="97828"/>
                      <a:pt x="5797" y="97604"/>
                      <a:pt x="6991" y="97131"/>
                    </a:cubicBezTo>
                    <a:cubicBezTo>
                      <a:pt x="8185" y="96667"/>
                      <a:pt x="9420" y="96327"/>
                      <a:pt x="10697" y="96086"/>
                    </a:cubicBezTo>
                    <a:cubicBezTo>
                      <a:pt x="11950" y="95862"/>
                      <a:pt x="12729" y="95638"/>
                      <a:pt x="13003" y="95439"/>
                    </a:cubicBezTo>
                    <a:cubicBezTo>
                      <a:pt x="13293" y="95232"/>
                      <a:pt x="13417" y="94743"/>
                      <a:pt x="13417" y="94005"/>
                    </a:cubicBezTo>
                    <a:lnTo>
                      <a:pt x="13417" y="93035"/>
                    </a:lnTo>
                    <a:lnTo>
                      <a:pt x="13144" y="91293"/>
                    </a:lnTo>
                    <a:cubicBezTo>
                      <a:pt x="12961" y="90132"/>
                      <a:pt x="12870" y="89104"/>
                      <a:pt x="12870" y="88167"/>
                    </a:cubicBezTo>
                    <a:lnTo>
                      <a:pt x="13003" y="85040"/>
                    </a:lnTo>
                    <a:cubicBezTo>
                      <a:pt x="13003" y="82918"/>
                      <a:pt x="12845" y="80919"/>
                      <a:pt x="12522" y="79028"/>
                    </a:cubicBezTo>
                    <a:cubicBezTo>
                      <a:pt x="12198" y="77154"/>
                      <a:pt x="12041" y="75471"/>
                      <a:pt x="12041" y="73937"/>
                    </a:cubicBezTo>
                    <a:cubicBezTo>
                      <a:pt x="12041" y="70329"/>
                      <a:pt x="12655" y="68008"/>
                      <a:pt x="13882" y="66996"/>
                    </a:cubicBezTo>
                    <a:cubicBezTo>
                      <a:pt x="15109" y="65976"/>
                      <a:pt x="17439" y="65205"/>
                      <a:pt x="20906" y="64707"/>
                    </a:cubicBezTo>
                    <a:cubicBezTo>
                      <a:pt x="25558" y="63994"/>
                      <a:pt x="29687" y="62841"/>
                      <a:pt x="33311" y="61191"/>
                    </a:cubicBezTo>
                    <a:cubicBezTo>
                      <a:pt x="36935" y="59549"/>
                      <a:pt x="40319" y="57368"/>
                      <a:pt x="43478" y="54665"/>
                    </a:cubicBezTo>
                    <a:cubicBezTo>
                      <a:pt x="46638" y="51961"/>
                      <a:pt x="49440" y="48669"/>
                      <a:pt x="51887" y="44805"/>
                    </a:cubicBezTo>
                    <a:cubicBezTo>
                      <a:pt x="54316" y="40940"/>
                      <a:pt x="56008" y="37847"/>
                      <a:pt x="56962" y="35542"/>
                    </a:cubicBezTo>
                    <a:cubicBezTo>
                      <a:pt x="57915" y="33220"/>
                      <a:pt x="58380" y="30484"/>
                      <a:pt x="58380" y="27341"/>
                    </a:cubicBezTo>
                    <a:cubicBezTo>
                      <a:pt x="58380" y="22813"/>
                      <a:pt x="58073" y="19604"/>
                      <a:pt x="57443" y="17721"/>
                    </a:cubicBezTo>
                    <a:cubicBezTo>
                      <a:pt x="56796" y="15864"/>
                      <a:pt x="55784" y="13832"/>
                      <a:pt x="54350" y="11659"/>
                    </a:cubicBezTo>
                    <a:close/>
                    <a:moveTo>
                      <a:pt x="49275" y="32217"/>
                    </a:moveTo>
                    <a:cubicBezTo>
                      <a:pt x="49067" y="33975"/>
                      <a:pt x="48520" y="35857"/>
                      <a:pt x="47649" y="37872"/>
                    </a:cubicBezTo>
                    <a:cubicBezTo>
                      <a:pt x="46762" y="39887"/>
                      <a:pt x="46115" y="41446"/>
                      <a:pt x="45717" y="42558"/>
                    </a:cubicBezTo>
                    <a:cubicBezTo>
                      <a:pt x="44880" y="43669"/>
                      <a:pt x="43685" y="45070"/>
                      <a:pt x="42143" y="46795"/>
                    </a:cubicBezTo>
                    <a:cubicBezTo>
                      <a:pt x="40617" y="48503"/>
                      <a:pt x="39207" y="49971"/>
                      <a:pt x="37972" y="51157"/>
                    </a:cubicBezTo>
                    <a:cubicBezTo>
                      <a:pt x="36728" y="52368"/>
                      <a:pt x="34763" y="53587"/>
                      <a:pt x="32092" y="54847"/>
                    </a:cubicBezTo>
                    <a:cubicBezTo>
                      <a:pt x="29422" y="56091"/>
                      <a:pt x="26437" y="57219"/>
                      <a:pt x="23136" y="58214"/>
                    </a:cubicBezTo>
                    <a:cubicBezTo>
                      <a:pt x="19852" y="59192"/>
                      <a:pt x="16320" y="60005"/>
                      <a:pt x="12596" y="60602"/>
                    </a:cubicBezTo>
                    <a:cubicBezTo>
                      <a:pt x="12497" y="58106"/>
                      <a:pt x="12455" y="54773"/>
                      <a:pt x="12455" y="50610"/>
                    </a:cubicBezTo>
                    <a:lnTo>
                      <a:pt x="12455" y="34854"/>
                    </a:lnTo>
                    <a:lnTo>
                      <a:pt x="12596" y="22896"/>
                    </a:lnTo>
                    <a:lnTo>
                      <a:pt x="12033" y="12066"/>
                    </a:lnTo>
                    <a:cubicBezTo>
                      <a:pt x="12033" y="9420"/>
                      <a:pt x="12480" y="7588"/>
                      <a:pt x="13384" y="6535"/>
                    </a:cubicBezTo>
                    <a:cubicBezTo>
                      <a:pt x="14288" y="5506"/>
                      <a:pt x="15864" y="4976"/>
                      <a:pt x="18119" y="4976"/>
                    </a:cubicBezTo>
                    <a:lnTo>
                      <a:pt x="22954" y="4976"/>
                    </a:lnTo>
                    <a:cubicBezTo>
                      <a:pt x="29414" y="4976"/>
                      <a:pt x="34248" y="6037"/>
                      <a:pt x="37458" y="8152"/>
                    </a:cubicBezTo>
                    <a:cubicBezTo>
                      <a:pt x="40650" y="10250"/>
                      <a:pt x="43486" y="12472"/>
                      <a:pt x="45916" y="14811"/>
                    </a:cubicBezTo>
                    <a:cubicBezTo>
                      <a:pt x="48362" y="17149"/>
                      <a:pt x="49590" y="20881"/>
                      <a:pt x="49590" y="26022"/>
                    </a:cubicBezTo>
                    <a:cubicBezTo>
                      <a:pt x="49581" y="28402"/>
                      <a:pt x="49465" y="30459"/>
                      <a:pt x="49275" y="32217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="" xmlns:a16="http://schemas.microsoft.com/office/drawing/2014/main" id="{4E469D85-09E6-41A0-9B8E-AFBF105ACD3C}"/>
                  </a:ext>
                </a:extLst>
              </p:cNvPr>
              <p:cNvSpPr/>
              <p:nvPr/>
            </p:nvSpPr>
            <p:spPr>
              <a:xfrm>
                <a:off x="6092232" y="2019005"/>
                <a:ext cx="58388" cy="97827"/>
              </a:xfrm>
              <a:custGeom>
                <a:avLst/>
                <a:gdLst>
                  <a:gd name="connsiteX0" fmla="*/ 54366 w 58388"/>
                  <a:gd name="connsiteY0" fmla="*/ 11659 h 97827"/>
                  <a:gd name="connsiteX1" fmla="*/ 47243 w 58388"/>
                  <a:gd name="connsiteY1" fmla="*/ 5556 h 97827"/>
                  <a:gd name="connsiteX2" fmla="*/ 35384 w 58388"/>
                  <a:gd name="connsiteY2" fmla="*/ 1352 h 97827"/>
                  <a:gd name="connsiteX3" fmla="*/ 19239 w 58388"/>
                  <a:gd name="connsiteY3" fmla="*/ 0 h 97827"/>
                  <a:gd name="connsiteX4" fmla="*/ 6269 w 58388"/>
                  <a:gd name="connsiteY4" fmla="*/ 871 h 97827"/>
                  <a:gd name="connsiteX5" fmla="*/ 3126 w 58388"/>
                  <a:gd name="connsiteY5" fmla="*/ 4171 h 97827"/>
                  <a:gd name="connsiteX6" fmla="*/ 3251 w 58388"/>
                  <a:gd name="connsiteY6" fmla="*/ 5556 h 97827"/>
                  <a:gd name="connsiteX7" fmla="*/ 3043 w 58388"/>
                  <a:gd name="connsiteY7" fmla="*/ 6841 h 97827"/>
                  <a:gd name="connsiteX8" fmla="*/ 2836 w 58388"/>
                  <a:gd name="connsiteY8" fmla="*/ 8400 h 97827"/>
                  <a:gd name="connsiteX9" fmla="*/ 3466 w 58388"/>
                  <a:gd name="connsiteY9" fmla="*/ 13542 h 97827"/>
                  <a:gd name="connsiteX10" fmla="*/ 4097 w 58388"/>
                  <a:gd name="connsiteY10" fmla="*/ 29721 h 97827"/>
                  <a:gd name="connsiteX11" fmla="*/ 3806 w 58388"/>
                  <a:gd name="connsiteY11" fmla="*/ 44639 h 97827"/>
                  <a:gd name="connsiteX12" fmla="*/ 3947 w 58388"/>
                  <a:gd name="connsiteY12" fmla="*/ 52907 h 97827"/>
                  <a:gd name="connsiteX13" fmla="*/ 3533 w 58388"/>
                  <a:gd name="connsiteY13" fmla="*/ 62700 h 97827"/>
                  <a:gd name="connsiteX14" fmla="*/ 1957 w 58388"/>
                  <a:gd name="connsiteY14" fmla="*/ 66440 h 97827"/>
                  <a:gd name="connsiteX15" fmla="*/ 1957 w 58388"/>
                  <a:gd name="connsiteY15" fmla="*/ 66581 h 97827"/>
                  <a:gd name="connsiteX16" fmla="*/ 2604 w 58388"/>
                  <a:gd name="connsiteY16" fmla="*/ 67452 h 97827"/>
                  <a:gd name="connsiteX17" fmla="*/ 3508 w 58388"/>
                  <a:gd name="connsiteY17" fmla="*/ 68629 h 97827"/>
                  <a:gd name="connsiteX18" fmla="*/ 3989 w 58388"/>
                  <a:gd name="connsiteY18" fmla="*/ 72112 h 97827"/>
                  <a:gd name="connsiteX19" fmla="*/ 4229 w 58388"/>
                  <a:gd name="connsiteY19" fmla="*/ 77834 h 97827"/>
                  <a:gd name="connsiteX20" fmla="*/ 3566 w 58388"/>
                  <a:gd name="connsiteY20" fmla="*/ 85132 h 97827"/>
                  <a:gd name="connsiteX21" fmla="*/ 2571 w 58388"/>
                  <a:gd name="connsiteY21" fmla="*/ 90613 h 97827"/>
                  <a:gd name="connsiteX22" fmla="*/ 2571 w 58388"/>
                  <a:gd name="connsiteY22" fmla="*/ 91028 h 97827"/>
                  <a:gd name="connsiteX23" fmla="*/ 1294 w 58388"/>
                  <a:gd name="connsiteY23" fmla="*/ 94038 h 97827"/>
                  <a:gd name="connsiteX24" fmla="*/ 0 w 58388"/>
                  <a:gd name="connsiteY24" fmla="*/ 95887 h 97827"/>
                  <a:gd name="connsiteX25" fmla="*/ 1111 w 58388"/>
                  <a:gd name="connsiteY25" fmla="*/ 96617 h 97827"/>
                  <a:gd name="connsiteX26" fmla="*/ 3400 w 58388"/>
                  <a:gd name="connsiteY26" fmla="*/ 97347 h 97827"/>
                  <a:gd name="connsiteX27" fmla="*/ 4918 w 58388"/>
                  <a:gd name="connsiteY27" fmla="*/ 97828 h 97827"/>
                  <a:gd name="connsiteX28" fmla="*/ 6999 w 58388"/>
                  <a:gd name="connsiteY28" fmla="*/ 97131 h 97827"/>
                  <a:gd name="connsiteX29" fmla="*/ 10689 w 58388"/>
                  <a:gd name="connsiteY29" fmla="*/ 96086 h 97827"/>
                  <a:gd name="connsiteX30" fmla="*/ 13011 w 58388"/>
                  <a:gd name="connsiteY30" fmla="*/ 95439 h 97827"/>
                  <a:gd name="connsiteX31" fmla="*/ 13434 w 58388"/>
                  <a:gd name="connsiteY31" fmla="*/ 94005 h 97827"/>
                  <a:gd name="connsiteX32" fmla="*/ 13434 w 58388"/>
                  <a:gd name="connsiteY32" fmla="*/ 93035 h 97827"/>
                  <a:gd name="connsiteX33" fmla="*/ 13160 w 58388"/>
                  <a:gd name="connsiteY33" fmla="*/ 91293 h 97827"/>
                  <a:gd name="connsiteX34" fmla="*/ 12887 w 58388"/>
                  <a:gd name="connsiteY34" fmla="*/ 88167 h 97827"/>
                  <a:gd name="connsiteX35" fmla="*/ 13011 w 58388"/>
                  <a:gd name="connsiteY35" fmla="*/ 85040 h 97827"/>
                  <a:gd name="connsiteX36" fmla="*/ 12530 w 58388"/>
                  <a:gd name="connsiteY36" fmla="*/ 79028 h 97827"/>
                  <a:gd name="connsiteX37" fmla="*/ 12049 w 58388"/>
                  <a:gd name="connsiteY37" fmla="*/ 73937 h 97827"/>
                  <a:gd name="connsiteX38" fmla="*/ 13890 w 58388"/>
                  <a:gd name="connsiteY38" fmla="*/ 66996 h 97827"/>
                  <a:gd name="connsiteX39" fmla="*/ 20914 w 58388"/>
                  <a:gd name="connsiteY39" fmla="*/ 64707 h 97827"/>
                  <a:gd name="connsiteX40" fmla="*/ 33320 w 58388"/>
                  <a:gd name="connsiteY40" fmla="*/ 61191 h 97827"/>
                  <a:gd name="connsiteX41" fmla="*/ 43486 w 58388"/>
                  <a:gd name="connsiteY41" fmla="*/ 54665 h 97827"/>
                  <a:gd name="connsiteX42" fmla="*/ 51878 w 58388"/>
                  <a:gd name="connsiteY42" fmla="*/ 44805 h 97827"/>
                  <a:gd name="connsiteX43" fmla="*/ 56970 w 58388"/>
                  <a:gd name="connsiteY43" fmla="*/ 35542 h 97827"/>
                  <a:gd name="connsiteX44" fmla="*/ 58388 w 58388"/>
                  <a:gd name="connsiteY44" fmla="*/ 27341 h 97827"/>
                  <a:gd name="connsiteX45" fmla="*/ 57451 w 58388"/>
                  <a:gd name="connsiteY45" fmla="*/ 17721 h 97827"/>
                  <a:gd name="connsiteX46" fmla="*/ 54366 w 58388"/>
                  <a:gd name="connsiteY46" fmla="*/ 11659 h 97827"/>
                  <a:gd name="connsiteX47" fmla="*/ 49275 w 58388"/>
                  <a:gd name="connsiteY47" fmla="*/ 32217 h 97827"/>
                  <a:gd name="connsiteX48" fmla="*/ 47666 w 58388"/>
                  <a:gd name="connsiteY48" fmla="*/ 37872 h 97827"/>
                  <a:gd name="connsiteX49" fmla="*/ 45717 w 58388"/>
                  <a:gd name="connsiteY49" fmla="*/ 42558 h 97827"/>
                  <a:gd name="connsiteX50" fmla="*/ 42151 w 58388"/>
                  <a:gd name="connsiteY50" fmla="*/ 46795 h 97827"/>
                  <a:gd name="connsiteX51" fmla="*/ 37980 w 58388"/>
                  <a:gd name="connsiteY51" fmla="*/ 51157 h 97827"/>
                  <a:gd name="connsiteX52" fmla="*/ 32101 w 58388"/>
                  <a:gd name="connsiteY52" fmla="*/ 54847 h 97827"/>
                  <a:gd name="connsiteX53" fmla="*/ 23145 w 58388"/>
                  <a:gd name="connsiteY53" fmla="*/ 58214 h 97827"/>
                  <a:gd name="connsiteX54" fmla="*/ 12605 w 58388"/>
                  <a:gd name="connsiteY54" fmla="*/ 60602 h 97827"/>
                  <a:gd name="connsiteX55" fmla="*/ 12455 w 58388"/>
                  <a:gd name="connsiteY55" fmla="*/ 50610 h 97827"/>
                  <a:gd name="connsiteX56" fmla="*/ 12455 w 58388"/>
                  <a:gd name="connsiteY56" fmla="*/ 34854 h 97827"/>
                  <a:gd name="connsiteX57" fmla="*/ 12605 w 58388"/>
                  <a:gd name="connsiteY57" fmla="*/ 22896 h 97827"/>
                  <a:gd name="connsiteX58" fmla="*/ 12041 w 58388"/>
                  <a:gd name="connsiteY58" fmla="*/ 12066 h 97827"/>
                  <a:gd name="connsiteX59" fmla="*/ 13393 w 58388"/>
                  <a:gd name="connsiteY59" fmla="*/ 6535 h 97827"/>
                  <a:gd name="connsiteX60" fmla="*/ 18128 w 58388"/>
                  <a:gd name="connsiteY60" fmla="*/ 4976 h 97827"/>
                  <a:gd name="connsiteX61" fmla="*/ 22962 w 58388"/>
                  <a:gd name="connsiteY61" fmla="*/ 4976 h 97827"/>
                  <a:gd name="connsiteX62" fmla="*/ 37466 w 58388"/>
                  <a:gd name="connsiteY62" fmla="*/ 8152 h 97827"/>
                  <a:gd name="connsiteX63" fmla="*/ 45924 w 58388"/>
                  <a:gd name="connsiteY63" fmla="*/ 14811 h 97827"/>
                  <a:gd name="connsiteX64" fmla="*/ 49598 w 58388"/>
                  <a:gd name="connsiteY64" fmla="*/ 26022 h 97827"/>
                  <a:gd name="connsiteX65" fmla="*/ 49275 w 58388"/>
                  <a:gd name="connsiteY65" fmla="*/ 32217 h 97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8388" h="97827">
                    <a:moveTo>
                      <a:pt x="54366" y="11659"/>
                    </a:moveTo>
                    <a:cubicBezTo>
                      <a:pt x="52932" y="9487"/>
                      <a:pt x="50568" y="7455"/>
                      <a:pt x="47243" y="5556"/>
                    </a:cubicBezTo>
                    <a:cubicBezTo>
                      <a:pt x="43926" y="3657"/>
                      <a:pt x="39962" y="2256"/>
                      <a:pt x="35384" y="1352"/>
                    </a:cubicBezTo>
                    <a:cubicBezTo>
                      <a:pt x="30790" y="448"/>
                      <a:pt x="25409" y="0"/>
                      <a:pt x="19239" y="0"/>
                    </a:cubicBezTo>
                    <a:cubicBezTo>
                      <a:pt x="12679" y="0"/>
                      <a:pt x="8359" y="290"/>
                      <a:pt x="6269" y="871"/>
                    </a:cubicBezTo>
                    <a:cubicBezTo>
                      <a:pt x="4179" y="1451"/>
                      <a:pt x="3126" y="2546"/>
                      <a:pt x="3126" y="4171"/>
                    </a:cubicBezTo>
                    <a:lnTo>
                      <a:pt x="3251" y="5556"/>
                    </a:lnTo>
                    <a:cubicBezTo>
                      <a:pt x="3251" y="5780"/>
                      <a:pt x="3184" y="6219"/>
                      <a:pt x="3043" y="6841"/>
                    </a:cubicBezTo>
                    <a:cubicBezTo>
                      <a:pt x="2911" y="7455"/>
                      <a:pt x="2836" y="7986"/>
                      <a:pt x="2836" y="8400"/>
                    </a:cubicBezTo>
                    <a:cubicBezTo>
                      <a:pt x="2836" y="8533"/>
                      <a:pt x="3043" y="10250"/>
                      <a:pt x="3466" y="13542"/>
                    </a:cubicBezTo>
                    <a:cubicBezTo>
                      <a:pt x="3881" y="16826"/>
                      <a:pt x="4097" y="22208"/>
                      <a:pt x="4097" y="29721"/>
                    </a:cubicBezTo>
                    <a:lnTo>
                      <a:pt x="3806" y="44639"/>
                    </a:lnTo>
                    <a:lnTo>
                      <a:pt x="3947" y="52907"/>
                    </a:lnTo>
                    <a:cubicBezTo>
                      <a:pt x="3947" y="56887"/>
                      <a:pt x="3806" y="60154"/>
                      <a:pt x="3533" y="62700"/>
                    </a:cubicBezTo>
                    <a:cubicBezTo>
                      <a:pt x="2471" y="65055"/>
                      <a:pt x="1957" y="66308"/>
                      <a:pt x="1957" y="66440"/>
                    </a:cubicBezTo>
                    <a:lnTo>
                      <a:pt x="1957" y="66581"/>
                    </a:lnTo>
                    <a:cubicBezTo>
                      <a:pt x="1957" y="66681"/>
                      <a:pt x="2164" y="66971"/>
                      <a:pt x="2604" y="67452"/>
                    </a:cubicBezTo>
                    <a:cubicBezTo>
                      <a:pt x="3035" y="67933"/>
                      <a:pt x="3342" y="68323"/>
                      <a:pt x="3508" y="68629"/>
                    </a:cubicBezTo>
                    <a:cubicBezTo>
                      <a:pt x="3674" y="68936"/>
                      <a:pt x="3831" y="70097"/>
                      <a:pt x="3989" y="72112"/>
                    </a:cubicBezTo>
                    <a:cubicBezTo>
                      <a:pt x="4155" y="74111"/>
                      <a:pt x="4229" y="76026"/>
                      <a:pt x="4229" y="77834"/>
                    </a:cubicBezTo>
                    <a:cubicBezTo>
                      <a:pt x="4229" y="80894"/>
                      <a:pt x="4022" y="83324"/>
                      <a:pt x="3566" y="85132"/>
                    </a:cubicBezTo>
                    <a:cubicBezTo>
                      <a:pt x="3135" y="86939"/>
                      <a:pt x="2795" y="88756"/>
                      <a:pt x="2571" y="90613"/>
                    </a:cubicBezTo>
                    <a:lnTo>
                      <a:pt x="2571" y="91028"/>
                    </a:lnTo>
                    <a:cubicBezTo>
                      <a:pt x="2571" y="92089"/>
                      <a:pt x="2148" y="93093"/>
                      <a:pt x="1294" y="94038"/>
                    </a:cubicBezTo>
                    <a:cubicBezTo>
                      <a:pt x="439" y="94992"/>
                      <a:pt x="0" y="95605"/>
                      <a:pt x="0" y="95887"/>
                    </a:cubicBezTo>
                    <a:cubicBezTo>
                      <a:pt x="0" y="96211"/>
                      <a:pt x="373" y="96451"/>
                      <a:pt x="1111" y="96617"/>
                    </a:cubicBezTo>
                    <a:cubicBezTo>
                      <a:pt x="1849" y="96783"/>
                      <a:pt x="2612" y="97023"/>
                      <a:pt x="3400" y="97347"/>
                    </a:cubicBezTo>
                    <a:cubicBezTo>
                      <a:pt x="4171" y="97670"/>
                      <a:pt x="4685" y="97828"/>
                      <a:pt x="4918" y="97828"/>
                    </a:cubicBezTo>
                    <a:cubicBezTo>
                      <a:pt x="5108" y="97828"/>
                      <a:pt x="5788" y="97604"/>
                      <a:pt x="6999" y="97131"/>
                    </a:cubicBezTo>
                    <a:cubicBezTo>
                      <a:pt x="8193" y="96667"/>
                      <a:pt x="9429" y="96327"/>
                      <a:pt x="10689" y="96086"/>
                    </a:cubicBezTo>
                    <a:cubicBezTo>
                      <a:pt x="11958" y="95862"/>
                      <a:pt x="12737" y="95638"/>
                      <a:pt x="13011" y="95439"/>
                    </a:cubicBezTo>
                    <a:cubicBezTo>
                      <a:pt x="13285" y="95232"/>
                      <a:pt x="13434" y="94743"/>
                      <a:pt x="13434" y="94005"/>
                    </a:cubicBezTo>
                    <a:lnTo>
                      <a:pt x="13434" y="93035"/>
                    </a:lnTo>
                    <a:lnTo>
                      <a:pt x="13160" y="91293"/>
                    </a:lnTo>
                    <a:cubicBezTo>
                      <a:pt x="12970" y="90132"/>
                      <a:pt x="12887" y="89104"/>
                      <a:pt x="12887" y="88167"/>
                    </a:cubicBezTo>
                    <a:lnTo>
                      <a:pt x="13011" y="85040"/>
                    </a:lnTo>
                    <a:cubicBezTo>
                      <a:pt x="13011" y="82918"/>
                      <a:pt x="12845" y="80919"/>
                      <a:pt x="12530" y="79028"/>
                    </a:cubicBezTo>
                    <a:cubicBezTo>
                      <a:pt x="12207" y="77154"/>
                      <a:pt x="12049" y="75471"/>
                      <a:pt x="12049" y="73937"/>
                    </a:cubicBezTo>
                    <a:cubicBezTo>
                      <a:pt x="12049" y="70329"/>
                      <a:pt x="12663" y="68008"/>
                      <a:pt x="13890" y="66996"/>
                    </a:cubicBezTo>
                    <a:cubicBezTo>
                      <a:pt x="15117" y="65976"/>
                      <a:pt x="17448" y="65205"/>
                      <a:pt x="20914" y="64707"/>
                    </a:cubicBezTo>
                    <a:cubicBezTo>
                      <a:pt x="25574" y="63994"/>
                      <a:pt x="29696" y="62841"/>
                      <a:pt x="33320" y="61191"/>
                    </a:cubicBezTo>
                    <a:cubicBezTo>
                      <a:pt x="36943" y="59549"/>
                      <a:pt x="40327" y="57368"/>
                      <a:pt x="43486" y="54665"/>
                    </a:cubicBezTo>
                    <a:cubicBezTo>
                      <a:pt x="46646" y="51961"/>
                      <a:pt x="49449" y="48669"/>
                      <a:pt x="51878" y="44805"/>
                    </a:cubicBezTo>
                    <a:cubicBezTo>
                      <a:pt x="54325" y="40940"/>
                      <a:pt x="56016" y="37847"/>
                      <a:pt x="56970" y="35542"/>
                    </a:cubicBezTo>
                    <a:cubicBezTo>
                      <a:pt x="57915" y="33220"/>
                      <a:pt x="58388" y="30484"/>
                      <a:pt x="58388" y="27341"/>
                    </a:cubicBezTo>
                    <a:cubicBezTo>
                      <a:pt x="58388" y="22813"/>
                      <a:pt x="58081" y="19604"/>
                      <a:pt x="57451" y="17721"/>
                    </a:cubicBezTo>
                    <a:cubicBezTo>
                      <a:pt x="56821" y="15864"/>
                      <a:pt x="55809" y="13832"/>
                      <a:pt x="54366" y="11659"/>
                    </a:cubicBezTo>
                    <a:close/>
                    <a:moveTo>
                      <a:pt x="49275" y="32217"/>
                    </a:moveTo>
                    <a:cubicBezTo>
                      <a:pt x="49084" y="33975"/>
                      <a:pt x="48537" y="35857"/>
                      <a:pt x="47666" y="37872"/>
                    </a:cubicBezTo>
                    <a:cubicBezTo>
                      <a:pt x="46778" y="39887"/>
                      <a:pt x="46140" y="41446"/>
                      <a:pt x="45717" y="42558"/>
                    </a:cubicBezTo>
                    <a:cubicBezTo>
                      <a:pt x="44896" y="43669"/>
                      <a:pt x="43702" y="45070"/>
                      <a:pt x="42151" y="46795"/>
                    </a:cubicBezTo>
                    <a:cubicBezTo>
                      <a:pt x="40609" y="48503"/>
                      <a:pt x="39224" y="49971"/>
                      <a:pt x="37980" y="51157"/>
                    </a:cubicBezTo>
                    <a:cubicBezTo>
                      <a:pt x="36720" y="52368"/>
                      <a:pt x="34771" y="53587"/>
                      <a:pt x="32101" y="54847"/>
                    </a:cubicBezTo>
                    <a:cubicBezTo>
                      <a:pt x="29430" y="56091"/>
                      <a:pt x="26445" y="57219"/>
                      <a:pt x="23145" y="58214"/>
                    </a:cubicBezTo>
                    <a:cubicBezTo>
                      <a:pt x="19844" y="59192"/>
                      <a:pt x="16328" y="60005"/>
                      <a:pt x="12605" y="60602"/>
                    </a:cubicBezTo>
                    <a:cubicBezTo>
                      <a:pt x="12505" y="58106"/>
                      <a:pt x="12455" y="54773"/>
                      <a:pt x="12455" y="50610"/>
                    </a:cubicBezTo>
                    <a:lnTo>
                      <a:pt x="12455" y="34854"/>
                    </a:lnTo>
                    <a:lnTo>
                      <a:pt x="12605" y="22896"/>
                    </a:lnTo>
                    <a:lnTo>
                      <a:pt x="12041" y="12066"/>
                    </a:lnTo>
                    <a:cubicBezTo>
                      <a:pt x="12041" y="9420"/>
                      <a:pt x="12489" y="7588"/>
                      <a:pt x="13393" y="6535"/>
                    </a:cubicBezTo>
                    <a:cubicBezTo>
                      <a:pt x="14296" y="5506"/>
                      <a:pt x="15872" y="4976"/>
                      <a:pt x="18128" y="4976"/>
                    </a:cubicBezTo>
                    <a:lnTo>
                      <a:pt x="22962" y="4976"/>
                    </a:lnTo>
                    <a:cubicBezTo>
                      <a:pt x="29422" y="4976"/>
                      <a:pt x="34257" y="6037"/>
                      <a:pt x="37466" y="8152"/>
                    </a:cubicBezTo>
                    <a:cubicBezTo>
                      <a:pt x="40659" y="10250"/>
                      <a:pt x="43495" y="12472"/>
                      <a:pt x="45924" y="14811"/>
                    </a:cubicBezTo>
                    <a:cubicBezTo>
                      <a:pt x="48371" y="17149"/>
                      <a:pt x="49598" y="20881"/>
                      <a:pt x="49598" y="26022"/>
                    </a:cubicBezTo>
                    <a:cubicBezTo>
                      <a:pt x="49598" y="28402"/>
                      <a:pt x="49490" y="30459"/>
                      <a:pt x="49275" y="32217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="" xmlns:a16="http://schemas.microsoft.com/office/drawing/2014/main" id="{882F62EE-90F7-46B2-9F6D-3DA80FAF379F}"/>
                  </a:ext>
                </a:extLst>
              </p:cNvPr>
              <p:cNvSpPr/>
              <p:nvPr/>
            </p:nvSpPr>
            <p:spPr>
              <a:xfrm>
                <a:off x="6205899" y="2019279"/>
                <a:ext cx="78754" cy="97562"/>
              </a:xfrm>
              <a:custGeom>
                <a:avLst/>
                <a:gdLst>
                  <a:gd name="connsiteX0" fmla="*/ 68488 w 78754"/>
                  <a:gd name="connsiteY0" fmla="*/ 1799 h 97562"/>
                  <a:gd name="connsiteX1" fmla="*/ 64301 w 78754"/>
                  <a:gd name="connsiteY1" fmla="*/ 2156 h 97562"/>
                  <a:gd name="connsiteX2" fmla="*/ 63753 w 78754"/>
                  <a:gd name="connsiteY2" fmla="*/ 2156 h 97562"/>
                  <a:gd name="connsiteX3" fmla="*/ 61755 w 78754"/>
                  <a:gd name="connsiteY3" fmla="*/ 1882 h 97562"/>
                  <a:gd name="connsiteX4" fmla="*/ 50477 w 78754"/>
                  <a:gd name="connsiteY4" fmla="*/ 2156 h 97562"/>
                  <a:gd name="connsiteX5" fmla="*/ 45916 w 78754"/>
                  <a:gd name="connsiteY5" fmla="*/ 2513 h 97562"/>
                  <a:gd name="connsiteX6" fmla="*/ 42806 w 78754"/>
                  <a:gd name="connsiteY6" fmla="*/ 2853 h 97562"/>
                  <a:gd name="connsiteX7" fmla="*/ 41032 w 78754"/>
                  <a:gd name="connsiteY7" fmla="*/ 1401 h 97562"/>
                  <a:gd name="connsiteX8" fmla="*/ 39133 w 78754"/>
                  <a:gd name="connsiteY8" fmla="*/ 357 h 97562"/>
                  <a:gd name="connsiteX9" fmla="*/ 37955 w 78754"/>
                  <a:gd name="connsiteY9" fmla="*/ 630 h 97562"/>
                  <a:gd name="connsiteX10" fmla="*/ 36993 w 78754"/>
                  <a:gd name="connsiteY10" fmla="*/ 0 h 97562"/>
                  <a:gd name="connsiteX11" fmla="*/ 36579 w 78754"/>
                  <a:gd name="connsiteY11" fmla="*/ 904 h 97562"/>
                  <a:gd name="connsiteX12" fmla="*/ 29663 w 78754"/>
                  <a:gd name="connsiteY12" fmla="*/ 1741 h 97562"/>
                  <a:gd name="connsiteX13" fmla="*/ 19289 w 78754"/>
                  <a:gd name="connsiteY13" fmla="*/ 1741 h 97562"/>
                  <a:gd name="connsiteX14" fmla="*/ 9238 w 78754"/>
                  <a:gd name="connsiteY14" fmla="*/ 1045 h 97562"/>
                  <a:gd name="connsiteX15" fmla="*/ 3740 w 78754"/>
                  <a:gd name="connsiteY15" fmla="*/ 348 h 97562"/>
                  <a:gd name="connsiteX16" fmla="*/ 1310 w 78754"/>
                  <a:gd name="connsiteY16" fmla="*/ 896 h 97562"/>
                  <a:gd name="connsiteX17" fmla="*/ 1310 w 78754"/>
                  <a:gd name="connsiteY17" fmla="*/ 1186 h 97562"/>
                  <a:gd name="connsiteX18" fmla="*/ 663 w 78754"/>
                  <a:gd name="connsiteY18" fmla="*/ 4138 h 97562"/>
                  <a:gd name="connsiteX19" fmla="*/ 0 w 78754"/>
                  <a:gd name="connsiteY19" fmla="*/ 6875 h 97562"/>
                  <a:gd name="connsiteX20" fmla="*/ 207 w 78754"/>
                  <a:gd name="connsiteY20" fmla="*/ 7986 h 97562"/>
                  <a:gd name="connsiteX21" fmla="*/ 4835 w 78754"/>
                  <a:gd name="connsiteY21" fmla="*/ 9578 h 97562"/>
                  <a:gd name="connsiteX22" fmla="*/ 8608 w 78754"/>
                  <a:gd name="connsiteY22" fmla="*/ 8981 h 97562"/>
                  <a:gd name="connsiteX23" fmla="*/ 10930 w 78754"/>
                  <a:gd name="connsiteY23" fmla="*/ 8400 h 97562"/>
                  <a:gd name="connsiteX24" fmla="*/ 13218 w 78754"/>
                  <a:gd name="connsiteY24" fmla="*/ 9097 h 97562"/>
                  <a:gd name="connsiteX25" fmla="*/ 19712 w 78754"/>
                  <a:gd name="connsiteY25" fmla="*/ 7289 h 97562"/>
                  <a:gd name="connsiteX26" fmla="*/ 23725 w 78754"/>
                  <a:gd name="connsiteY26" fmla="*/ 7563 h 97562"/>
                  <a:gd name="connsiteX27" fmla="*/ 27863 w 78754"/>
                  <a:gd name="connsiteY27" fmla="*/ 7919 h 97562"/>
                  <a:gd name="connsiteX28" fmla="*/ 29397 w 78754"/>
                  <a:gd name="connsiteY28" fmla="*/ 8500 h 97562"/>
                  <a:gd name="connsiteX29" fmla="*/ 29671 w 78754"/>
                  <a:gd name="connsiteY29" fmla="*/ 9727 h 97562"/>
                  <a:gd name="connsiteX30" fmla="*/ 29464 w 78754"/>
                  <a:gd name="connsiteY30" fmla="*/ 10697 h 97562"/>
                  <a:gd name="connsiteX31" fmla="*/ 30782 w 78754"/>
                  <a:gd name="connsiteY31" fmla="*/ 29729 h 97562"/>
                  <a:gd name="connsiteX32" fmla="*/ 30359 w 78754"/>
                  <a:gd name="connsiteY32" fmla="*/ 61456 h 97562"/>
                  <a:gd name="connsiteX33" fmla="*/ 28004 w 78754"/>
                  <a:gd name="connsiteY33" fmla="*/ 87279 h 97562"/>
                  <a:gd name="connsiteX34" fmla="*/ 27797 w 78754"/>
                  <a:gd name="connsiteY34" fmla="*/ 87910 h 97562"/>
                  <a:gd name="connsiteX35" fmla="*/ 28004 w 78754"/>
                  <a:gd name="connsiteY35" fmla="*/ 91451 h 97562"/>
                  <a:gd name="connsiteX36" fmla="*/ 26976 w 78754"/>
                  <a:gd name="connsiteY36" fmla="*/ 96592 h 97562"/>
                  <a:gd name="connsiteX37" fmla="*/ 27523 w 78754"/>
                  <a:gd name="connsiteY37" fmla="*/ 96592 h 97562"/>
                  <a:gd name="connsiteX38" fmla="*/ 29455 w 78754"/>
                  <a:gd name="connsiteY38" fmla="*/ 96451 h 97562"/>
                  <a:gd name="connsiteX39" fmla="*/ 31470 w 78754"/>
                  <a:gd name="connsiteY39" fmla="*/ 96318 h 97562"/>
                  <a:gd name="connsiteX40" fmla="*/ 33344 w 78754"/>
                  <a:gd name="connsiteY40" fmla="*/ 97562 h 97562"/>
                  <a:gd name="connsiteX41" fmla="*/ 35758 w 78754"/>
                  <a:gd name="connsiteY41" fmla="*/ 96036 h 97562"/>
                  <a:gd name="connsiteX42" fmla="*/ 36579 w 78754"/>
                  <a:gd name="connsiteY42" fmla="*/ 96874 h 97562"/>
                  <a:gd name="connsiteX43" fmla="*/ 36993 w 78754"/>
                  <a:gd name="connsiteY43" fmla="*/ 96327 h 97562"/>
                  <a:gd name="connsiteX44" fmla="*/ 36844 w 78754"/>
                  <a:gd name="connsiteY44" fmla="*/ 95630 h 97562"/>
                  <a:gd name="connsiteX45" fmla="*/ 40518 w 78754"/>
                  <a:gd name="connsiteY45" fmla="*/ 93325 h 97562"/>
                  <a:gd name="connsiteX46" fmla="*/ 39970 w 78754"/>
                  <a:gd name="connsiteY46" fmla="*/ 90945 h 97562"/>
                  <a:gd name="connsiteX47" fmla="*/ 38793 w 78754"/>
                  <a:gd name="connsiteY47" fmla="*/ 85065 h 97562"/>
                  <a:gd name="connsiteX48" fmla="*/ 37532 w 78754"/>
                  <a:gd name="connsiteY48" fmla="*/ 81118 h 97562"/>
                  <a:gd name="connsiteX49" fmla="*/ 38229 w 78754"/>
                  <a:gd name="connsiteY49" fmla="*/ 78141 h 97562"/>
                  <a:gd name="connsiteX50" fmla="*/ 37408 w 78754"/>
                  <a:gd name="connsiteY50" fmla="*/ 63206 h 97562"/>
                  <a:gd name="connsiteX51" fmla="*/ 37507 w 78754"/>
                  <a:gd name="connsiteY51" fmla="*/ 57891 h 97562"/>
                  <a:gd name="connsiteX52" fmla="*/ 38005 w 78754"/>
                  <a:gd name="connsiteY52" fmla="*/ 53205 h 97562"/>
                  <a:gd name="connsiteX53" fmla="*/ 38925 w 78754"/>
                  <a:gd name="connsiteY53" fmla="*/ 48420 h 97562"/>
                  <a:gd name="connsiteX54" fmla="*/ 38503 w 78754"/>
                  <a:gd name="connsiteY54" fmla="*/ 40576 h 97562"/>
                  <a:gd name="connsiteX55" fmla="*/ 39199 w 78754"/>
                  <a:gd name="connsiteY55" fmla="*/ 24256 h 97562"/>
                  <a:gd name="connsiteX56" fmla="*/ 41488 w 78754"/>
                  <a:gd name="connsiteY56" fmla="*/ 8160 h 97562"/>
                  <a:gd name="connsiteX57" fmla="*/ 42732 w 78754"/>
                  <a:gd name="connsiteY57" fmla="*/ 7745 h 97562"/>
                  <a:gd name="connsiteX58" fmla="*/ 43146 w 78754"/>
                  <a:gd name="connsiteY58" fmla="*/ 7745 h 97562"/>
                  <a:gd name="connsiteX59" fmla="*/ 54797 w 78754"/>
                  <a:gd name="connsiteY59" fmla="*/ 7181 h 97562"/>
                  <a:gd name="connsiteX60" fmla="*/ 64143 w 78754"/>
                  <a:gd name="connsiteY60" fmla="*/ 8566 h 97562"/>
                  <a:gd name="connsiteX61" fmla="*/ 65462 w 78754"/>
                  <a:gd name="connsiteY61" fmla="*/ 8434 h 97562"/>
                  <a:gd name="connsiteX62" fmla="*/ 69890 w 78754"/>
                  <a:gd name="connsiteY62" fmla="*/ 8707 h 97562"/>
                  <a:gd name="connsiteX63" fmla="*/ 75645 w 78754"/>
                  <a:gd name="connsiteY63" fmla="*/ 8981 h 97562"/>
                  <a:gd name="connsiteX64" fmla="*/ 77237 w 78754"/>
                  <a:gd name="connsiteY64" fmla="*/ 8707 h 97562"/>
                  <a:gd name="connsiteX65" fmla="*/ 78755 w 78754"/>
                  <a:gd name="connsiteY65" fmla="*/ 3151 h 97562"/>
                  <a:gd name="connsiteX66" fmla="*/ 73373 w 78754"/>
                  <a:gd name="connsiteY66" fmla="*/ 1493 h 97562"/>
                  <a:gd name="connsiteX67" fmla="*/ 68488 w 78754"/>
                  <a:gd name="connsiteY67" fmla="*/ 1799 h 975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78754" h="97562">
                    <a:moveTo>
                      <a:pt x="68488" y="1799"/>
                    </a:moveTo>
                    <a:cubicBezTo>
                      <a:pt x="66490" y="2040"/>
                      <a:pt x="65089" y="2156"/>
                      <a:pt x="64301" y="2156"/>
                    </a:cubicBezTo>
                    <a:lnTo>
                      <a:pt x="63753" y="2156"/>
                    </a:lnTo>
                    <a:lnTo>
                      <a:pt x="61755" y="1882"/>
                    </a:lnTo>
                    <a:lnTo>
                      <a:pt x="50477" y="2156"/>
                    </a:lnTo>
                    <a:cubicBezTo>
                      <a:pt x="49042" y="2156"/>
                      <a:pt x="47525" y="2272"/>
                      <a:pt x="45916" y="2513"/>
                    </a:cubicBezTo>
                    <a:cubicBezTo>
                      <a:pt x="44307" y="2737"/>
                      <a:pt x="43254" y="2853"/>
                      <a:pt x="42806" y="2853"/>
                    </a:cubicBezTo>
                    <a:cubicBezTo>
                      <a:pt x="42392" y="2579"/>
                      <a:pt x="41795" y="2098"/>
                      <a:pt x="41032" y="1401"/>
                    </a:cubicBezTo>
                    <a:cubicBezTo>
                      <a:pt x="40277" y="688"/>
                      <a:pt x="39647" y="357"/>
                      <a:pt x="39133" y="357"/>
                    </a:cubicBezTo>
                    <a:lnTo>
                      <a:pt x="37955" y="630"/>
                    </a:lnTo>
                    <a:cubicBezTo>
                      <a:pt x="37856" y="406"/>
                      <a:pt x="37541" y="199"/>
                      <a:pt x="36993" y="0"/>
                    </a:cubicBezTo>
                    <a:lnTo>
                      <a:pt x="36579" y="904"/>
                    </a:lnTo>
                    <a:cubicBezTo>
                      <a:pt x="34472" y="1468"/>
                      <a:pt x="32167" y="1741"/>
                      <a:pt x="29663" y="1741"/>
                    </a:cubicBezTo>
                    <a:lnTo>
                      <a:pt x="19289" y="1741"/>
                    </a:lnTo>
                    <a:cubicBezTo>
                      <a:pt x="15648" y="1741"/>
                      <a:pt x="12298" y="1518"/>
                      <a:pt x="9238" y="1045"/>
                    </a:cubicBezTo>
                    <a:cubicBezTo>
                      <a:pt x="6161" y="580"/>
                      <a:pt x="4337" y="348"/>
                      <a:pt x="3740" y="348"/>
                    </a:cubicBezTo>
                    <a:cubicBezTo>
                      <a:pt x="2761" y="348"/>
                      <a:pt x="1949" y="522"/>
                      <a:pt x="1310" y="896"/>
                    </a:cubicBezTo>
                    <a:lnTo>
                      <a:pt x="1310" y="1186"/>
                    </a:lnTo>
                    <a:cubicBezTo>
                      <a:pt x="1310" y="1932"/>
                      <a:pt x="1103" y="2911"/>
                      <a:pt x="663" y="4138"/>
                    </a:cubicBezTo>
                    <a:cubicBezTo>
                      <a:pt x="216" y="5365"/>
                      <a:pt x="0" y="6277"/>
                      <a:pt x="0" y="6875"/>
                    </a:cubicBezTo>
                    <a:cubicBezTo>
                      <a:pt x="0" y="7339"/>
                      <a:pt x="66" y="7712"/>
                      <a:pt x="207" y="7986"/>
                    </a:cubicBezTo>
                    <a:cubicBezTo>
                      <a:pt x="1451" y="9047"/>
                      <a:pt x="2994" y="9578"/>
                      <a:pt x="4835" y="9578"/>
                    </a:cubicBezTo>
                    <a:cubicBezTo>
                      <a:pt x="6443" y="9578"/>
                      <a:pt x="7704" y="9387"/>
                      <a:pt x="8608" y="8981"/>
                    </a:cubicBezTo>
                    <a:cubicBezTo>
                      <a:pt x="9512" y="8591"/>
                      <a:pt x="10283" y="8400"/>
                      <a:pt x="10930" y="8400"/>
                    </a:cubicBezTo>
                    <a:cubicBezTo>
                      <a:pt x="11668" y="8400"/>
                      <a:pt x="12431" y="8624"/>
                      <a:pt x="13218" y="9097"/>
                    </a:cubicBezTo>
                    <a:cubicBezTo>
                      <a:pt x="13865" y="7886"/>
                      <a:pt x="16021" y="7289"/>
                      <a:pt x="19712" y="7289"/>
                    </a:cubicBezTo>
                    <a:cubicBezTo>
                      <a:pt x="20499" y="7289"/>
                      <a:pt x="21843" y="7389"/>
                      <a:pt x="23725" y="7563"/>
                    </a:cubicBezTo>
                    <a:lnTo>
                      <a:pt x="27863" y="7919"/>
                    </a:lnTo>
                    <a:cubicBezTo>
                      <a:pt x="28701" y="8002"/>
                      <a:pt x="29198" y="8210"/>
                      <a:pt x="29397" y="8500"/>
                    </a:cubicBezTo>
                    <a:cubicBezTo>
                      <a:pt x="29571" y="8807"/>
                      <a:pt x="29671" y="9213"/>
                      <a:pt x="29671" y="9727"/>
                    </a:cubicBezTo>
                    <a:cubicBezTo>
                      <a:pt x="29671" y="10100"/>
                      <a:pt x="29605" y="10424"/>
                      <a:pt x="29464" y="10697"/>
                    </a:cubicBezTo>
                    <a:cubicBezTo>
                      <a:pt x="30351" y="13243"/>
                      <a:pt x="30782" y="19595"/>
                      <a:pt x="30782" y="29729"/>
                    </a:cubicBezTo>
                    <a:lnTo>
                      <a:pt x="30359" y="61456"/>
                    </a:lnTo>
                    <a:cubicBezTo>
                      <a:pt x="30359" y="74559"/>
                      <a:pt x="29571" y="83175"/>
                      <a:pt x="28004" y="87279"/>
                    </a:cubicBezTo>
                    <a:cubicBezTo>
                      <a:pt x="27855" y="87653"/>
                      <a:pt x="27797" y="87860"/>
                      <a:pt x="27797" y="87910"/>
                    </a:cubicBezTo>
                    <a:cubicBezTo>
                      <a:pt x="27797" y="88747"/>
                      <a:pt x="27863" y="89925"/>
                      <a:pt x="28004" y="91451"/>
                    </a:cubicBezTo>
                    <a:cubicBezTo>
                      <a:pt x="28278" y="94370"/>
                      <a:pt x="27938" y="96078"/>
                      <a:pt x="26976" y="96592"/>
                    </a:cubicBezTo>
                    <a:lnTo>
                      <a:pt x="27523" y="96592"/>
                    </a:lnTo>
                    <a:cubicBezTo>
                      <a:pt x="27938" y="96592"/>
                      <a:pt x="28585" y="96542"/>
                      <a:pt x="29455" y="96451"/>
                    </a:cubicBezTo>
                    <a:cubicBezTo>
                      <a:pt x="30343" y="96368"/>
                      <a:pt x="31006" y="96318"/>
                      <a:pt x="31470" y="96318"/>
                    </a:cubicBezTo>
                    <a:cubicBezTo>
                      <a:pt x="32441" y="96318"/>
                      <a:pt x="33046" y="96716"/>
                      <a:pt x="33344" y="97562"/>
                    </a:cubicBezTo>
                    <a:cubicBezTo>
                      <a:pt x="34016" y="97289"/>
                      <a:pt x="34845" y="96774"/>
                      <a:pt x="35758" y="96036"/>
                    </a:cubicBezTo>
                    <a:cubicBezTo>
                      <a:pt x="36031" y="96600"/>
                      <a:pt x="36305" y="96874"/>
                      <a:pt x="36579" y="96874"/>
                    </a:cubicBezTo>
                    <a:cubicBezTo>
                      <a:pt x="36852" y="96874"/>
                      <a:pt x="36993" y="96700"/>
                      <a:pt x="36993" y="96327"/>
                    </a:cubicBezTo>
                    <a:cubicBezTo>
                      <a:pt x="36993" y="96003"/>
                      <a:pt x="36943" y="95763"/>
                      <a:pt x="36844" y="95630"/>
                    </a:cubicBezTo>
                    <a:cubicBezTo>
                      <a:pt x="39290" y="94743"/>
                      <a:pt x="40518" y="93988"/>
                      <a:pt x="40518" y="93325"/>
                    </a:cubicBezTo>
                    <a:cubicBezTo>
                      <a:pt x="40518" y="93051"/>
                      <a:pt x="40327" y="92263"/>
                      <a:pt x="39970" y="90945"/>
                    </a:cubicBezTo>
                    <a:cubicBezTo>
                      <a:pt x="39597" y="89626"/>
                      <a:pt x="39199" y="87661"/>
                      <a:pt x="38793" y="85065"/>
                    </a:cubicBezTo>
                    <a:cubicBezTo>
                      <a:pt x="38378" y="82486"/>
                      <a:pt x="37955" y="81168"/>
                      <a:pt x="37532" y="81118"/>
                    </a:cubicBezTo>
                    <a:cubicBezTo>
                      <a:pt x="37997" y="80878"/>
                      <a:pt x="38229" y="79891"/>
                      <a:pt x="38229" y="78141"/>
                    </a:cubicBezTo>
                    <a:lnTo>
                      <a:pt x="37408" y="63206"/>
                    </a:lnTo>
                    <a:cubicBezTo>
                      <a:pt x="37408" y="61224"/>
                      <a:pt x="37441" y="59450"/>
                      <a:pt x="37507" y="57891"/>
                    </a:cubicBezTo>
                    <a:cubicBezTo>
                      <a:pt x="37574" y="56348"/>
                      <a:pt x="37731" y="54781"/>
                      <a:pt x="38005" y="53205"/>
                    </a:cubicBezTo>
                    <a:lnTo>
                      <a:pt x="38925" y="48420"/>
                    </a:lnTo>
                    <a:lnTo>
                      <a:pt x="38503" y="40576"/>
                    </a:lnTo>
                    <a:cubicBezTo>
                      <a:pt x="38503" y="36545"/>
                      <a:pt x="38743" y="31122"/>
                      <a:pt x="39199" y="24256"/>
                    </a:cubicBezTo>
                    <a:cubicBezTo>
                      <a:pt x="39663" y="17406"/>
                      <a:pt x="40426" y="12041"/>
                      <a:pt x="41488" y="8160"/>
                    </a:cubicBezTo>
                    <a:cubicBezTo>
                      <a:pt x="41911" y="7870"/>
                      <a:pt x="42325" y="7745"/>
                      <a:pt x="42732" y="7745"/>
                    </a:cubicBezTo>
                    <a:lnTo>
                      <a:pt x="43146" y="7745"/>
                    </a:lnTo>
                    <a:lnTo>
                      <a:pt x="54797" y="7181"/>
                    </a:lnTo>
                    <a:cubicBezTo>
                      <a:pt x="60337" y="7181"/>
                      <a:pt x="63447" y="7646"/>
                      <a:pt x="64143" y="8566"/>
                    </a:cubicBezTo>
                    <a:cubicBezTo>
                      <a:pt x="64417" y="8483"/>
                      <a:pt x="64865" y="8434"/>
                      <a:pt x="65462" y="8434"/>
                    </a:cubicBezTo>
                    <a:cubicBezTo>
                      <a:pt x="66200" y="8434"/>
                      <a:pt x="67668" y="8533"/>
                      <a:pt x="69890" y="8707"/>
                    </a:cubicBezTo>
                    <a:cubicBezTo>
                      <a:pt x="72112" y="8898"/>
                      <a:pt x="74028" y="8981"/>
                      <a:pt x="75645" y="8981"/>
                    </a:cubicBezTo>
                    <a:cubicBezTo>
                      <a:pt x="75745" y="8981"/>
                      <a:pt x="76275" y="8898"/>
                      <a:pt x="77237" y="8707"/>
                    </a:cubicBezTo>
                    <a:cubicBezTo>
                      <a:pt x="77975" y="7322"/>
                      <a:pt x="78481" y="5473"/>
                      <a:pt x="78755" y="3151"/>
                    </a:cubicBezTo>
                    <a:cubicBezTo>
                      <a:pt x="78207" y="2040"/>
                      <a:pt x="76416" y="1493"/>
                      <a:pt x="73373" y="1493"/>
                    </a:cubicBezTo>
                    <a:cubicBezTo>
                      <a:pt x="72112" y="1459"/>
                      <a:pt x="70504" y="1567"/>
                      <a:pt x="68488" y="1799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81" name="图形 61">
              <a:extLst>
                <a:ext uri="{FF2B5EF4-FFF2-40B4-BE49-F238E27FC236}">
                  <a16:creationId xmlns="" xmlns:a16="http://schemas.microsoft.com/office/drawing/2014/main" id="{8BA319A7-D50F-4850-8468-F4EB28D3FB4C}"/>
                </a:ext>
              </a:extLst>
            </p:cNvPr>
            <p:cNvGrpSpPr/>
            <p:nvPr/>
          </p:nvGrpSpPr>
          <p:grpSpPr>
            <a:xfrm>
              <a:off x="6681724" y="1541256"/>
              <a:ext cx="106275" cy="105105"/>
              <a:chOff x="6681724" y="1541256"/>
              <a:chExt cx="106275" cy="105105"/>
            </a:xfrm>
            <a:grpFill/>
          </p:grpSpPr>
          <p:sp>
            <p:nvSpPr>
              <p:cNvPr id="82" name="任意多边形: 形状 81">
                <a:extLst>
                  <a:ext uri="{FF2B5EF4-FFF2-40B4-BE49-F238E27FC236}">
                    <a16:creationId xmlns="" xmlns:a16="http://schemas.microsoft.com/office/drawing/2014/main" id="{C280AB14-757E-42B9-9EDD-0BB8E52B1AB8}"/>
                  </a:ext>
                </a:extLst>
              </p:cNvPr>
              <p:cNvSpPr/>
              <p:nvPr/>
            </p:nvSpPr>
            <p:spPr>
              <a:xfrm>
                <a:off x="6681724" y="1541256"/>
                <a:ext cx="106275" cy="105105"/>
              </a:xfrm>
              <a:custGeom>
                <a:avLst/>
                <a:gdLst>
                  <a:gd name="connsiteX0" fmla="*/ 52147 w 106275"/>
                  <a:gd name="connsiteY0" fmla="*/ 105105 h 105105"/>
                  <a:gd name="connsiteX1" fmla="*/ 7002 w 106275"/>
                  <a:gd name="connsiteY1" fmla="*/ 79042 h 105105"/>
                  <a:gd name="connsiteX2" fmla="*/ 252 w 106275"/>
                  <a:gd name="connsiteY2" fmla="*/ 56834 h 105105"/>
                  <a:gd name="connsiteX3" fmla="*/ 2325 w 106275"/>
                  <a:gd name="connsiteY3" fmla="*/ 35456 h 105105"/>
                  <a:gd name="connsiteX4" fmla="*/ 20428 w 106275"/>
                  <a:gd name="connsiteY4" fmla="*/ 11059 h 105105"/>
                  <a:gd name="connsiteX5" fmla="*/ 51434 w 106275"/>
                  <a:gd name="connsiteY5" fmla="*/ 5 h 105105"/>
                  <a:gd name="connsiteX6" fmla="*/ 94008 w 106275"/>
                  <a:gd name="connsiteY6" fmla="*/ 18091 h 105105"/>
                  <a:gd name="connsiteX7" fmla="*/ 105941 w 106275"/>
                  <a:gd name="connsiteY7" fmla="*/ 46692 h 105105"/>
                  <a:gd name="connsiteX8" fmla="*/ 78244 w 106275"/>
                  <a:gd name="connsiteY8" fmla="*/ 98944 h 105105"/>
                  <a:gd name="connsiteX9" fmla="*/ 58292 w 106275"/>
                  <a:gd name="connsiteY9" fmla="*/ 104699 h 105105"/>
                  <a:gd name="connsiteX10" fmla="*/ 52147 w 106275"/>
                  <a:gd name="connsiteY10" fmla="*/ 105105 h 105105"/>
                  <a:gd name="connsiteX11" fmla="*/ 7019 w 106275"/>
                  <a:gd name="connsiteY11" fmla="*/ 53243 h 105105"/>
                  <a:gd name="connsiteX12" fmla="*/ 53482 w 106275"/>
                  <a:gd name="connsiteY12" fmla="*/ 98115 h 105105"/>
                  <a:gd name="connsiteX13" fmla="*/ 99050 w 106275"/>
                  <a:gd name="connsiteY13" fmla="*/ 51925 h 105105"/>
                  <a:gd name="connsiteX14" fmla="*/ 52653 w 106275"/>
                  <a:gd name="connsiteY14" fmla="*/ 6921 h 105105"/>
                  <a:gd name="connsiteX15" fmla="*/ 7019 w 106275"/>
                  <a:gd name="connsiteY15" fmla="*/ 53243 h 1051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106275" h="105105">
                    <a:moveTo>
                      <a:pt x="52147" y="105105"/>
                    </a:moveTo>
                    <a:cubicBezTo>
                      <a:pt x="32900" y="103497"/>
                      <a:pt x="17418" y="95668"/>
                      <a:pt x="7002" y="79042"/>
                    </a:cubicBezTo>
                    <a:cubicBezTo>
                      <a:pt x="2715" y="72192"/>
                      <a:pt x="924" y="64729"/>
                      <a:pt x="252" y="56834"/>
                    </a:cubicBezTo>
                    <a:cubicBezTo>
                      <a:pt x="-362" y="49562"/>
                      <a:pt x="78" y="42430"/>
                      <a:pt x="2325" y="35456"/>
                    </a:cubicBezTo>
                    <a:cubicBezTo>
                      <a:pt x="5592" y="25314"/>
                      <a:pt x="11961" y="17444"/>
                      <a:pt x="20428" y="11059"/>
                    </a:cubicBezTo>
                    <a:cubicBezTo>
                      <a:pt x="29599" y="4143"/>
                      <a:pt x="39998" y="-169"/>
                      <a:pt x="51434" y="5"/>
                    </a:cubicBezTo>
                    <a:cubicBezTo>
                      <a:pt x="67895" y="254"/>
                      <a:pt x="82971" y="4964"/>
                      <a:pt x="94008" y="18091"/>
                    </a:cubicBezTo>
                    <a:cubicBezTo>
                      <a:pt x="100941" y="26342"/>
                      <a:pt x="104556" y="36094"/>
                      <a:pt x="105941" y="46692"/>
                    </a:cubicBezTo>
                    <a:cubicBezTo>
                      <a:pt x="108263" y="64472"/>
                      <a:pt x="98445" y="88429"/>
                      <a:pt x="78244" y="98944"/>
                    </a:cubicBezTo>
                    <a:cubicBezTo>
                      <a:pt x="71999" y="102195"/>
                      <a:pt x="65291" y="103978"/>
                      <a:pt x="58292" y="104699"/>
                    </a:cubicBezTo>
                    <a:cubicBezTo>
                      <a:pt x="56244" y="104898"/>
                      <a:pt x="54187" y="104973"/>
                      <a:pt x="52147" y="105105"/>
                    </a:cubicBezTo>
                    <a:close/>
                    <a:moveTo>
                      <a:pt x="7019" y="53243"/>
                    </a:moveTo>
                    <a:cubicBezTo>
                      <a:pt x="5294" y="76272"/>
                      <a:pt x="29873" y="97866"/>
                      <a:pt x="53482" y="98115"/>
                    </a:cubicBezTo>
                    <a:cubicBezTo>
                      <a:pt x="77099" y="98363"/>
                      <a:pt x="99564" y="78528"/>
                      <a:pt x="99050" y="51925"/>
                    </a:cubicBezTo>
                    <a:cubicBezTo>
                      <a:pt x="98461" y="21101"/>
                      <a:pt x="74454" y="6042"/>
                      <a:pt x="52653" y="6921"/>
                    </a:cubicBezTo>
                    <a:cubicBezTo>
                      <a:pt x="26058" y="7991"/>
                      <a:pt x="6737" y="26392"/>
                      <a:pt x="7019" y="53243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="" xmlns:a16="http://schemas.microsoft.com/office/drawing/2014/main" id="{F71C1C25-63A1-4FB5-BFBB-512E813E696D}"/>
                  </a:ext>
                </a:extLst>
              </p:cNvPr>
              <p:cNvSpPr/>
              <p:nvPr/>
            </p:nvSpPr>
            <p:spPr>
              <a:xfrm>
                <a:off x="6715777" y="1554733"/>
                <a:ext cx="46529" cy="72535"/>
              </a:xfrm>
              <a:custGeom>
                <a:avLst/>
                <a:gdLst>
                  <a:gd name="connsiteX0" fmla="*/ 30326 w 46529"/>
                  <a:gd name="connsiteY0" fmla="*/ 39850 h 72535"/>
                  <a:gd name="connsiteX1" fmla="*/ 46530 w 46529"/>
                  <a:gd name="connsiteY1" fmla="*/ 72365 h 72535"/>
                  <a:gd name="connsiteX2" fmla="*/ 41339 w 46529"/>
                  <a:gd name="connsiteY2" fmla="*/ 72365 h 72535"/>
                  <a:gd name="connsiteX3" fmla="*/ 36363 w 46529"/>
                  <a:gd name="connsiteY3" fmla="*/ 72133 h 72535"/>
                  <a:gd name="connsiteX4" fmla="*/ 33958 w 46529"/>
                  <a:gd name="connsiteY4" fmla="*/ 67845 h 72535"/>
                  <a:gd name="connsiteX5" fmla="*/ 21727 w 46529"/>
                  <a:gd name="connsiteY5" fmla="*/ 42926 h 72535"/>
                  <a:gd name="connsiteX6" fmla="*/ 18766 w 46529"/>
                  <a:gd name="connsiteY6" fmla="*/ 41019 h 72535"/>
                  <a:gd name="connsiteX7" fmla="*/ 11535 w 46529"/>
                  <a:gd name="connsiteY7" fmla="*/ 41069 h 72535"/>
                  <a:gd name="connsiteX8" fmla="*/ 9752 w 46529"/>
                  <a:gd name="connsiteY8" fmla="*/ 41160 h 72535"/>
                  <a:gd name="connsiteX9" fmla="*/ 9752 w 46529"/>
                  <a:gd name="connsiteY9" fmla="*/ 72274 h 72535"/>
                  <a:gd name="connsiteX10" fmla="*/ 0 w 46529"/>
                  <a:gd name="connsiteY10" fmla="*/ 72274 h 72535"/>
                  <a:gd name="connsiteX11" fmla="*/ 0 w 46529"/>
                  <a:gd name="connsiteY11" fmla="*/ 145 h 72535"/>
                  <a:gd name="connsiteX12" fmla="*/ 987 w 46529"/>
                  <a:gd name="connsiteY12" fmla="*/ 4 h 72535"/>
                  <a:gd name="connsiteX13" fmla="*/ 23468 w 46529"/>
                  <a:gd name="connsiteY13" fmla="*/ 78 h 72535"/>
                  <a:gd name="connsiteX14" fmla="*/ 34862 w 46529"/>
                  <a:gd name="connsiteY14" fmla="*/ 2898 h 72535"/>
                  <a:gd name="connsiteX15" fmla="*/ 43669 w 46529"/>
                  <a:gd name="connsiteY15" fmla="*/ 14176 h 72535"/>
                  <a:gd name="connsiteX16" fmla="*/ 43727 w 46529"/>
                  <a:gd name="connsiteY16" fmla="*/ 26722 h 72535"/>
                  <a:gd name="connsiteX17" fmla="*/ 31935 w 46529"/>
                  <a:gd name="connsiteY17" fmla="*/ 39352 h 72535"/>
                  <a:gd name="connsiteX18" fmla="*/ 30326 w 46529"/>
                  <a:gd name="connsiteY18" fmla="*/ 39850 h 72535"/>
                  <a:gd name="connsiteX19" fmla="*/ 9785 w 46529"/>
                  <a:gd name="connsiteY19" fmla="*/ 32983 h 72535"/>
                  <a:gd name="connsiteX20" fmla="*/ 14388 w 46529"/>
                  <a:gd name="connsiteY20" fmla="*/ 32975 h 72535"/>
                  <a:gd name="connsiteX21" fmla="*/ 24662 w 46529"/>
                  <a:gd name="connsiteY21" fmla="*/ 32627 h 72535"/>
                  <a:gd name="connsiteX22" fmla="*/ 33461 w 46529"/>
                  <a:gd name="connsiteY22" fmla="*/ 26424 h 72535"/>
                  <a:gd name="connsiteX23" fmla="*/ 34431 w 46529"/>
                  <a:gd name="connsiteY23" fmla="*/ 21382 h 72535"/>
                  <a:gd name="connsiteX24" fmla="*/ 24264 w 46529"/>
                  <a:gd name="connsiteY24" fmla="*/ 8628 h 72535"/>
                  <a:gd name="connsiteX25" fmla="*/ 10158 w 46529"/>
                  <a:gd name="connsiteY25" fmla="*/ 8188 h 72535"/>
                  <a:gd name="connsiteX26" fmla="*/ 9785 w 46529"/>
                  <a:gd name="connsiteY26" fmla="*/ 8421 h 72535"/>
                  <a:gd name="connsiteX27" fmla="*/ 9785 w 46529"/>
                  <a:gd name="connsiteY27" fmla="*/ 32983 h 725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46529" h="72535">
                    <a:moveTo>
                      <a:pt x="30326" y="39850"/>
                    </a:moveTo>
                    <a:cubicBezTo>
                      <a:pt x="35724" y="50688"/>
                      <a:pt x="41048" y="61369"/>
                      <a:pt x="46530" y="72365"/>
                    </a:cubicBezTo>
                    <a:cubicBezTo>
                      <a:pt x="44639" y="72365"/>
                      <a:pt x="42989" y="72373"/>
                      <a:pt x="41339" y="72365"/>
                    </a:cubicBezTo>
                    <a:cubicBezTo>
                      <a:pt x="39647" y="72348"/>
                      <a:pt x="37599" y="72887"/>
                      <a:pt x="36363" y="72133"/>
                    </a:cubicBezTo>
                    <a:cubicBezTo>
                      <a:pt x="35136" y="71386"/>
                      <a:pt x="34696" y="69338"/>
                      <a:pt x="33958" y="67845"/>
                    </a:cubicBezTo>
                    <a:cubicBezTo>
                      <a:pt x="29862" y="59544"/>
                      <a:pt x="25757" y="51252"/>
                      <a:pt x="21727" y="42926"/>
                    </a:cubicBezTo>
                    <a:cubicBezTo>
                      <a:pt x="21080" y="41591"/>
                      <a:pt x="20416" y="40894"/>
                      <a:pt x="18766" y="41019"/>
                    </a:cubicBezTo>
                    <a:cubicBezTo>
                      <a:pt x="16370" y="41210"/>
                      <a:pt x="13948" y="41060"/>
                      <a:pt x="11535" y="41069"/>
                    </a:cubicBezTo>
                    <a:cubicBezTo>
                      <a:pt x="10988" y="41069"/>
                      <a:pt x="10440" y="41118"/>
                      <a:pt x="9752" y="41160"/>
                    </a:cubicBezTo>
                    <a:cubicBezTo>
                      <a:pt x="9752" y="51592"/>
                      <a:pt x="9752" y="61883"/>
                      <a:pt x="9752" y="72274"/>
                    </a:cubicBezTo>
                    <a:cubicBezTo>
                      <a:pt x="6443" y="72274"/>
                      <a:pt x="3284" y="72274"/>
                      <a:pt x="0" y="72274"/>
                    </a:cubicBezTo>
                    <a:cubicBezTo>
                      <a:pt x="0" y="48267"/>
                      <a:pt x="0" y="24260"/>
                      <a:pt x="0" y="145"/>
                    </a:cubicBezTo>
                    <a:cubicBezTo>
                      <a:pt x="315" y="95"/>
                      <a:pt x="655" y="4"/>
                      <a:pt x="987" y="4"/>
                    </a:cubicBezTo>
                    <a:cubicBezTo>
                      <a:pt x="8483" y="12"/>
                      <a:pt x="15980" y="-38"/>
                      <a:pt x="23468" y="78"/>
                    </a:cubicBezTo>
                    <a:cubicBezTo>
                      <a:pt x="27448" y="145"/>
                      <a:pt x="31280" y="1073"/>
                      <a:pt x="34862" y="2898"/>
                    </a:cubicBezTo>
                    <a:cubicBezTo>
                      <a:pt x="39581" y="5303"/>
                      <a:pt x="42541" y="9026"/>
                      <a:pt x="43669" y="14176"/>
                    </a:cubicBezTo>
                    <a:cubicBezTo>
                      <a:pt x="44581" y="18355"/>
                      <a:pt x="44689" y="22560"/>
                      <a:pt x="43727" y="26722"/>
                    </a:cubicBezTo>
                    <a:cubicBezTo>
                      <a:pt x="42251" y="33116"/>
                      <a:pt x="37947" y="37047"/>
                      <a:pt x="31935" y="39352"/>
                    </a:cubicBezTo>
                    <a:cubicBezTo>
                      <a:pt x="31454" y="39534"/>
                      <a:pt x="30956" y="39659"/>
                      <a:pt x="30326" y="39850"/>
                    </a:cubicBezTo>
                    <a:close/>
                    <a:moveTo>
                      <a:pt x="9785" y="32983"/>
                    </a:moveTo>
                    <a:cubicBezTo>
                      <a:pt x="11427" y="32983"/>
                      <a:pt x="12912" y="33008"/>
                      <a:pt x="14388" y="32975"/>
                    </a:cubicBezTo>
                    <a:cubicBezTo>
                      <a:pt x="17812" y="32900"/>
                      <a:pt x="21287" y="33083"/>
                      <a:pt x="24662" y="32627"/>
                    </a:cubicBezTo>
                    <a:cubicBezTo>
                      <a:pt x="28543" y="32104"/>
                      <a:pt x="31984" y="30404"/>
                      <a:pt x="33461" y="26424"/>
                    </a:cubicBezTo>
                    <a:cubicBezTo>
                      <a:pt x="34049" y="24840"/>
                      <a:pt x="34306" y="23082"/>
                      <a:pt x="34431" y="21382"/>
                    </a:cubicBezTo>
                    <a:cubicBezTo>
                      <a:pt x="34920" y="14582"/>
                      <a:pt x="31072" y="9482"/>
                      <a:pt x="24264" y="8628"/>
                    </a:cubicBezTo>
                    <a:cubicBezTo>
                      <a:pt x="19620" y="8048"/>
                      <a:pt x="14869" y="8296"/>
                      <a:pt x="10158" y="8188"/>
                    </a:cubicBezTo>
                    <a:cubicBezTo>
                      <a:pt x="10034" y="8188"/>
                      <a:pt x="9910" y="8338"/>
                      <a:pt x="9785" y="8421"/>
                    </a:cubicBezTo>
                    <a:cubicBezTo>
                      <a:pt x="9785" y="16547"/>
                      <a:pt x="9785" y="24658"/>
                      <a:pt x="9785" y="32983"/>
                    </a:cubicBezTo>
                    <a:close/>
                  </a:path>
                </a:pathLst>
              </a:custGeom>
              <a:grpFill/>
              <a:ln w="82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C65B0BBA-821C-45C9-BEE1-81F23765FBDE}"/>
              </a:ext>
            </a:extLst>
          </p:cNvPr>
          <p:cNvGrpSpPr/>
          <p:nvPr/>
        </p:nvGrpSpPr>
        <p:grpSpPr>
          <a:xfrm>
            <a:off x="4618226" y="5149334"/>
            <a:ext cx="2955549" cy="307777"/>
            <a:chOff x="4746465" y="5149334"/>
            <a:chExt cx="2955549" cy="307777"/>
          </a:xfrm>
        </p:grpSpPr>
        <p:sp>
          <p:nvSpPr>
            <p:cNvPr id="87" name="文本框 86">
              <a:extLst>
                <a:ext uri="{FF2B5EF4-FFF2-40B4-BE49-F238E27FC236}">
                  <a16:creationId xmlns="" xmlns:a16="http://schemas.microsoft.com/office/drawing/2014/main" id="{9E8E6573-892D-4E1D-B992-E6DFB252698D}"/>
                </a:ext>
              </a:extLst>
            </p:cNvPr>
            <p:cNvSpPr txBox="1"/>
            <p:nvPr/>
          </p:nvSpPr>
          <p:spPr>
            <a:xfrm>
              <a:off x="4746465" y="5149334"/>
              <a:ext cx="1795364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</a:rPr>
                <a:t>肿瘤医院影像科</a:t>
              </a:r>
              <a:endPara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="" xmlns:a16="http://schemas.microsoft.com/office/drawing/2014/main" id="{6C3ECE5A-AE0B-47C0-9DF3-DD7A22CBE3B4}"/>
                </a:ext>
              </a:extLst>
            </p:cNvPr>
            <p:cNvSpPr txBox="1"/>
            <p:nvPr/>
          </p:nvSpPr>
          <p:spPr>
            <a:xfrm>
              <a:off x="6932573" y="5149334"/>
              <a:ext cx="769441" cy="307777"/>
            </a:xfrm>
            <a:prstGeom prst="rect">
              <a:avLst/>
            </a:prstGeom>
            <a:noFill/>
          </p:spPr>
          <p:txBody>
            <a:bodyPr wrap="none" lIns="0" tIns="0" rIns="0" bIns="0">
              <a:spAutoFit/>
            </a:bodyPr>
            <a:lstStyle/>
            <a:p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latin typeface="Times New Roman" panose="02020603050405020304" pitchFamily="18" charset="0"/>
                </a:rPr>
                <a:t>冯注龙</a:t>
              </a:r>
              <a:endPara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</a:endParaRPr>
            </a:p>
          </p:txBody>
        </p:sp>
        <p:cxnSp>
          <p:nvCxnSpPr>
            <p:cNvPr id="91" name="直接连接符 90">
              <a:extLst>
                <a:ext uri="{FF2B5EF4-FFF2-40B4-BE49-F238E27FC236}">
                  <a16:creationId xmlns="" xmlns:a16="http://schemas.microsoft.com/office/drawing/2014/main" id="{FD658A9F-F057-4697-B668-2E8B2E8CEB7E}"/>
                </a:ext>
              </a:extLst>
            </p:cNvPr>
            <p:cNvCxnSpPr/>
            <p:nvPr/>
          </p:nvCxnSpPr>
          <p:spPr>
            <a:xfrm>
              <a:off x="6737201" y="5196114"/>
              <a:ext cx="0" cy="217715"/>
            </a:xfrm>
            <a:prstGeom prst="line">
              <a:avLst/>
            </a:prstGeom>
            <a:ln cap="rnd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2" name="图片 41">
            <a:extLst>
              <a:ext uri="{FF2B5EF4-FFF2-40B4-BE49-F238E27FC236}">
                <a16:creationId xmlns="" xmlns:a16="http://schemas.microsoft.com/office/drawing/2014/main" id="{0574B302-39CA-417D-BEA5-0BFEC1C95078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5701754"/>
            <a:ext cx="1269937" cy="1156246"/>
          </a:xfrm>
          <a:custGeom>
            <a:avLst/>
            <a:gdLst>
              <a:gd name="connsiteX0" fmla="*/ 0 w 1269937"/>
              <a:gd name="connsiteY0" fmla="*/ 0 h 1156246"/>
              <a:gd name="connsiteX1" fmla="*/ 1269937 w 1269937"/>
              <a:gd name="connsiteY1" fmla="*/ 0 h 1156246"/>
              <a:gd name="connsiteX2" fmla="*/ 1269937 w 1269937"/>
              <a:gd name="connsiteY2" fmla="*/ 1156246 h 1156246"/>
              <a:gd name="connsiteX3" fmla="*/ 0 w 1269937"/>
              <a:gd name="connsiteY3" fmla="*/ 1156246 h 11562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9937" h="1156246">
                <a:moveTo>
                  <a:pt x="0" y="0"/>
                </a:moveTo>
                <a:lnTo>
                  <a:pt x="1269937" y="0"/>
                </a:lnTo>
                <a:lnTo>
                  <a:pt x="1269937" y="1156246"/>
                </a:lnTo>
                <a:lnTo>
                  <a:pt x="0" y="1156246"/>
                </a:lnTo>
                <a:close/>
              </a:path>
            </a:pathLst>
          </a:custGeom>
        </p:spPr>
      </p:pic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3459A3AF-7C87-4930-9FFB-98A6E7409281}"/>
              </a:ext>
            </a:extLst>
          </p:cNvPr>
          <p:cNvSpPr txBox="1"/>
          <p:nvPr/>
        </p:nvSpPr>
        <p:spPr>
          <a:xfrm>
            <a:off x="4849505" y="5567138"/>
            <a:ext cx="2492991" cy="33964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>
              <a:lnSpc>
                <a:spcPct val="120000"/>
              </a:lnSpc>
              <a:spcAft>
                <a:spcPts val="1000"/>
              </a:spcAft>
            </a:pPr>
            <a:r>
              <a:rPr lang="zh-CN" altLang="en-US" sz="2000" dirty="0"/>
              <a:t>微信公众号：</a:t>
            </a:r>
            <a:r>
              <a:rPr lang="zh-CN" altLang="en-US" sz="2000" b="1" dirty="0">
                <a:latin typeface="+mj-ea"/>
                <a:ea typeface="+mj-ea"/>
              </a:rPr>
              <a:t>向天歌</a:t>
            </a:r>
          </a:p>
        </p:txBody>
      </p:sp>
    </p:spTree>
    <p:extLst>
      <p:ext uri="{BB962C8B-B14F-4D97-AF65-F5344CB8AC3E}">
        <p14:creationId xmlns:p14="http://schemas.microsoft.com/office/powerpoint/2010/main" val="31255505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9D9DFB9-D57E-46FD-B8ED-A1CB95E1E3FE}"/>
              </a:ext>
            </a:extLst>
          </p:cNvPr>
          <p:cNvSpPr/>
          <p:nvPr/>
        </p:nvSpPr>
        <p:spPr>
          <a:xfrm>
            <a:off x="0" y="0"/>
            <a:ext cx="824948" cy="685800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0" dist="38100" algn="l" rotWithShape="0">
              <a:schemeClr val="tx1">
                <a:lumMod val="75000"/>
                <a:lumOff val="2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0263C066-5AAD-48A5-AA28-E1EE6ABD2C14}"/>
              </a:ext>
            </a:extLst>
          </p:cNvPr>
          <p:cNvGrpSpPr/>
          <p:nvPr/>
        </p:nvGrpSpPr>
        <p:grpSpPr>
          <a:xfrm>
            <a:off x="358552" y="6174934"/>
            <a:ext cx="86806" cy="366174"/>
            <a:chOff x="369071" y="5889184"/>
            <a:chExt cx="86806" cy="366174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78E65BA5-07E7-477B-83B6-4702857C569E}"/>
                </a:ext>
              </a:extLst>
            </p:cNvPr>
            <p:cNvSpPr/>
            <p:nvPr/>
          </p:nvSpPr>
          <p:spPr>
            <a:xfrm flipV="1">
              <a:off x="369071" y="6168552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B17A10FA-45C0-49B1-9E34-87402F784E47}"/>
                </a:ext>
              </a:extLst>
            </p:cNvPr>
            <p:cNvSpPr/>
            <p:nvPr/>
          </p:nvSpPr>
          <p:spPr>
            <a:xfrm flipV="1">
              <a:off x="369071" y="6028868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1F8ED56E-96E8-4FEB-BCEB-BC19A32B9797}"/>
                </a:ext>
              </a:extLst>
            </p:cNvPr>
            <p:cNvSpPr/>
            <p:nvPr/>
          </p:nvSpPr>
          <p:spPr>
            <a:xfrm flipV="1">
              <a:off x="369071" y="5889184"/>
              <a:ext cx="86806" cy="86806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FFF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7ACACA2-EDE4-4901-AB4C-038EDB9DBDAD}"/>
              </a:ext>
            </a:extLst>
          </p:cNvPr>
          <p:cNvSpPr txBox="1"/>
          <p:nvPr/>
        </p:nvSpPr>
        <p:spPr>
          <a:xfrm>
            <a:off x="263456" y="323207"/>
            <a:ext cx="276999" cy="537853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r>
              <a:rPr lang="en-US" altLang="zh-CN" b="1" spc="7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</a:rPr>
              <a:t>PPT</a:t>
            </a:r>
            <a:endParaRPr lang="zh-CN" altLang="en-US" b="1" spc="70" baseline="0" dirty="0">
              <a:solidFill>
                <a:schemeClr val="tx1">
                  <a:lumMod val="65000"/>
                  <a:lumOff val="35000"/>
                </a:schemeClr>
              </a:solidFill>
              <a:latin typeface="+mj-ea"/>
              <a:ea typeface="+mj-ea"/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F1EA1EE0-BD05-42F7-B36F-F134537561D5}"/>
              </a:ext>
            </a:extLst>
          </p:cNvPr>
          <p:cNvCxnSpPr>
            <a:cxnSpLocks/>
          </p:cNvCxnSpPr>
          <p:nvPr/>
        </p:nvCxnSpPr>
        <p:spPr>
          <a:xfrm flipH="1">
            <a:off x="395794" y="1714500"/>
            <a:ext cx="13676" cy="436906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60FAEEE5-0912-4266-8A60-A3AF82837EAF}"/>
              </a:ext>
            </a:extLst>
          </p:cNvPr>
          <p:cNvSpPr/>
          <p:nvPr/>
        </p:nvSpPr>
        <p:spPr>
          <a:xfrm>
            <a:off x="262652" y="884731"/>
            <a:ext cx="278606" cy="795003"/>
          </a:xfrm>
          <a:prstGeom prst="roundRect">
            <a:avLst>
              <a:gd name="adj" fmla="val 10864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BB8944A3-319A-4D1F-8B92-654DFC186273}"/>
              </a:ext>
            </a:extLst>
          </p:cNvPr>
          <p:cNvSpPr txBox="1"/>
          <p:nvPr/>
        </p:nvSpPr>
        <p:spPr>
          <a:xfrm>
            <a:off x="309622" y="929018"/>
            <a:ext cx="184666" cy="725116"/>
          </a:xfrm>
          <a:prstGeom prst="rect">
            <a:avLst/>
          </a:prstGeom>
          <a:noFill/>
        </p:spPr>
        <p:txBody>
          <a:bodyPr vert="eaVert" wrap="square" lIns="0" tIns="0" rIns="0" bIns="0" rtlCol="0">
            <a:spAutoFit/>
          </a:bodyPr>
          <a:lstStyle/>
          <a:p>
            <a:pPr algn="ctr"/>
            <a:r>
              <a:rPr lang="zh-CN" altLang="en-US" sz="1200" spc="70" baseline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使用手册</a:t>
            </a:r>
            <a:endParaRPr lang="zh-CN" altLang="en-US" sz="1200" spc="70" baseline="0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微软雅黑 Light" panose="020B0502040204020203" pitchFamily="34" charset="-122"/>
            </a:endParaRPr>
          </a:p>
        </p:txBody>
      </p:sp>
      <p:sp>
        <p:nvSpPr>
          <p:cNvPr id="2" name="矩形: 圆角 1">
            <a:extLst>
              <a:ext uri="{FF2B5EF4-FFF2-40B4-BE49-F238E27FC236}">
                <a16:creationId xmlns="" xmlns:a16="http://schemas.microsoft.com/office/drawing/2014/main" id="{B369C22E-EE9B-46B0-AF0F-47BCCBB29100}"/>
              </a:ext>
            </a:extLst>
          </p:cNvPr>
          <p:cNvSpPr/>
          <p:nvPr/>
        </p:nvSpPr>
        <p:spPr>
          <a:xfrm>
            <a:off x="2110987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="" xmlns:a16="http://schemas.microsoft.com/office/drawing/2014/main" id="{69825A94-44B2-4E8D-953D-312CEC0D740E}"/>
              </a:ext>
            </a:extLst>
          </p:cNvPr>
          <p:cNvSpPr txBox="1"/>
          <p:nvPr/>
        </p:nvSpPr>
        <p:spPr>
          <a:xfrm>
            <a:off x="2110987" y="2740205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b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微软雅黑</a:t>
            </a:r>
            <a:endParaRPr lang="en-US" altLang="zh-CN" sz="32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9" name="文本框 8" descr="e7d195523061f1c0c989bbdf341b111e769f2ee359bd8df638E53E9931A62DC22263A6E1A75FFBC630BB5D77BA969D9175F253EB94D93A1189E24A7D909BAD0376573965191318DE1FD009565C070D0758BE63ED47B2EDEA90557AF5557698B3C970B7156711F56A817E054E0F6C1C4A122430A250CE9C515ABA2065CACC41450FAD86564000734B172F27CA8E080E88">
            <a:extLst>
              <a:ext uri="{FF2B5EF4-FFF2-40B4-BE49-F238E27FC236}">
                <a16:creationId xmlns="" xmlns:a16="http://schemas.microsoft.com/office/drawing/2014/main" id="{880B1090-E7A8-4660-8979-ECDC0090F237}"/>
              </a:ext>
            </a:extLst>
          </p:cNvPr>
          <p:cNvSpPr txBox="1"/>
          <p:nvPr/>
        </p:nvSpPr>
        <p:spPr>
          <a:xfrm>
            <a:off x="2110987" y="3327424"/>
            <a:ext cx="2675412" cy="492443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32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微软雅黑 </a:t>
            </a:r>
            <a:r>
              <a:rPr lang="en-US" altLang="zh-CN" sz="3200" dirty="0">
                <a:solidFill>
                  <a:srgbClr val="40404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Light</a:t>
            </a:r>
            <a:endParaRPr lang="zh-CN" altLang="en-US" sz="3200" dirty="0">
              <a:solidFill>
                <a:srgbClr val="404040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B2B2ECF0-ED2F-4028-A219-DD7AAC2C8C20}"/>
              </a:ext>
            </a:extLst>
          </p:cNvPr>
          <p:cNvSpPr txBox="1"/>
          <p:nvPr/>
        </p:nvSpPr>
        <p:spPr>
          <a:xfrm>
            <a:off x="2323308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使用字体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="" xmlns:a16="http://schemas.microsoft.com/office/drawing/2014/main" id="{B17EC3C6-AF86-41CB-B8D3-D0A18C7F4A44}"/>
              </a:ext>
            </a:extLst>
          </p:cNvPr>
          <p:cNvCxnSpPr>
            <a:cxnSpLocks/>
          </p:cNvCxnSpPr>
          <p:nvPr/>
        </p:nvCxnSpPr>
        <p:spPr>
          <a:xfrm>
            <a:off x="5857780" y="1549400"/>
            <a:ext cx="0" cy="2346325"/>
          </a:xfrm>
          <a:prstGeom prst="line">
            <a:avLst/>
          </a:prstGeom>
          <a:ln cap="rnd">
            <a:solidFill>
              <a:schemeClr val="tx1">
                <a:alpha val="28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6425B230-C58B-489F-B6F0-3188F4487BCC}"/>
              </a:ext>
            </a:extLst>
          </p:cNvPr>
          <p:cNvSpPr/>
          <p:nvPr/>
        </p:nvSpPr>
        <p:spPr>
          <a:xfrm>
            <a:off x="6929160" y="1696236"/>
            <a:ext cx="1655748" cy="537935"/>
          </a:xfrm>
          <a:prstGeom prst="round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="" xmlns:a16="http://schemas.microsoft.com/office/drawing/2014/main" id="{50890ABC-2A7A-4C81-B8CC-35537104DD41}"/>
              </a:ext>
            </a:extLst>
          </p:cNvPr>
          <p:cNvSpPr txBox="1"/>
          <p:nvPr/>
        </p:nvSpPr>
        <p:spPr>
          <a:xfrm>
            <a:off x="7141481" y="1780537"/>
            <a:ext cx="1231106" cy="36933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/>
            <a:r>
              <a:rPr lang="zh-CN" altLang="en-US" sz="240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微软雅黑 Light" panose="020B0502040204020203" pitchFamily="34" charset="-122"/>
              </a:rPr>
              <a:t>配色方案</a:t>
            </a:r>
            <a:endParaRPr lang="zh-CN" altLang="en-US" sz="2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微软雅黑 Light" panose="020B0502040204020203" pitchFamily="34" charset="-122"/>
            </a:endParaRPr>
          </a:p>
        </p:txBody>
      </p:sp>
      <p:sp>
        <p:nvSpPr>
          <p:cNvPr id="18" name="矩形: 圆角 17">
            <a:extLst>
              <a:ext uri="{FF2B5EF4-FFF2-40B4-BE49-F238E27FC236}">
                <a16:creationId xmlns="" xmlns:a16="http://schemas.microsoft.com/office/drawing/2014/main" id="{AEC9C5C6-B54A-4ABF-B691-4846AE43B75E}"/>
              </a:ext>
            </a:extLst>
          </p:cNvPr>
          <p:cNvSpPr/>
          <p:nvPr/>
        </p:nvSpPr>
        <p:spPr>
          <a:xfrm>
            <a:off x="6929160" y="2706791"/>
            <a:ext cx="1146490" cy="1146490"/>
          </a:xfrm>
          <a:prstGeom prst="roundRect">
            <a:avLst/>
          </a:prstGeom>
          <a:solidFill>
            <a:schemeClr val="accent1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: 圆角 18">
            <a:extLst>
              <a:ext uri="{FF2B5EF4-FFF2-40B4-BE49-F238E27FC236}">
                <a16:creationId xmlns="" xmlns:a16="http://schemas.microsoft.com/office/drawing/2014/main" id="{83162A51-FC92-4243-B02C-262E4251526B}"/>
              </a:ext>
            </a:extLst>
          </p:cNvPr>
          <p:cNvSpPr/>
          <p:nvPr/>
        </p:nvSpPr>
        <p:spPr>
          <a:xfrm>
            <a:off x="8347898" y="2706791"/>
            <a:ext cx="1146490" cy="1146490"/>
          </a:xfrm>
          <a:prstGeom prst="roundRect">
            <a:avLst/>
          </a:prstGeom>
          <a:solidFill>
            <a:schemeClr val="accent2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: 圆角 25">
            <a:extLst>
              <a:ext uri="{FF2B5EF4-FFF2-40B4-BE49-F238E27FC236}">
                <a16:creationId xmlns="" xmlns:a16="http://schemas.microsoft.com/office/drawing/2014/main" id="{57068D86-3D1B-4B57-B936-4F40B00E8B58}"/>
              </a:ext>
            </a:extLst>
          </p:cNvPr>
          <p:cNvSpPr/>
          <p:nvPr/>
        </p:nvSpPr>
        <p:spPr>
          <a:xfrm>
            <a:off x="9766636" y="2706791"/>
            <a:ext cx="1146490" cy="1146490"/>
          </a:xfrm>
          <a:prstGeom prst="roundRect">
            <a:avLst/>
          </a:prstGeom>
          <a:solidFill>
            <a:srgbClr val="FFC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7882593F-94CE-4EE3-BD44-1C5E4B93007D}"/>
              </a:ext>
            </a:extLst>
          </p:cNvPr>
          <p:cNvSpPr txBox="1"/>
          <p:nvPr/>
        </p:nvSpPr>
        <p:spPr>
          <a:xfrm>
            <a:off x="2110987" y="5967709"/>
            <a:ext cx="2513509" cy="21544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r>
              <a:rPr lang="zh-CN" altLang="en-US" sz="1400">
                <a:solidFill>
                  <a:schemeClr val="bg1">
                    <a:lumMod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 Light" panose="020B0502040204020203" pitchFamily="34" charset="-122"/>
              </a:rPr>
              <a:t>注：相关字体获取方式请看下页</a:t>
            </a:r>
          </a:p>
        </p:txBody>
      </p:sp>
      <p:sp>
        <p:nvSpPr>
          <p:cNvPr id="44" name="图形 33">
            <a:extLst>
              <a:ext uri="{FF2B5EF4-FFF2-40B4-BE49-F238E27FC236}">
                <a16:creationId xmlns="" xmlns:a16="http://schemas.microsoft.com/office/drawing/2014/main" id="{08C16A76-4F46-449D-9E38-20ADBF74B1BA}"/>
              </a:ext>
            </a:extLst>
          </p:cNvPr>
          <p:cNvSpPr/>
          <p:nvPr/>
        </p:nvSpPr>
        <p:spPr>
          <a:xfrm rot="5400000">
            <a:off x="4641617" y="6010217"/>
            <a:ext cx="168237" cy="131917"/>
          </a:xfrm>
          <a:custGeom>
            <a:avLst/>
            <a:gdLst>
              <a:gd name="connsiteX0" fmla="*/ 4622959 w 4676775"/>
              <a:gd name="connsiteY0" fmla="*/ 1679734 h 3667125"/>
              <a:gd name="connsiteX1" fmla="*/ 3011329 w 4676775"/>
              <a:gd name="connsiteY1" fmla="*/ 63341 h 3667125"/>
              <a:gd name="connsiteX2" fmla="*/ 2874169 w 4676775"/>
              <a:gd name="connsiteY2" fmla="*/ 7144 h 3667125"/>
              <a:gd name="connsiteX3" fmla="*/ 2736056 w 4676775"/>
              <a:gd name="connsiteY3" fmla="*/ 64294 h 3667125"/>
              <a:gd name="connsiteX4" fmla="*/ 2719864 w 4676775"/>
              <a:gd name="connsiteY4" fmla="*/ 321469 h 3667125"/>
              <a:gd name="connsiteX5" fmla="*/ 4030504 w 4676775"/>
              <a:gd name="connsiteY5" fmla="*/ 1635919 h 3667125"/>
              <a:gd name="connsiteX6" fmla="*/ 201454 w 4676775"/>
              <a:gd name="connsiteY6" fmla="*/ 1635919 h 3667125"/>
              <a:gd name="connsiteX7" fmla="*/ 7144 w 4676775"/>
              <a:gd name="connsiteY7" fmla="*/ 1831181 h 3667125"/>
              <a:gd name="connsiteX8" fmla="*/ 201454 w 4676775"/>
              <a:gd name="connsiteY8" fmla="*/ 2025491 h 3667125"/>
              <a:gd name="connsiteX9" fmla="*/ 4030504 w 4676775"/>
              <a:gd name="connsiteY9" fmla="*/ 2025491 h 3667125"/>
              <a:gd name="connsiteX10" fmla="*/ 2688431 w 4676775"/>
              <a:gd name="connsiteY10" fmla="*/ 3371374 h 3667125"/>
              <a:gd name="connsiteX11" fmla="*/ 2720816 w 4676775"/>
              <a:gd name="connsiteY11" fmla="*/ 3604736 h 3667125"/>
              <a:gd name="connsiteX12" fmla="*/ 2857976 w 4676775"/>
              <a:gd name="connsiteY12" fmla="*/ 3660934 h 3667125"/>
              <a:gd name="connsiteX13" fmla="*/ 3013234 w 4676775"/>
              <a:gd name="connsiteY13" fmla="*/ 3595211 h 3667125"/>
              <a:gd name="connsiteX14" fmla="*/ 3120866 w 4676775"/>
              <a:gd name="connsiteY14" fmla="*/ 3487579 h 3667125"/>
              <a:gd name="connsiteX15" fmla="*/ 3416141 w 4676775"/>
              <a:gd name="connsiteY15" fmla="*/ 3191351 h 3667125"/>
              <a:gd name="connsiteX16" fmla="*/ 3471386 w 4676775"/>
              <a:gd name="connsiteY16" fmla="*/ 3137059 h 3667125"/>
              <a:gd name="connsiteX17" fmla="*/ 4622006 w 4676775"/>
              <a:gd name="connsiteY17" fmla="*/ 1982629 h 3667125"/>
              <a:gd name="connsiteX18" fmla="*/ 4676299 w 4676775"/>
              <a:gd name="connsiteY18" fmla="*/ 1834991 h 3667125"/>
              <a:gd name="connsiteX19" fmla="*/ 4676299 w 4676775"/>
              <a:gd name="connsiteY19" fmla="*/ 1831181 h 3667125"/>
              <a:gd name="connsiteX20" fmla="*/ 4676299 w 4676775"/>
              <a:gd name="connsiteY20" fmla="*/ 1827371 h 3667125"/>
              <a:gd name="connsiteX21" fmla="*/ 4622959 w 4676775"/>
              <a:gd name="connsiteY21" fmla="*/ 1679734 h 3667125"/>
              <a:gd name="connsiteX22" fmla="*/ 4622959 w 4676775"/>
              <a:gd name="connsiteY22" fmla="*/ 1679734 h 3667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</a:cxnLst>
            <a:rect l="l" t="t" r="r" b="b"/>
            <a:pathLst>
              <a:path w="4676775" h="3667125">
                <a:moveTo>
                  <a:pt x="4622959" y="1679734"/>
                </a:moveTo>
                <a:lnTo>
                  <a:pt x="3011329" y="63341"/>
                </a:lnTo>
                <a:cubicBezTo>
                  <a:pt x="2975134" y="27146"/>
                  <a:pt x="2926556" y="7144"/>
                  <a:pt x="2874169" y="7144"/>
                </a:cubicBezTo>
                <a:cubicBezTo>
                  <a:pt x="2821781" y="7144"/>
                  <a:pt x="2773204" y="27146"/>
                  <a:pt x="2736056" y="64294"/>
                </a:cubicBezTo>
                <a:cubicBezTo>
                  <a:pt x="2665571" y="134779"/>
                  <a:pt x="2658904" y="244316"/>
                  <a:pt x="2719864" y="321469"/>
                </a:cubicBezTo>
                <a:lnTo>
                  <a:pt x="4030504" y="1635919"/>
                </a:lnTo>
                <a:lnTo>
                  <a:pt x="201454" y="1635919"/>
                </a:lnTo>
                <a:cubicBezTo>
                  <a:pt x="93821" y="1635919"/>
                  <a:pt x="7144" y="1723549"/>
                  <a:pt x="7144" y="1831181"/>
                </a:cubicBezTo>
                <a:cubicBezTo>
                  <a:pt x="7144" y="1938814"/>
                  <a:pt x="93821" y="2025491"/>
                  <a:pt x="201454" y="2025491"/>
                </a:cubicBezTo>
                <a:lnTo>
                  <a:pt x="4030504" y="2025491"/>
                </a:lnTo>
                <a:lnTo>
                  <a:pt x="2688431" y="3371374"/>
                </a:lnTo>
                <a:cubicBezTo>
                  <a:pt x="2648426" y="3451384"/>
                  <a:pt x="2660809" y="3544729"/>
                  <a:pt x="2720816" y="3604736"/>
                </a:cubicBezTo>
                <a:cubicBezTo>
                  <a:pt x="2757011" y="3640931"/>
                  <a:pt x="2805589" y="3660934"/>
                  <a:pt x="2857976" y="3660934"/>
                </a:cubicBezTo>
                <a:cubicBezTo>
                  <a:pt x="2916079" y="3660934"/>
                  <a:pt x="2971324" y="3638074"/>
                  <a:pt x="3013234" y="3595211"/>
                </a:cubicBezTo>
                <a:lnTo>
                  <a:pt x="3120866" y="3487579"/>
                </a:lnTo>
                <a:lnTo>
                  <a:pt x="3416141" y="3191351"/>
                </a:lnTo>
                <a:lnTo>
                  <a:pt x="3471386" y="3137059"/>
                </a:lnTo>
                <a:lnTo>
                  <a:pt x="4622006" y="1982629"/>
                </a:lnTo>
                <a:cubicBezTo>
                  <a:pt x="4660106" y="1944529"/>
                  <a:pt x="4679156" y="1892141"/>
                  <a:pt x="4676299" y="1834991"/>
                </a:cubicBezTo>
                <a:lnTo>
                  <a:pt x="4676299" y="1831181"/>
                </a:lnTo>
                <a:lnTo>
                  <a:pt x="4676299" y="1827371"/>
                </a:lnTo>
                <a:cubicBezTo>
                  <a:pt x="4680109" y="1770221"/>
                  <a:pt x="4660106" y="1717834"/>
                  <a:pt x="4622959" y="1679734"/>
                </a:cubicBezTo>
                <a:lnTo>
                  <a:pt x="4622959" y="16797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363636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8812592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23D0721D-A795-4A6B-AE58-875A834E22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FilmGrain grainSize="1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93240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80266" y="4935974"/>
            <a:ext cx="5455724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向天歌演</a:t>
            </a:r>
            <a:r>
              <a:rPr lang="zh-CN" altLang="en-US" dirty="0" smtClean="0">
                <a:hlinkClick r:id="rId2"/>
              </a:rPr>
              <a:t>示</a:t>
            </a:r>
            <a:r>
              <a:rPr lang="zh-CN" altLang="en-US" dirty="0" smtClean="0"/>
              <a:t>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5161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矩形: 圆角 96">
            <a:extLst>
              <a:ext uri="{FF2B5EF4-FFF2-40B4-BE49-F238E27FC236}">
                <a16:creationId xmlns="" xmlns:a16="http://schemas.microsoft.com/office/drawing/2014/main" id="{E92F2654-EB83-402F-9B6D-4E4EB3636B92}"/>
              </a:ext>
            </a:extLst>
          </p:cNvPr>
          <p:cNvSpPr/>
          <p:nvPr/>
        </p:nvSpPr>
        <p:spPr>
          <a:xfrm>
            <a:off x="1409662" y="2209448"/>
            <a:ext cx="4945379" cy="70139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6350">
            <a:noFill/>
          </a:ln>
          <a:effectLst>
            <a:outerShdw blurRad="406400" dist="177800" dir="5400000" sx="90000" sy="9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79" name="文本框 78">
            <a:extLst>
              <a:ext uri="{FF2B5EF4-FFF2-40B4-BE49-F238E27FC236}">
                <a16:creationId xmlns="" xmlns:a16="http://schemas.microsoft.com/office/drawing/2014/main" id="{44E1457C-D006-487C-83D8-A5942A23AFC5}"/>
              </a:ext>
            </a:extLst>
          </p:cNvPr>
          <p:cNvSpPr txBox="1"/>
          <p:nvPr/>
        </p:nvSpPr>
        <p:spPr>
          <a:xfrm flipH="1">
            <a:off x="7539064" y="2342920"/>
            <a:ext cx="1692771" cy="346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10000"/>
              </a:lnSpc>
              <a:defRPr sz="48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4200000" scaled="0"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200" b="0">
                <a:solidFill>
                  <a:schemeClr val="tx1">
                    <a:lumMod val="65000"/>
                    <a:lumOff val="35000"/>
                  </a:schemeClr>
                </a:solidFill>
              </a:rPr>
              <a:t>单击编辑标题</a:t>
            </a:r>
            <a:endParaRPr lang="zh-CN" altLang="en-US" sz="22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="" xmlns:a16="http://schemas.microsoft.com/office/drawing/2014/main" id="{1B577ACB-A01E-4F79-904E-243C6831221A}"/>
              </a:ext>
            </a:extLst>
          </p:cNvPr>
          <p:cNvSpPr txBox="1"/>
          <p:nvPr/>
        </p:nvSpPr>
        <p:spPr>
          <a:xfrm flipH="1">
            <a:off x="7539065" y="2953276"/>
            <a:ext cx="1692771" cy="346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10000"/>
              </a:lnSpc>
              <a:defRPr sz="24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4200000" scaled="0"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200" b="0">
                <a:solidFill>
                  <a:schemeClr val="tx1">
                    <a:lumMod val="65000"/>
                    <a:lumOff val="35000"/>
                  </a:schemeClr>
                </a:solidFill>
              </a:rPr>
              <a:t>单击编辑标题</a:t>
            </a:r>
            <a:endParaRPr lang="zh-CN" altLang="en-US" sz="22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="" xmlns:a16="http://schemas.microsoft.com/office/drawing/2014/main" id="{D82E4FC1-9B45-47E7-AF3C-1ADA03FCECBB}"/>
              </a:ext>
            </a:extLst>
          </p:cNvPr>
          <p:cNvSpPr txBox="1"/>
          <p:nvPr/>
        </p:nvSpPr>
        <p:spPr>
          <a:xfrm flipH="1">
            <a:off x="7539065" y="3563632"/>
            <a:ext cx="1692771" cy="346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10000"/>
              </a:lnSpc>
              <a:defRPr sz="24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4200000" scaled="0"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200" b="0">
                <a:solidFill>
                  <a:schemeClr val="tx1">
                    <a:lumMod val="65000"/>
                    <a:lumOff val="35000"/>
                  </a:schemeClr>
                </a:solidFill>
              </a:rPr>
              <a:t>单击编辑标题</a:t>
            </a:r>
            <a:endParaRPr lang="zh-CN" altLang="en-US" sz="22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2" name="文本框 81">
            <a:extLst>
              <a:ext uri="{FF2B5EF4-FFF2-40B4-BE49-F238E27FC236}">
                <a16:creationId xmlns="" xmlns:a16="http://schemas.microsoft.com/office/drawing/2014/main" id="{3D01B03A-8227-4FD9-8BD9-6CB4399351BE}"/>
              </a:ext>
            </a:extLst>
          </p:cNvPr>
          <p:cNvSpPr txBox="1"/>
          <p:nvPr/>
        </p:nvSpPr>
        <p:spPr>
          <a:xfrm flipH="1">
            <a:off x="7539065" y="4173988"/>
            <a:ext cx="1692771" cy="346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10000"/>
              </a:lnSpc>
              <a:defRPr sz="24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4200000" scaled="0"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200" b="0">
                <a:solidFill>
                  <a:schemeClr val="tx1">
                    <a:lumMod val="65000"/>
                    <a:lumOff val="35000"/>
                  </a:schemeClr>
                </a:solidFill>
              </a:rPr>
              <a:t>单击编辑标题</a:t>
            </a:r>
            <a:endParaRPr lang="zh-CN" altLang="en-US" sz="2200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3" name="文本框 82">
            <a:extLst>
              <a:ext uri="{FF2B5EF4-FFF2-40B4-BE49-F238E27FC236}">
                <a16:creationId xmlns="" xmlns:a16="http://schemas.microsoft.com/office/drawing/2014/main" id="{ED3A9D25-251D-4161-A908-191998D723DA}"/>
              </a:ext>
            </a:extLst>
          </p:cNvPr>
          <p:cNvSpPr txBox="1"/>
          <p:nvPr/>
        </p:nvSpPr>
        <p:spPr>
          <a:xfrm flipH="1">
            <a:off x="6960078" y="2346863"/>
            <a:ext cx="330219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>
            <a:extLst>
              <a:ext uri="{FF2B5EF4-FFF2-40B4-BE49-F238E27FC236}">
                <a16:creationId xmlns="" xmlns:a16="http://schemas.microsoft.com/office/drawing/2014/main" id="{466BF596-A0B2-4229-AA55-5FF008D70A3F}"/>
              </a:ext>
            </a:extLst>
          </p:cNvPr>
          <p:cNvSpPr txBox="1"/>
          <p:nvPr/>
        </p:nvSpPr>
        <p:spPr>
          <a:xfrm flipH="1">
            <a:off x="6960078" y="2957219"/>
            <a:ext cx="330219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02</a:t>
            </a:r>
            <a:endParaRPr lang="zh-CN" alt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5" name="文本框 84">
            <a:extLst>
              <a:ext uri="{FF2B5EF4-FFF2-40B4-BE49-F238E27FC236}">
                <a16:creationId xmlns="" xmlns:a16="http://schemas.microsoft.com/office/drawing/2014/main" id="{11F213B9-81CB-4AE3-8AB6-1F0070A29CD8}"/>
              </a:ext>
            </a:extLst>
          </p:cNvPr>
          <p:cNvSpPr txBox="1"/>
          <p:nvPr/>
        </p:nvSpPr>
        <p:spPr>
          <a:xfrm flipH="1">
            <a:off x="6960078" y="3567575"/>
            <a:ext cx="330219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r">
              <a:defRPr sz="2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03</a:t>
            </a:r>
            <a:endParaRPr lang="zh-CN" altLang="en-US" b="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86" name="文本框 85">
            <a:extLst>
              <a:ext uri="{FF2B5EF4-FFF2-40B4-BE49-F238E27FC236}">
                <a16:creationId xmlns="" xmlns:a16="http://schemas.microsoft.com/office/drawing/2014/main" id="{AFA9C08D-850A-49E3-A6A4-E0E795609BCC}"/>
              </a:ext>
            </a:extLst>
          </p:cNvPr>
          <p:cNvSpPr txBox="1"/>
          <p:nvPr/>
        </p:nvSpPr>
        <p:spPr>
          <a:xfrm flipH="1">
            <a:off x="6960078" y="4177931"/>
            <a:ext cx="330219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zh-CN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7" name="直接连接符 86">
            <a:extLst>
              <a:ext uri="{FF2B5EF4-FFF2-40B4-BE49-F238E27FC236}">
                <a16:creationId xmlns="" xmlns:a16="http://schemas.microsoft.com/office/drawing/2014/main" id="{30533FC3-6C3B-44EB-84FA-DA63ED41C821}"/>
              </a:ext>
            </a:extLst>
          </p:cNvPr>
          <p:cNvCxnSpPr>
            <a:cxnSpLocks/>
          </p:cNvCxnSpPr>
          <p:nvPr/>
        </p:nvCxnSpPr>
        <p:spPr>
          <a:xfrm flipH="1">
            <a:off x="7414681" y="2414771"/>
            <a:ext cx="0" cy="202739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直接连接符 87">
            <a:extLst>
              <a:ext uri="{FF2B5EF4-FFF2-40B4-BE49-F238E27FC236}">
                <a16:creationId xmlns="" xmlns:a16="http://schemas.microsoft.com/office/drawing/2014/main" id="{0DC793B5-6DFF-4031-AF7F-7A2ACFCB02F5}"/>
              </a:ext>
            </a:extLst>
          </p:cNvPr>
          <p:cNvCxnSpPr>
            <a:cxnSpLocks/>
          </p:cNvCxnSpPr>
          <p:nvPr/>
        </p:nvCxnSpPr>
        <p:spPr>
          <a:xfrm flipH="1">
            <a:off x="7414681" y="3025127"/>
            <a:ext cx="0" cy="202739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直接连接符 88">
            <a:extLst>
              <a:ext uri="{FF2B5EF4-FFF2-40B4-BE49-F238E27FC236}">
                <a16:creationId xmlns="" xmlns:a16="http://schemas.microsoft.com/office/drawing/2014/main" id="{9ABF121E-422A-4108-865B-9E317F3A25AF}"/>
              </a:ext>
            </a:extLst>
          </p:cNvPr>
          <p:cNvCxnSpPr>
            <a:cxnSpLocks/>
          </p:cNvCxnSpPr>
          <p:nvPr/>
        </p:nvCxnSpPr>
        <p:spPr>
          <a:xfrm flipH="1">
            <a:off x="7414681" y="3635483"/>
            <a:ext cx="0" cy="202739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直接连接符 89">
            <a:extLst>
              <a:ext uri="{FF2B5EF4-FFF2-40B4-BE49-F238E27FC236}">
                <a16:creationId xmlns="" xmlns:a16="http://schemas.microsoft.com/office/drawing/2014/main" id="{D394F8D3-670D-4F10-A631-5A0F5F8F336A}"/>
              </a:ext>
            </a:extLst>
          </p:cNvPr>
          <p:cNvCxnSpPr>
            <a:cxnSpLocks/>
          </p:cNvCxnSpPr>
          <p:nvPr/>
        </p:nvCxnSpPr>
        <p:spPr>
          <a:xfrm flipH="1">
            <a:off x="7414681" y="4245839"/>
            <a:ext cx="0" cy="202739"/>
          </a:xfrm>
          <a:prstGeom prst="line">
            <a:avLst/>
          </a:prstGeom>
          <a:ln w="12700" cap="rnd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合 99">
            <a:extLst>
              <a:ext uri="{FF2B5EF4-FFF2-40B4-BE49-F238E27FC236}">
                <a16:creationId xmlns="" xmlns:a16="http://schemas.microsoft.com/office/drawing/2014/main" id="{C68A5869-6608-4ADC-B72E-1F28561873C5}"/>
              </a:ext>
            </a:extLst>
          </p:cNvPr>
          <p:cNvGrpSpPr/>
          <p:nvPr/>
        </p:nvGrpSpPr>
        <p:grpSpPr>
          <a:xfrm flipH="1">
            <a:off x="11580020" y="372962"/>
            <a:ext cx="221456" cy="179331"/>
            <a:chOff x="1226419" y="339334"/>
            <a:chExt cx="273617" cy="221570"/>
          </a:xfrm>
        </p:grpSpPr>
        <p:sp>
          <p:nvSpPr>
            <p:cNvPr id="101" name="矩形: 圆角 100">
              <a:extLst>
                <a:ext uri="{FF2B5EF4-FFF2-40B4-BE49-F238E27FC236}">
                  <a16:creationId xmlns="" xmlns:a16="http://schemas.microsoft.com/office/drawing/2014/main" id="{0314947B-D3A8-46CD-8875-AD08CE8024BE}"/>
                </a:ext>
              </a:extLst>
            </p:cNvPr>
            <p:cNvSpPr/>
            <p:nvPr/>
          </p:nvSpPr>
          <p:spPr>
            <a:xfrm>
              <a:off x="1226419" y="339334"/>
              <a:ext cx="273617" cy="432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矩形: 圆角 101">
              <a:extLst>
                <a:ext uri="{FF2B5EF4-FFF2-40B4-BE49-F238E27FC236}">
                  <a16:creationId xmlns="" xmlns:a16="http://schemas.microsoft.com/office/drawing/2014/main" id="{BE1A58F6-24FE-4788-8BAE-496FAFABA3E0}"/>
                </a:ext>
              </a:extLst>
            </p:cNvPr>
            <p:cNvSpPr/>
            <p:nvPr/>
          </p:nvSpPr>
          <p:spPr>
            <a:xfrm>
              <a:off x="1226419" y="428519"/>
              <a:ext cx="273617" cy="432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矩形: 圆角 102">
              <a:extLst>
                <a:ext uri="{FF2B5EF4-FFF2-40B4-BE49-F238E27FC236}">
                  <a16:creationId xmlns="" xmlns:a16="http://schemas.microsoft.com/office/drawing/2014/main" id="{5061B1F4-39D0-407C-9DE0-D2602EE94022}"/>
                </a:ext>
              </a:extLst>
            </p:cNvPr>
            <p:cNvSpPr/>
            <p:nvPr/>
          </p:nvSpPr>
          <p:spPr>
            <a:xfrm>
              <a:off x="1226419" y="517704"/>
              <a:ext cx="273617" cy="432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104" name="直接连接符 103">
            <a:extLst>
              <a:ext uri="{FF2B5EF4-FFF2-40B4-BE49-F238E27FC236}">
                <a16:creationId xmlns="" xmlns:a16="http://schemas.microsoft.com/office/drawing/2014/main" id="{96F6FFBC-5DF9-48DA-8F89-53B67179A5BF}"/>
              </a:ext>
            </a:extLst>
          </p:cNvPr>
          <p:cNvCxnSpPr>
            <a:cxnSpLocks/>
          </p:cNvCxnSpPr>
          <p:nvPr/>
        </p:nvCxnSpPr>
        <p:spPr>
          <a:xfrm flipH="1">
            <a:off x="11772901" y="952500"/>
            <a:ext cx="0" cy="372427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矩形 104">
            <a:extLst>
              <a:ext uri="{FF2B5EF4-FFF2-40B4-BE49-F238E27FC236}">
                <a16:creationId xmlns="" xmlns:a16="http://schemas.microsoft.com/office/drawing/2014/main" id="{9A40A0D5-7239-41A4-BD21-1AEB5A4D8F72}"/>
              </a:ext>
            </a:extLst>
          </p:cNvPr>
          <p:cNvSpPr/>
          <p:nvPr/>
        </p:nvSpPr>
        <p:spPr>
          <a:xfrm rot="5400000" flipH="1">
            <a:off x="10880401" y="5579898"/>
            <a:ext cx="169237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800">
                <a:solidFill>
                  <a:schemeClr val="tx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POWERPOINT</a:t>
            </a:r>
            <a:endParaRPr lang="zh-CN" altLang="en-US" sz="800" dirty="0">
              <a:solidFill>
                <a:schemeClr val="tx1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6" name="矩形 105">
            <a:extLst>
              <a:ext uri="{FF2B5EF4-FFF2-40B4-BE49-F238E27FC236}">
                <a16:creationId xmlns="" xmlns:a16="http://schemas.microsoft.com/office/drawing/2014/main" id="{C661079C-3A99-4127-86B8-B8721921BF98}"/>
              </a:ext>
            </a:extLst>
          </p:cNvPr>
          <p:cNvSpPr/>
          <p:nvPr/>
        </p:nvSpPr>
        <p:spPr>
          <a:xfrm flipH="1">
            <a:off x="766763" y="0"/>
            <a:ext cx="5600700" cy="6858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>
            <a:extLst>
              <a:ext uri="{FF2B5EF4-FFF2-40B4-BE49-F238E27FC236}">
                <a16:creationId xmlns="" xmlns:a16="http://schemas.microsoft.com/office/drawing/2014/main" id="{FB5B9649-A3AC-4C1D-8DA1-5F2B3F8F4285}"/>
              </a:ext>
            </a:extLst>
          </p:cNvPr>
          <p:cNvSpPr/>
          <p:nvPr/>
        </p:nvSpPr>
        <p:spPr>
          <a:xfrm>
            <a:off x="766763" y="0"/>
            <a:ext cx="56007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76000"/>
                </a:schemeClr>
              </a:gs>
              <a:gs pos="100000">
                <a:schemeClr val="accent2"/>
              </a:gs>
            </a:gsLst>
            <a:lin ang="81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8" name="矩形 107">
            <a:extLst>
              <a:ext uri="{FF2B5EF4-FFF2-40B4-BE49-F238E27FC236}">
                <a16:creationId xmlns="" xmlns:a16="http://schemas.microsoft.com/office/drawing/2014/main" id="{7B4723AE-2B54-4B0D-B9C7-58494E9C1527}"/>
              </a:ext>
            </a:extLst>
          </p:cNvPr>
          <p:cNvSpPr/>
          <p:nvPr/>
        </p:nvSpPr>
        <p:spPr>
          <a:xfrm>
            <a:off x="982663" y="228822"/>
            <a:ext cx="5168900" cy="6400356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9" name="矩形 108">
            <a:extLst>
              <a:ext uri="{FF2B5EF4-FFF2-40B4-BE49-F238E27FC236}">
                <a16:creationId xmlns="" xmlns:a16="http://schemas.microsoft.com/office/drawing/2014/main" id="{B1E91AA6-6983-40B0-A441-E010F9022198}"/>
              </a:ext>
            </a:extLst>
          </p:cNvPr>
          <p:cNvSpPr/>
          <p:nvPr/>
        </p:nvSpPr>
        <p:spPr>
          <a:xfrm flipH="1">
            <a:off x="2760273" y="1355775"/>
            <a:ext cx="1613680" cy="692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sz="4400" b="1"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endParaRPr lang="zh-CN" altLang="en-US" sz="4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110" name="直接连接符 109">
            <a:extLst>
              <a:ext uri="{FF2B5EF4-FFF2-40B4-BE49-F238E27FC236}">
                <a16:creationId xmlns="" xmlns:a16="http://schemas.microsoft.com/office/drawing/2014/main" id="{8E7FAE16-FC7E-487A-9545-021DF54D3999}"/>
              </a:ext>
            </a:extLst>
          </p:cNvPr>
          <p:cNvCxnSpPr>
            <a:cxnSpLocks/>
          </p:cNvCxnSpPr>
          <p:nvPr/>
        </p:nvCxnSpPr>
        <p:spPr>
          <a:xfrm>
            <a:off x="3567113" y="2301240"/>
            <a:ext cx="0" cy="2461260"/>
          </a:xfrm>
          <a:prstGeom prst="line">
            <a:avLst/>
          </a:prstGeom>
          <a:ln>
            <a:solidFill>
              <a:schemeClr val="bg1">
                <a:alpha val="8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1" name="组合 110">
            <a:extLst>
              <a:ext uri="{FF2B5EF4-FFF2-40B4-BE49-F238E27FC236}">
                <a16:creationId xmlns="" xmlns:a16="http://schemas.microsoft.com/office/drawing/2014/main" id="{0498E81C-1774-4512-AD8E-A3A0C9B51BED}"/>
              </a:ext>
            </a:extLst>
          </p:cNvPr>
          <p:cNvGrpSpPr/>
          <p:nvPr/>
        </p:nvGrpSpPr>
        <p:grpSpPr>
          <a:xfrm>
            <a:off x="3479649" y="4865749"/>
            <a:ext cx="174928" cy="291548"/>
            <a:chOff x="13415115" y="5073222"/>
            <a:chExt cx="1003719" cy="1672865"/>
          </a:xfrm>
          <a:solidFill>
            <a:schemeClr val="bg1">
              <a:alpha val="75000"/>
            </a:schemeClr>
          </a:solidFill>
        </p:grpSpPr>
        <p:sp>
          <p:nvSpPr>
            <p:cNvPr id="112" name="任意多边形: 形状 111">
              <a:extLst>
                <a:ext uri="{FF2B5EF4-FFF2-40B4-BE49-F238E27FC236}">
                  <a16:creationId xmlns="" xmlns:a16="http://schemas.microsoft.com/office/drawing/2014/main" id="{EFD5E059-5716-4BE6-85A1-0E0EF3699063}"/>
                </a:ext>
              </a:extLst>
            </p:cNvPr>
            <p:cNvSpPr/>
            <p:nvPr/>
          </p:nvSpPr>
          <p:spPr>
            <a:xfrm>
              <a:off x="13415115" y="5073222"/>
              <a:ext cx="1003719" cy="1672865"/>
            </a:xfrm>
            <a:custGeom>
              <a:avLst/>
              <a:gdLst>
                <a:gd name="connsiteX0" fmla="*/ 501860 w 1003719"/>
                <a:gd name="connsiteY0" fmla="*/ 0 h 1672865"/>
                <a:gd name="connsiteX1" fmla="*/ 0 w 1003719"/>
                <a:gd name="connsiteY1" fmla="*/ 501926 h 1672865"/>
                <a:gd name="connsiteX2" fmla="*/ 0 w 1003719"/>
                <a:gd name="connsiteY2" fmla="*/ 1170941 h 1672865"/>
                <a:gd name="connsiteX3" fmla="*/ 501860 w 1003719"/>
                <a:gd name="connsiteY3" fmla="*/ 1672866 h 1672865"/>
                <a:gd name="connsiteX4" fmla="*/ 1003719 w 1003719"/>
                <a:gd name="connsiteY4" fmla="*/ 1170941 h 1672865"/>
                <a:gd name="connsiteX5" fmla="*/ 1003719 w 1003719"/>
                <a:gd name="connsiteY5" fmla="*/ 501926 h 1672865"/>
                <a:gd name="connsiteX6" fmla="*/ 501860 w 1003719"/>
                <a:gd name="connsiteY6" fmla="*/ 0 h 1672865"/>
                <a:gd name="connsiteX7" fmla="*/ 903348 w 1003719"/>
                <a:gd name="connsiteY7" fmla="*/ 1171206 h 1672865"/>
                <a:gd name="connsiteX8" fmla="*/ 501860 w 1003719"/>
                <a:gd name="connsiteY8" fmla="*/ 1572498 h 1672865"/>
                <a:gd name="connsiteX9" fmla="*/ 100373 w 1003719"/>
                <a:gd name="connsiteY9" fmla="*/ 1171206 h 1672865"/>
                <a:gd name="connsiteX10" fmla="*/ 100373 w 1003719"/>
                <a:gd name="connsiteY10" fmla="*/ 501665 h 1672865"/>
                <a:gd name="connsiteX11" fmla="*/ 501860 w 1003719"/>
                <a:gd name="connsiteY11" fmla="*/ 100373 h 1672865"/>
                <a:gd name="connsiteX12" fmla="*/ 903348 w 1003719"/>
                <a:gd name="connsiteY12" fmla="*/ 501665 h 1672865"/>
                <a:gd name="connsiteX13" fmla="*/ 903348 w 1003719"/>
                <a:gd name="connsiteY13" fmla="*/ 1171206 h 1672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3719" h="1672865">
                  <a:moveTo>
                    <a:pt x="501860" y="0"/>
                  </a:moveTo>
                  <a:cubicBezTo>
                    <a:pt x="224628" y="0"/>
                    <a:pt x="0" y="224727"/>
                    <a:pt x="0" y="501926"/>
                  </a:cubicBezTo>
                  <a:lnTo>
                    <a:pt x="0" y="1170941"/>
                  </a:lnTo>
                  <a:cubicBezTo>
                    <a:pt x="0" y="1448142"/>
                    <a:pt x="224693" y="1672866"/>
                    <a:pt x="501860" y="1672866"/>
                  </a:cubicBezTo>
                  <a:cubicBezTo>
                    <a:pt x="779093" y="1672866"/>
                    <a:pt x="1003719" y="1448142"/>
                    <a:pt x="1003719" y="1170941"/>
                  </a:cubicBezTo>
                  <a:lnTo>
                    <a:pt x="1003719" y="501926"/>
                  </a:lnTo>
                  <a:cubicBezTo>
                    <a:pt x="1003719" y="224727"/>
                    <a:pt x="779026" y="0"/>
                    <a:pt x="501860" y="0"/>
                  </a:cubicBezTo>
                  <a:close/>
                  <a:moveTo>
                    <a:pt x="903348" y="1171206"/>
                  </a:moveTo>
                  <a:cubicBezTo>
                    <a:pt x="903348" y="1392794"/>
                    <a:pt x="723646" y="1572498"/>
                    <a:pt x="501860" y="1572498"/>
                  </a:cubicBezTo>
                  <a:cubicBezTo>
                    <a:pt x="280108" y="1572498"/>
                    <a:pt x="100373" y="1392727"/>
                    <a:pt x="100373" y="1171206"/>
                  </a:cubicBezTo>
                  <a:lnTo>
                    <a:pt x="100373" y="501665"/>
                  </a:lnTo>
                  <a:cubicBezTo>
                    <a:pt x="100373" y="280009"/>
                    <a:pt x="280076" y="100373"/>
                    <a:pt x="501860" y="100373"/>
                  </a:cubicBezTo>
                  <a:cubicBezTo>
                    <a:pt x="723613" y="100373"/>
                    <a:pt x="903348" y="280142"/>
                    <a:pt x="903348" y="501665"/>
                  </a:cubicBezTo>
                  <a:lnTo>
                    <a:pt x="903348" y="1171206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="" xmlns:a16="http://schemas.microsoft.com/office/drawing/2014/main" id="{25F735ED-B298-4D2A-86BA-EEFCF8FCF7A5}"/>
                </a:ext>
              </a:extLst>
            </p:cNvPr>
            <p:cNvSpPr/>
            <p:nvPr/>
          </p:nvSpPr>
          <p:spPr>
            <a:xfrm>
              <a:off x="13850060" y="5374339"/>
              <a:ext cx="133828" cy="334571"/>
            </a:xfrm>
            <a:custGeom>
              <a:avLst/>
              <a:gdLst>
                <a:gd name="connsiteX0" fmla="*/ 0 w 133828"/>
                <a:gd name="connsiteY0" fmla="*/ 66913 h 334571"/>
                <a:gd name="connsiteX1" fmla="*/ 66914 w 133828"/>
                <a:gd name="connsiteY1" fmla="*/ 0 h 334571"/>
                <a:gd name="connsiteX2" fmla="*/ 66914 w 133828"/>
                <a:gd name="connsiteY2" fmla="*/ 0 h 334571"/>
                <a:gd name="connsiteX3" fmla="*/ 133829 w 133828"/>
                <a:gd name="connsiteY3" fmla="*/ 66913 h 334571"/>
                <a:gd name="connsiteX4" fmla="*/ 133829 w 133828"/>
                <a:gd name="connsiteY4" fmla="*/ 267658 h 334571"/>
                <a:gd name="connsiteX5" fmla="*/ 66914 w 133828"/>
                <a:gd name="connsiteY5" fmla="*/ 334571 h 334571"/>
                <a:gd name="connsiteX6" fmla="*/ 66914 w 133828"/>
                <a:gd name="connsiteY6" fmla="*/ 334571 h 334571"/>
                <a:gd name="connsiteX7" fmla="*/ 0 w 133828"/>
                <a:gd name="connsiteY7" fmla="*/ 267658 h 334571"/>
                <a:gd name="connsiteX8" fmla="*/ 0 w 133828"/>
                <a:gd name="connsiteY8" fmla="*/ 66913 h 33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828" h="334571">
                  <a:moveTo>
                    <a:pt x="0" y="66913"/>
                  </a:moveTo>
                  <a:cubicBezTo>
                    <a:pt x="0" y="29926"/>
                    <a:pt x="29702" y="0"/>
                    <a:pt x="66914" y="0"/>
                  </a:cubicBezTo>
                  <a:lnTo>
                    <a:pt x="66914" y="0"/>
                  </a:lnTo>
                  <a:cubicBezTo>
                    <a:pt x="103866" y="0"/>
                    <a:pt x="133829" y="29667"/>
                    <a:pt x="133829" y="66913"/>
                  </a:cubicBezTo>
                  <a:lnTo>
                    <a:pt x="133829" y="267658"/>
                  </a:lnTo>
                  <a:cubicBezTo>
                    <a:pt x="133829" y="304578"/>
                    <a:pt x="104127" y="334571"/>
                    <a:pt x="66914" y="334571"/>
                  </a:cubicBezTo>
                  <a:lnTo>
                    <a:pt x="66914" y="334571"/>
                  </a:lnTo>
                  <a:cubicBezTo>
                    <a:pt x="29961" y="334571"/>
                    <a:pt x="0" y="304839"/>
                    <a:pt x="0" y="267658"/>
                  </a:cubicBezTo>
                  <a:lnTo>
                    <a:pt x="0" y="66913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  <p:grpSp>
        <p:nvGrpSpPr>
          <p:cNvPr id="115" name="组合 114">
            <a:extLst>
              <a:ext uri="{FF2B5EF4-FFF2-40B4-BE49-F238E27FC236}">
                <a16:creationId xmlns="" xmlns:a16="http://schemas.microsoft.com/office/drawing/2014/main" id="{4FE5655B-F124-4A2E-B397-DF5B6164ED03}"/>
              </a:ext>
            </a:extLst>
          </p:cNvPr>
          <p:cNvGrpSpPr/>
          <p:nvPr/>
        </p:nvGrpSpPr>
        <p:grpSpPr>
          <a:xfrm flipH="1">
            <a:off x="7005931" y="6339338"/>
            <a:ext cx="714537" cy="84249"/>
            <a:chOff x="4667035" y="6208556"/>
            <a:chExt cx="806827" cy="95131"/>
          </a:xfrm>
        </p:grpSpPr>
        <p:sp>
          <p:nvSpPr>
            <p:cNvPr id="116" name="椭圆 115">
              <a:extLst>
                <a:ext uri="{FF2B5EF4-FFF2-40B4-BE49-F238E27FC236}">
                  <a16:creationId xmlns="" xmlns:a16="http://schemas.microsoft.com/office/drawing/2014/main" id="{BF8BF8A5-CA2D-41FC-A2E7-6CA3CDF6C2C9}"/>
                </a:ext>
              </a:extLst>
            </p:cNvPr>
            <p:cNvSpPr/>
            <p:nvPr/>
          </p:nvSpPr>
          <p:spPr>
            <a:xfrm rot="16200000">
              <a:off x="4667035" y="6208556"/>
              <a:ext cx="95131" cy="95131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>
              <a:extLst>
                <a:ext uri="{FF2B5EF4-FFF2-40B4-BE49-F238E27FC236}">
                  <a16:creationId xmlns="" xmlns:a16="http://schemas.microsoft.com/office/drawing/2014/main" id="{5F64E6FA-CF37-4B5A-B8A0-51B1CC3F6663}"/>
                </a:ext>
              </a:extLst>
            </p:cNvPr>
            <p:cNvSpPr/>
            <p:nvPr/>
          </p:nvSpPr>
          <p:spPr>
            <a:xfrm rot="16200000">
              <a:off x="4904267" y="6208556"/>
              <a:ext cx="95131" cy="95131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椭圆 117">
              <a:extLst>
                <a:ext uri="{FF2B5EF4-FFF2-40B4-BE49-F238E27FC236}">
                  <a16:creationId xmlns="" xmlns:a16="http://schemas.microsoft.com/office/drawing/2014/main" id="{FAC2FE8E-9830-4AA7-B40B-3BC994454799}"/>
                </a:ext>
              </a:extLst>
            </p:cNvPr>
            <p:cNvSpPr/>
            <p:nvPr/>
          </p:nvSpPr>
          <p:spPr>
            <a:xfrm rot="16200000">
              <a:off x="5141499" y="6208556"/>
              <a:ext cx="95131" cy="95131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椭圆 118">
              <a:extLst>
                <a:ext uri="{FF2B5EF4-FFF2-40B4-BE49-F238E27FC236}">
                  <a16:creationId xmlns="" xmlns:a16="http://schemas.microsoft.com/office/drawing/2014/main" id="{AFA8ACEA-3CA0-4C99-B9A8-B404C92B1B51}"/>
                </a:ext>
              </a:extLst>
            </p:cNvPr>
            <p:cNvSpPr/>
            <p:nvPr/>
          </p:nvSpPr>
          <p:spPr>
            <a:xfrm rot="16200000">
              <a:off x="5378731" y="6208556"/>
              <a:ext cx="95131" cy="95131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82785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矩形: 圆角 92">
            <a:extLst>
              <a:ext uri="{FF2B5EF4-FFF2-40B4-BE49-F238E27FC236}">
                <a16:creationId xmlns="" xmlns:a16="http://schemas.microsoft.com/office/drawing/2014/main" id="{C71FAB5E-ED67-482B-B9EC-B4F7D2E91E50}"/>
              </a:ext>
            </a:extLst>
          </p:cNvPr>
          <p:cNvSpPr/>
          <p:nvPr/>
        </p:nvSpPr>
        <p:spPr>
          <a:xfrm>
            <a:off x="5300663" y="2078820"/>
            <a:ext cx="4945379" cy="70139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6350">
            <a:noFill/>
          </a:ln>
          <a:effectLst>
            <a:outerShdw blurRad="406400" dist="177800" dir="5400000" sx="90000" sy="9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67" name="矩形 66">
            <a:extLst>
              <a:ext uri="{FF2B5EF4-FFF2-40B4-BE49-F238E27FC236}">
                <a16:creationId xmlns="" xmlns:a16="http://schemas.microsoft.com/office/drawing/2014/main" id="{764F540B-FB22-4D25-8118-B80AEFDBFB35}"/>
              </a:ext>
            </a:extLst>
          </p:cNvPr>
          <p:cNvSpPr/>
          <p:nvPr/>
        </p:nvSpPr>
        <p:spPr>
          <a:xfrm flipH="1">
            <a:off x="766763" y="0"/>
            <a:ext cx="5600700" cy="6858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3AC6D0DE-93C1-4DCE-9026-79E82B2E9124}"/>
              </a:ext>
            </a:extLst>
          </p:cNvPr>
          <p:cNvGrpSpPr/>
          <p:nvPr/>
        </p:nvGrpSpPr>
        <p:grpSpPr>
          <a:xfrm flipH="1">
            <a:off x="11580020" y="372962"/>
            <a:ext cx="221456" cy="179331"/>
            <a:chOff x="1226419" y="339334"/>
            <a:chExt cx="273617" cy="221570"/>
          </a:xfrm>
        </p:grpSpPr>
        <p:sp>
          <p:nvSpPr>
            <p:cNvPr id="69" name="矩形: 圆角 68">
              <a:extLst>
                <a:ext uri="{FF2B5EF4-FFF2-40B4-BE49-F238E27FC236}">
                  <a16:creationId xmlns="" xmlns:a16="http://schemas.microsoft.com/office/drawing/2014/main" id="{5AC85E1C-027E-4AAB-A90D-2A2F9ABB5025}"/>
                </a:ext>
              </a:extLst>
            </p:cNvPr>
            <p:cNvSpPr/>
            <p:nvPr/>
          </p:nvSpPr>
          <p:spPr>
            <a:xfrm>
              <a:off x="1226419" y="339334"/>
              <a:ext cx="273617" cy="432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: 圆角 69">
              <a:extLst>
                <a:ext uri="{FF2B5EF4-FFF2-40B4-BE49-F238E27FC236}">
                  <a16:creationId xmlns="" xmlns:a16="http://schemas.microsoft.com/office/drawing/2014/main" id="{57F91B5B-5281-4275-A3D8-0554FBF16B13}"/>
                </a:ext>
              </a:extLst>
            </p:cNvPr>
            <p:cNvSpPr/>
            <p:nvPr/>
          </p:nvSpPr>
          <p:spPr>
            <a:xfrm>
              <a:off x="1226419" y="428519"/>
              <a:ext cx="273617" cy="432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: 圆角 70">
              <a:extLst>
                <a:ext uri="{FF2B5EF4-FFF2-40B4-BE49-F238E27FC236}">
                  <a16:creationId xmlns="" xmlns:a16="http://schemas.microsoft.com/office/drawing/2014/main" id="{4AEEB1CA-173C-49E8-B5D1-A4B58AE07F86}"/>
                </a:ext>
              </a:extLst>
            </p:cNvPr>
            <p:cNvSpPr/>
            <p:nvPr/>
          </p:nvSpPr>
          <p:spPr>
            <a:xfrm>
              <a:off x="1226419" y="517704"/>
              <a:ext cx="273617" cy="432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2" name="直接连接符 71">
            <a:extLst>
              <a:ext uri="{FF2B5EF4-FFF2-40B4-BE49-F238E27FC236}">
                <a16:creationId xmlns="" xmlns:a16="http://schemas.microsoft.com/office/drawing/2014/main" id="{F1B4DC7F-0D98-4CF4-9976-71C6D6490C16}"/>
              </a:ext>
            </a:extLst>
          </p:cNvPr>
          <p:cNvCxnSpPr>
            <a:cxnSpLocks/>
          </p:cNvCxnSpPr>
          <p:nvPr/>
        </p:nvCxnSpPr>
        <p:spPr>
          <a:xfrm flipH="1">
            <a:off x="11772901" y="952500"/>
            <a:ext cx="0" cy="372427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组合 72">
            <a:extLst>
              <a:ext uri="{FF2B5EF4-FFF2-40B4-BE49-F238E27FC236}">
                <a16:creationId xmlns="" xmlns:a16="http://schemas.microsoft.com/office/drawing/2014/main" id="{F6984C84-1995-4974-B14B-4B312D3C2C51}"/>
              </a:ext>
            </a:extLst>
          </p:cNvPr>
          <p:cNvGrpSpPr/>
          <p:nvPr/>
        </p:nvGrpSpPr>
        <p:grpSpPr>
          <a:xfrm flipH="1">
            <a:off x="7005931" y="6339338"/>
            <a:ext cx="714537" cy="84249"/>
            <a:chOff x="4667035" y="6208556"/>
            <a:chExt cx="806827" cy="95131"/>
          </a:xfrm>
        </p:grpSpPr>
        <p:sp>
          <p:nvSpPr>
            <p:cNvPr id="74" name="椭圆 73">
              <a:extLst>
                <a:ext uri="{FF2B5EF4-FFF2-40B4-BE49-F238E27FC236}">
                  <a16:creationId xmlns="" xmlns:a16="http://schemas.microsoft.com/office/drawing/2014/main" id="{E6DB9ECF-F1F6-48F4-BF23-0F1938096BC2}"/>
                </a:ext>
              </a:extLst>
            </p:cNvPr>
            <p:cNvSpPr/>
            <p:nvPr/>
          </p:nvSpPr>
          <p:spPr>
            <a:xfrm rot="16200000">
              <a:off x="4667035" y="6208556"/>
              <a:ext cx="95131" cy="95131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椭圆 74">
              <a:extLst>
                <a:ext uri="{FF2B5EF4-FFF2-40B4-BE49-F238E27FC236}">
                  <a16:creationId xmlns="" xmlns:a16="http://schemas.microsoft.com/office/drawing/2014/main" id="{21EB8467-6849-4248-B916-88646DD54F20}"/>
                </a:ext>
              </a:extLst>
            </p:cNvPr>
            <p:cNvSpPr/>
            <p:nvPr/>
          </p:nvSpPr>
          <p:spPr>
            <a:xfrm rot="16200000">
              <a:off x="4904267" y="6208556"/>
              <a:ext cx="95131" cy="95131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椭圆 75">
              <a:extLst>
                <a:ext uri="{FF2B5EF4-FFF2-40B4-BE49-F238E27FC236}">
                  <a16:creationId xmlns="" xmlns:a16="http://schemas.microsoft.com/office/drawing/2014/main" id="{D35BE548-DF35-4F5C-8D32-2113C11524B3}"/>
                </a:ext>
              </a:extLst>
            </p:cNvPr>
            <p:cNvSpPr/>
            <p:nvPr/>
          </p:nvSpPr>
          <p:spPr>
            <a:xfrm rot="16200000">
              <a:off x="5141499" y="6208556"/>
              <a:ext cx="95131" cy="95131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椭圆 76">
              <a:extLst>
                <a:ext uri="{FF2B5EF4-FFF2-40B4-BE49-F238E27FC236}">
                  <a16:creationId xmlns="" xmlns:a16="http://schemas.microsoft.com/office/drawing/2014/main" id="{3D475F99-5059-440A-A19B-36703D8AFB68}"/>
                </a:ext>
              </a:extLst>
            </p:cNvPr>
            <p:cNvSpPr/>
            <p:nvPr/>
          </p:nvSpPr>
          <p:spPr>
            <a:xfrm rot="16200000">
              <a:off x="5378731" y="6208556"/>
              <a:ext cx="95131" cy="95131"/>
            </a:xfrm>
            <a:prstGeom prst="ellipse">
              <a:avLst/>
            </a:prstGeom>
            <a:solidFill>
              <a:schemeClr val="accent1"/>
            </a:solidFill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E6285C32-5BCC-46D5-AAC6-7FB268F99711}"/>
              </a:ext>
            </a:extLst>
          </p:cNvPr>
          <p:cNvSpPr/>
          <p:nvPr/>
        </p:nvSpPr>
        <p:spPr>
          <a:xfrm rot="5400000" flipH="1">
            <a:off x="10880401" y="5579898"/>
            <a:ext cx="169237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800">
                <a:solidFill>
                  <a:schemeClr val="tx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POWERPOINT</a:t>
            </a:r>
            <a:endParaRPr lang="zh-CN" altLang="en-US" sz="800" dirty="0">
              <a:solidFill>
                <a:schemeClr val="tx1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F4397AB-72D4-4F1C-AD35-92D851400EFD}"/>
              </a:ext>
            </a:extLst>
          </p:cNvPr>
          <p:cNvSpPr txBox="1"/>
          <p:nvPr/>
        </p:nvSpPr>
        <p:spPr>
          <a:xfrm flipH="1">
            <a:off x="7638746" y="2209039"/>
            <a:ext cx="2154436" cy="44095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10000"/>
              </a:lnSpc>
              <a:defRPr sz="48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4200000" scaled="0"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800">
                <a:solidFill>
                  <a:schemeClr val="bg1"/>
                </a:solidFill>
              </a:rPr>
              <a:t>单击编辑标题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FE368F15-180E-4698-B67E-FC677646059F}"/>
              </a:ext>
            </a:extLst>
          </p:cNvPr>
          <p:cNvSpPr txBox="1"/>
          <p:nvPr/>
        </p:nvSpPr>
        <p:spPr>
          <a:xfrm flipH="1">
            <a:off x="6906098" y="2214073"/>
            <a:ext cx="442429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AF179BD5-14A7-41A4-A8DE-8836449B8A40}"/>
              </a:ext>
            </a:extLst>
          </p:cNvPr>
          <p:cNvCxnSpPr>
            <a:cxnSpLocks/>
          </p:cNvCxnSpPr>
          <p:nvPr/>
        </p:nvCxnSpPr>
        <p:spPr>
          <a:xfrm flipH="1">
            <a:off x="7493637" y="2311256"/>
            <a:ext cx="0" cy="236521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110066CA-3AB5-4971-8B04-688724B10A7A}"/>
              </a:ext>
            </a:extLst>
          </p:cNvPr>
          <p:cNvSpPr txBox="1"/>
          <p:nvPr/>
        </p:nvSpPr>
        <p:spPr>
          <a:xfrm flipH="1">
            <a:off x="7539065" y="3063585"/>
            <a:ext cx="1692771" cy="346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10000"/>
              </a:lnSpc>
              <a:defRPr sz="24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4200000" scaled="0"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200" b="0">
                <a:solidFill>
                  <a:schemeClr val="bg1">
                    <a:lumMod val="85000"/>
                  </a:schemeClr>
                </a:solidFill>
              </a:rPr>
              <a:t>单击编辑标题</a:t>
            </a:r>
            <a:endParaRPr lang="zh-CN" altLang="en-US" sz="2200" b="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DE82A4-7D76-4322-B234-58B239689C11}"/>
              </a:ext>
            </a:extLst>
          </p:cNvPr>
          <p:cNvSpPr txBox="1"/>
          <p:nvPr/>
        </p:nvSpPr>
        <p:spPr>
          <a:xfrm flipH="1">
            <a:off x="6960078" y="3067528"/>
            <a:ext cx="330219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0" dirty="0">
                <a:solidFill>
                  <a:schemeClr val="bg1">
                    <a:lumMod val="85000"/>
                  </a:schemeClr>
                </a:solidFill>
              </a:rPr>
              <a:t>02</a:t>
            </a:r>
            <a:endParaRPr lang="zh-CN" altLang="en-US" b="0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786A12BA-ADE4-4468-803C-A97318A19F4E}"/>
              </a:ext>
            </a:extLst>
          </p:cNvPr>
          <p:cNvCxnSpPr>
            <a:cxnSpLocks/>
          </p:cNvCxnSpPr>
          <p:nvPr/>
        </p:nvCxnSpPr>
        <p:spPr>
          <a:xfrm flipH="1">
            <a:off x="7414681" y="3135436"/>
            <a:ext cx="0" cy="202739"/>
          </a:xfrm>
          <a:prstGeom prst="line">
            <a:avLst/>
          </a:prstGeom>
          <a:ln w="12700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3796B1E-0E19-42CC-BAC3-55ADEDD7FF3D}"/>
              </a:ext>
            </a:extLst>
          </p:cNvPr>
          <p:cNvSpPr txBox="1"/>
          <p:nvPr/>
        </p:nvSpPr>
        <p:spPr>
          <a:xfrm flipH="1">
            <a:off x="7539065" y="3612981"/>
            <a:ext cx="1692771" cy="346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10000"/>
              </a:lnSpc>
              <a:defRPr sz="24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4200000" scaled="0"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200" b="0">
                <a:solidFill>
                  <a:schemeClr val="bg1">
                    <a:lumMod val="85000"/>
                  </a:schemeClr>
                </a:solidFill>
              </a:rPr>
              <a:t>单击编辑标题</a:t>
            </a:r>
            <a:endParaRPr lang="zh-CN" altLang="en-US" sz="2200" b="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5880CBF-3C0E-4027-B2E1-C5AEC2AEE411}"/>
              </a:ext>
            </a:extLst>
          </p:cNvPr>
          <p:cNvSpPr txBox="1"/>
          <p:nvPr/>
        </p:nvSpPr>
        <p:spPr>
          <a:xfrm flipH="1">
            <a:off x="6960078" y="3616924"/>
            <a:ext cx="330219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r">
              <a:defRPr sz="2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0" dirty="0">
                <a:solidFill>
                  <a:schemeClr val="bg1">
                    <a:lumMod val="85000"/>
                  </a:schemeClr>
                </a:solidFill>
              </a:rPr>
              <a:t>03</a:t>
            </a:r>
            <a:endParaRPr lang="zh-CN" altLang="en-US" b="0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8C1F65E6-978F-4012-98DD-DB9DC48E3657}"/>
              </a:ext>
            </a:extLst>
          </p:cNvPr>
          <p:cNvCxnSpPr>
            <a:cxnSpLocks/>
          </p:cNvCxnSpPr>
          <p:nvPr/>
        </p:nvCxnSpPr>
        <p:spPr>
          <a:xfrm flipH="1">
            <a:off x="7414681" y="3684832"/>
            <a:ext cx="0" cy="202739"/>
          </a:xfrm>
          <a:prstGeom prst="line">
            <a:avLst/>
          </a:prstGeom>
          <a:ln w="12700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40C888C-1BBE-452F-8B94-4073033521BE}"/>
              </a:ext>
            </a:extLst>
          </p:cNvPr>
          <p:cNvSpPr txBox="1"/>
          <p:nvPr/>
        </p:nvSpPr>
        <p:spPr>
          <a:xfrm flipH="1">
            <a:off x="7539065" y="4162377"/>
            <a:ext cx="1692771" cy="346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10000"/>
              </a:lnSpc>
              <a:defRPr sz="24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4200000" scaled="0"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200" b="0">
                <a:solidFill>
                  <a:schemeClr val="bg1">
                    <a:lumMod val="85000"/>
                  </a:schemeClr>
                </a:solidFill>
              </a:rPr>
              <a:t>单击编辑标题</a:t>
            </a:r>
            <a:endParaRPr lang="zh-CN" altLang="en-US" sz="2200" b="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3CAF96-D377-4D53-A914-6EAE2047E911}"/>
              </a:ext>
            </a:extLst>
          </p:cNvPr>
          <p:cNvSpPr txBox="1"/>
          <p:nvPr/>
        </p:nvSpPr>
        <p:spPr>
          <a:xfrm flipH="1">
            <a:off x="6960078" y="4166320"/>
            <a:ext cx="330219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zh-CN" sz="2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2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2368F2F5-3EAF-4F39-8D32-1D2BD1572BBF}"/>
              </a:ext>
            </a:extLst>
          </p:cNvPr>
          <p:cNvCxnSpPr>
            <a:cxnSpLocks/>
          </p:cNvCxnSpPr>
          <p:nvPr/>
        </p:nvCxnSpPr>
        <p:spPr>
          <a:xfrm flipH="1">
            <a:off x="7414681" y="4234228"/>
            <a:ext cx="0" cy="202739"/>
          </a:xfrm>
          <a:prstGeom prst="line">
            <a:avLst/>
          </a:prstGeom>
          <a:ln w="12700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7C8F23CC-65C1-4EF9-BEC8-31D435F10B26}"/>
              </a:ext>
            </a:extLst>
          </p:cNvPr>
          <p:cNvSpPr/>
          <p:nvPr/>
        </p:nvSpPr>
        <p:spPr>
          <a:xfrm>
            <a:off x="766763" y="0"/>
            <a:ext cx="56007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76000"/>
                </a:schemeClr>
              </a:gs>
              <a:gs pos="100000">
                <a:schemeClr val="accent2"/>
              </a:gs>
            </a:gsLst>
            <a:lin ang="81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矩形 57">
            <a:extLst>
              <a:ext uri="{FF2B5EF4-FFF2-40B4-BE49-F238E27FC236}">
                <a16:creationId xmlns="" xmlns:a16="http://schemas.microsoft.com/office/drawing/2014/main" id="{E934317A-E1FA-4AD7-87F7-91C117223B4C}"/>
              </a:ext>
            </a:extLst>
          </p:cNvPr>
          <p:cNvSpPr/>
          <p:nvPr/>
        </p:nvSpPr>
        <p:spPr>
          <a:xfrm>
            <a:off x="982663" y="228822"/>
            <a:ext cx="5168900" cy="6400356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" name="矩形 90">
            <a:extLst>
              <a:ext uri="{FF2B5EF4-FFF2-40B4-BE49-F238E27FC236}">
                <a16:creationId xmlns="" xmlns:a16="http://schemas.microsoft.com/office/drawing/2014/main" id="{57A61120-1E11-4259-AF7B-6B9B320DE075}"/>
              </a:ext>
            </a:extLst>
          </p:cNvPr>
          <p:cNvSpPr/>
          <p:nvPr/>
        </p:nvSpPr>
        <p:spPr>
          <a:xfrm flipH="1">
            <a:off x="2760273" y="1355775"/>
            <a:ext cx="1613680" cy="692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sz="4400" b="1"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endParaRPr lang="zh-CN" altLang="en-US" sz="4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="" xmlns:a16="http://schemas.microsoft.com/office/drawing/2014/main" id="{E70E7E3F-3B3A-4A71-A243-3462A4EE8B88}"/>
              </a:ext>
            </a:extLst>
          </p:cNvPr>
          <p:cNvCxnSpPr>
            <a:cxnSpLocks/>
          </p:cNvCxnSpPr>
          <p:nvPr/>
        </p:nvCxnSpPr>
        <p:spPr>
          <a:xfrm>
            <a:off x="3567113" y="2301240"/>
            <a:ext cx="0" cy="2461260"/>
          </a:xfrm>
          <a:prstGeom prst="line">
            <a:avLst/>
          </a:prstGeom>
          <a:ln>
            <a:solidFill>
              <a:schemeClr val="bg1">
                <a:alpha val="8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BE1900D0-445A-485C-80B6-C38F1FBC0134}"/>
              </a:ext>
            </a:extLst>
          </p:cNvPr>
          <p:cNvGrpSpPr/>
          <p:nvPr/>
        </p:nvGrpSpPr>
        <p:grpSpPr>
          <a:xfrm>
            <a:off x="3479649" y="4865749"/>
            <a:ext cx="174928" cy="291548"/>
            <a:chOff x="13415115" y="5073222"/>
            <a:chExt cx="1003719" cy="1672865"/>
          </a:xfrm>
          <a:solidFill>
            <a:schemeClr val="bg1">
              <a:alpha val="75000"/>
            </a:schemeClr>
          </a:solidFill>
        </p:grpSpPr>
        <p:sp>
          <p:nvSpPr>
            <p:cNvPr id="65" name="任意多边形: 形状 64">
              <a:extLst>
                <a:ext uri="{FF2B5EF4-FFF2-40B4-BE49-F238E27FC236}">
                  <a16:creationId xmlns="" xmlns:a16="http://schemas.microsoft.com/office/drawing/2014/main" id="{B73B84E5-EEF9-47B3-B830-15C504420966}"/>
                </a:ext>
              </a:extLst>
            </p:cNvPr>
            <p:cNvSpPr/>
            <p:nvPr/>
          </p:nvSpPr>
          <p:spPr>
            <a:xfrm>
              <a:off x="13415115" y="5073222"/>
              <a:ext cx="1003719" cy="1672865"/>
            </a:xfrm>
            <a:custGeom>
              <a:avLst/>
              <a:gdLst>
                <a:gd name="connsiteX0" fmla="*/ 501860 w 1003719"/>
                <a:gd name="connsiteY0" fmla="*/ 0 h 1672865"/>
                <a:gd name="connsiteX1" fmla="*/ 0 w 1003719"/>
                <a:gd name="connsiteY1" fmla="*/ 501926 h 1672865"/>
                <a:gd name="connsiteX2" fmla="*/ 0 w 1003719"/>
                <a:gd name="connsiteY2" fmla="*/ 1170941 h 1672865"/>
                <a:gd name="connsiteX3" fmla="*/ 501860 w 1003719"/>
                <a:gd name="connsiteY3" fmla="*/ 1672866 h 1672865"/>
                <a:gd name="connsiteX4" fmla="*/ 1003719 w 1003719"/>
                <a:gd name="connsiteY4" fmla="*/ 1170941 h 1672865"/>
                <a:gd name="connsiteX5" fmla="*/ 1003719 w 1003719"/>
                <a:gd name="connsiteY5" fmla="*/ 501926 h 1672865"/>
                <a:gd name="connsiteX6" fmla="*/ 501860 w 1003719"/>
                <a:gd name="connsiteY6" fmla="*/ 0 h 1672865"/>
                <a:gd name="connsiteX7" fmla="*/ 903348 w 1003719"/>
                <a:gd name="connsiteY7" fmla="*/ 1171206 h 1672865"/>
                <a:gd name="connsiteX8" fmla="*/ 501860 w 1003719"/>
                <a:gd name="connsiteY8" fmla="*/ 1572498 h 1672865"/>
                <a:gd name="connsiteX9" fmla="*/ 100373 w 1003719"/>
                <a:gd name="connsiteY9" fmla="*/ 1171206 h 1672865"/>
                <a:gd name="connsiteX10" fmla="*/ 100373 w 1003719"/>
                <a:gd name="connsiteY10" fmla="*/ 501665 h 1672865"/>
                <a:gd name="connsiteX11" fmla="*/ 501860 w 1003719"/>
                <a:gd name="connsiteY11" fmla="*/ 100373 h 1672865"/>
                <a:gd name="connsiteX12" fmla="*/ 903348 w 1003719"/>
                <a:gd name="connsiteY12" fmla="*/ 501665 h 1672865"/>
                <a:gd name="connsiteX13" fmla="*/ 903348 w 1003719"/>
                <a:gd name="connsiteY13" fmla="*/ 1171206 h 1672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3719" h="1672865">
                  <a:moveTo>
                    <a:pt x="501860" y="0"/>
                  </a:moveTo>
                  <a:cubicBezTo>
                    <a:pt x="224628" y="0"/>
                    <a:pt x="0" y="224727"/>
                    <a:pt x="0" y="501926"/>
                  </a:cubicBezTo>
                  <a:lnTo>
                    <a:pt x="0" y="1170941"/>
                  </a:lnTo>
                  <a:cubicBezTo>
                    <a:pt x="0" y="1448142"/>
                    <a:pt x="224693" y="1672866"/>
                    <a:pt x="501860" y="1672866"/>
                  </a:cubicBezTo>
                  <a:cubicBezTo>
                    <a:pt x="779093" y="1672866"/>
                    <a:pt x="1003719" y="1448142"/>
                    <a:pt x="1003719" y="1170941"/>
                  </a:cubicBezTo>
                  <a:lnTo>
                    <a:pt x="1003719" y="501926"/>
                  </a:lnTo>
                  <a:cubicBezTo>
                    <a:pt x="1003719" y="224727"/>
                    <a:pt x="779026" y="0"/>
                    <a:pt x="501860" y="0"/>
                  </a:cubicBezTo>
                  <a:close/>
                  <a:moveTo>
                    <a:pt x="903348" y="1171206"/>
                  </a:moveTo>
                  <a:cubicBezTo>
                    <a:pt x="903348" y="1392794"/>
                    <a:pt x="723646" y="1572498"/>
                    <a:pt x="501860" y="1572498"/>
                  </a:cubicBezTo>
                  <a:cubicBezTo>
                    <a:pt x="280108" y="1572498"/>
                    <a:pt x="100373" y="1392727"/>
                    <a:pt x="100373" y="1171206"/>
                  </a:cubicBezTo>
                  <a:lnTo>
                    <a:pt x="100373" y="501665"/>
                  </a:lnTo>
                  <a:cubicBezTo>
                    <a:pt x="100373" y="280009"/>
                    <a:pt x="280076" y="100373"/>
                    <a:pt x="501860" y="100373"/>
                  </a:cubicBezTo>
                  <a:cubicBezTo>
                    <a:pt x="723613" y="100373"/>
                    <a:pt x="903348" y="280142"/>
                    <a:pt x="903348" y="501665"/>
                  </a:cubicBezTo>
                  <a:lnTo>
                    <a:pt x="903348" y="1171206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="" xmlns:a16="http://schemas.microsoft.com/office/drawing/2014/main" id="{4131D3D8-364B-4ED8-8DE6-41BC570906A8}"/>
                </a:ext>
              </a:extLst>
            </p:cNvPr>
            <p:cNvSpPr/>
            <p:nvPr/>
          </p:nvSpPr>
          <p:spPr>
            <a:xfrm>
              <a:off x="13850060" y="5374339"/>
              <a:ext cx="133828" cy="334571"/>
            </a:xfrm>
            <a:custGeom>
              <a:avLst/>
              <a:gdLst>
                <a:gd name="connsiteX0" fmla="*/ 0 w 133828"/>
                <a:gd name="connsiteY0" fmla="*/ 66913 h 334571"/>
                <a:gd name="connsiteX1" fmla="*/ 66914 w 133828"/>
                <a:gd name="connsiteY1" fmla="*/ 0 h 334571"/>
                <a:gd name="connsiteX2" fmla="*/ 66914 w 133828"/>
                <a:gd name="connsiteY2" fmla="*/ 0 h 334571"/>
                <a:gd name="connsiteX3" fmla="*/ 133829 w 133828"/>
                <a:gd name="connsiteY3" fmla="*/ 66913 h 334571"/>
                <a:gd name="connsiteX4" fmla="*/ 133829 w 133828"/>
                <a:gd name="connsiteY4" fmla="*/ 267658 h 334571"/>
                <a:gd name="connsiteX5" fmla="*/ 66914 w 133828"/>
                <a:gd name="connsiteY5" fmla="*/ 334571 h 334571"/>
                <a:gd name="connsiteX6" fmla="*/ 66914 w 133828"/>
                <a:gd name="connsiteY6" fmla="*/ 334571 h 334571"/>
                <a:gd name="connsiteX7" fmla="*/ 0 w 133828"/>
                <a:gd name="connsiteY7" fmla="*/ 267658 h 334571"/>
                <a:gd name="connsiteX8" fmla="*/ 0 w 133828"/>
                <a:gd name="connsiteY8" fmla="*/ 66913 h 33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828" h="334571">
                  <a:moveTo>
                    <a:pt x="0" y="66913"/>
                  </a:moveTo>
                  <a:cubicBezTo>
                    <a:pt x="0" y="29926"/>
                    <a:pt x="29702" y="0"/>
                    <a:pt x="66914" y="0"/>
                  </a:cubicBezTo>
                  <a:lnTo>
                    <a:pt x="66914" y="0"/>
                  </a:lnTo>
                  <a:cubicBezTo>
                    <a:pt x="103866" y="0"/>
                    <a:pt x="133829" y="29667"/>
                    <a:pt x="133829" y="66913"/>
                  </a:cubicBezTo>
                  <a:lnTo>
                    <a:pt x="133829" y="267658"/>
                  </a:lnTo>
                  <a:cubicBezTo>
                    <a:pt x="133829" y="304578"/>
                    <a:pt x="104127" y="334571"/>
                    <a:pt x="66914" y="334571"/>
                  </a:cubicBezTo>
                  <a:lnTo>
                    <a:pt x="66914" y="334571"/>
                  </a:lnTo>
                  <a:cubicBezTo>
                    <a:pt x="29961" y="334571"/>
                    <a:pt x="0" y="304839"/>
                    <a:pt x="0" y="267658"/>
                  </a:cubicBezTo>
                  <a:lnTo>
                    <a:pt x="0" y="66913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3415764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>
            <a:extLst>
              <a:ext uri="{FF2B5EF4-FFF2-40B4-BE49-F238E27FC236}">
                <a16:creationId xmlns="" xmlns:a16="http://schemas.microsoft.com/office/drawing/2014/main" id="{05F53A8D-F97C-4560-AB9A-F33592D8E05A}"/>
              </a:ext>
            </a:extLst>
          </p:cNvPr>
          <p:cNvSpPr/>
          <p:nvPr/>
        </p:nvSpPr>
        <p:spPr>
          <a:xfrm>
            <a:off x="4300637" y="568709"/>
            <a:ext cx="3590727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8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5400000" scaled="1"/>
                  <a:tileRect/>
                </a:gradFill>
                <a:latin typeface="+mj-ea"/>
                <a:ea typeface="+mj-ea"/>
                <a:sym typeface="+mn-ea"/>
              </a:rPr>
              <a:t>单击此处可以添加标题</a:t>
            </a:r>
            <a:endParaRPr lang="zh-CN" altLang="en-US" sz="2800" b="1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  <a:tileRect/>
              </a:gradFill>
              <a:latin typeface="+mj-ea"/>
              <a:ea typeface="+mj-ea"/>
              <a:sym typeface="+mn-ea"/>
            </a:endParaRPr>
          </a:p>
        </p:txBody>
      </p:sp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2B439446-C87C-41CD-89C1-367BC9624FE8}"/>
              </a:ext>
            </a:extLst>
          </p:cNvPr>
          <p:cNvGrpSpPr/>
          <p:nvPr/>
        </p:nvGrpSpPr>
        <p:grpSpPr>
          <a:xfrm>
            <a:off x="1586365" y="694461"/>
            <a:ext cx="2549173" cy="140652"/>
            <a:chOff x="579560" y="634210"/>
            <a:chExt cx="1997204" cy="110197"/>
          </a:xfrm>
        </p:grpSpPr>
        <p:sp>
          <p:nvSpPr>
            <p:cNvPr id="61" name="平行四边形 60">
              <a:extLst>
                <a:ext uri="{FF2B5EF4-FFF2-40B4-BE49-F238E27FC236}">
                  <a16:creationId xmlns="" xmlns:a16="http://schemas.microsoft.com/office/drawing/2014/main" id="{7E5791A4-5C1A-4BCC-8D3B-4BA175739895}"/>
                </a:ext>
              </a:extLst>
            </p:cNvPr>
            <p:cNvSpPr/>
            <p:nvPr/>
          </p:nvSpPr>
          <p:spPr>
            <a:xfrm>
              <a:off x="2454208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algn="ctr"/>
              <a:endParaRPr lang="zh-CN" altLang="en-US" sz="2006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sp>
          <p:nvSpPr>
            <p:cNvPr id="62" name="平行四边形 61">
              <a:extLst>
                <a:ext uri="{FF2B5EF4-FFF2-40B4-BE49-F238E27FC236}">
                  <a16:creationId xmlns="" xmlns:a16="http://schemas.microsoft.com/office/drawing/2014/main" id="{1BDFC7DE-0B84-4188-BCAA-5EDD72816C47}"/>
                </a:ext>
              </a:extLst>
            </p:cNvPr>
            <p:cNvSpPr/>
            <p:nvPr/>
          </p:nvSpPr>
          <p:spPr>
            <a:xfrm>
              <a:off x="2330428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>
                <a:alpha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algn="ctr"/>
              <a:endParaRPr lang="zh-CN" altLang="en-US" sz="2006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sp>
          <p:nvSpPr>
            <p:cNvPr id="63" name="平行四边形 62">
              <a:extLst>
                <a:ext uri="{FF2B5EF4-FFF2-40B4-BE49-F238E27FC236}">
                  <a16:creationId xmlns="" xmlns:a16="http://schemas.microsoft.com/office/drawing/2014/main" id="{557CA96F-A510-4857-A819-085CF529B420}"/>
                </a:ext>
              </a:extLst>
            </p:cNvPr>
            <p:cNvSpPr/>
            <p:nvPr/>
          </p:nvSpPr>
          <p:spPr>
            <a:xfrm>
              <a:off x="2206649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>
                <a:alpha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algn="ctr"/>
              <a:endParaRPr lang="zh-CN" altLang="en-US" sz="2006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sp>
          <p:nvSpPr>
            <p:cNvPr id="64" name="平行四边形 63">
              <a:extLst>
                <a:ext uri="{FF2B5EF4-FFF2-40B4-BE49-F238E27FC236}">
                  <a16:creationId xmlns="" xmlns:a16="http://schemas.microsoft.com/office/drawing/2014/main" id="{2CD7C0E7-EDC0-46C2-848F-92A338847879}"/>
                </a:ext>
              </a:extLst>
            </p:cNvPr>
            <p:cNvSpPr/>
            <p:nvPr/>
          </p:nvSpPr>
          <p:spPr>
            <a:xfrm>
              <a:off x="2082869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>
                <a:alpha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algn="ctr"/>
              <a:endParaRPr lang="zh-CN" altLang="en-US" sz="2006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cxnSp>
          <p:nvCxnSpPr>
            <p:cNvPr id="65" name="直接连接符 64">
              <a:extLst>
                <a:ext uri="{FF2B5EF4-FFF2-40B4-BE49-F238E27FC236}">
                  <a16:creationId xmlns="" xmlns:a16="http://schemas.microsoft.com/office/drawing/2014/main" id="{848576A2-A2F9-4B5D-856A-FFC66056C9E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9560" y="740317"/>
              <a:ext cx="1479299" cy="0"/>
            </a:xfrm>
            <a:prstGeom prst="line">
              <a:avLst/>
            </a:prstGeom>
            <a:ln w="12157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组合 65">
            <a:extLst>
              <a:ext uri="{FF2B5EF4-FFF2-40B4-BE49-F238E27FC236}">
                <a16:creationId xmlns="" xmlns:a16="http://schemas.microsoft.com/office/drawing/2014/main" id="{1AC80833-CE3A-4740-B792-F367DF328AC5}"/>
              </a:ext>
            </a:extLst>
          </p:cNvPr>
          <p:cNvGrpSpPr/>
          <p:nvPr/>
        </p:nvGrpSpPr>
        <p:grpSpPr>
          <a:xfrm>
            <a:off x="8056462" y="694461"/>
            <a:ext cx="2549173" cy="140652"/>
            <a:chOff x="6567236" y="634210"/>
            <a:chExt cx="1997204" cy="110197"/>
          </a:xfrm>
        </p:grpSpPr>
        <p:sp>
          <p:nvSpPr>
            <p:cNvPr id="67" name="平行四边形 66">
              <a:extLst>
                <a:ext uri="{FF2B5EF4-FFF2-40B4-BE49-F238E27FC236}">
                  <a16:creationId xmlns="" xmlns:a16="http://schemas.microsoft.com/office/drawing/2014/main" id="{72985353-2058-4BA2-92FA-D98C51E7111F}"/>
                </a:ext>
              </a:extLst>
            </p:cNvPr>
            <p:cNvSpPr/>
            <p:nvPr/>
          </p:nvSpPr>
          <p:spPr>
            <a:xfrm flipH="1">
              <a:off x="6567236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6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68" name="平行四边形 67">
              <a:extLst>
                <a:ext uri="{FF2B5EF4-FFF2-40B4-BE49-F238E27FC236}">
                  <a16:creationId xmlns="" xmlns:a16="http://schemas.microsoft.com/office/drawing/2014/main" id="{2656B76C-44B0-4AD0-8A63-CF65E0490710}"/>
                </a:ext>
              </a:extLst>
            </p:cNvPr>
            <p:cNvSpPr/>
            <p:nvPr/>
          </p:nvSpPr>
          <p:spPr>
            <a:xfrm flipH="1">
              <a:off x="6691016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>
                <a:alpha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6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69" name="平行四边形 68">
              <a:extLst>
                <a:ext uri="{FF2B5EF4-FFF2-40B4-BE49-F238E27FC236}">
                  <a16:creationId xmlns="" xmlns:a16="http://schemas.microsoft.com/office/drawing/2014/main" id="{8A23189D-5286-4816-8667-785DB0427818}"/>
                </a:ext>
              </a:extLst>
            </p:cNvPr>
            <p:cNvSpPr/>
            <p:nvPr/>
          </p:nvSpPr>
          <p:spPr>
            <a:xfrm flipH="1">
              <a:off x="6814795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>
                <a:alpha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6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70" name="平行四边形 69">
              <a:extLst>
                <a:ext uri="{FF2B5EF4-FFF2-40B4-BE49-F238E27FC236}">
                  <a16:creationId xmlns="" xmlns:a16="http://schemas.microsoft.com/office/drawing/2014/main" id="{982DE53D-0817-49D3-BF10-FBD4BE3DFFFC}"/>
                </a:ext>
              </a:extLst>
            </p:cNvPr>
            <p:cNvSpPr/>
            <p:nvPr/>
          </p:nvSpPr>
          <p:spPr>
            <a:xfrm flipH="1">
              <a:off x="6938575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>
                <a:alpha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6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cxnSp>
          <p:nvCxnSpPr>
            <p:cNvPr id="71" name="直接连接符 70">
              <a:extLst>
                <a:ext uri="{FF2B5EF4-FFF2-40B4-BE49-F238E27FC236}">
                  <a16:creationId xmlns="" xmlns:a16="http://schemas.microsoft.com/office/drawing/2014/main" id="{C5C79611-7866-4811-BEB0-BCBB5B8B1C27}"/>
                </a:ext>
              </a:extLst>
            </p:cNvPr>
            <p:cNvCxnSpPr>
              <a:cxnSpLocks/>
            </p:cNvCxnSpPr>
            <p:nvPr/>
          </p:nvCxnSpPr>
          <p:spPr>
            <a:xfrm>
              <a:off x="7085141" y="740317"/>
              <a:ext cx="1479299" cy="0"/>
            </a:xfrm>
            <a:prstGeom prst="line">
              <a:avLst/>
            </a:prstGeom>
            <a:ln w="12157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2" name="直接连接符 71">
            <a:extLst>
              <a:ext uri="{FF2B5EF4-FFF2-40B4-BE49-F238E27FC236}">
                <a16:creationId xmlns="" xmlns:a16="http://schemas.microsoft.com/office/drawing/2014/main" id="{73B0D8F8-52EF-4B8C-9A22-97D8C55CCF05}"/>
              </a:ext>
            </a:extLst>
          </p:cNvPr>
          <p:cNvCxnSpPr>
            <a:cxnSpLocks/>
          </p:cNvCxnSpPr>
          <p:nvPr/>
        </p:nvCxnSpPr>
        <p:spPr>
          <a:xfrm flipH="1">
            <a:off x="4163904" y="483562"/>
            <a:ext cx="78494" cy="122118"/>
          </a:xfrm>
          <a:prstGeom prst="line">
            <a:avLst/>
          </a:prstGeom>
          <a:noFill/>
          <a:ln w="12157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3" name="直接连接符 72">
            <a:extLst>
              <a:ext uri="{FF2B5EF4-FFF2-40B4-BE49-F238E27FC236}">
                <a16:creationId xmlns="" xmlns:a16="http://schemas.microsoft.com/office/drawing/2014/main" id="{A08A011B-849A-40B7-9229-ADB53E3B58CD}"/>
              </a:ext>
            </a:extLst>
          </p:cNvPr>
          <p:cNvCxnSpPr>
            <a:cxnSpLocks/>
          </p:cNvCxnSpPr>
          <p:nvPr/>
        </p:nvCxnSpPr>
        <p:spPr>
          <a:xfrm>
            <a:off x="7949596" y="483562"/>
            <a:ext cx="78494" cy="122118"/>
          </a:xfrm>
          <a:prstGeom prst="line">
            <a:avLst/>
          </a:prstGeom>
          <a:noFill/>
          <a:ln w="12157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4" name="矩形 73">
            <a:extLst>
              <a:ext uri="{FF2B5EF4-FFF2-40B4-BE49-F238E27FC236}">
                <a16:creationId xmlns="" xmlns:a16="http://schemas.microsoft.com/office/drawing/2014/main" id="{E376CEFE-0F30-450E-ADC4-E4D99527B0CE}"/>
              </a:ext>
            </a:extLst>
          </p:cNvPr>
          <p:cNvSpPr/>
          <p:nvPr/>
        </p:nvSpPr>
        <p:spPr>
          <a:xfrm>
            <a:off x="3307080" y="1104739"/>
            <a:ext cx="5577840" cy="2160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dist">
              <a:defRPr/>
            </a:pPr>
            <a:r>
              <a:rPr lang="en-US" altLang="zh-CN" sz="1404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ADD TITLE</a:t>
            </a:r>
            <a:endParaRPr lang="zh-CN" altLang="en-US" sz="1404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75" name="直接连接符 74">
            <a:extLst>
              <a:ext uri="{FF2B5EF4-FFF2-40B4-BE49-F238E27FC236}">
                <a16:creationId xmlns="" xmlns:a16="http://schemas.microsoft.com/office/drawing/2014/main" id="{4C39036A-05AA-4786-86D9-24F3CF0862F6}"/>
              </a:ext>
            </a:extLst>
          </p:cNvPr>
          <p:cNvCxnSpPr>
            <a:cxnSpLocks/>
          </p:cNvCxnSpPr>
          <p:nvPr/>
        </p:nvCxnSpPr>
        <p:spPr>
          <a:xfrm>
            <a:off x="4242434" y="483562"/>
            <a:ext cx="3707162" cy="0"/>
          </a:xfrm>
          <a:prstGeom prst="line">
            <a:avLst/>
          </a:prstGeom>
          <a:noFill/>
          <a:ln w="14195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pic>
        <p:nvPicPr>
          <p:cNvPr id="2" name="图片 1" descr="图片包含 游戏机, 项链, 灯光&#10;&#10;描述已自动生成">
            <a:extLst>
              <a:ext uri="{FF2B5EF4-FFF2-40B4-BE49-F238E27FC236}">
                <a16:creationId xmlns="" xmlns:a16="http://schemas.microsoft.com/office/drawing/2014/main" id="{DC52A68C-D7A2-4473-AFE0-9C2B3244902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0240853" y="2192169"/>
            <a:ext cx="2104513" cy="2104513"/>
          </a:xfrm>
          <a:prstGeom prst="rect">
            <a:avLst/>
          </a:prstGeom>
          <a:effectLst>
            <a:outerShdw blurRad="228600" dist="190500" dir="2700000" algn="tl" rotWithShape="0">
              <a:prstClr val="black">
                <a:alpha val="12000"/>
              </a:prstClr>
            </a:outerShdw>
          </a:effectLst>
        </p:spPr>
      </p:pic>
      <p:pic>
        <p:nvPicPr>
          <p:cNvPr id="77" name="图片 76" descr="穿着蓝色衣服的人&#10;&#10;描述已自动生成">
            <a:extLst>
              <a:ext uri="{FF2B5EF4-FFF2-40B4-BE49-F238E27FC236}">
                <a16:creationId xmlns="" xmlns:a16="http://schemas.microsoft.com/office/drawing/2014/main" id="{1165F564-0823-460E-8401-5527CE25509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605534" y="1327524"/>
            <a:ext cx="7383265" cy="5530476"/>
          </a:xfrm>
          <a:custGeom>
            <a:avLst/>
            <a:gdLst>
              <a:gd name="connsiteX0" fmla="*/ 0 w 7383265"/>
              <a:gd name="connsiteY0" fmla="*/ 0 h 5530476"/>
              <a:gd name="connsiteX1" fmla="*/ 7383265 w 7383265"/>
              <a:gd name="connsiteY1" fmla="*/ 0 h 5530476"/>
              <a:gd name="connsiteX2" fmla="*/ 7383265 w 7383265"/>
              <a:gd name="connsiteY2" fmla="*/ 5530476 h 5530476"/>
              <a:gd name="connsiteX3" fmla="*/ 0 w 7383265"/>
              <a:gd name="connsiteY3" fmla="*/ 5530476 h 55304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83265" h="5530476">
                <a:moveTo>
                  <a:pt x="0" y="0"/>
                </a:moveTo>
                <a:lnTo>
                  <a:pt x="7383265" y="0"/>
                </a:lnTo>
                <a:lnTo>
                  <a:pt x="7383265" y="5530476"/>
                </a:lnTo>
                <a:lnTo>
                  <a:pt x="0" y="5530476"/>
                </a:lnTo>
                <a:close/>
              </a:path>
            </a:pathLst>
          </a:custGeom>
        </p:spPr>
      </p:pic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09F7121F-E3F8-4F26-9B25-786CE3B4FCF2}"/>
              </a:ext>
            </a:extLst>
          </p:cNvPr>
          <p:cNvSpPr/>
          <p:nvPr/>
        </p:nvSpPr>
        <p:spPr>
          <a:xfrm>
            <a:off x="843280" y="1905000"/>
            <a:ext cx="1653540" cy="1910082"/>
          </a:xfrm>
          <a:prstGeom prst="roundRect">
            <a:avLst>
              <a:gd name="adj" fmla="val 5224"/>
            </a:avLst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0786257A-B898-409A-954C-854787AEE2BA}"/>
              </a:ext>
            </a:extLst>
          </p:cNvPr>
          <p:cNvSpPr/>
          <p:nvPr/>
        </p:nvSpPr>
        <p:spPr>
          <a:xfrm>
            <a:off x="2694940" y="1905000"/>
            <a:ext cx="1653540" cy="1910082"/>
          </a:xfrm>
          <a:prstGeom prst="roundRect">
            <a:avLst>
              <a:gd name="adj" fmla="val 5224"/>
            </a:avLst>
          </a:prstGeom>
          <a:noFill/>
          <a:ln>
            <a:solidFill>
              <a:schemeClr val="bg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6E297580-187C-48D6-B951-A0907DA15AA0}"/>
              </a:ext>
            </a:extLst>
          </p:cNvPr>
          <p:cNvSpPr/>
          <p:nvPr/>
        </p:nvSpPr>
        <p:spPr>
          <a:xfrm>
            <a:off x="4546600" y="1905000"/>
            <a:ext cx="1653540" cy="1910082"/>
          </a:xfrm>
          <a:prstGeom prst="roundRect">
            <a:avLst>
              <a:gd name="adj" fmla="val 5224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6350">
            <a:noFill/>
          </a:ln>
          <a:effectLst>
            <a:outerShdw blurRad="279400" dist="254000" dir="5400000" sx="90000" sy="90000" algn="t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18" name="TextBox 13">
            <a:extLst>
              <a:ext uri="{FF2B5EF4-FFF2-40B4-BE49-F238E27FC236}">
                <a16:creationId xmlns="" xmlns:a16="http://schemas.microsoft.com/office/drawing/2014/main" id="{211D495A-2756-4F92-B6EC-0472ABC529B6}"/>
              </a:ext>
            </a:extLst>
          </p:cNvPr>
          <p:cNvSpPr txBox="1"/>
          <p:nvPr/>
        </p:nvSpPr>
        <p:spPr>
          <a:xfrm>
            <a:off x="1362274" y="3037235"/>
            <a:ext cx="615553" cy="246221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sym typeface="Arial" panose="020B0604020202020204" pitchFamily="34" charset="0"/>
              </a:rPr>
              <a:t>关键词</a:t>
            </a:r>
            <a:endParaRPr lang="en-US" sz="16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19" name="TextBox 13">
            <a:extLst>
              <a:ext uri="{FF2B5EF4-FFF2-40B4-BE49-F238E27FC236}">
                <a16:creationId xmlns="" xmlns:a16="http://schemas.microsoft.com/office/drawing/2014/main" id="{22216DF8-F4F2-4944-ACC4-65C10D1ECC5E}"/>
              </a:ext>
            </a:extLst>
          </p:cNvPr>
          <p:cNvSpPr txBox="1"/>
          <p:nvPr/>
        </p:nvSpPr>
        <p:spPr>
          <a:xfrm>
            <a:off x="977553" y="3358259"/>
            <a:ext cx="138499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="" xmlns:a16="http://schemas.microsoft.com/office/drawing/2014/main" id="{14D12F15-B166-413B-ABD5-A86E2B5C03C1}"/>
              </a:ext>
            </a:extLst>
          </p:cNvPr>
          <p:cNvSpPr txBox="1"/>
          <p:nvPr/>
        </p:nvSpPr>
        <p:spPr>
          <a:xfrm>
            <a:off x="3213934" y="3037235"/>
            <a:ext cx="615553" cy="246221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</a:gradFill>
                <a:latin typeface="+mj-ea"/>
                <a:ea typeface="+mj-ea"/>
                <a:sym typeface="Arial" panose="020B0604020202020204" pitchFamily="34" charset="0"/>
              </a:rPr>
              <a:t>关键词</a:t>
            </a:r>
            <a:endParaRPr lang="en-US" sz="1600" b="1" dirty="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</a:gra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="" xmlns:a16="http://schemas.microsoft.com/office/drawing/2014/main" id="{EB247359-16A7-4FF1-9F4D-66C534DBC9C2}"/>
              </a:ext>
            </a:extLst>
          </p:cNvPr>
          <p:cNvSpPr txBox="1"/>
          <p:nvPr/>
        </p:nvSpPr>
        <p:spPr>
          <a:xfrm>
            <a:off x="2829213" y="3358259"/>
            <a:ext cx="138499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3" name="TextBox 13">
            <a:extLst>
              <a:ext uri="{FF2B5EF4-FFF2-40B4-BE49-F238E27FC236}">
                <a16:creationId xmlns="" xmlns:a16="http://schemas.microsoft.com/office/drawing/2014/main" id="{4E5748E6-26E3-4A30-A976-DF7A57BC5C9C}"/>
              </a:ext>
            </a:extLst>
          </p:cNvPr>
          <p:cNvSpPr txBox="1"/>
          <p:nvPr/>
        </p:nvSpPr>
        <p:spPr>
          <a:xfrm>
            <a:off x="5065594" y="3037235"/>
            <a:ext cx="615553" cy="246221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latin typeface="+mj-ea"/>
                <a:ea typeface="+mj-ea"/>
                <a:sym typeface="Arial" panose="020B0604020202020204" pitchFamily="34" charset="0"/>
              </a:rPr>
              <a:t>关键词</a:t>
            </a:r>
            <a:endParaRPr lang="en-US" sz="1600" b="1" dirty="0">
              <a:solidFill>
                <a:schemeClr val="bg1"/>
              </a:solidFill>
              <a:latin typeface="+mj-ea"/>
              <a:ea typeface="+mj-ea"/>
              <a:sym typeface="Arial" panose="020B0604020202020204" pitchFamily="34" charset="0"/>
            </a:endParaRPr>
          </a:p>
        </p:txBody>
      </p:sp>
      <p:sp>
        <p:nvSpPr>
          <p:cNvPr id="24" name="TextBox 13">
            <a:extLst>
              <a:ext uri="{FF2B5EF4-FFF2-40B4-BE49-F238E27FC236}">
                <a16:creationId xmlns="" xmlns:a16="http://schemas.microsoft.com/office/drawing/2014/main" id="{E398B74C-81C4-4EA5-B53B-5A3829AA3783}"/>
              </a:ext>
            </a:extLst>
          </p:cNvPr>
          <p:cNvSpPr txBox="1"/>
          <p:nvPr/>
        </p:nvSpPr>
        <p:spPr>
          <a:xfrm>
            <a:off x="4680873" y="3358259"/>
            <a:ext cx="1384995" cy="18466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817"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bg1"/>
                </a:solidFill>
                <a:latin typeface="+mn-ea"/>
                <a:sym typeface="Arial" panose="020B0604020202020204" pitchFamily="34" charset="0"/>
              </a:rPr>
              <a:t>单击此处可编辑内容</a:t>
            </a:r>
            <a:endParaRPr lang="en-US" altLang="zh-CN" sz="1200" dirty="0">
              <a:solidFill>
                <a:schemeClr val="bg1"/>
              </a:solidFill>
              <a:latin typeface="+mn-ea"/>
              <a:sym typeface="Arial" panose="020B0604020202020204" pitchFamily="34" charset="0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B9DA2D56-C8B5-46CB-9D54-4428A675D893}"/>
              </a:ext>
            </a:extLst>
          </p:cNvPr>
          <p:cNvSpPr/>
          <p:nvPr/>
        </p:nvSpPr>
        <p:spPr>
          <a:xfrm>
            <a:off x="845618" y="4387934"/>
            <a:ext cx="4835530" cy="1158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j-ea"/>
                <a:ea typeface="+mj-ea"/>
                <a:sym typeface="Arial" panose="020B0604020202020204" pitchFamily="34" charset="0"/>
              </a:rPr>
              <a:t>单击此处编辑您要的内容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rPr>
              <a:t>，建议您在展示时采用微软雅黑字体，本模版所有图形线条及其相应素材均可自由编辑、改色、替换。更多使用说明和作品请详阅模版最末的使用</a:t>
            </a:r>
            <a:r>
              <a:rPr lang="zh-CN" altLang="en-US" sz="160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rPr>
              <a:t>手册。</a:t>
            </a:r>
            <a:endParaRPr lang="en-US" altLang="zh-CN" sz="1600" dirty="0">
              <a:solidFill>
                <a:schemeClr val="tx1">
                  <a:lumMod val="65000"/>
                  <a:lumOff val="3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30" name="椭圆 29">
            <a:extLst>
              <a:ext uri="{FF2B5EF4-FFF2-40B4-BE49-F238E27FC236}">
                <a16:creationId xmlns="" xmlns:a16="http://schemas.microsoft.com/office/drawing/2014/main" id="{7D1EC677-EE8C-4ABB-8420-7CFBBB056C97}"/>
              </a:ext>
            </a:extLst>
          </p:cNvPr>
          <p:cNvSpPr/>
          <p:nvPr/>
        </p:nvSpPr>
        <p:spPr>
          <a:xfrm>
            <a:off x="1290955" y="2147887"/>
            <a:ext cx="758190" cy="75819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41300" dist="114300" dir="2700000" sx="94000" sy="94000" algn="tl" rotWithShape="0">
              <a:schemeClr val="accent1">
                <a:lumMod val="75000"/>
                <a:alpha val="3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>
            <a:extLst>
              <a:ext uri="{FF2B5EF4-FFF2-40B4-BE49-F238E27FC236}">
                <a16:creationId xmlns="" xmlns:a16="http://schemas.microsoft.com/office/drawing/2014/main" id="{80CC08B7-3BAB-4788-A1C0-D6D0F497AC6D}"/>
              </a:ext>
            </a:extLst>
          </p:cNvPr>
          <p:cNvSpPr/>
          <p:nvPr/>
        </p:nvSpPr>
        <p:spPr>
          <a:xfrm>
            <a:off x="1807368" y="2131219"/>
            <a:ext cx="219075" cy="219075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>
            <a:extLst>
              <a:ext uri="{FF2B5EF4-FFF2-40B4-BE49-F238E27FC236}">
                <a16:creationId xmlns="" xmlns:a16="http://schemas.microsoft.com/office/drawing/2014/main" id="{3E46287C-8320-4C93-9156-05A4100B90D7}"/>
              </a:ext>
            </a:extLst>
          </p:cNvPr>
          <p:cNvSpPr/>
          <p:nvPr/>
        </p:nvSpPr>
        <p:spPr>
          <a:xfrm>
            <a:off x="3142615" y="2147887"/>
            <a:ext cx="758190" cy="75819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  <a:tileRect/>
          </a:gradFill>
          <a:ln>
            <a:noFill/>
          </a:ln>
          <a:effectLst>
            <a:outerShdw blurRad="241300" dist="114300" dir="2700000" sx="94000" sy="94000" algn="tl" rotWithShape="0">
              <a:schemeClr val="accent1">
                <a:lumMod val="75000"/>
                <a:alpha val="37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>
            <a:extLst>
              <a:ext uri="{FF2B5EF4-FFF2-40B4-BE49-F238E27FC236}">
                <a16:creationId xmlns="" xmlns:a16="http://schemas.microsoft.com/office/drawing/2014/main" id="{928A27AE-6EBA-4627-881B-49D4A02D4BFD}"/>
              </a:ext>
            </a:extLst>
          </p:cNvPr>
          <p:cNvSpPr/>
          <p:nvPr/>
        </p:nvSpPr>
        <p:spPr>
          <a:xfrm>
            <a:off x="3661311" y="2131219"/>
            <a:ext cx="219075" cy="219075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="" xmlns:a16="http://schemas.microsoft.com/office/drawing/2014/main" id="{FE529420-BBFC-4F0D-8824-2FDEA3D0210C}"/>
              </a:ext>
            </a:extLst>
          </p:cNvPr>
          <p:cNvSpPr/>
          <p:nvPr/>
        </p:nvSpPr>
        <p:spPr>
          <a:xfrm>
            <a:off x="4994275" y="2147887"/>
            <a:ext cx="758190" cy="7581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241300" dist="114300" dir="2700000" sx="94000" sy="94000" algn="tl" rotWithShape="0">
              <a:schemeClr val="accent1">
                <a:lumMod val="75000"/>
                <a:alpha val="9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="" xmlns:a16="http://schemas.microsoft.com/office/drawing/2014/main" id="{04755271-AF69-4454-A351-414336398C60}"/>
              </a:ext>
            </a:extLst>
          </p:cNvPr>
          <p:cNvSpPr/>
          <p:nvPr/>
        </p:nvSpPr>
        <p:spPr>
          <a:xfrm>
            <a:off x="5530750" y="2131219"/>
            <a:ext cx="219075" cy="219075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5C3AB260-6C64-4643-A090-F244DBD5210D}"/>
              </a:ext>
            </a:extLst>
          </p:cNvPr>
          <p:cNvGrpSpPr/>
          <p:nvPr/>
        </p:nvGrpSpPr>
        <p:grpSpPr>
          <a:xfrm>
            <a:off x="1518285" y="2356246"/>
            <a:ext cx="303530" cy="341472"/>
            <a:chOff x="1366774" y="2139760"/>
            <a:chExt cx="606551" cy="682370"/>
          </a:xfrm>
          <a:solidFill>
            <a:schemeClr val="bg1"/>
          </a:solidFill>
        </p:grpSpPr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3F7A6F6E-9F25-41F3-A7E7-19029F24B946}"/>
                </a:ext>
              </a:extLst>
            </p:cNvPr>
            <p:cNvSpPr/>
            <p:nvPr/>
          </p:nvSpPr>
          <p:spPr>
            <a:xfrm>
              <a:off x="1366774" y="2139760"/>
              <a:ext cx="606551" cy="682370"/>
            </a:xfrm>
            <a:custGeom>
              <a:avLst/>
              <a:gdLst>
                <a:gd name="connsiteX0" fmla="*/ 587597 w 606551"/>
                <a:gd name="connsiteY0" fmla="*/ 37910 h 682370"/>
                <a:gd name="connsiteX1" fmla="*/ 492824 w 606551"/>
                <a:gd name="connsiteY1" fmla="*/ 37910 h 682370"/>
                <a:gd name="connsiteX2" fmla="*/ 492824 w 606551"/>
                <a:gd name="connsiteY2" fmla="*/ 18955 h 682370"/>
                <a:gd name="connsiteX3" fmla="*/ 473869 w 606551"/>
                <a:gd name="connsiteY3" fmla="*/ 0 h 682370"/>
                <a:gd name="connsiteX4" fmla="*/ 454914 w 606551"/>
                <a:gd name="connsiteY4" fmla="*/ 18955 h 682370"/>
                <a:gd name="connsiteX5" fmla="*/ 454914 w 606551"/>
                <a:gd name="connsiteY5" fmla="*/ 37910 h 682370"/>
                <a:gd name="connsiteX6" fmla="*/ 151638 w 606551"/>
                <a:gd name="connsiteY6" fmla="*/ 37910 h 682370"/>
                <a:gd name="connsiteX7" fmla="*/ 151638 w 606551"/>
                <a:gd name="connsiteY7" fmla="*/ 18955 h 682370"/>
                <a:gd name="connsiteX8" fmla="*/ 132683 w 606551"/>
                <a:gd name="connsiteY8" fmla="*/ 0 h 682370"/>
                <a:gd name="connsiteX9" fmla="*/ 113729 w 606551"/>
                <a:gd name="connsiteY9" fmla="*/ 18955 h 682370"/>
                <a:gd name="connsiteX10" fmla="*/ 113729 w 606551"/>
                <a:gd name="connsiteY10" fmla="*/ 37910 h 682370"/>
                <a:gd name="connsiteX11" fmla="*/ 18955 w 606551"/>
                <a:gd name="connsiteY11" fmla="*/ 37910 h 682370"/>
                <a:gd name="connsiteX12" fmla="*/ 0 w 606551"/>
                <a:gd name="connsiteY12" fmla="*/ 56864 h 682370"/>
                <a:gd name="connsiteX13" fmla="*/ 0 w 606551"/>
                <a:gd name="connsiteY13" fmla="*/ 663416 h 682370"/>
                <a:gd name="connsiteX14" fmla="*/ 18955 w 606551"/>
                <a:gd name="connsiteY14" fmla="*/ 682371 h 682370"/>
                <a:gd name="connsiteX15" fmla="*/ 587597 w 606551"/>
                <a:gd name="connsiteY15" fmla="*/ 682371 h 682370"/>
                <a:gd name="connsiteX16" fmla="*/ 606552 w 606551"/>
                <a:gd name="connsiteY16" fmla="*/ 663416 h 682370"/>
                <a:gd name="connsiteX17" fmla="*/ 606552 w 606551"/>
                <a:gd name="connsiteY17" fmla="*/ 56864 h 682370"/>
                <a:gd name="connsiteX18" fmla="*/ 587597 w 606551"/>
                <a:gd name="connsiteY18" fmla="*/ 37910 h 682370"/>
                <a:gd name="connsiteX19" fmla="*/ 37910 w 606551"/>
                <a:gd name="connsiteY19" fmla="*/ 75819 h 682370"/>
                <a:gd name="connsiteX20" fmla="*/ 113729 w 606551"/>
                <a:gd name="connsiteY20" fmla="*/ 75819 h 682370"/>
                <a:gd name="connsiteX21" fmla="*/ 113729 w 606551"/>
                <a:gd name="connsiteY21" fmla="*/ 94774 h 682370"/>
                <a:gd name="connsiteX22" fmla="*/ 132683 w 606551"/>
                <a:gd name="connsiteY22" fmla="*/ 113729 h 682370"/>
                <a:gd name="connsiteX23" fmla="*/ 151638 w 606551"/>
                <a:gd name="connsiteY23" fmla="*/ 94774 h 682370"/>
                <a:gd name="connsiteX24" fmla="*/ 151638 w 606551"/>
                <a:gd name="connsiteY24" fmla="*/ 75819 h 682370"/>
                <a:gd name="connsiteX25" fmla="*/ 454914 w 606551"/>
                <a:gd name="connsiteY25" fmla="*/ 75819 h 682370"/>
                <a:gd name="connsiteX26" fmla="*/ 454914 w 606551"/>
                <a:gd name="connsiteY26" fmla="*/ 94774 h 682370"/>
                <a:gd name="connsiteX27" fmla="*/ 473869 w 606551"/>
                <a:gd name="connsiteY27" fmla="*/ 113729 h 682370"/>
                <a:gd name="connsiteX28" fmla="*/ 492824 w 606551"/>
                <a:gd name="connsiteY28" fmla="*/ 94774 h 682370"/>
                <a:gd name="connsiteX29" fmla="*/ 492824 w 606551"/>
                <a:gd name="connsiteY29" fmla="*/ 75819 h 682370"/>
                <a:gd name="connsiteX30" fmla="*/ 568643 w 606551"/>
                <a:gd name="connsiteY30" fmla="*/ 75819 h 682370"/>
                <a:gd name="connsiteX31" fmla="*/ 568643 w 606551"/>
                <a:gd name="connsiteY31" fmla="*/ 189548 h 682370"/>
                <a:gd name="connsiteX32" fmla="*/ 37910 w 606551"/>
                <a:gd name="connsiteY32" fmla="*/ 189548 h 682370"/>
                <a:gd name="connsiteX33" fmla="*/ 37910 w 606551"/>
                <a:gd name="connsiteY33" fmla="*/ 75819 h 682370"/>
                <a:gd name="connsiteX34" fmla="*/ 568643 w 606551"/>
                <a:gd name="connsiteY34" fmla="*/ 644462 h 682370"/>
                <a:gd name="connsiteX35" fmla="*/ 37910 w 606551"/>
                <a:gd name="connsiteY35" fmla="*/ 644462 h 682370"/>
                <a:gd name="connsiteX36" fmla="*/ 37910 w 606551"/>
                <a:gd name="connsiteY36" fmla="*/ 227457 h 682370"/>
                <a:gd name="connsiteX37" fmla="*/ 568643 w 606551"/>
                <a:gd name="connsiteY37" fmla="*/ 227457 h 682370"/>
                <a:gd name="connsiteX38" fmla="*/ 568643 w 606551"/>
                <a:gd name="connsiteY38" fmla="*/ 644462 h 682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</a:cxnLst>
              <a:rect l="l" t="t" r="r" b="b"/>
              <a:pathLst>
                <a:path w="606551" h="682370">
                  <a:moveTo>
                    <a:pt x="587597" y="37910"/>
                  </a:moveTo>
                  <a:lnTo>
                    <a:pt x="492824" y="37910"/>
                  </a:lnTo>
                  <a:lnTo>
                    <a:pt x="492824" y="18955"/>
                  </a:lnTo>
                  <a:cubicBezTo>
                    <a:pt x="492824" y="9477"/>
                    <a:pt x="483346" y="0"/>
                    <a:pt x="473869" y="0"/>
                  </a:cubicBezTo>
                  <a:cubicBezTo>
                    <a:pt x="464391" y="0"/>
                    <a:pt x="454914" y="9477"/>
                    <a:pt x="454914" y="18955"/>
                  </a:cubicBezTo>
                  <a:lnTo>
                    <a:pt x="454914" y="37910"/>
                  </a:lnTo>
                  <a:lnTo>
                    <a:pt x="151638" y="37910"/>
                  </a:lnTo>
                  <a:lnTo>
                    <a:pt x="151638" y="18955"/>
                  </a:lnTo>
                  <a:cubicBezTo>
                    <a:pt x="151638" y="9477"/>
                    <a:pt x="142161" y="0"/>
                    <a:pt x="132683" y="0"/>
                  </a:cubicBezTo>
                  <a:cubicBezTo>
                    <a:pt x="123206" y="0"/>
                    <a:pt x="113729" y="9477"/>
                    <a:pt x="113729" y="18955"/>
                  </a:cubicBezTo>
                  <a:lnTo>
                    <a:pt x="113729" y="37910"/>
                  </a:lnTo>
                  <a:lnTo>
                    <a:pt x="18955" y="37910"/>
                  </a:lnTo>
                  <a:cubicBezTo>
                    <a:pt x="9477" y="37910"/>
                    <a:pt x="0" y="47387"/>
                    <a:pt x="0" y="56864"/>
                  </a:cubicBezTo>
                  <a:lnTo>
                    <a:pt x="0" y="663416"/>
                  </a:lnTo>
                  <a:cubicBezTo>
                    <a:pt x="0" y="672894"/>
                    <a:pt x="9477" y="682371"/>
                    <a:pt x="18955" y="682371"/>
                  </a:cubicBezTo>
                  <a:lnTo>
                    <a:pt x="587597" y="682371"/>
                  </a:lnTo>
                  <a:cubicBezTo>
                    <a:pt x="597075" y="682371"/>
                    <a:pt x="606552" y="672894"/>
                    <a:pt x="606552" y="663416"/>
                  </a:cubicBezTo>
                  <a:lnTo>
                    <a:pt x="606552" y="56864"/>
                  </a:lnTo>
                  <a:cubicBezTo>
                    <a:pt x="606552" y="47387"/>
                    <a:pt x="597075" y="37910"/>
                    <a:pt x="587597" y="37910"/>
                  </a:cubicBezTo>
                  <a:close/>
                  <a:moveTo>
                    <a:pt x="37910" y="75819"/>
                  </a:moveTo>
                  <a:lnTo>
                    <a:pt x="113729" y="75819"/>
                  </a:lnTo>
                  <a:lnTo>
                    <a:pt x="113729" y="94774"/>
                  </a:lnTo>
                  <a:cubicBezTo>
                    <a:pt x="113729" y="104251"/>
                    <a:pt x="123206" y="113729"/>
                    <a:pt x="132683" y="113729"/>
                  </a:cubicBezTo>
                  <a:cubicBezTo>
                    <a:pt x="142161" y="113729"/>
                    <a:pt x="151638" y="104251"/>
                    <a:pt x="151638" y="94774"/>
                  </a:cubicBezTo>
                  <a:lnTo>
                    <a:pt x="151638" y="75819"/>
                  </a:lnTo>
                  <a:lnTo>
                    <a:pt x="454914" y="75819"/>
                  </a:lnTo>
                  <a:lnTo>
                    <a:pt x="454914" y="94774"/>
                  </a:lnTo>
                  <a:cubicBezTo>
                    <a:pt x="454914" y="104251"/>
                    <a:pt x="464391" y="113729"/>
                    <a:pt x="473869" y="113729"/>
                  </a:cubicBezTo>
                  <a:cubicBezTo>
                    <a:pt x="483346" y="113729"/>
                    <a:pt x="492824" y="104251"/>
                    <a:pt x="492824" y="94774"/>
                  </a:cubicBezTo>
                  <a:lnTo>
                    <a:pt x="492824" y="75819"/>
                  </a:lnTo>
                  <a:lnTo>
                    <a:pt x="568643" y="75819"/>
                  </a:lnTo>
                  <a:lnTo>
                    <a:pt x="568643" y="189548"/>
                  </a:lnTo>
                  <a:lnTo>
                    <a:pt x="37910" y="189548"/>
                  </a:lnTo>
                  <a:lnTo>
                    <a:pt x="37910" y="75819"/>
                  </a:lnTo>
                  <a:close/>
                  <a:moveTo>
                    <a:pt x="568643" y="644462"/>
                  </a:moveTo>
                  <a:lnTo>
                    <a:pt x="37910" y="644462"/>
                  </a:lnTo>
                  <a:lnTo>
                    <a:pt x="37910" y="227457"/>
                  </a:lnTo>
                  <a:lnTo>
                    <a:pt x="568643" y="227457"/>
                  </a:lnTo>
                  <a:lnTo>
                    <a:pt x="568643" y="644462"/>
                  </a:lnTo>
                  <a:close/>
                </a:path>
              </a:pathLst>
            </a:custGeom>
            <a:grpFill/>
            <a:ln w="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D18029AE-09F0-49A2-A19D-483AA8149CCE}"/>
                </a:ext>
              </a:extLst>
            </p:cNvPr>
            <p:cNvSpPr/>
            <p:nvPr/>
          </p:nvSpPr>
          <p:spPr>
            <a:xfrm>
              <a:off x="1480502" y="2424081"/>
              <a:ext cx="379095" cy="303275"/>
            </a:xfrm>
            <a:custGeom>
              <a:avLst/>
              <a:gdLst>
                <a:gd name="connsiteX0" fmla="*/ 132683 w 379095"/>
                <a:gd name="connsiteY0" fmla="*/ 94774 h 303275"/>
                <a:gd name="connsiteX1" fmla="*/ 170593 w 379095"/>
                <a:gd name="connsiteY1" fmla="*/ 94774 h 303275"/>
                <a:gd name="connsiteX2" fmla="*/ 170593 w 379095"/>
                <a:gd name="connsiteY2" fmla="*/ 132683 h 303275"/>
                <a:gd name="connsiteX3" fmla="*/ 189548 w 379095"/>
                <a:gd name="connsiteY3" fmla="*/ 151638 h 303275"/>
                <a:gd name="connsiteX4" fmla="*/ 208502 w 379095"/>
                <a:gd name="connsiteY4" fmla="*/ 132683 h 303275"/>
                <a:gd name="connsiteX5" fmla="*/ 208502 w 379095"/>
                <a:gd name="connsiteY5" fmla="*/ 94774 h 303275"/>
                <a:gd name="connsiteX6" fmla="*/ 246412 w 379095"/>
                <a:gd name="connsiteY6" fmla="*/ 94774 h 303275"/>
                <a:gd name="connsiteX7" fmla="*/ 265367 w 379095"/>
                <a:gd name="connsiteY7" fmla="*/ 75819 h 303275"/>
                <a:gd name="connsiteX8" fmla="*/ 246412 w 379095"/>
                <a:gd name="connsiteY8" fmla="*/ 56864 h 303275"/>
                <a:gd name="connsiteX9" fmla="*/ 208502 w 379095"/>
                <a:gd name="connsiteY9" fmla="*/ 56864 h 303275"/>
                <a:gd name="connsiteX10" fmla="*/ 208502 w 379095"/>
                <a:gd name="connsiteY10" fmla="*/ 18955 h 303275"/>
                <a:gd name="connsiteX11" fmla="*/ 189548 w 379095"/>
                <a:gd name="connsiteY11" fmla="*/ 0 h 303275"/>
                <a:gd name="connsiteX12" fmla="*/ 170593 w 379095"/>
                <a:gd name="connsiteY12" fmla="*/ 18955 h 303275"/>
                <a:gd name="connsiteX13" fmla="*/ 170593 w 379095"/>
                <a:gd name="connsiteY13" fmla="*/ 56864 h 303275"/>
                <a:gd name="connsiteX14" fmla="*/ 132683 w 379095"/>
                <a:gd name="connsiteY14" fmla="*/ 56864 h 303275"/>
                <a:gd name="connsiteX15" fmla="*/ 113729 w 379095"/>
                <a:gd name="connsiteY15" fmla="*/ 75819 h 303275"/>
                <a:gd name="connsiteX16" fmla="*/ 132683 w 379095"/>
                <a:gd name="connsiteY16" fmla="*/ 94774 h 303275"/>
                <a:gd name="connsiteX17" fmla="*/ 18955 w 379095"/>
                <a:gd name="connsiteY17" fmla="*/ 227457 h 303275"/>
                <a:gd name="connsiteX18" fmla="*/ 360140 w 379095"/>
                <a:gd name="connsiteY18" fmla="*/ 227457 h 303275"/>
                <a:gd name="connsiteX19" fmla="*/ 379095 w 379095"/>
                <a:gd name="connsiteY19" fmla="*/ 208502 h 303275"/>
                <a:gd name="connsiteX20" fmla="*/ 360140 w 379095"/>
                <a:gd name="connsiteY20" fmla="*/ 189548 h 303275"/>
                <a:gd name="connsiteX21" fmla="*/ 18955 w 379095"/>
                <a:gd name="connsiteY21" fmla="*/ 189548 h 303275"/>
                <a:gd name="connsiteX22" fmla="*/ 0 w 379095"/>
                <a:gd name="connsiteY22" fmla="*/ 208502 h 303275"/>
                <a:gd name="connsiteX23" fmla="*/ 18955 w 379095"/>
                <a:gd name="connsiteY23" fmla="*/ 227457 h 303275"/>
                <a:gd name="connsiteX24" fmla="*/ 18955 w 379095"/>
                <a:gd name="connsiteY24" fmla="*/ 303276 h 303275"/>
                <a:gd name="connsiteX25" fmla="*/ 360140 w 379095"/>
                <a:gd name="connsiteY25" fmla="*/ 303276 h 303275"/>
                <a:gd name="connsiteX26" fmla="*/ 379095 w 379095"/>
                <a:gd name="connsiteY26" fmla="*/ 284321 h 303275"/>
                <a:gd name="connsiteX27" fmla="*/ 360140 w 379095"/>
                <a:gd name="connsiteY27" fmla="*/ 265366 h 303275"/>
                <a:gd name="connsiteX28" fmla="*/ 18955 w 379095"/>
                <a:gd name="connsiteY28" fmla="*/ 265366 h 303275"/>
                <a:gd name="connsiteX29" fmla="*/ 0 w 379095"/>
                <a:gd name="connsiteY29" fmla="*/ 284321 h 303275"/>
                <a:gd name="connsiteX30" fmla="*/ 18955 w 379095"/>
                <a:gd name="connsiteY30" fmla="*/ 303276 h 30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79095" h="303275">
                  <a:moveTo>
                    <a:pt x="132683" y="94774"/>
                  </a:moveTo>
                  <a:lnTo>
                    <a:pt x="170593" y="94774"/>
                  </a:lnTo>
                  <a:lnTo>
                    <a:pt x="170593" y="132683"/>
                  </a:lnTo>
                  <a:cubicBezTo>
                    <a:pt x="170593" y="142161"/>
                    <a:pt x="180070" y="151638"/>
                    <a:pt x="189548" y="151638"/>
                  </a:cubicBezTo>
                  <a:cubicBezTo>
                    <a:pt x="199025" y="151638"/>
                    <a:pt x="208502" y="142161"/>
                    <a:pt x="208502" y="132683"/>
                  </a:cubicBezTo>
                  <a:lnTo>
                    <a:pt x="208502" y="94774"/>
                  </a:lnTo>
                  <a:lnTo>
                    <a:pt x="246412" y="94774"/>
                  </a:lnTo>
                  <a:cubicBezTo>
                    <a:pt x="255889" y="94774"/>
                    <a:pt x="265367" y="85296"/>
                    <a:pt x="265367" y="75819"/>
                  </a:cubicBezTo>
                  <a:cubicBezTo>
                    <a:pt x="265367" y="66342"/>
                    <a:pt x="255889" y="56864"/>
                    <a:pt x="246412" y="56864"/>
                  </a:cubicBezTo>
                  <a:lnTo>
                    <a:pt x="208502" y="56864"/>
                  </a:lnTo>
                  <a:lnTo>
                    <a:pt x="208502" y="18955"/>
                  </a:lnTo>
                  <a:cubicBezTo>
                    <a:pt x="208502" y="9477"/>
                    <a:pt x="199025" y="0"/>
                    <a:pt x="189548" y="0"/>
                  </a:cubicBezTo>
                  <a:cubicBezTo>
                    <a:pt x="180070" y="0"/>
                    <a:pt x="170593" y="9477"/>
                    <a:pt x="170593" y="18955"/>
                  </a:cubicBezTo>
                  <a:lnTo>
                    <a:pt x="170593" y="56864"/>
                  </a:lnTo>
                  <a:lnTo>
                    <a:pt x="132683" y="56864"/>
                  </a:lnTo>
                  <a:cubicBezTo>
                    <a:pt x="123206" y="56864"/>
                    <a:pt x="113729" y="66342"/>
                    <a:pt x="113729" y="75819"/>
                  </a:cubicBezTo>
                  <a:cubicBezTo>
                    <a:pt x="113729" y="85296"/>
                    <a:pt x="123206" y="94774"/>
                    <a:pt x="132683" y="94774"/>
                  </a:cubicBezTo>
                  <a:close/>
                  <a:moveTo>
                    <a:pt x="18955" y="227457"/>
                  </a:moveTo>
                  <a:lnTo>
                    <a:pt x="360140" y="227457"/>
                  </a:lnTo>
                  <a:cubicBezTo>
                    <a:pt x="369618" y="227457"/>
                    <a:pt x="379095" y="217980"/>
                    <a:pt x="379095" y="208502"/>
                  </a:cubicBezTo>
                  <a:cubicBezTo>
                    <a:pt x="379095" y="199025"/>
                    <a:pt x="369618" y="189548"/>
                    <a:pt x="360140" y="189548"/>
                  </a:cubicBezTo>
                  <a:lnTo>
                    <a:pt x="18955" y="189548"/>
                  </a:lnTo>
                  <a:cubicBezTo>
                    <a:pt x="9477" y="189548"/>
                    <a:pt x="0" y="199025"/>
                    <a:pt x="0" y="208502"/>
                  </a:cubicBezTo>
                  <a:cubicBezTo>
                    <a:pt x="0" y="217980"/>
                    <a:pt x="9477" y="227457"/>
                    <a:pt x="18955" y="227457"/>
                  </a:cubicBezTo>
                  <a:close/>
                  <a:moveTo>
                    <a:pt x="18955" y="303276"/>
                  </a:moveTo>
                  <a:lnTo>
                    <a:pt x="360140" y="303276"/>
                  </a:lnTo>
                  <a:cubicBezTo>
                    <a:pt x="369618" y="303276"/>
                    <a:pt x="379095" y="293799"/>
                    <a:pt x="379095" y="284321"/>
                  </a:cubicBezTo>
                  <a:cubicBezTo>
                    <a:pt x="379095" y="274844"/>
                    <a:pt x="369618" y="265366"/>
                    <a:pt x="360140" y="265366"/>
                  </a:cubicBezTo>
                  <a:lnTo>
                    <a:pt x="18955" y="265366"/>
                  </a:lnTo>
                  <a:cubicBezTo>
                    <a:pt x="9477" y="265366"/>
                    <a:pt x="0" y="274844"/>
                    <a:pt x="0" y="284321"/>
                  </a:cubicBezTo>
                  <a:cubicBezTo>
                    <a:pt x="0" y="293799"/>
                    <a:pt x="9477" y="303276"/>
                    <a:pt x="18955" y="303276"/>
                  </a:cubicBezTo>
                  <a:close/>
                </a:path>
              </a:pathLst>
            </a:custGeom>
            <a:grpFill/>
            <a:ln w="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="" xmlns:a16="http://schemas.microsoft.com/office/drawing/2014/main" id="{2BE96F92-E00B-43F9-A6FB-EE513ECFE3CF}"/>
              </a:ext>
            </a:extLst>
          </p:cNvPr>
          <p:cNvGrpSpPr/>
          <p:nvPr/>
        </p:nvGrpSpPr>
        <p:grpSpPr>
          <a:xfrm>
            <a:off x="3369945" y="2356246"/>
            <a:ext cx="303530" cy="341472"/>
            <a:chOff x="3218434" y="2199064"/>
            <a:chExt cx="606551" cy="682370"/>
          </a:xfrm>
          <a:solidFill>
            <a:schemeClr val="bg1"/>
          </a:solidFill>
        </p:grpSpPr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6E3E1016-47E8-4A74-8906-60FD2DC1546E}"/>
                </a:ext>
              </a:extLst>
            </p:cNvPr>
            <p:cNvSpPr/>
            <p:nvPr/>
          </p:nvSpPr>
          <p:spPr>
            <a:xfrm>
              <a:off x="3218434" y="2199064"/>
              <a:ext cx="606551" cy="682370"/>
            </a:xfrm>
            <a:custGeom>
              <a:avLst/>
              <a:gdLst>
                <a:gd name="connsiteX0" fmla="*/ 591388 w 606551"/>
                <a:gd name="connsiteY0" fmla="*/ 56864 h 682370"/>
                <a:gd name="connsiteX1" fmla="*/ 308962 w 606551"/>
                <a:gd name="connsiteY1" fmla="*/ 0 h 682370"/>
                <a:gd name="connsiteX2" fmla="*/ 299485 w 606551"/>
                <a:gd name="connsiteY2" fmla="*/ 0 h 682370"/>
                <a:gd name="connsiteX3" fmla="*/ 297590 w 606551"/>
                <a:gd name="connsiteY3" fmla="*/ 0 h 682370"/>
                <a:gd name="connsiteX4" fmla="*/ 15164 w 606551"/>
                <a:gd name="connsiteY4" fmla="*/ 56864 h 682370"/>
                <a:gd name="connsiteX5" fmla="*/ 0 w 606551"/>
                <a:gd name="connsiteY5" fmla="*/ 75819 h 682370"/>
                <a:gd name="connsiteX6" fmla="*/ 0 w 606551"/>
                <a:gd name="connsiteY6" fmla="*/ 322231 h 682370"/>
                <a:gd name="connsiteX7" fmla="*/ 299485 w 606551"/>
                <a:gd name="connsiteY7" fmla="*/ 682371 h 682370"/>
                <a:gd name="connsiteX8" fmla="*/ 307067 w 606551"/>
                <a:gd name="connsiteY8" fmla="*/ 682371 h 682370"/>
                <a:gd name="connsiteX9" fmla="*/ 606552 w 606551"/>
                <a:gd name="connsiteY9" fmla="*/ 322231 h 682370"/>
                <a:gd name="connsiteX10" fmla="*/ 606552 w 606551"/>
                <a:gd name="connsiteY10" fmla="*/ 75819 h 682370"/>
                <a:gd name="connsiteX11" fmla="*/ 591388 w 606551"/>
                <a:gd name="connsiteY11" fmla="*/ 56864 h 682370"/>
                <a:gd name="connsiteX12" fmla="*/ 568643 w 606551"/>
                <a:gd name="connsiteY12" fmla="*/ 322231 h 682370"/>
                <a:gd name="connsiteX13" fmla="*/ 303276 w 606551"/>
                <a:gd name="connsiteY13" fmla="*/ 644462 h 682370"/>
                <a:gd name="connsiteX14" fmla="*/ 37910 w 606551"/>
                <a:gd name="connsiteY14" fmla="*/ 322231 h 682370"/>
                <a:gd name="connsiteX15" fmla="*/ 37910 w 606551"/>
                <a:gd name="connsiteY15" fmla="*/ 90983 h 682370"/>
                <a:gd name="connsiteX16" fmla="*/ 303276 w 606551"/>
                <a:gd name="connsiteY16" fmla="*/ 37909 h 682370"/>
                <a:gd name="connsiteX17" fmla="*/ 568643 w 606551"/>
                <a:gd name="connsiteY17" fmla="*/ 90983 h 682370"/>
                <a:gd name="connsiteX18" fmla="*/ 568643 w 606551"/>
                <a:gd name="connsiteY18" fmla="*/ 322231 h 682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606551" h="682370">
                  <a:moveTo>
                    <a:pt x="591388" y="56864"/>
                  </a:moveTo>
                  <a:lnTo>
                    <a:pt x="308962" y="0"/>
                  </a:lnTo>
                  <a:lnTo>
                    <a:pt x="299485" y="0"/>
                  </a:lnTo>
                  <a:lnTo>
                    <a:pt x="297590" y="0"/>
                  </a:lnTo>
                  <a:lnTo>
                    <a:pt x="15164" y="56864"/>
                  </a:lnTo>
                  <a:cubicBezTo>
                    <a:pt x="5686" y="58760"/>
                    <a:pt x="0" y="66342"/>
                    <a:pt x="0" y="75819"/>
                  </a:cubicBezTo>
                  <a:lnTo>
                    <a:pt x="0" y="322231"/>
                  </a:lnTo>
                  <a:cubicBezTo>
                    <a:pt x="0" y="509883"/>
                    <a:pt x="149743" y="644462"/>
                    <a:pt x="299485" y="682371"/>
                  </a:cubicBezTo>
                  <a:lnTo>
                    <a:pt x="307067" y="682371"/>
                  </a:lnTo>
                  <a:cubicBezTo>
                    <a:pt x="454914" y="644462"/>
                    <a:pt x="606552" y="509883"/>
                    <a:pt x="606552" y="322231"/>
                  </a:cubicBezTo>
                  <a:lnTo>
                    <a:pt x="606552" y="75819"/>
                  </a:lnTo>
                  <a:cubicBezTo>
                    <a:pt x="606552" y="66342"/>
                    <a:pt x="600866" y="58760"/>
                    <a:pt x="591388" y="56864"/>
                  </a:cubicBezTo>
                  <a:close/>
                  <a:moveTo>
                    <a:pt x="568643" y="322231"/>
                  </a:moveTo>
                  <a:cubicBezTo>
                    <a:pt x="568643" y="487137"/>
                    <a:pt x="435959" y="608448"/>
                    <a:pt x="303276" y="644462"/>
                  </a:cubicBezTo>
                  <a:cubicBezTo>
                    <a:pt x="170593" y="608448"/>
                    <a:pt x="37910" y="489033"/>
                    <a:pt x="37910" y="322231"/>
                  </a:cubicBezTo>
                  <a:lnTo>
                    <a:pt x="37910" y="90983"/>
                  </a:lnTo>
                  <a:lnTo>
                    <a:pt x="303276" y="37909"/>
                  </a:lnTo>
                  <a:lnTo>
                    <a:pt x="568643" y="90983"/>
                  </a:lnTo>
                  <a:lnTo>
                    <a:pt x="568643" y="322231"/>
                  </a:lnTo>
                  <a:close/>
                </a:path>
              </a:pathLst>
            </a:custGeom>
            <a:grpFill/>
            <a:ln w="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C768DB4F-6A86-49EE-BF66-11E10A91F0B4}"/>
                </a:ext>
              </a:extLst>
            </p:cNvPr>
            <p:cNvSpPr/>
            <p:nvPr/>
          </p:nvSpPr>
          <p:spPr>
            <a:xfrm>
              <a:off x="3389026" y="2388612"/>
              <a:ext cx="265366" cy="265366"/>
            </a:xfrm>
            <a:custGeom>
              <a:avLst/>
              <a:gdLst>
                <a:gd name="connsiteX0" fmla="*/ 113729 w 265366"/>
                <a:gd name="connsiteY0" fmla="*/ 18955 h 265366"/>
                <a:gd name="connsiteX1" fmla="*/ 113729 w 265366"/>
                <a:gd name="connsiteY1" fmla="*/ 113729 h 265366"/>
                <a:gd name="connsiteX2" fmla="*/ 18955 w 265366"/>
                <a:gd name="connsiteY2" fmla="*/ 113729 h 265366"/>
                <a:gd name="connsiteX3" fmla="*/ 0 w 265366"/>
                <a:gd name="connsiteY3" fmla="*/ 132683 h 265366"/>
                <a:gd name="connsiteX4" fmla="*/ 18955 w 265366"/>
                <a:gd name="connsiteY4" fmla="*/ 151638 h 265366"/>
                <a:gd name="connsiteX5" fmla="*/ 113729 w 265366"/>
                <a:gd name="connsiteY5" fmla="*/ 151638 h 265366"/>
                <a:gd name="connsiteX6" fmla="*/ 113729 w 265366"/>
                <a:gd name="connsiteY6" fmla="*/ 246412 h 265366"/>
                <a:gd name="connsiteX7" fmla="*/ 132683 w 265366"/>
                <a:gd name="connsiteY7" fmla="*/ 265367 h 265366"/>
                <a:gd name="connsiteX8" fmla="*/ 151638 w 265366"/>
                <a:gd name="connsiteY8" fmla="*/ 246412 h 265366"/>
                <a:gd name="connsiteX9" fmla="*/ 151638 w 265366"/>
                <a:gd name="connsiteY9" fmla="*/ 151638 h 265366"/>
                <a:gd name="connsiteX10" fmla="*/ 246412 w 265366"/>
                <a:gd name="connsiteY10" fmla="*/ 151638 h 265366"/>
                <a:gd name="connsiteX11" fmla="*/ 265367 w 265366"/>
                <a:gd name="connsiteY11" fmla="*/ 132683 h 265366"/>
                <a:gd name="connsiteX12" fmla="*/ 246412 w 265366"/>
                <a:gd name="connsiteY12" fmla="*/ 113729 h 265366"/>
                <a:gd name="connsiteX13" fmla="*/ 151638 w 265366"/>
                <a:gd name="connsiteY13" fmla="*/ 113729 h 265366"/>
                <a:gd name="connsiteX14" fmla="*/ 151638 w 265366"/>
                <a:gd name="connsiteY14" fmla="*/ 18955 h 265366"/>
                <a:gd name="connsiteX15" fmla="*/ 132683 w 265366"/>
                <a:gd name="connsiteY15" fmla="*/ 0 h 265366"/>
                <a:gd name="connsiteX16" fmla="*/ 113729 w 265366"/>
                <a:gd name="connsiteY16" fmla="*/ 18955 h 265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65366" h="265366">
                  <a:moveTo>
                    <a:pt x="113729" y="18955"/>
                  </a:moveTo>
                  <a:lnTo>
                    <a:pt x="113729" y="113729"/>
                  </a:lnTo>
                  <a:lnTo>
                    <a:pt x="18955" y="113729"/>
                  </a:lnTo>
                  <a:cubicBezTo>
                    <a:pt x="9477" y="113729"/>
                    <a:pt x="0" y="123206"/>
                    <a:pt x="0" y="132683"/>
                  </a:cubicBezTo>
                  <a:cubicBezTo>
                    <a:pt x="0" y="142161"/>
                    <a:pt x="9477" y="151638"/>
                    <a:pt x="18955" y="151638"/>
                  </a:cubicBezTo>
                  <a:lnTo>
                    <a:pt x="113729" y="151638"/>
                  </a:lnTo>
                  <a:lnTo>
                    <a:pt x="113729" y="246412"/>
                  </a:lnTo>
                  <a:cubicBezTo>
                    <a:pt x="113729" y="255889"/>
                    <a:pt x="123206" y="265367"/>
                    <a:pt x="132683" y="265367"/>
                  </a:cubicBezTo>
                  <a:cubicBezTo>
                    <a:pt x="142161" y="265367"/>
                    <a:pt x="151638" y="255889"/>
                    <a:pt x="151638" y="246412"/>
                  </a:cubicBezTo>
                  <a:lnTo>
                    <a:pt x="151638" y="151638"/>
                  </a:lnTo>
                  <a:lnTo>
                    <a:pt x="246412" y="151638"/>
                  </a:lnTo>
                  <a:cubicBezTo>
                    <a:pt x="255889" y="151638"/>
                    <a:pt x="265367" y="142161"/>
                    <a:pt x="265367" y="132683"/>
                  </a:cubicBezTo>
                  <a:cubicBezTo>
                    <a:pt x="265367" y="123206"/>
                    <a:pt x="255889" y="113729"/>
                    <a:pt x="246412" y="113729"/>
                  </a:cubicBezTo>
                  <a:lnTo>
                    <a:pt x="151638" y="113729"/>
                  </a:lnTo>
                  <a:lnTo>
                    <a:pt x="151638" y="18955"/>
                  </a:lnTo>
                  <a:cubicBezTo>
                    <a:pt x="151638" y="9477"/>
                    <a:pt x="142161" y="0"/>
                    <a:pt x="132683" y="0"/>
                  </a:cubicBezTo>
                  <a:cubicBezTo>
                    <a:pt x="123206" y="0"/>
                    <a:pt x="113729" y="7582"/>
                    <a:pt x="113729" y="18955"/>
                  </a:cubicBezTo>
                  <a:close/>
                </a:path>
              </a:pathLst>
            </a:custGeom>
            <a:grpFill/>
            <a:ln w="7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1" name="图形 49">
            <a:extLst>
              <a:ext uri="{FF2B5EF4-FFF2-40B4-BE49-F238E27FC236}">
                <a16:creationId xmlns="" xmlns:a16="http://schemas.microsoft.com/office/drawing/2014/main" id="{14A944F3-59C9-4801-BC39-121BBCFD8844}"/>
              </a:ext>
            </a:extLst>
          </p:cNvPr>
          <p:cNvSpPr/>
          <p:nvPr/>
        </p:nvSpPr>
        <p:spPr>
          <a:xfrm>
            <a:off x="5202149" y="2376353"/>
            <a:ext cx="342442" cy="301258"/>
          </a:xfrm>
          <a:custGeom>
            <a:avLst/>
            <a:gdLst>
              <a:gd name="connsiteX0" fmla="*/ 544047 w 684312"/>
              <a:gd name="connsiteY0" fmla="*/ 6361 h 602013"/>
              <a:gd name="connsiteX1" fmla="*/ 341232 w 684312"/>
              <a:gd name="connsiteY1" fmla="*/ 76494 h 602013"/>
              <a:gd name="connsiteX2" fmla="*/ 138416 w 684312"/>
              <a:gd name="connsiteY2" fmla="*/ 6361 h 602013"/>
              <a:gd name="connsiteX3" fmla="*/ 46 w 684312"/>
              <a:gd name="connsiteY3" fmla="*/ 195908 h 602013"/>
              <a:gd name="connsiteX4" fmla="*/ 324172 w 684312"/>
              <a:gd name="connsiteY4" fmla="*/ 597749 h 602013"/>
              <a:gd name="connsiteX5" fmla="*/ 360186 w 684312"/>
              <a:gd name="connsiteY5" fmla="*/ 597749 h 602013"/>
              <a:gd name="connsiteX6" fmla="*/ 684312 w 684312"/>
              <a:gd name="connsiteY6" fmla="*/ 195908 h 602013"/>
              <a:gd name="connsiteX7" fmla="*/ 544047 w 684312"/>
              <a:gd name="connsiteY7" fmla="*/ 6361 h 602013"/>
              <a:gd name="connsiteX8" fmla="*/ 339336 w 684312"/>
              <a:gd name="connsiteY8" fmla="*/ 561735 h 602013"/>
              <a:gd name="connsiteX9" fmla="*/ 77760 w 684312"/>
              <a:gd name="connsiteY9" fmla="*/ 339965 h 602013"/>
              <a:gd name="connsiteX10" fmla="*/ 248353 w 684312"/>
              <a:gd name="connsiteY10" fmla="*/ 339965 h 602013"/>
              <a:gd name="connsiteX11" fmla="*/ 263517 w 684312"/>
              <a:gd name="connsiteY11" fmla="*/ 328592 h 602013"/>
              <a:gd name="connsiteX12" fmla="*/ 282472 w 684312"/>
              <a:gd name="connsiteY12" fmla="*/ 271727 h 602013"/>
              <a:gd name="connsiteX13" fmla="*/ 322277 w 684312"/>
              <a:gd name="connsiteY13" fmla="*/ 419575 h 602013"/>
              <a:gd name="connsiteX14" fmla="*/ 339336 w 684312"/>
              <a:gd name="connsiteY14" fmla="*/ 432843 h 602013"/>
              <a:gd name="connsiteX15" fmla="*/ 356395 w 684312"/>
              <a:gd name="connsiteY15" fmla="*/ 421470 h 602013"/>
              <a:gd name="connsiteX16" fmla="*/ 401887 w 684312"/>
              <a:gd name="connsiteY16" fmla="*/ 303951 h 602013"/>
              <a:gd name="connsiteX17" fmla="*/ 418946 w 684312"/>
              <a:gd name="connsiteY17" fmla="*/ 330487 h 602013"/>
              <a:gd name="connsiteX18" fmla="*/ 432214 w 684312"/>
              <a:gd name="connsiteY18" fmla="*/ 338069 h 602013"/>
              <a:gd name="connsiteX19" fmla="*/ 472019 w 684312"/>
              <a:gd name="connsiteY19" fmla="*/ 338069 h 602013"/>
              <a:gd name="connsiteX20" fmla="*/ 490974 w 684312"/>
              <a:gd name="connsiteY20" fmla="*/ 319114 h 602013"/>
              <a:gd name="connsiteX21" fmla="*/ 472019 w 684312"/>
              <a:gd name="connsiteY21" fmla="*/ 300160 h 602013"/>
              <a:gd name="connsiteX22" fmla="*/ 445483 w 684312"/>
              <a:gd name="connsiteY22" fmla="*/ 300160 h 602013"/>
              <a:gd name="connsiteX23" fmla="*/ 415155 w 684312"/>
              <a:gd name="connsiteY23" fmla="*/ 250877 h 602013"/>
              <a:gd name="connsiteX24" fmla="*/ 398096 w 684312"/>
              <a:gd name="connsiteY24" fmla="*/ 241400 h 602013"/>
              <a:gd name="connsiteX25" fmla="*/ 382932 w 684312"/>
              <a:gd name="connsiteY25" fmla="*/ 252773 h 602013"/>
              <a:gd name="connsiteX26" fmla="*/ 345022 w 684312"/>
              <a:gd name="connsiteY26" fmla="*/ 351337 h 602013"/>
              <a:gd name="connsiteX27" fmla="*/ 303322 w 684312"/>
              <a:gd name="connsiteY27" fmla="*/ 199699 h 602013"/>
              <a:gd name="connsiteX28" fmla="*/ 286263 w 684312"/>
              <a:gd name="connsiteY28" fmla="*/ 186431 h 602013"/>
              <a:gd name="connsiteX29" fmla="*/ 267308 w 684312"/>
              <a:gd name="connsiteY29" fmla="*/ 199699 h 602013"/>
              <a:gd name="connsiteX30" fmla="*/ 233189 w 684312"/>
              <a:gd name="connsiteY30" fmla="*/ 300160 h 602013"/>
              <a:gd name="connsiteX31" fmla="*/ 58806 w 684312"/>
              <a:gd name="connsiteY31" fmla="*/ 300160 h 602013"/>
              <a:gd name="connsiteX32" fmla="*/ 37955 w 684312"/>
              <a:gd name="connsiteY32" fmla="*/ 195908 h 602013"/>
              <a:gd name="connsiteX33" fmla="*/ 147893 w 684312"/>
              <a:gd name="connsiteY33" fmla="*/ 40480 h 602013"/>
              <a:gd name="connsiteX34" fmla="*/ 310904 w 684312"/>
              <a:gd name="connsiteY34" fmla="*/ 95448 h 602013"/>
              <a:gd name="connsiteX35" fmla="*/ 327963 w 684312"/>
              <a:gd name="connsiteY35" fmla="*/ 118194 h 602013"/>
              <a:gd name="connsiteX36" fmla="*/ 354500 w 684312"/>
              <a:gd name="connsiteY36" fmla="*/ 118194 h 602013"/>
              <a:gd name="connsiteX37" fmla="*/ 371559 w 684312"/>
              <a:gd name="connsiteY37" fmla="*/ 95448 h 602013"/>
              <a:gd name="connsiteX38" fmla="*/ 536465 w 684312"/>
              <a:gd name="connsiteY38" fmla="*/ 40480 h 602013"/>
              <a:gd name="connsiteX39" fmla="*/ 644508 w 684312"/>
              <a:gd name="connsiteY39" fmla="*/ 190222 h 602013"/>
              <a:gd name="connsiteX40" fmla="*/ 343127 w 684312"/>
              <a:gd name="connsiteY40" fmla="*/ 559840 h 602013"/>
              <a:gd name="connsiteX41" fmla="*/ 339336 w 684312"/>
              <a:gd name="connsiteY41" fmla="*/ 561735 h 6020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684312" h="602013">
                <a:moveTo>
                  <a:pt x="544047" y="6361"/>
                </a:moveTo>
                <a:cubicBezTo>
                  <a:pt x="462542" y="-14489"/>
                  <a:pt x="384827" y="17734"/>
                  <a:pt x="341232" y="76494"/>
                </a:cubicBezTo>
                <a:cubicBezTo>
                  <a:pt x="297636" y="17734"/>
                  <a:pt x="219921" y="-14489"/>
                  <a:pt x="138416" y="6361"/>
                </a:cubicBezTo>
                <a:cubicBezTo>
                  <a:pt x="55015" y="29107"/>
                  <a:pt x="-1849" y="108717"/>
                  <a:pt x="46" y="195908"/>
                </a:cubicBezTo>
                <a:cubicBezTo>
                  <a:pt x="3837" y="389247"/>
                  <a:pt x="161161" y="521930"/>
                  <a:pt x="324172" y="597749"/>
                </a:cubicBezTo>
                <a:cubicBezTo>
                  <a:pt x="335545" y="603436"/>
                  <a:pt x="348813" y="603436"/>
                  <a:pt x="360186" y="597749"/>
                </a:cubicBezTo>
                <a:cubicBezTo>
                  <a:pt x="523197" y="521930"/>
                  <a:pt x="680522" y="389247"/>
                  <a:pt x="684312" y="195908"/>
                </a:cubicBezTo>
                <a:cubicBezTo>
                  <a:pt x="684312" y="108717"/>
                  <a:pt x="629344" y="27211"/>
                  <a:pt x="544047" y="6361"/>
                </a:cubicBezTo>
                <a:close/>
                <a:moveTo>
                  <a:pt x="339336" y="561735"/>
                </a:moveTo>
                <a:cubicBezTo>
                  <a:pt x="254040" y="521930"/>
                  <a:pt x="136520" y="449902"/>
                  <a:pt x="77760" y="339965"/>
                </a:cubicBezTo>
                <a:lnTo>
                  <a:pt x="248353" y="339965"/>
                </a:lnTo>
                <a:cubicBezTo>
                  <a:pt x="255935" y="339965"/>
                  <a:pt x="261622" y="336174"/>
                  <a:pt x="263517" y="328592"/>
                </a:cubicBezTo>
                <a:lnTo>
                  <a:pt x="282472" y="271727"/>
                </a:lnTo>
                <a:lnTo>
                  <a:pt x="322277" y="419575"/>
                </a:lnTo>
                <a:cubicBezTo>
                  <a:pt x="324172" y="427156"/>
                  <a:pt x="331754" y="432843"/>
                  <a:pt x="339336" y="432843"/>
                </a:cubicBezTo>
                <a:cubicBezTo>
                  <a:pt x="346918" y="432843"/>
                  <a:pt x="354500" y="427156"/>
                  <a:pt x="356395" y="421470"/>
                </a:cubicBezTo>
                <a:lnTo>
                  <a:pt x="401887" y="303951"/>
                </a:lnTo>
                <a:lnTo>
                  <a:pt x="418946" y="330487"/>
                </a:lnTo>
                <a:cubicBezTo>
                  <a:pt x="422737" y="336174"/>
                  <a:pt x="426528" y="338069"/>
                  <a:pt x="432214" y="338069"/>
                </a:cubicBezTo>
                <a:lnTo>
                  <a:pt x="472019" y="338069"/>
                </a:lnTo>
                <a:cubicBezTo>
                  <a:pt x="483392" y="338069"/>
                  <a:pt x="490974" y="330487"/>
                  <a:pt x="490974" y="319114"/>
                </a:cubicBezTo>
                <a:cubicBezTo>
                  <a:pt x="490974" y="307742"/>
                  <a:pt x="483392" y="300160"/>
                  <a:pt x="472019" y="300160"/>
                </a:cubicBezTo>
                <a:lnTo>
                  <a:pt x="445483" y="300160"/>
                </a:lnTo>
                <a:lnTo>
                  <a:pt x="415155" y="250877"/>
                </a:lnTo>
                <a:cubicBezTo>
                  <a:pt x="411364" y="245191"/>
                  <a:pt x="403782" y="241400"/>
                  <a:pt x="398096" y="241400"/>
                </a:cubicBezTo>
                <a:cubicBezTo>
                  <a:pt x="390514" y="241400"/>
                  <a:pt x="384827" y="247086"/>
                  <a:pt x="382932" y="252773"/>
                </a:cubicBezTo>
                <a:lnTo>
                  <a:pt x="345022" y="351337"/>
                </a:lnTo>
                <a:lnTo>
                  <a:pt x="303322" y="199699"/>
                </a:lnTo>
                <a:cubicBezTo>
                  <a:pt x="301427" y="192118"/>
                  <a:pt x="293845" y="186431"/>
                  <a:pt x="286263" y="186431"/>
                </a:cubicBezTo>
                <a:cubicBezTo>
                  <a:pt x="276785" y="186431"/>
                  <a:pt x="271099" y="192118"/>
                  <a:pt x="267308" y="199699"/>
                </a:cubicBezTo>
                <a:lnTo>
                  <a:pt x="233189" y="300160"/>
                </a:lnTo>
                <a:lnTo>
                  <a:pt x="58806" y="300160"/>
                </a:lnTo>
                <a:cubicBezTo>
                  <a:pt x="47433" y="267937"/>
                  <a:pt x="37955" y="233818"/>
                  <a:pt x="37955" y="195908"/>
                </a:cubicBezTo>
                <a:cubicBezTo>
                  <a:pt x="36060" y="125776"/>
                  <a:pt x="79656" y="57539"/>
                  <a:pt x="147893" y="40480"/>
                </a:cubicBezTo>
                <a:cubicBezTo>
                  <a:pt x="212339" y="23420"/>
                  <a:pt x="274890" y="46166"/>
                  <a:pt x="310904" y="95448"/>
                </a:cubicBezTo>
                <a:lnTo>
                  <a:pt x="327963" y="118194"/>
                </a:lnTo>
                <a:cubicBezTo>
                  <a:pt x="335545" y="127671"/>
                  <a:pt x="348813" y="127671"/>
                  <a:pt x="354500" y="118194"/>
                </a:cubicBezTo>
                <a:lnTo>
                  <a:pt x="371559" y="95448"/>
                </a:lnTo>
                <a:cubicBezTo>
                  <a:pt x="409469" y="44270"/>
                  <a:pt x="472019" y="23420"/>
                  <a:pt x="536465" y="40480"/>
                </a:cubicBezTo>
                <a:cubicBezTo>
                  <a:pt x="602807" y="59434"/>
                  <a:pt x="644508" y="121985"/>
                  <a:pt x="644508" y="190222"/>
                </a:cubicBezTo>
                <a:cubicBezTo>
                  <a:pt x="642612" y="387351"/>
                  <a:pt x="462542" y="502975"/>
                  <a:pt x="343127" y="559840"/>
                </a:cubicBezTo>
                <a:cubicBezTo>
                  <a:pt x="343127" y="563631"/>
                  <a:pt x="341232" y="563631"/>
                  <a:pt x="339336" y="561735"/>
                </a:cubicBezTo>
                <a:close/>
              </a:path>
            </a:pathLst>
          </a:cu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73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6" name="图形 54">
            <a:extLst>
              <a:ext uri="{FF2B5EF4-FFF2-40B4-BE49-F238E27FC236}">
                <a16:creationId xmlns="" xmlns:a16="http://schemas.microsoft.com/office/drawing/2014/main" id="{06965239-AAAA-4DE6-8B1A-2AA944D5F23B}"/>
              </a:ext>
            </a:extLst>
          </p:cNvPr>
          <p:cNvSpPr/>
          <p:nvPr/>
        </p:nvSpPr>
        <p:spPr>
          <a:xfrm>
            <a:off x="5587003" y="2203456"/>
            <a:ext cx="106568" cy="74600"/>
          </a:xfrm>
          <a:custGeom>
            <a:avLst/>
            <a:gdLst>
              <a:gd name="connsiteX0" fmla="*/ 119130 w 136907"/>
              <a:gd name="connsiteY0" fmla="*/ 3102 h 95837"/>
              <a:gd name="connsiteX1" fmla="*/ 133740 w 136907"/>
              <a:gd name="connsiteY1" fmla="*/ 2828 h 95837"/>
              <a:gd name="connsiteX2" fmla="*/ 135013 w 136907"/>
              <a:gd name="connsiteY2" fmla="*/ 15972 h 95837"/>
              <a:gd name="connsiteX3" fmla="*/ 134027 w 136907"/>
              <a:gd name="connsiteY3" fmla="*/ 17136 h 95837"/>
              <a:gd name="connsiteX4" fmla="*/ 59884 w 136907"/>
              <a:gd name="connsiteY4" fmla="*/ 92731 h 95837"/>
              <a:gd name="connsiteX5" fmla="*/ 46110 w 136907"/>
              <a:gd name="connsiteY5" fmla="*/ 93716 h 95837"/>
              <a:gd name="connsiteX6" fmla="*/ 44932 w 136907"/>
              <a:gd name="connsiteY6" fmla="*/ 92676 h 95837"/>
              <a:gd name="connsiteX7" fmla="*/ 2829 w 136907"/>
              <a:gd name="connsiteY7" fmla="*/ 49189 h 95837"/>
              <a:gd name="connsiteX8" fmla="*/ 3028 w 136907"/>
              <a:gd name="connsiteY8" fmla="*/ 35055 h 95837"/>
              <a:gd name="connsiteX9" fmla="*/ 3212 w 136907"/>
              <a:gd name="connsiteY9" fmla="*/ 34881 h 95837"/>
              <a:gd name="connsiteX10" fmla="*/ 16699 w 136907"/>
              <a:gd name="connsiteY10" fmla="*/ 34224 h 95837"/>
              <a:gd name="connsiteX11" fmla="*/ 17835 w 136907"/>
              <a:gd name="connsiteY11" fmla="*/ 35237 h 95837"/>
              <a:gd name="connsiteX12" fmla="*/ 52504 w 136907"/>
              <a:gd name="connsiteY12" fmla="*/ 71015 h 95837"/>
              <a:gd name="connsiteX13" fmla="*/ 119116 w 136907"/>
              <a:gd name="connsiteY13" fmla="*/ 3102 h 95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6907" h="95837">
                <a:moveTo>
                  <a:pt x="119130" y="3102"/>
                </a:moveTo>
                <a:cubicBezTo>
                  <a:pt x="123125" y="-925"/>
                  <a:pt x="129597" y="-1046"/>
                  <a:pt x="133740" y="2828"/>
                </a:cubicBezTo>
                <a:cubicBezTo>
                  <a:pt x="137416" y="6262"/>
                  <a:pt x="137962" y="11896"/>
                  <a:pt x="135013" y="15972"/>
                </a:cubicBezTo>
                <a:lnTo>
                  <a:pt x="134027" y="17136"/>
                </a:lnTo>
                <a:lnTo>
                  <a:pt x="59884" y="92731"/>
                </a:lnTo>
                <a:cubicBezTo>
                  <a:pt x="56187" y="96462"/>
                  <a:pt x="50300" y="96883"/>
                  <a:pt x="46110" y="93716"/>
                </a:cubicBezTo>
                <a:lnTo>
                  <a:pt x="44932" y="92676"/>
                </a:lnTo>
                <a:lnTo>
                  <a:pt x="2829" y="49189"/>
                </a:lnTo>
                <a:cubicBezTo>
                  <a:pt x="-1019" y="45231"/>
                  <a:pt x="-930" y="38903"/>
                  <a:pt x="3028" y="35055"/>
                </a:cubicBezTo>
                <a:cubicBezTo>
                  <a:pt x="3089" y="34997"/>
                  <a:pt x="3150" y="34938"/>
                  <a:pt x="3212" y="34881"/>
                </a:cubicBezTo>
                <a:cubicBezTo>
                  <a:pt x="6950" y="31413"/>
                  <a:pt x="12641" y="31135"/>
                  <a:pt x="16699" y="34224"/>
                </a:cubicBezTo>
                <a:lnTo>
                  <a:pt x="17835" y="35237"/>
                </a:lnTo>
                <a:lnTo>
                  <a:pt x="52504" y="71015"/>
                </a:lnTo>
                <a:lnTo>
                  <a:pt x="119116" y="3102"/>
                </a:lnTo>
                <a:close/>
              </a:path>
            </a:pathLst>
          </a:custGeom>
          <a:solidFill>
            <a:schemeClr val="bg1"/>
          </a:solidFill>
          <a:ln w="21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7" name="图形 54">
            <a:extLst>
              <a:ext uri="{FF2B5EF4-FFF2-40B4-BE49-F238E27FC236}">
                <a16:creationId xmlns="" xmlns:a16="http://schemas.microsoft.com/office/drawing/2014/main" id="{8E78D0C3-3DA4-4D45-BD78-362E63CCB245}"/>
              </a:ext>
            </a:extLst>
          </p:cNvPr>
          <p:cNvSpPr/>
          <p:nvPr/>
        </p:nvSpPr>
        <p:spPr>
          <a:xfrm>
            <a:off x="3717564" y="2203456"/>
            <a:ext cx="106568" cy="74600"/>
          </a:xfrm>
          <a:custGeom>
            <a:avLst/>
            <a:gdLst>
              <a:gd name="connsiteX0" fmla="*/ 119130 w 136907"/>
              <a:gd name="connsiteY0" fmla="*/ 3102 h 95837"/>
              <a:gd name="connsiteX1" fmla="*/ 133740 w 136907"/>
              <a:gd name="connsiteY1" fmla="*/ 2828 h 95837"/>
              <a:gd name="connsiteX2" fmla="*/ 135013 w 136907"/>
              <a:gd name="connsiteY2" fmla="*/ 15972 h 95837"/>
              <a:gd name="connsiteX3" fmla="*/ 134027 w 136907"/>
              <a:gd name="connsiteY3" fmla="*/ 17136 h 95837"/>
              <a:gd name="connsiteX4" fmla="*/ 59884 w 136907"/>
              <a:gd name="connsiteY4" fmla="*/ 92731 h 95837"/>
              <a:gd name="connsiteX5" fmla="*/ 46110 w 136907"/>
              <a:gd name="connsiteY5" fmla="*/ 93716 h 95837"/>
              <a:gd name="connsiteX6" fmla="*/ 44932 w 136907"/>
              <a:gd name="connsiteY6" fmla="*/ 92676 h 95837"/>
              <a:gd name="connsiteX7" fmla="*/ 2829 w 136907"/>
              <a:gd name="connsiteY7" fmla="*/ 49189 h 95837"/>
              <a:gd name="connsiteX8" fmla="*/ 3028 w 136907"/>
              <a:gd name="connsiteY8" fmla="*/ 35055 h 95837"/>
              <a:gd name="connsiteX9" fmla="*/ 3212 w 136907"/>
              <a:gd name="connsiteY9" fmla="*/ 34881 h 95837"/>
              <a:gd name="connsiteX10" fmla="*/ 16699 w 136907"/>
              <a:gd name="connsiteY10" fmla="*/ 34224 h 95837"/>
              <a:gd name="connsiteX11" fmla="*/ 17835 w 136907"/>
              <a:gd name="connsiteY11" fmla="*/ 35237 h 95837"/>
              <a:gd name="connsiteX12" fmla="*/ 52504 w 136907"/>
              <a:gd name="connsiteY12" fmla="*/ 71015 h 95837"/>
              <a:gd name="connsiteX13" fmla="*/ 119116 w 136907"/>
              <a:gd name="connsiteY13" fmla="*/ 3102 h 95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6907" h="95837">
                <a:moveTo>
                  <a:pt x="119130" y="3102"/>
                </a:moveTo>
                <a:cubicBezTo>
                  <a:pt x="123125" y="-925"/>
                  <a:pt x="129597" y="-1046"/>
                  <a:pt x="133740" y="2828"/>
                </a:cubicBezTo>
                <a:cubicBezTo>
                  <a:pt x="137416" y="6262"/>
                  <a:pt x="137962" y="11896"/>
                  <a:pt x="135013" y="15972"/>
                </a:cubicBezTo>
                <a:lnTo>
                  <a:pt x="134027" y="17136"/>
                </a:lnTo>
                <a:lnTo>
                  <a:pt x="59884" y="92731"/>
                </a:lnTo>
                <a:cubicBezTo>
                  <a:pt x="56187" y="96462"/>
                  <a:pt x="50300" y="96883"/>
                  <a:pt x="46110" y="93716"/>
                </a:cubicBezTo>
                <a:lnTo>
                  <a:pt x="44932" y="92676"/>
                </a:lnTo>
                <a:lnTo>
                  <a:pt x="2829" y="49189"/>
                </a:lnTo>
                <a:cubicBezTo>
                  <a:pt x="-1019" y="45231"/>
                  <a:pt x="-930" y="38903"/>
                  <a:pt x="3028" y="35055"/>
                </a:cubicBezTo>
                <a:cubicBezTo>
                  <a:pt x="3089" y="34997"/>
                  <a:pt x="3150" y="34938"/>
                  <a:pt x="3212" y="34881"/>
                </a:cubicBezTo>
                <a:cubicBezTo>
                  <a:pt x="6950" y="31413"/>
                  <a:pt x="12641" y="31135"/>
                  <a:pt x="16699" y="34224"/>
                </a:cubicBezTo>
                <a:lnTo>
                  <a:pt x="17835" y="35237"/>
                </a:lnTo>
                <a:lnTo>
                  <a:pt x="52504" y="71015"/>
                </a:lnTo>
                <a:lnTo>
                  <a:pt x="119116" y="3102"/>
                </a:lnTo>
                <a:close/>
              </a:path>
            </a:pathLst>
          </a:custGeom>
          <a:solidFill>
            <a:schemeClr val="bg1"/>
          </a:solidFill>
          <a:ln w="21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8" name="图形 54">
            <a:extLst>
              <a:ext uri="{FF2B5EF4-FFF2-40B4-BE49-F238E27FC236}">
                <a16:creationId xmlns="" xmlns:a16="http://schemas.microsoft.com/office/drawing/2014/main" id="{0EDAB35C-CD01-4B25-A231-769E64F26F35}"/>
              </a:ext>
            </a:extLst>
          </p:cNvPr>
          <p:cNvSpPr/>
          <p:nvPr/>
        </p:nvSpPr>
        <p:spPr>
          <a:xfrm>
            <a:off x="1863621" y="2203456"/>
            <a:ext cx="106568" cy="74600"/>
          </a:xfrm>
          <a:custGeom>
            <a:avLst/>
            <a:gdLst>
              <a:gd name="connsiteX0" fmla="*/ 119130 w 136907"/>
              <a:gd name="connsiteY0" fmla="*/ 3102 h 95837"/>
              <a:gd name="connsiteX1" fmla="*/ 133740 w 136907"/>
              <a:gd name="connsiteY1" fmla="*/ 2828 h 95837"/>
              <a:gd name="connsiteX2" fmla="*/ 135013 w 136907"/>
              <a:gd name="connsiteY2" fmla="*/ 15972 h 95837"/>
              <a:gd name="connsiteX3" fmla="*/ 134027 w 136907"/>
              <a:gd name="connsiteY3" fmla="*/ 17136 h 95837"/>
              <a:gd name="connsiteX4" fmla="*/ 59884 w 136907"/>
              <a:gd name="connsiteY4" fmla="*/ 92731 h 95837"/>
              <a:gd name="connsiteX5" fmla="*/ 46110 w 136907"/>
              <a:gd name="connsiteY5" fmla="*/ 93716 h 95837"/>
              <a:gd name="connsiteX6" fmla="*/ 44932 w 136907"/>
              <a:gd name="connsiteY6" fmla="*/ 92676 h 95837"/>
              <a:gd name="connsiteX7" fmla="*/ 2829 w 136907"/>
              <a:gd name="connsiteY7" fmla="*/ 49189 h 95837"/>
              <a:gd name="connsiteX8" fmla="*/ 3028 w 136907"/>
              <a:gd name="connsiteY8" fmla="*/ 35055 h 95837"/>
              <a:gd name="connsiteX9" fmla="*/ 3212 w 136907"/>
              <a:gd name="connsiteY9" fmla="*/ 34881 h 95837"/>
              <a:gd name="connsiteX10" fmla="*/ 16699 w 136907"/>
              <a:gd name="connsiteY10" fmla="*/ 34224 h 95837"/>
              <a:gd name="connsiteX11" fmla="*/ 17835 w 136907"/>
              <a:gd name="connsiteY11" fmla="*/ 35237 h 95837"/>
              <a:gd name="connsiteX12" fmla="*/ 52504 w 136907"/>
              <a:gd name="connsiteY12" fmla="*/ 71015 h 95837"/>
              <a:gd name="connsiteX13" fmla="*/ 119116 w 136907"/>
              <a:gd name="connsiteY13" fmla="*/ 3102 h 95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6907" h="95837">
                <a:moveTo>
                  <a:pt x="119130" y="3102"/>
                </a:moveTo>
                <a:cubicBezTo>
                  <a:pt x="123125" y="-925"/>
                  <a:pt x="129597" y="-1046"/>
                  <a:pt x="133740" y="2828"/>
                </a:cubicBezTo>
                <a:cubicBezTo>
                  <a:pt x="137416" y="6262"/>
                  <a:pt x="137962" y="11896"/>
                  <a:pt x="135013" y="15972"/>
                </a:cubicBezTo>
                <a:lnTo>
                  <a:pt x="134027" y="17136"/>
                </a:lnTo>
                <a:lnTo>
                  <a:pt x="59884" y="92731"/>
                </a:lnTo>
                <a:cubicBezTo>
                  <a:pt x="56187" y="96462"/>
                  <a:pt x="50300" y="96883"/>
                  <a:pt x="46110" y="93716"/>
                </a:cubicBezTo>
                <a:lnTo>
                  <a:pt x="44932" y="92676"/>
                </a:lnTo>
                <a:lnTo>
                  <a:pt x="2829" y="49189"/>
                </a:lnTo>
                <a:cubicBezTo>
                  <a:pt x="-1019" y="45231"/>
                  <a:pt x="-930" y="38903"/>
                  <a:pt x="3028" y="35055"/>
                </a:cubicBezTo>
                <a:cubicBezTo>
                  <a:pt x="3089" y="34997"/>
                  <a:pt x="3150" y="34938"/>
                  <a:pt x="3212" y="34881"/>
                </a:cubicBezTo>
                <a:cubicBezTo>
                  <a:pt x="6950" y="31413"/>
                  <a:pt x="12641" y="31135"/>
                  <a:pt x="16699" y="34224"/>
                </a:cubicBezTo>
                <a:lnTo>
                  <a:pt x="17835" y="35237"/>
                </a:lnTo>
                <a:lnTo>
                  <a:pt x="52504" y="71015"/>
                </a:lnTo>
                <a:lnTo>
                  <a:pt x="119116" y="3102"/>
                </a:lnTo>
                <a:close/>
              </a:path>
            </a:pathLst>
          </a:custGeom>
          <a:solidFill>
            <a:schemeClr val="bg1"/>
          </a:solidFill>
          <a:ln w="214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0178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5">
            <a:extLst>
              <a:ext uri="{FF2B5EF4-FFF2-40B4-BE49-F238E27FC236}">
                <a16:creationId xmlns="" xmlns:a16="http://schemas.microsoft.com/office/drawing/2014/main" id="{4A6EE79B-A20B-41FC-8F48-1701BD7B12EF}"/>
              </a:ext>
            </a:extLst>
          </p:cNvPr>
          <p:cNvSpPr/>
          <p:nvPr/>
        </p:nvSpPr>
        <p:spPr>
          <a:xfrm>
            <a:off x="609599" y="1994766"/>
            <a:ext cx="11582400" cy="4863234"/>
          </a:xfrm>
          <a:custGeom>
            <a:avLst/>
            <a:gdLst>
              <a:gd name="connsiteX0" fmla="*/ 2431618 w 11582400"/>
              <a:gd name="connsiteY0" fmla="*/ 0 h 4863234"/>
              <a:gd name="connsiteX1" fmla="*/ 2431675 w 11582400"/>
              <a:gd name="connsiteY1" fmla="*/ 2 h 4863234"/>
              <a:gd name="connsiteX2" fmla="*/ 3814916 w 11582400"/>
              <a:gd name="connsiteY2" fmla="*/ 2 h 4863234"/>
              <a:gd name="connsiteX3" fmla="*/ 3814916 w 11582400"/>
              <a:gd name="connsiteY3" fmla="*/ 0 h 4863234"/>
              <a:gd name="connsiteX4" fmla="*/ 11582400 w 11582400"/>
              <a:gd name="connsiteY4" fmla="*/ 0 h 4863234"/>
              <a:gd name="connsiteX5" fmla="*/ 11582400 w 11582400"/>
              <a:gd name="connsiteY5" fmla="*/ 4863234 h 4863234"/>
              <a:gd name="connsiteX6" fmla="*/ 4749048 w 11582400"/>
              <a:gd name="connsiteY6" fmla="*/ 4863234 h 4863234"/>
              <a:gd name="connsiteX7" fmla="*/ 3814916 w 11582400"/>
              <a:gd name="connsiteY7" fmla="*/ 4863234 h 4863234"/>
              <a:gd name="connsiteX8" fmla="*/ 2431618 w 11582400"/>
              <a:gd name="connsiteY8" fmla="*/ 4863234 h 4863234"/>
              <a:gd name="connsiteX9" fmla="*/ 2345356 w 11582400"/>
              <a:gd name="connsiteY9" fmla="*/ 4863234 h 4863234"/>
              <a:gd name="connsiteX10" fmla="*/ 2345356 w 11582400"/>
              <a:gd name="connsiteY10" fmla="*/ 4861053 h 4863234"/>
              <a:gd name="connsiteX11" fmla="*/ 2306487 w 11582400"/>
              <a:gd name="connsiteY11" fmla="*/ 4860070 h 4863234"/>
              <a:gd name="connsiteX12" fmla="*/ 0 w 11582400"/>
              <a:gd name="connsiteY12" fmla="*/ 2431617 h 4863234"/>
              <a:gd name="connsiteX13" fmla="*/ 2306487 w 11582400"/>
              <a:gd name="connsiteY13" fmla="*/ 3164 h 4863234"/>
              <a:gd name="connsiteX14" fmla="*/ 2345356 w 11582400"/>
              <a:gd name="connsiteY14" fmla="*/ 2181 h 4863234"/>
              <a:gd name="connsiteX15" fmla="*/ 2345356 w 11582400"/>
              <a:gd name="connsiteY15" fmla="*/ 2 h 4863234"/>
              <a:gd name="connsiteX16" fmla="*/ 2431561 w 11582400"/>
              <a:gd name="connsiteY16" fmla="*/ 2 h 4863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582400" h="4863234">
                <a:moveTo>
                  <a:pt x="2431618" y="0"/>
                </a:moveTo>
                <a:lnTo>
                  <a:pt x="2431675" y="2"/>
                </a:lnTo>
                <a:lnTo>
                  <a:pt x="3814916" y="2"/>
                </a:lnTo>
                <a:lnTo>
                  <a:pt x="3814916" y="0"/>
                </a:lnTo>
                <a:lnTo>
                  <a:pt x="11582400" y="0"/>
                </a:lnTo>
                <a:lnTo>
                  <a:pt x="11582400" y="4863234"/>
                </a:lnTo>
                <a:lnTo>
                  <a:pt x="4749048" y="4863234"/>
                </a:lnTo>
                <a:lnTo>
                  <a:pt x="3814916" y="4863234"/>
                </a:lnTo>
                <a:lnTo>
                  <a:pt x="2431618" y="4863234"/>
                </a:lnTo>
                <a:lnTo>
                  <a:pt x="2345356" y="4863234"/>
                </a:lnTo>
                <a:lnTo>
                  <a:pt x="2345356" y="4861053"/>
                </a:lnTo>
                <a:lnTo>
                  <a:pt x="2306487" y="4860070"/>
                </a:lnTo>
                <a:cubicBezTo>
                  <a:pt x="1021693" y="4794944"/>
                  <a:pt x="0" y="3732595"/>
                  <a:pt x="0" y="2431617"/>
                </a:cubicBezTo>
                <a:cubicBezTo>
                  <a:pt x="0" y="1130639"/>
                  <a:pt x="1021693" y="68290"/>
                  <a:pt x="2306487" y="3164"/>
                </a:cubicBezTo>
                <a:lnTo>
                  <a:pt x="2345356" y="2181"/>
                </a:lnTo>
                <a:lnTo>
                  <a:pt x="2345356" y="2"/>
                </a:lnTo>
                <a:lnTo>
                  <a:pt x="2431561" y="2"/>
                </a:lnTo>
                <a:close/>
              </a:path>
            </a:pathLst>
          </a:custGeom>
          <a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29364" b="-2936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50" name="Freeform: Shape 5">
            <a:extLst>
              <a:ext uri="{FF2B5EF4-FFF2-40B4-BE49-F238E27FC236}">
                <a16:creationId xmlns="" xmlns:a16="http://schemas.microsoft.com/office/drawing/2014/main" id="{260F4062-904B-428F-8E04-AC4B5780A615}"/>
              </a:ext>
            </a:extLst>
          </p:cNvPr>
          <p:cNvSpPr/>
          <p:nvPr/>
        </p:nvSpPr>
        <p:spPr>
          <a:xfrm>
            <a:off x="609599" y="1994766"/>
            <a:ext cx="11582400" cy="4863234"/>
          </a:xfrm>
          <a:custGeom>
            <a:avLst/>
            <a:gdLst>
              <a:gd name="connsiteX0" fmla="*/ 2431618 w 11582400"/>
              <a:gd name="connsiteY0" fmla="*/ 0 h 4863234"/>
              <a:gd name="connsiteX1" fmla="*/ 2431675 w 11582400"/>
              <a:gd name="connsiteY1" fmla="*/ 2 h 4863234"/>
              <a:gd name="connsiteX2" fmla="*/ 3814916 w 11582400"/>
              <a:gd name="connsiteY2" fmla="*/ 2 h 4863234"/>
              <a:gd name="connsiteX3" fmla="*/ 3814916 w 11582400"/>
              <a:gd name="connsiteY3" fmla="*/ 0 h 4863234"/>
              <a:gd name="connsiteX4" fmla="*/ 11582400 w 11582400"/>
              <a:gd name="connsiteY4" fmla="*/ 0 h 4863234"/>
              <a:gd name="connsiteX5" fmla="*/ 11582400 w 11582400"/>
              <a:gd name="connsiteY5" fmla="*/ 4863234 h 4863234"/>
              <a:gd name="connsiteX6" fmla="*/ 4749048 w 11582400"/>
              <a:gd name="connsiteY6" fmla="*/ 4863234 h 4863234"/>
              <a:gd name="connsiteX7" fmla="*/ 3814916 w 11582400"/>
              <a:gd name="connsiteY7" fmla="*/ 4863234 h 4863234"/>
              <a:gd name="connsiteX8" fmla="*/ 2431618 w 11582400"/>
              <a:gd name="connsiteY8" fmla="*/ 4863234 h 4863234"/>
              <a:gd name="connsiteX9" fmla="*/ 2345356 w 11582400"/>
              <a:gd name="connsiteY9" fmla="*/ 4863234 h 4863234"/>
              <a:gd name="connsiteX10" fmla="*/ 2345356 w 11582400"/>
              <a:gd name="connsiteY10" fmla="*/ 4861053 h 4863234"/>
              <a:gd name="connsiteX11" fmla="*/ 2306487 w 11582400"/>
              <a:gd name="connsiteY11" fmla="*/ 4860070 h 4863234"/>
              <a:gd name="connsiteX12" fmla="*/ 0 w 11582400"/>
              <a:gd name="connsiteY12" fmla="*/ 2431617 h 4863234"/>
              <a:gd name="connsiteX13" fmla="*/ 2306487 w 11582400"/>
              <a:gd name="connsiteY13" fmla="*/ 3164 h 4863234"/>
              <a:gd name="connsiteX14" fmla="*/ 2345356 w 11582400"/>
              <a:gd name="connsiteY14" fmla="*/ 2181 h 4863234"/>
              <a:gd name="connsiteX15" fmla="*/ 2345356 w 11582400"/>
              <a:gd name="connsiteY15" fmla="*/ 2 h 4863234"/>
              <a:gd name="connsiteX16" fmla="*/ 2431561 w 11582400"/>
              <a:gd name="connsiteY16" fmla="*/ 2 h 4863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1582400" h="4863234">
                <a:moveTo>
                  <a:pt x="2431618" y="0"/>
                </a:moveTo>
                <a:lnTo>
                  <a:pt x="2431675" y="2"/>
                </a:lnTo>
                <a:lnTo>
                  <a:pt x="3814916" y="2"/>
                </a:lnTo>
                <a:lnTo>
                  <a:pt x="3814916" y="0"/>
                </a:lnTo>
                <a:lnTo>
                  <a:pt x="11582400" y="0"/>
                </a:lnTo>
                <a:lnTo>
                  <a:pt x="11582400" y="4863234"/>
                </a:lnTo>
                <a:lnTo>
                  <a:pt x="4749048" y="4863234"/>
                </a:lnTo>
                <a:lnTo>
                  <a:pt x="3814916" y="4863234"/>
                </a:lnTo>
                <a:lnTo>
                  <a:pt x="2431618" y="4863234"/>
                </a:lnTo>
                <a:lnTo>
                  <a:pt x="2345356" y="4863234"/>
                </a:lnTo>
                <a:lnTo>
                  <a:pt x="2345356" y="4861053"/>
                </a:lnTo>
                <a:lnTo>
                  <a:pt x="2306487" y="4860070"/>
                </a:lnTo>
                <a:cubicBezTo>
                  <a:pt x="1021693" y="4794944"/>
                  <a:pt x="0" y="3732595"/>
                  <a:pt x="0" y="2431617"/>
                </a:cubicBezTo>
                <a:cubicBezTo>
                  <a:pt x="0" y="1130639"/>
                  <a:pt x="1021693" y="68290"/>
                  <a:pt x="2306487" y="3164"/>
                </a:cubicBezTo>
                <a:lnTo>
                  <a:pt x="2345356" y="2181"/>
                </a:lnTo>
                <a:lnTo>
                  <a:pt x="2345356" y="2"/>
                </a:lnTo>
                <a:lnTo>
                  <a:pt x="2431561" y="2"/>
                </a:lnTo>
                <a:close/>
              </a:path>
            </a:pathLst>
          </a:custGeom>
          <a:gradFill>
            <a:gsLst>
              <a:gs pos="0">
                <a:schemeClr val="accent1">
                  <a:alpha val="96000"/>
                </a:schemeClr>
              </a:gs>
              <a:gs pos="100000">
                <a:schemeClr val="accent2">
                  <a:alpha val="91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id-ID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1F756027-434C-4B9B-A3C5-02288A2AAEF2}"/>
              </a:ext>
            </a:extLst>
          </p:cNvPr>
          <p:cNvSpPr txBox="1"/>
          <p:nvPr/>
        </p:nvSpPr>
        <p:spPr>
          <a:xfrm>
            <a:off x="1856035" y="2952178"/>
            <a:ext cx="2009042" cy="31694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>
                <a:solidFill>
                  <a:schemeClr val="bg1"/>
                </a:solidFill>
              </a:rPr>
              <a:t>添加个小标题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C4790EA7-5790-481F-A396-52E61DF925D2}"/>
              </a:ext>
            </a:extLst>
          </p:cNvPr>
          <p:cNvSpPr txBox="1"/>
          <p:nvPr/>
        </p:nvSpPr>
        <p:spPr>
          <a:xfrm>
            <a:off x="1828080" y="3254428"/>
            <a:ext cx="2393399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单击编辑标题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57EDB91E-D65F-4980-BFA2-84818D150D4F}"/>
              </a:ext>
            </a:extLst>
          </p:cNvPr>
          <p:cNvSpPr txBox="1"/>
          <p:nvPr/>
        </p:nvSpPr>
        <p:spPr>
          <a:xfrm>
            <a:off x="1828081" y="4179990"/>
            <a:ext cx="3331056" cy="145392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lvl="0" algn="just">
              <a:lnSpc>
                <a:spcPct val="120000"/>
              </a:lnSpc>
              <a:defRPr/>
            </a:pPr>
            <a:r>
              <a:rPr lang="zh-CN" altLang="en-US" sz="1600">
                <a:solidFill>
                  <a:schemeClr val="bg1"/>
                </a:solidFill>
                <a:latin typeface="+mn-ea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zh-CN" altLang="en-US" sz="1600" dirty="0">
              <a:solidFill>
                <a:schemeClr val="bg1"/>
              </a:solidFill>
              <a:latin typeface="+mn-ea"/>
            </a:endParaRPr>
          </a:p>
        </p:txBody>
      </p: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1DD91139-9C49-4C44-BB6B-1435D89E41A2}"/>
              </a:ext>
            </a:extLst>
          </p:cNvPr>
          <p:cNvCxnSpPr>
            <a:cxnSpLocks/>
          </p:cNvCxnSpPr>
          <p:nvPr/>
        </p:nvCxnSpPr>
        <p:spPr>
          <a:xfrm>
            <a:off x="1863887" y="3941220"/>
            <a:ext cx="357706" cy="0"/>
          </a:xfrm>
          <a:prstGeom prst="line">
            <a:avLst/>
          </a:prstGeom>
          <a:ln w="349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6">
            <a:extLst>
              <a:ext uri="{FF2B5EF4-FFF2-40B4-BE49-F238E27FC236}">
                <a16:creationId xmlns="" xmlns:a16="http://schemas.microsoft.com/office/drawing/2014/main" id="{A7270C09-F6D8-4975-ABFF-486F37AFF03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20153334">
            <a:off x="6928083" y="3437389"/>
            <a:ext cx="5649068" cy="4393052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="" xmlns:a16="http://schemas.microsoft.com/office/drawing/2014/main" id="{055A71C5-3963-4668-B537-8BD3F2BB2D2F}"/>
              </a:ext>
            </a:extLst>
          </p:cNvPr>
          <p:cNvSpPr/>
          <p:nvPr/>
        </p:nvSpPr>
        <p:spPr>
          <a:xfrm>
            <a:off x="5619087" y="973394"/>
            <a:ext cx="5963313" cy="4462206"/>
          </a:xfrm>
          <a:prstGeom prst="roundRect">
            <a:avLst>
              <a:gd name="adj" fmla="val 2153"/>
            </a:avLst>
          </a:prstGeom>
          <a:solidFill>
            <a:schemeClr val="bg1"/>
          </a:solidFill>
          <a:ln w="6350">
            <a:solidFill>
              <a:schemeClr val="bg1">
                <a:lumMod val="9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en-US">
              <a:solidFill>
                <a:prstClr val="white"/>
              </a:solidFill>
              <a:latin typeface="+mn-ea"/>
            </a:endParaRPr>
          </a:p>
        </p:txBody>
      </p:sp>
      <p:grpSp>
        <p:nvGrpSpPr>
          <p:cNvPr id="10" name="Group 35">
            <a:extLst>
              <a:ext uri="{FF2B5EF4-FFF2-40B4-BE49-F238E27FC236}">
                <a16:creationId xmlns="" xmlns:a16="http://schemas.microsoft.com/office/drawing/2014/main" id="{FACA5116-A766-4A0D-B592-697EBF5FEABE}"/>
              </a:ext>
            </a:extLst>
          </p:cNvPr>
          <p:cNvGrpSpPr/>
          <p:nvPr/>
        </p:nvGrpSpPr>
        <p:grpSpPr>
          <a:xfrm>
            <a:off x="6164777" y="1355636"/>
            <a:ext cx="226504" cy="224874"/>
            <a:chOff x="7293432" y="1810944"/>
            <a:chExt cx="767884" cy="762358"/>
          </a:xfrm>
        </p:grpSpPr>
        <p:sp>
          <p:nvSpPr>
            <p:cNvPr id="11" name="Oval 36">
              <a:extLst>
                <a:ext uri="{FF2B5EF4-FFF2-40B4-BE49-F238E27FC236}">
                  <a16:creationId xmlns="" xmlns:a16="http://schemas.microsoft.com/office/drawing/2014/main" id="{F9A8BBDB-54D5-4B13-824F-82C255A21110}"/>
                </a:ext>
              </a:extLst>
            </p:cNvPr>
            <p:cNvSpPr/>
            <p:nvPr/>
          </p:nvSpPr>
          <p:spPr>
            <a:xfrm>
              <a:off x="7293432" y="1810944"/>
              <a:ext cx="762358" cy="76235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2" name="Freeform: Shape 37">
              <a:extLst>
                <a:ext uri="{FF2B5EF4-FFF2-40B4-BE49-F238E27FC236}">
                  <a16:creationId xmlns="" xmlns:a16="http://schemas.microsoft.com/office/drawing/2014/main" id="{CC034011-0AC2-445D-A705-DDC8FD04928F}"/>
                </a:ext>
              </a:extLst>
            </p:cNvPr>
            <p:cNvSpPr/>
            <p:nvPr/>
          </p:nvSpPr>
          <p:spPr>
            <a:xfrm>
              <a:off x="7487930" y="1835103"/>
              <a:ext cx="573386" cy="544738"/>
            </a:xfrm>
            <a:custGeom>
              <a:avLst/>
              <a:gdLst/>
              <a:ahLst/>
              <a:cxnLst/>
              <a:rect l="l" t="t" r="r" b="b"/>
              <a:pathLst>
                <a:path w="762358" h="724268">
                  <a:moveTo>
                    <a:pt x="735729" y="0"/>
                  </a:moveTo>
                  <a:lnTo>
                    <a:pt x="762358" y="40004"/>
                  </a:lnTo>
                  <a:cubicBezTo>
                    <a:pt x="684034" y="100847"/>
                    <a:pt x="598527" y="190509"/>
                    <a:pt x="505837" y="308990"/>
                  </a:cubicBezTo>
                  <a:cubicBezTo>
                    <a:pt x="413147" y="427470"/>
                    <a:pt x="342023" y="538941"/>
                    <a:pt x="292466" y="643401"/>
                  </a:cubicBezTo>
                  <a:lnTo>
                    <a:pt x="247913" y="673500"/>
                  </a:lnTo>
                  <a:cubicBezTo>
                    <a:pt x="217310" y="694784"/>
                    <a:pt x="191891" y="711707"/>
                    <a:pt x="171655" y="724268"/>
                  </a:cubicBezTo>
                  <a:cubicBezTo>
                    <a:pt x="164009" y="703091"/>
                    <a:pt x="152142" y="671822"/>
                    <a:pt x="136056" y="630461"/>
                  </a:cubicBezTo>
                  <a:lnTo>
                    <a:pt x="121967" y="600991"/>
                  </a:lnTo>
                  <a:cubicBezTo>
                    <a:pt x="101023" y="552125"/>
                    <a:pt x="81836" y="516359"/>
                    <a:pt x="64406" y="493691"/>
                  </a:cubicBezTo>
                  <a:cubicBezTo>
                    <a:pt x="46976" y="471024"/>
                    <a:pt x="25508" y="454317"/>
                    <a:pt x="0" y="443570"/>
                  </a:cubicBezTo>
                  <a:cubicBezTo>
                    <a:pt x="42597" y="392363"/>
                    <a:pt x="81439" y="366759"/>
                    <a:pt x="116526" y="366759"/>
                  </a:cubicBezTo>
                  <a:cubicBezTo>
                    <a:pt x="148891" y="366759"/>
                    <a:pt x="181158" y="403977"/>
                    <a:pt x="213325" y="478413"/>
                  </a:cubicBezTo>
                  <a:lnTo>
                    <a:pt x="225875" y="515806"/>
                  </a:lnTo>
                  <a:cubicBezTo>
                    <a:pt x="278901" y="417564"/>
                    <a:pt x="352947" y="320209"/>
                    <a:pt x="448012" y="223740"/>
                  </a:cubicBezTo>
                  <a:cubicBezTo>
                    <a:pt x="543078" y="127272"/>
                    <a:pt x="638983" y="52692"/>
                    <a:pt x="735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28600" dist="38100" dir="5400000" algn="t" rotWithShape="0">
                <a:schemeClr val="accent1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30000"/>
                </a:lnSpc>
              </a:pPr>
              <a:endParaRPr lang="en-US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15" name="Group 40">
            <a:extLst>
              <a:ext uri="{FF2B5EF4-FFF2-40B4-BE49-F238E27FC236}">
                <a16:creationId xmlns="" xmlns:a16="http://schemas.microsoft.com/office/drawing/2014/main" id="{26F5E4DF-556A-4116-B544-D4424F903E52}"/>
              </a:ext>
            </a:extLst>
          </p:cNvPr>
          <p:cNvGrpSpPr/>
          <p:nvPr/>
        </p:nvGrpSpPr>
        <p:grpSpPr>
          <a:xfrm>
            <a:off x="6164777" y="1692373"/>
            <a:ext cx="226504" cy="224874"/>
            <a:chOff x="7293432" y="1810944"/>
            <a:chExt cx="767884" cy="762358"/>
          </a:xfrm>
        </p:grpSpPr>
        <p:sp>
          <p:nvSpPr>
            <p:cNvPr id="16" name="Oval 41">
              <a:extLst>
                <a:ext uri="{FF2B5EF4-FFF2-40B4-BE49-F238E27FC236}">
                  <a16:creationId xmlns="" xmlns:a16="http://schemas.microsoft.com/office/drawing/2014/main" id="{CAE2FD1F-06E3-4FF2-A62C-C1310A43314A}"/>
                </a:ext>
              </a:extLst>
            </p:cNvPr>
            <p:cNvSpPr/>
            <p:nvPr/>
          </p:nvSpPr>
          <p:spPr>
            <a:xfrm>
              <a:off x="7293432" y="1810944"/>
              <a:ext cx="762358" cy="76235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17" name="Freeform: Shape 42">
              <a:extLst>
                <a:ext uri="{FF2B5EF4-FFF2-40B4-BE49-F238E27FC236}">
                  <a16:creationId xmlns="" xmlns:a16="http://schemas.microsoft.com/office/drawing/2014/main" id="{2F8CE80D-3CD5-4963-BA0D-49594D014181}"/>
                </a:ext>
              </a:extLst>
            </p:cNvPr>
            <p:cNvSpPr/>
            <p:nvPr/>
          </p:nvSpPr>
          <p:spPr>
            <a:xfrm>
              <a:off x="7487930" y="1835103"/>
              <a:ext cx="573386" cy="544738"/>
            </a:xfrm>
            <a:custGeom>
              <a:avLst/>
              <a:gdLst/>
              <a:ahLst/>
              <a:cxnLst/>
              <a:rect l="l" t="t" r="r" b="b"/>
              <a:pathLst>
                <a:path w="762358" h="724268">
                  <a:moveTo>
                    <a:pt x="735729" y="0"/>
                  </a:moveTo>
                  <a:lnTo>
                    <a:pt x="762358" y="40004"/>
                  </a:lnTo>
                  <a:cubicBezTo>
                    <a:pt x="684034" y="100847"/>
                    <a:pt x="598527" y="190509"/>
                    <a:pt x="505837" y="308990"/>
                  </a:cubicBezTo>
                  <a:cubicBezTo>
                    <a:pt x="413147" y="427470"/>
                    <a:pt x="342023" y="538941"/>
                    <a:pt x="292466" y="643401"/>
                  </a:cubicBezTo>
                  <a:lnTo>
                    <a:pt x="247913" y="673500"/>
                  </a:lnTo>
                  <a:cubicBezTo>
                    <a:pt x="217310" y="694784"/>
                    <a:pt x="191891" y="711707"/>
                    <a:pt x="171655" y="724268"/>
                  </a:cubicBezTo>
                  <a:cubicBezTo>
                    <a:pt x="164009" y="703091"/>
                    <a:pt x="152142" y="671822"/>
                    <a:pt x="136056" y="630461"/>
                  </a:cubicBezTo>
                  <a:lnTo>
                    <a:pt x="121967" y="600991"/>
                  </a:lnTo>
                  <a:cubicBezTo>
                    <a:pt x="101023" y="552125"/>
                    <a:pt x="81836" y="516359"/>
                    <a:pt x="64406" y="493691"/>
                  </a:cubicBezTo>
                  <a:cubicBezTo>
                    <a:pt x="46976" y="471024"/>
                    <a:pt x="25508" y="454317"/>
                    <a:pt x="0" y="443570"/>
                  </a:cubicBezTo>
                  <a:cubicBezTo>
                    <a:pt x="42597" y="392363"/>
                    <a:pt x="81439" y="366759"/>
                    <a:pt x="116526" y="366759"/>
                  </a:cubicBezTo>
                  <a:cubicBezTo>
                    <a:pt x="148891" y="366759"/>
                    <a:pt x="181158" y="403977"/>
                    <a:pt x="213325" y="478413"/>
                  </a:cubicBezTo>
                  <a:lnTo>
                    <a:pt x="225875" y="515806"/>
                  </a:lnTo>
                  <a:cubicBezTo>
                    <a:pt x="278901" y="417564"/>
                    <a:pt x="352947" y="320209"/>
                    <a:pt x="448012" y="223740"/>
                  </a:cubicBezTo>
                  <a:cubicBezTo>
                    <a:pt x="543078" y="127272"/>
                    <a:pt x="638983" y="52692"/>
                    <a:pt x="735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28600" dist="38100" dir="5400000" algn="t" rotWithShape="0">
                <a:schemeClr val="accent1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30000"/>
                </a:lnSpc>
              </a:pPr>
              <a:endParaRPr lang="en-US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grpSp>
        <p:nvGrpSpPr>
          <p:cNvPr id="20" name="Group 48">
            <a:extLst>
              <a:ext uri="{FF2B5EF4-FFF2-40B4-BE49-F238E27FC236}">
                <a16:creationId xmlns="" xmlns:a16="http://schemas.microsoft.com/office/drawing/2014/main" id="{F1B44B35-93BE-40D4-9828-3C9E7099F0DA}"/>
              </a:ext>
            </a:extLst>
          </p:cNvPr>
          <p:cNvGrpSpPr/>
          <p:nvPr/>
        </p:nvGrpSpPr>
        <p:grpSpPr>
          <a:xfrm>
            <a:off x="6164777" y="2041015"/>
            <a:ext cx="226504" cy="224874"/>
            <a:chOff x="7293432" y="1810944"/>
            <a:chExt cx="767884" cy="762358"/>
          </a:xfrm>
        </p:grpSpPr>
        <p:sp>
          <p:nvSpPr>
            <p:cNvPr id="21" name="Oval 49">
              <a:extLst>
                <a:ext uri="{FF2B5EF4-FFF2-40B4-BE49-F238E27FC236}">
                  <a16:creationId xmlns="" xmlns:a16="http://schemas.microsoft.com/office/drawing/2014/main" id="{C413551F-ED6A-4B18-8FD2-71BDBDB3191F}"/>
                </a:ext>
              </a:extLst>
            </p:cNvPr>
            <p:cNvSpPr/>
            <p:nvPr/>
          </p:nvSpPr>
          <p:spPr>
            <a:xfrm>
              <a:off x="7293432" y="1810944"/>
              <a:ext cx="762358" cy="762358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>
              <a:noAutofit/>
            </a:bodyPr>
            <a:lstStyle/>
            <a:p>
              <a:pPr algn="ctr">
                <a:lnSpc>
                  <a:spcPct val="130000"/>
                </a:lnSpc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  <p:sp>
          <p:nvSpPr>
            <p:cNvPr id="22" name="Freeform: Shape 50">
              <a:extLst>
                <a:ext uri="{FF2B5EF4-FFF2-40B4-BE49-F238E27FC236}">
                  <a16:creationId xmlns="" xmlns:a16="http://schemas.microsoft.com/office/drawing/2014/main" id="{57A2643C-D653-4A34-8494-D411AE586691}"/>
                </a:ext>
              </a:extLst>
            </p:cNvPr>
            <p:cNvSpPr/>
            <p:nvPr/>
          </p:nvSpPr>
          <p:spPr>
            <a:xfrm>
              <a:off x="7487930" y="1835103"/>
              <a:ext cx="573386" cy="544738"/>
            </a:xfrm>
            <a:custGeom>
              <a:avLst/>
              <a:gdLst/>
              <a:ahLst/>
              <a:cxnLst/>
              <a:rect l="l" t="t" r="r" b="b"/>
              <a:pathLst>
                <a:path w="762358" h="724268">
                  <a:moveTo>
                    <a:pt x="735729" y="0"/>
                  </a:moveTo>
                  <a:lnTo>
                    <a:pt x="762358" y="40004"/>
                  </a:lnTo>
                  <a:cubicBezTo>
                    <a:pt x="684034" y="100847"/>
                    <a:pt x="598527" y="190509"/>
                    <a:pt x="505837" y="308990"/>
                  </a:cubicBezTo>
                  <a:cubicBezTo>
                    <a:pt x="413147" y="427470"/>
                    <a:pt x="342023" y="538941"/>
                    <a:pt x="292466" y="643401"/>
                  </a:cubicBezTo>
                  <a:lnTo>
                    <a:pt x="247913" y="673500"/>
                  </a:lnTo>
                  <a:cubicBezTo>
                    <a:pt x="217310" y="694784"/>
                    <a:pt x="191891" y="711707"/>
                    <a:pt x="171655" y="724268"/>
                  </a:cubicBezTo>
                  <a:cubicBezTo>
                    <a:pt x="164009" y="703091"/>
                    <a:pt x="152142" y="671822"/>
                    <a:pt x="136056" y="630461"/>
                  </a:cubicBezTo>
                  <a:lnTo>
                    <a:pt x="121967" y="600991"/>
                  </a:lnTo>
                  <a:cubicBezTo>
                    <a:pt x="101023" y="552125"/>
                    <a:pt x="81836" y="516359"/>
                    <a:pt x="64406" y="493691"/>
                  </a:cubicBezTo>
                  <a:cubicBezTo>
                    <a:pt x="46976" y="471024"/>
                    <a:pt x="25508" y="454317"/>
                    <a:pt x="0" y="443570"/>
                  </a:cubicBezTo>
                  <a:cubicBezTo>
                    <a:pt x="42597" y="392363"/>
                    <a:pt x="81439" y="366759"/>
                    <a:pt x="116526" y="366759"/>
                  </a:cubicBezTo>
                  <a:cubicBezTo>
                    <a:pt x="148891" y="366759"/>
                    <a:pt x="181158" y="403977"/>
                    <a:pt x="213325" y="478413"/>
                  </a:cubicBezTo>
                  <a:lnTo>
                    <a:pt x="225875" y="515806"/>
                  </a:lnTo>
                  <a:cubicBezTo>
                    <a:pt x="278901" y="417564"/>
                    <a:pt x="352947" y="320209"/>
                    <a:pt x="448012" y="223740"/>
                  </a:cubicBezTo>
                  <a:cubicBezTo>
                    <a:pt x="543078" y="127272"/>
                    <a:pt x="638983" y="52692"/>
                    <a:pt x="73572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outerShdw blurRad="228600" dist="38100" dir="5400000" algn="t" rotWithShape="0">
                <a:schemeClr val="accent1">
                  <a:alpha val="40000"/>
                </a:schemeClr>
              </a:outerShdw>
            </a:effectLst>
          </p:spPr>
          <p:txBody>
            <a:bodyPr rot="0" spcFirstLastPara="0" vertOverflow="overflow" horzOverflow="overflow" vert="horz" wrap="non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30000"/>
                </a:lnSpc>
              </a:pPr>
              <a:endParaRPr lang="en-US" sz="8800" dirty="0">
                <a:solidFill>
                  <a:schemeClr val="tx1">
                    <a:lumMod val="65000"/>
                    <a:lumOff val="35000"/>
                  </a:schemeClr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endParaRPr>
            </a:p>
          </p:txBody>
        </p:sp>
      </p:grpSp>
      <p:sp>
        <p:nvSpPr>
          <p:cNvPr id="26" name="矩形 25">
            <a:extLst>
              <a:ext uri="{FF2B5EF4-FFF2-40B4-BE49-F238E27FC236}">
                <a16:creationId xmlns="" xmlns:a16="http://schemas.microsoft.com/office/drawing/2014/main" id="{D90C9F3E-1053-4B36-83E9-AACC7D900B1B}"/>
              </a:ext>
            </a:extLst>
          </p:cNvPr>
          <p:cNvSpPr/>
          <p:nvPr/>
        </p:nvSpPr>
        <p:spPr>
          <a:xfrm>
            <a:off x="6502372" y="1310037"/>
            <a:ext cx="4488408" cy="959815"/>
          </a:xfrm>
          <a:prstGeom prst="rect">
            <a:avLst/>
          </a:prstGeom>
          <a:noFill/>
        </p:spPr>
        <p:txBody>
          <a:bodyPr wrap="none" lIns="0" tIns="0" rIns="0" bIns="0" rtlCol="0" anchor="t" anchorCtr="0">
            <a:spAutoFit/>
          </a:bodyPr>
          <a:lstStyle/>
          <a:p>
            <a:pPr defTabSz="1216817">
              <a:lnSpc>
                <a:spcPct val="14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400">
              <a:solidFill>
                <a:schemeClr val="tx1">
                  <a:lumMod val="65000"/>
                  <a:lumOff val="35000"/>
                </a:schemeClr>
              </a:solidFill>
              <a:sym typeface="Arial" panose="020B0604020202020204" pitchFamily="34" charset="0"/>
            </a:endParaRPr>
          </a:p>
          <a:p>
            <a:pPr defTabSz="1216817">
              <a:lnSpc>
                <a:spcPct val="14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</a:p>
          <a:p>
            <a:pPr defTabSz="1216817">
              <a:lnSpc>
                <a:spcPct val="140000"/>
              </a:lnSpc>
              <a:spcBef>
                <a:spcPct val="20000"/>
              </a:spcBef>
            </a:pPr>
            <a:r>
              <a:rPr lang="zh-CN" altLang="en-US" sz="140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</a:p>
        </p:txBody>
      </p:sp>
      <p:sp>
        <p:nvSpPr>
          <p:cNvPr id="43" name="矩形: 圆角 42">
            <a:extLst>
              <a:ext uri="{FF2B5EF4-FFF2-40B4-BE49-F238E27FC236}">
                <a16:creationId xmlns="" xmlns:a16="http://schemas.microsoft.com/office/drawing/2014/main" id="{DF5BB1E2-4AC9-4618-9349-1AE7D720EB4A}"/>
              </a:ext>
            </a:extLst>
          </p:cNvPr>
          <p:cNvSpPr/>
          <p:nvPr/>
        </p:nvSpPr>
        <p:spPr>
          <a:xfrm>
            <a:off x="5988768" y="2689153"/>
            <a:ext cx="1977692" cy="2377418"/>
          </a:xfrm>
          <a:prstGeom prst="roundRect">
            <a:avLst>
              <a:gd name="adj" fmla="val 4145"/>
            </a:avLst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solidFill>
              <a:schemeClr val="bg1">
                <a:lumMod val="85000"/>
              </a:schemeClr>
            </a:solidFill>
          </a:ln>
          <a:effectLst>
            <a:outerShdw blurRad="330200" dist="304800" dir="5400000" sx="90000" sy="90000" algn="t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45" name="矩形: 圆角 44">
            <a:extLst>
              <a:ext uri="{FF2B5EF4-FFF2-40B4-BE49-F238E27FC236}">
                <a16:creationId xmlns="" xmlns:a16="http://schemas.microsoft.com/office/drawing/2014/main" id="{CE9F7294-31ED-41B2-9D02-EDE9F5825B20}"/>
              </a:ext>
            </a:extLst>
          </p:cNvPr>
          <p:cNvSpPr/>
          <p:nvPr/>
        </p:nvSpPr>
        <p:spPr>
          <a:xfrm>
            <a:off x="8101537" y="2689153"/>
            <a:ext cx="1977693" cy="2377418"/>
          </a:xfrm>
          <a:prstGeom prst="roundRect">
            <a:avLst>
              <a:gd name="adj" fmla="val 4145"/>
            </a:avLst>
          </a:prstGeom>
          <a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solidFill>
              <a:schemeClr val="bg1">
                <a:lumMod val="85000"/>
              </a:schemeClr>
            </a:solidFill>
          </a:ln>
          <a:effectLst>
            <a:outerShdw blurRad="330200" dist="304800" dir="5400000" sx="90000" sy="90000" algn="t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="" xmlns:a16="http://schemas.microsoft.com/office/drawing/2014/main" id="{43B34382-5F49-4A44-BABC-0B9B6630D248}"/>
              </a:ext>
            </a:extLst>
          </p:cNvPr>
          <p:cNvSpPr/>
          <p:nvPr/>
        </p:nvSpPr>
        <p:spPr>
          <a:xfrm>
            <a:off x="10214307" y="2689153"/>
            <a:ext cx="1977691" cy="2377418"/>
          </a:xfrm>
          <a:prstGeom prst="roundRect">
            <a:avLst>
              <a:gd name="adj" fmla="val 4145"/>
            </a:avLst>
          </a:prstGeom>
          <a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>
            <a:solidFill>
              <a:schemeClr val="bg1">
                <a:lumMod val="85000"/>
              </a:schemeClr>
            </a:solidFill>
          </a:ln>
          <a:effectLst>
            <a:outerShdw blurRad="330200" dist="304800" dir="5400000" sx="90000" sy="90000" algn="t" rotWithShape="0">
              <a:prstClr val="black">
                <a:alpha val="18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pic>
        <p:nvPicPr>
          <p:cNvPr id="4" name="图片 3" descr="图片包含 游戏机, 项链, 灯光&#10;&#10;描述已自动生成">
            <a:extLst>
              <a:ext uri="{FF2B5EF4-FFF2-40B4-BE49-F238E27FC236}">
                <a16:creationId xmlns="" xmlns:a16="http://schemas.microsoft.com/office/drawing/2014/main" id="{66D76882-9BF8-4F46-94BF-CFE9E78E6D6E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8014" y="-406671"/>
            <a:ext cx="2749868" cy="2749868"/>
          </a:xfrm>
          <a:prstGeom prst="rect">
            <a:avLst/>
          </a:prstGeom>
          <a:effectLst>
            <a:outerShdw blurRad="228600" dist="190500" dir="2700000" algn="tl" rotWithShape="0">
              <a:prstClr val="black">
                <a:alpha val="12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91222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椭圆 56">
            <a:extLst>
              <a:ext uri="{FF2B5EF4-FFF2-40B4-BE49-F238E27FC236}">
                <a16:creationId xmlns="" xmlns:a16="http://schemas.microsoft.com/office/drawing/2014/main" id="{0289AF5D-08C8-42A7-B439-4C19FF07A5C3}"/>
              </a:ext>
            </a:extLst>
          </p:cNvPr>
          <p:cNvSpPr/>
          <p:nvPr/>
        </p:nvSpPr>
        <p:spPr>
          <a:xfrm>
            <a:off x="889988" y="-1288213"/>
            <a:ext cx="10412024" cy="10412022"/>
          </a:xfrm>
          <a:prstGeom prst="ellipse">
            <a:avLst/>
          </a:prstGeom>
          <a:noFill/>
          <a:ln w="7546" cap="flat" cmpd="sng" algn="ctr">
            <a:gradFill>
              <a:gsLst>
                <a:gs pos="81000">
                  <a:srgbClr val="1986F1">
                    <a:alpha val="53000"/>
                  </a:srgbClr>
                </a:gs>
                <a:gs pos="100000">
                  <a:srgbClr val="1986F1">
                    <a:lumMod val="20000"/>
                    <a:lumOff val="80000"/>
                    <a:alpha val="0"/>
                  </a:srgbClr>
                </a:gs>
                <a:gs pos="0">
                  <a:srgbClr val="1986F1">
                    <a:lumMod val="20000"/>
                    <a:lumOff val="80000"/>
                    <a:alpha val="0"/>
                  </a:srgbClr>
                </a:gs>
                <a:gs pos="40000">
                  <a:srgbClr val="1986F1">
                    <a:lumMod val="20000"/>
                    <a:lumOff val="80000"/>
                  </a:srgbClr>
                </a:gs>
              </a:gsLst>
              <a:lin ang="5400000" scaled="1"/>
            </a:gradFill>
            <a:prstDash val="dash"/>
            <a:miter lim="800000"/>
          </a:ln>
          <a:effectLst/>
        </p:spPr>
        <p:txBody>
          <a:bodyPr lIns="72444" tIns="36222" rIns="72444" bIns="3622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6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58" name="弧形 57">
            <a:extLst>
              <a:ext uri="{FF2B5EF4-FFF2-40B4-BE49-F238E27FC236}">
                <a16:creationId xmlns="" xmlns:a16="http://schemas.microsoft.com/office/drawing/2014/main" id="{1B9F6B53-1A6C-4CBD-AC2A-9C39397AD312}"/>
              </a:ext>
            </a:extLst>
          </p:cNvPr>
          <p:cNvSpPr>
            <a:spLocks noChangeAspect="1"/>
          </p:cNvSpPr>
          <p:nvPr/>
        </p:nvSpPr>
        <p:spPr>
          <a:xfrm>
            <a:off x="165100" y="-2013099"/>
            <a:ext cx="11861800" cy="11861792"/>
          </a:xfrm>
          <a:prstGeom prst="arc">
            <a:avLst>
              <a:gd name="adj1" fmla="val 495446"/>
              <a:gd name="adj2" fmla="val 11440497"/>
            </a:avLst>
          </a:prstGeom>
          <a:noFill/>
          <a:ln w="7546" cap="flat" cmpd="sng" algn="ctr">
            <a:gradFill>
              <a:gsLst>
                <a:gs pos="81000">
                  <a:srgbClr val="FFFFFF">
                    <a:lumMod val="85000"/>
                  </a:srgbClr>
                </a:gs>
                <a:gs pos="100000">
                  <a:srgbClr val="FFFFFF"/>
                </a:gs>
                <a:gs pos="0">
                  <a:srgbClr val="FFFFFF"/>
                </a:gs>
                <a:gs pos="40000">
                  <a:srgbClr val="FFFFFF">
                    <a:lumMod val="85000"/>
                  </a:srgbClr>
                </a:gs>
              </a:gsLst>
              <a:lin ang="5400000" scaled="1"/>
            </a:gradFill>
            <a:prstDash val="solid"/>
            <a:miter lim="800000"/>
          </a:ln>
          <a:effectLst/>
        </p:spPr>
        <p:txBody>
          <a:bodyPr lIns="72444" tIns="36222" rIns="72444" bIns="36222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26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egoe UI"/>
              <a:ea typeface="微软雅黑 Light"/>
              <a:cs typeface="+mn-cs"/>
            </a:endParaRPr>
          </a:p>
        </p:txBody>
      </p:sp>
      <p:sp>
        <p:nvSpPr>
          <p:cNvPr id="2" name="椭圆 1">
            <a:extLst>
              <a:ext uri="{FF2B5EF4-FFF2-40B4-BE49-F238E27FC236}">
                <a16:creationId xmlns="" xmlns:a16="http://schemas.microsoft.com/office/drawing/2014/main" id="{64990B12-A94C-4E4B-B1AE-D6ACE557B33F}"/>
              </a:ext>
            </a:extLst>
          </p:cNvPr>
          <p:cNvSpPr/>
          <p:nvPr/>
        </p:nvSpPr>
        <p:spPr>
          <a:xfrm>
            <a:off x="4226561" y="2048357"/>
            <a:ext cx="3738880" cy="3738880"/>
          </a:xfrm>
          <a:prstGeom prst="ellipse">
            <a:avLst/>
          </a:prstGeom>
          <a:noFill/>
          <a:ln>
            <a:solidFill>
              <a:schemeClr val="accent2">
                <a:alpha val="21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" name="椭圆 2">
            <a:extLst>
              <a:ext uri="{FF2B5EF4-FFF2-40B4-BE49-F238E27FC236}">
                <a16:creationId xmlns="" xmlns:a16="http://schemas.microsoft.com/office/drawing/2014/main" id="{E6189040-2985-4864-9A5A-94204EE7D0B1}"/>
              </a:ext>
            </a:extLst>
          </p:cNvPr>
          <p:cNvSpPr/>
          <p:nvPr/>
        </p:nvSpPr>
        <p:spPr>
          <a:xfrm>
            <a:off x="3761660" y="1583456"/>
            <a:ext cx="4668683" cy="4668683"/>
          </a:xfrm>
          <a:prstGeom prst="ellipse">
            <a:avLst/>
          </a:prstGeom>
          <a:noFill/>
          <a:ln>
            <a:solidFill>
              <a:schemeClr val="accent2">
                <a:alpha val="21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="" xmlns:a16="http://schemas.microsoft.com/office/drawing/2014/main" id="{22B40A21-6BA7-4C4F-9244-13553D36433F}"/>
              </a:ext>
            </a:extLst>
          </p:cNvPr>
          <p:cNvSpPr/>
          <p:nvPr/>
        </p:nvSpPr>
        <p:spPr>
          <a:xfrm>
            <a:off x="2113371" y="1934686"/>
            <a:ext cx="542230" cy="13574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2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="" xmlns:a16="http://schemas.microsoft.com/office/drawing/2014/main" id="{30574551-49FF-423C-AEE6-5010D56EE726}"/>
              </a:ext>
            </a:extLst>
          </p:cNvPr>
          <p:cNvSpPr/>
          <p:nvPr/>
        </p:nvSpPr>
        <p:spPr>
          <a:xfrm>
            <a:off x="3469661" y="5808396"/>
            <a:ext cx="542230" cy="13574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2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Arial"/>
              <a:ea typeface="微软雅黑 Light"/>
            </a:endParaRPr>
          </a:p>
        </p:txBody>
      </p:sp>
      <p:sp>
        <p:nvSpPr>
          <p:cNvPr id="8" name="矩形: 圆角 7">
            <a:extLst>
              <a:ext uri="{FF2B5EF4-FFF2-40B4-BE49-F238E27FC236}">
                <a16:creationId xmlns="" xmlns:a16="http://schemas.microsoft.com/office/drawing/2014/main" id="{7806139E-5E1B-4FAC-9461-AA190878E094}"/>
              </a:ext>
            </a:extLst>
          </p:cNvPr>
          <p:cNvSpPr/>
          <p:nvPr/>
        </p:nvSpPr>
        <p:spPr>
          <a:xfrm flipH="1">
            <a:off x="8266399" y="1934686"/>
            <a:ext cx="542230" cy="13574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2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Arial"/>
              <a:ea typeface="微软雅黑 Light"/>
            </a:endParaRPr>
          </a:p>
        </p:txBody>
      </p:sp>
      <p:sp>
        <p:nvSpPr>
          <p:cNvPr id="9" name="矩形: 圆角 8">
            <a:extLst>
              <a:ext uri="{FF2B5EF4-FFF2-40B4-BE49-F238E27FC236}">
                <a16:creationId xmlns="" xmlns:a16="http://schemas.microsoft.com/office/drawing/2014/main" id="{A267746A-76BC-4FEA-B679-17ADAE201276}"/>
              </a:ext>
            </a:extLst>
          </p:cNvPr>
          <p:cNvSpPr/>
          <p:nvPr/>
        </p:nvSpPr>
        <p:spPr>
          <a:xfrm flipH="1">
            <a:off x="7951509" y="5808396"/>
            <a:ext cx="542230" cy="13574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2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Arial"/>
              <a:ea typeface="微软雅黑 Light"/>
            </a:endParaRPr>
          </a:p>
        </p:txBody>
      </p:sp>
      <p:sp>
        <p:nvSpPr>
          <p:cNvPr id="10" name="Group 54-mask">
            <a:extLst>
              <a:ext uri="{FF2B5EF4-FFF2-40B4-BE49-F238E27FC236}">
                <a16:creationId xmlns="" xmlns:a16="http://schemas.microsoft.com/office/drawing/2014/main" id="{767122E6-126F-40B1-9E52-898B12300A88}"/>
              </a:ext>
            </a:extLst>
          </p:cNvPr>
          <p:cNvSpPr/>
          <p:nvPr/>
        </p:nvSpPr>
        <p:spPr>
          <a:xfrm>
            <a:off x="4827138" y="2648934"/>
            <a:ext cx="2537726" cy="2537726"/>
          </a:xfrm>
          <a:prstGeom prst="ellipse">
            <a:avLst/>
          </a:prstGeom>
          <a:noFill/>
          <a:ln w="22225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Oval 13+">
            <a:extLst>
              <a:ext uri="{FF2B5EF4-FFF2-40B4-BE49-F238E27FC236}">
                <a16:creationId xmlns="" xmlns:a16="http://schemas.microsoft.com/office/drawing/2014/main" id="{A597571C-B155-49DE-B7C8-E5D612926B89}"/>
              </a:ext>
            </a:extLst>
          </p:cNvPr>
          <p:cNvSpPr/>
          <p:nvPr/>
        </p:nvSpPr>
        <p:spPr>
          <a:xfrm>
            <a:off x="5197187" y="3018983"/>
            <a:ext cx="1797628" cy="1797628"/>
          </a:xfrm>
          <a:prstGeom prst="ellipse">
            <a:avLst/>
          </a:prstGeom>
          <a:gradFill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/>
              </a:gs>
            </a:gsLst>
            <a:lin ang="2700000" scaled="1"/>
          </a:gradFill>
          <a:ln w="31750">
            <a:solidFill>
              <a:schemeClr val="bg1"/>
            </a:solidFill>
          </a:ln>
          <a:effectLst>
            <a:outerShdw blurRad="190500" sx="102000" sy="102000" algn="ctr" rotWithShape="0">
              <a:prstClr val="black">
                <a:alpha val="1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4BF85100-ECC7-4E09-9658-33ABD65CE160}"/>
              </a:ext>
            </a:extLst>
          </p:cNvPr>
          <p:cNvSpPr/>
          <p:nvPr/>
        </p:nvSpPr>
        <p:spPr>
          <a:xfrm>
            <a:off x="812800" y="2450661"/>
            <a:ext cx="3943350" cy="584775"/>
          </a:xfrm>
          <a:prstGeom prst="roundRect">
            <a:avLst>
              <a:gd name="adj" fmla="val 50000"/>
            </a:avLst>
          </a:prstGeom>
          <a:gradFill>
            <a:gsLst>
              <a:gs pos="2000">
                <a:schemeClr val="accent1">
                  <a:alpha val="0"/>
                </a:schemeClr>
              </a:gs>
              <a:gs pos="34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1CA90CC6-C4C3-4391-92F2-C5976E1983FA}"/>
              </a:ext>
            </a:extLst>
          </p:cNvPr>
          <p:cNvSpPr/>
          <p:nvPr/>
        </p:nvSpPr>
        <p:spPr>
          <a:xfrm>
            <a:off x="800490" y="4865929"/>
            <a:ext cx="3943350" cy="584775"/>
          </a:xfrm>
          <a:prstGeom prst="roundRect">
            <a:avLst>
              <a:gd name="adj" fmla="val 50000"/>
            </a:avLst>
          </a:prstGeom>
          <a:gradFill>
            <a:gsLst>
              <a:gs pos="2000">
                <a:schemeClr val="accent1">
                  <a:alpha val="0"/>
                </a:schemeClr>
              </a:gs>
              <a:gs pos="34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2A2769FA-8FFC-4997-9FB0-69D3B3C3CDBC}"/>
              </a:ext>
            </a:extLst>
          </p:cNvPr>
          <p:cNvSpPr/>
          <p:nvPr/>
        </p:nvSpPr>
        <p:spPr>
          <a:xfrm>
            <a:off x="2903404" y="3239091"/>
            <a:ext cx="820540" cy="14737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5" name="矩形: 圆角 14">
            <a:extLst>
              <a:ext uri="{FF2B5EF4-FFF2-40B4-BE49-F238E27FC236}">
                <a16:creationId xmlns="" xmlns:a16="http://schemas.microsoft.com/office/drawing/2014/main" id="{E55290F0-894E-443C-AE1A-8BBDDDD6675A}"/>
              </a:ext>
            </a:extLst>
          </p:cNvPr>
          <p:cNvSpPr/>
          <p:nvPr/>
        </p:nvSpPr>
        <p:spPr>
          <a:xfrm>
            <a:off x="2126358" y="4013044"/>
            <a:ext cx="542230" cy="13574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9A23">
                  <a:alpha val="0"/>
                </a:srgbClr>
              </a:gs>
              <a:gs pos="100000">
                <a:srgbClr val="F39A23">
                  <a:alpha val="5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="" xmlns:a16="http://schemas.microsoft.com/office/drawing/2014/main" id="{B55C5953-841A-4B44-A11D-1BB0320219A2}"/>
              </a:ext>
            </a:extLst>
          </p:cNvPr>
          <p:cNvSpPr/>
          <p:nvPr/>
        </p:nvSpPr>
        <p:spPr>
          <a:xfrm>
            <a:off x="2241063" y="4443936"/>
            <a:ext cx="967568" cy="13574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20000"/>
                  <a:lumOff val="80000"/>
                  <a:alpha val="0"/>
                </a:schemeClr>
              </a:gs>
              <a:gs pos="100000">
                <a:schemeClr val="accent1">
                  <a:lumMod val="40000"/>
                  <a:lumOff val="6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="" xmlns:a16="http://schemas.microsoft.com/office/drawing/2014/main" id="{65E2CC36-88D9-401D-B42B-0E8CA5EB4FEF}"/>
              </a:ext>
            </a:extLst>
          </p:cNvPr>
          <p:cNvSpPr/>
          <p:nvPr/>
        </p:nvSpPr>
        <p:spPr>
          <a:xfrm flipH="1">
            <a:off x="8487715" y="4413448"/>
            <a:ext cx="896704" cy="29507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  <a:alpha val="2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Arial"/>
              <a:ea typeface="微软雅黑 Light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076D574F-222E-41E0-85E6-7EF596D3D59D}"/>
              </a:ext>
            </a:extLst>
          </p:cNvPr>
          <p:cNvSpPr txBox="1"/>
          <p:nvPr/>
        </p:nvSpPr>
        <p:spPr>
          <a:xfrm>
            <a:off x="1691601" y="2558382"/>
            <a:ext cx="2257029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单击此处编辑内容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="" xmlns:a16="http://schemas.microsoft.com/office/drawing/2014/main" id="{98A6CAF9-A5B4-4F32-9210-7E707A07B836}"/>
              </a:ext>
            </a:extLst>
          </p:cNvPr>
          <p:cNvSpPr txBox="1"/>
          <p:nvPr/>
        </p:nvSpPr>
        <p:spPr>
          <a:xfrm>
            <a:off x="1649376" y="4973650"/>
            <a:ext cx="2257028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875007"/>
                </a:solidFill>
                <a:latin typeface="+mj-ea"/>
                <a:ea typeface="+mj-ea"/>
              </a:defRPr>
            </a:lvl1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单击此处编辑内容</a:t>
            </a:r>
          </a:p>
        </p:txBody>
      </p:sp>
      <p:sp>
        <p:nvSpPr>
          <p:cNvPr id="20" name="矩形: 圆角 19">
            <a:extLst>
              <a:ext uri="{FF2B5EF4-FFF2-40B4-BE49-F238E27FC236}">
                <a16:creationId xmlns="" xmlns:a16="http://schemas.microsoft.com/office/drawing/2014/main" id="{83903599-E9D3-441E-8F23-5CE22529EA4D}"/>
              </a:ext>
            </a:extLst>
          </p:cNvPr>
          <p:cNvSpPr/>
          <p:nvPr/>
        </p:nvSpPr>
        <p:spPr>
          <a:xfrm>
            <a:off x="394090" y="3625411"/>
            <a:ext cx="3943350" cy="584775"/>
          </a:xfrm>
          <a:prstGeom prst="roundRect">
            <a:avLst>
              <a:gd name="adj" fmla="val 50000"/>
            </a:avLst>
          </a:prstGeom>
          <a:gradFill>
            <a:gsLst>
              <a:gs pos="2000">
                <a:schemeClr val="accent1">
                  <a:alpha val="0"/>
                </a:schemeClr>
              </a:gs>
              <a:gs pos="34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2C8BC46B-66DD-4A9E-8532-47B39AB0203E}"/>
              </a:ext>
            </a:extLst>
          </p:cNvPr>
          <p:cNvSpPr txBox="1"/>
          <p:nvPr/>
        </p:nvSpPr>
        <p:spPr>
          <a:xfrm>
            <a:off x="1244563" y="3733132"/>
            <a:ext cx="2257028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单击此处编辑内容</a:t>
            </a:r>
          </a:p>
        </p:txBody>
      </p:sp>
      <p:sp>
        <p:nvSpPr>
          <p:cNvPr id="22" name="矩形: 圆角 21">
            <a:extLst>
              <a:ext uri="{FF2B5EF4-FFF2-40B4-BE49-F238E27FC236}">
                <a16:creationId xmlns="" xmlns:a16="http://schemas.microsoft.com/office/drawing/2014/main" id="{2ABD1709-A4D0-458B-A1BC-7615840749F5}"/>
              </a:ext>
            </a:extLst>
          </p:cNvPr>
          <p:cNvSpPr/>
          <p:nvPr/>
        </p:nvSpPr>
        <p:spPr>
          <a:xfrm flipH="1">
            <a:off x="7313937" y="2450661"/>
            <a:ext cx="3942000" cy="58477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44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3" name="矩形: 圆角 22">
            <a:extLst>
              <a:ext uri="{FF2B5EF4-FFF2-40B4-BE49-F238E27FC236}">
                <a16:creationId xmlns="" xmlns:a16="http://schemas.microsoft.com/office/drawing/2014/main" id="{DCE91D92-E590-4042-88CB-ACF4B83DF7C9}"/>
              </a:ext>
            </a:extLst>
          </p:cNvPr>
          <p:cNvSpPr/>
          <p:nvPr/>
        </p:nvSpPr>
        <p:spPr>
          <a:xfrm flipH="1">
            <a:off x="7154830" y="4865929"/>
            <a:ext cx="3942000" cy="58477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44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="" xmlns:a16="http://schemas.microsoft.com/office/drawing/2014/main" id="{2ED7FDD1-B2BE-48D0-84AD-F891D0301047}"/>
              </a:ext>
            </a:extLst>
          </p:cNvPr>
          <p:cNvSpPr/>
          <p:nvPr/>
        </p:nvSpPr>
        <p:spPr>
          <a:xfrm flipH="1">
            <a:off x="9573528" y="4013044"/>
            <a:ext cx="542230" cy="135748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39A23">
                  <a:alpha val="0"/>
                </a:srgbClr>
              </a:gs>
              <a:gs pos="100000">
                <a:srgbClr val="F39A23">
                  <a:alpha val="5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ABB04A91-BAD2-4A53-990B-1C3D0B24944A}"/>
              </a:ext>
            </a:extLst>
          </p:cNvPr>
          <p:cNvSpPr txBox="1"/>
          <p:nvPr/>
        </p:nvSpPr>
        <p:spPr>
          <a:xfrm flipH="1">
            <a:off x="8122310" y="2558382"/>
            <a:ext cx="2257028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200" b="1">
                <a:solidFill>
                  <a:srgbClr val="FFFFFF"/>
                </a:solidFill>
                <a:latin typeface="微软雅黑"/>
                <a:ea typeface="微软雅黑"/>
              </a:rPr>
              <a:t>单击此处编辑内容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7331C720-0B59-4A8D-A43C-287CC65C565B}"/>
              </a:ext>
            </a:extLst>
          </p:cNvPr>
          <p:cNvSpPr txBox="1"/>
          <p:nvPr/>
        </p:nvSpPr>
        <p:spPr>
          <a:xfrm flipH="1">
            <a:off x="8046110" y="4973650"/>
            <a:ext cx="2257028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en-US"/>
            </a:defPPr>
            <a:lvl1pPr>
              <a:defRPr sz="2400" b="1">
                <a:solidFill>
                  <a:srgbClr val="875007"/>
                </a:solidFill>
                <a:latin typeface="+mj-ea"/>
                <a:ea typeface="+mj-ea"/>
              </a:defRPr>
            </a:lvl1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单击此处编辑内容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="" xmlns:a16="http://schemas.microsoft.com/office/drawing/2014/main" id="{3D271F63-DFEE-4393-A431-9CFAAA5D9A04}"/>
              </a:ext>
            </a:extLst>
          </p:cNvPr>
          <p:cNvSpPr/>
          <p:nvPr/>
        </p:nvSpPr>
        <p:spPr>
          <a:xfrm flipH="1">
            <a:off x="7824986" y="3625411"/>
            <a:ext cx="3942000" cy="584775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alpha val="0"/>
                </a:schemeClr>
              </a:gs>
              <a:gs pos="44000">
                <a:schemeClr val="accent2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2EFB4938-CF75-4E16-A455-C9F40C7AD36B}"/>
              </a:ext>
            </a:extLst>
          </p:cNvPr>
          <p:cNvSpPr txBox="1"/>
          <p:nvPr/>
        </p:nvSpPr>
        <p:spPr>
          <a:xfrm flipH="1">
            <a:off x="8636660" y="3733132"/>
            <a:ext cx="2257028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/>
                <a:ea typeface="微软雅黑"/>
                <a:cs typeface="+mn-cs"/>
              </a:rPr>
              <a:t>单击此处编辑内容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/>
              <a:ea typeface="微软雅黑"/>
              <a:cs typeface="+mn-cs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="" xmlns:a16="http://schemas.microsoft.com/office/drawing/2014/main" id="{F69AB2FE-7171-4B8E-9699-66507D712E84}"/>
              </a:ext>
            </a:extLst>
          </p:cNvPr>
          <p:cNvSpPr/>
          <p:nvPr/>
        </p:nvSpPr>
        <p:spPr>
          <a:xfrm rot="10800000">
            <a:off x="8718258" y="4339759"/>
            <a:ext cx="820540" cy="147378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>
                  <a:lumMod val="60000"/>
                  <a:lumOff val="40000"/>
                  <a:alpha val="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微软雅黑 Light"/>
              <a:cs typeface="+mn-cs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D0B58375-EC42-4713-A8CA-4E1B92AFE102}"/>
              </a:ext>
            </a:extLst>
          </p:cNvPr>
          <p:cNvSpPr/>
          <p:nvPr/>
        </p:nvSpPr>
        <p:spPr>
          <a:xfrm>
            <a:off x="4300637" y="568709"/>
            <a:ext cx="3590727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8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sym typeface="+mn-ea"/>
              </a:rPr>
              <a:t>单击此处可以添加标题</a:t>
            </a:r>
            <a:endParaRPr lang="zh-CN" altLang="en-US" sz="2800" b="1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+mj-ea"/>
              <a:ea typeface="+mj-ea"/>
              <a:sym typeface="+mn-ea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="" xmlns:a16="http://schemas.microsoft.com/office/drawing/2014/main" id="{C43ED60E-F8DA-4F3C-89BF-17E7F6DA964B}"/>
              </a:ext>
            </a:extLst>
          </p:cNvPr>
          <p:cNvGrpSpPr/>
          <p:nvPr/>
        </p:nvGrpSpPr>
        <p:grpSpPr>
          <a:xfrm>
            <a:off x="1586365" y="694461"/>
            <a:ext cx="2549173" cy="140652"/>
            <a:chOff x="579560" y="634210"/>
            <a:chExt cx="1997204" cy="110197"/>
          </a:xfrm>
        </p:grpSpPr>
        <p:sp>
          <p:nvSpPr>
            <p:cNvPr id="41" name="平行四边形 40">
              <a:extLst>
                <a:ext uri="{FF2B5EF4-FFF2-40B4-BE49-F238E27FC236}">
                  <a16:creationId xmlns="" xmlns:a16="http://schemas.microsoft.com/office/drawing/2014/main" id="{B8930FE2-8AFD-4B51-BDCF-1995102CA6C8}"/>
                </a:ext>
              </a:extLst>
            </p:cNvPr>
            <p:cNvSpPr/>
            <p:nvPr/>
          </p:nvSpPr>
          <p:spPr>
            <a:xfrm>
              <a:off x="2454208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algn="ctr"/>
              <a:endParaRPr lang="zh-CN" altLang="en-US" sz="2006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sp>
          <p:nvSpPr>
            <p:cNvPr id="42" name="平行四边形 41">
              <a:extLst>
                <a:ext uri="{FF2B5EF4-FFF2-40B4-BE49-F238E27FC236}">
                  <a16:creationId xmlns="" xmlns:a16="http://schemas.microsoft.com/office/drawing/2014/main" id="{8C134E6E-90E0-413A-8AEB-E20DE5F043A7}"/>
                </a:ext>
              </a:extLst>
            </p:cNvPr>
            <p:cNvSpPr/>
            <p:nvPr/>
          </p:nvSpPr>
          <p:spPr>
            <a:xfrm>
              <a:off x="2330428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>
                <a:alpha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algn="ctr"/>
              <a:endParaRPr lang="zh-CN" altLang="en-US" sz="2006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sp>
          <p:nvSpPr>
            <p:cNvPr id="43" name="平行四边形 42">
              <a:extLst>
                <a:ext uri="{FF2B5EF4-FFF2-40B4-BE49-F238E27FC236}">
                  <a16:creationId xmlns="" xmlns:a16="http://schemas.microsoft.com/office/drawing/2014/main" id="{91AA0ABB-9566-42AC-A2BF-DB6866CBF45E}"/>
                </a:ext>
              </a:extLst>
            </p:cNvPr>
            <p:cNvSpPr/>
            <p:nvPr/>
          </p:nvSpPr>
          <p:spPr>
            <a:xfrm>
              <a:off x="2206649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>
                <a:alpha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algn="ctr"/>
              <a:endParaRPr lang="zh-CN" altLang="en-US" sz="2006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sp>
          <p:nvSpPr>
            <p:cNvPr id="44" name="平行四边形 43">
              <a:extLst>
                <a:ext uri="{FF2B5EF4-FFF2-40B4-BE49-F238E27FC236}">
                  <a16:creationId xmlns="" xmlns:a16="http://schemas.microsoft.com/office/drawing/2014/main" id="{40E790D2-ACC4-4874-806F-24E56648EDD3}"/>
                </a:ext>
              </a:extLst>
            </p:cNvPr>
            <p:cNvSpPr/>
            <p:nvPr/>
          </p:nvSpPr>
          <p:spPr>
            <a:xfrm>
              <a:off x="2082869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>
                <a:alpha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algn="ctr"/>
              <a:endParaRPr lang="zh-CN" altLang="en-US" sz="2006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cxnSp>
          <p:nvCxnSpPr>
            <p:cNvPr id="45" name="直接连接符 44">
              <a:extLst>
                <a:ext uri="{FF2B5EF4-FFF2-40B4-BE49-F238E27FC236}">
                  <a16:creationId xmlns="" xmlns:a16="http://schemas.microsoft.com/office/drawing/2014/main" id="{3309553B-C532-48C5-B3A6-EA4B1DD8482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9560" y="740317"/>
              <a:ext cx="1479299" cy="0"/>
            </a:xfrm>
            <a:prstGeom prst="line">
              <a:avLst/>
            </a:prstGeom>
            <a:ln w="12157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>
            <a:extLst>
              <a:ext uri="{FF2B5EF4-FFF2-40B4-BE49-F238E27FC236}">
                <a16:creationId xmlns="" xmlns:a16="http://schemas.microsoft.com/office/drawing/2014/main" id="{3946BD54-4B86-4DBE-8481-5077CDA1D357}"/>
              </a:ext>
            </a:extLst>
          </p:cNvPr>
          <p:cNvGrpSpPr/>
          <p:nvPr/>
        </p:nvGrpSpPr>
        <p:grpSpPr>
          <a:xfrm>
            <a:off x="8056462" y="694461"/>
            <a:ext cx="2549173" cy="140652"/>
            <a:chOff x="6567236" y="634210"/>
            <a:chExt cx="1997204" cy="110197"/>
          </a:xfrm>
        </p:grpSpPr>
        <p:sp>
          <p:nvSpPr>
            <p:cNvPr id="36" name="平行四边形 35">
              <a:extLst>
                <a:ext uri="{FF2B5EF4-FFF2-40B4-BE49-F238E27FC236}">
                  <a16:creationId xmlns="" xmlns:a16="http://schemas.microsoft.com/office/drawing/2014/main" id="{632ACBC9-8803-4A3B-A335-D25FFD87E507}"/>
                </a:ext>
              </a:extLst>
            </p:cNvPr>
            <p:cNvSpPr/>
            <p:nvPr/>
          </p:nvSpPr>
          <p:spPr>
            <a:xfrm flipH="1">
              <a:off x="6567236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6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37" name="平行四边形 36">
              <a:extLst>
                <a:ext uri="{FF2B5EF4-FFF2-40B4-BE49-F238E27FC236}">
                  <a16:creationId xmlns="" xmlns:a16="http://schemas.microsoft.com/office/drawing/2014/main" id="{FD731E4E-7927-46AC-A95E-A508A9ECD9C2}"/>
                </a:ext>
              </a:extLst>
            </p:cNvPr>
            <p:cNvSpPr/>
            <p:nvPr/>
          </p:nvSpPr>
          <p:spPr>
            <a:xfrm flipH="1">
              <a:off x="6691016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>
                <a:alpha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6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38" name="平行四边形 37">
              <a:extLst>
                <a:ext uri="{FF2B5EF4-FFF2-40B4-BE49-F238E27FC236}">
                  <a16:creationId xmlns="" xmlns:a16="http://schemas.microsoft.com/office/drawing/2014/main" id="{3406822E-683E-49B3-A9DB-46FFFEB017C3}"/>
                </a:ext>
              </a:extLst>
            </p:cNvPr>
            <p:cNvSpPr/>
            <p:nvPr/>
          </p:nvSpPr>
          <p:spPr>
            <a:xfrm flipH="1">
              <a:off x="6814795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>
                <a:alpha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6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39" name="平行四边形 38">
              <a:extLst>
                <a:ext uri="{FF2B5EF4-FFF2-40B4-BE49-F238E27FC236}">
                  <a16:creationId xmlns="" xmlns:a16="http://schemas.microsoft.com/office/drawing/2014/main" id="{262EFF2D-9377-43EC-807D-24AC9DBC3965}"/>
                </a:ext>
              </a:extLst>
            </p:cNvPr>
            <p:cNvSpPr/>
            <p:nvPr/>
          </p:nvSpPr>
          <p:spPr>
            <a:xfrm flipH="1">
              <a:off x="6938575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>
                <a:alpha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6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cxnSp>
          <p:nvCxnSpPr>
            <p:cNvPr id="40" name="直接连接符 39">
              <a:extLst>
                <a:ext uri="{FF2B5EF4-FFF2-40B4-BE49-F238E27FC236}">
                  <a16:creationId xmlns="" xmlns:a16="http://schemas.microsoft.com/office/drawing/2014/main" id="{736E1B29-7188-47DA-AE79-94CD09AE158D}"/>
                </a:ext>
              </a:extLst>
            </p:cNvPr>
            <p:cNvCxnSpPr>
              <a:cxnSpLocks/>
            </p:cNvCxnSpPr>
            <p:nvPr/>
          </p:nvCxnSpPr>
          <p:spPr>
            <a:xfrm>
              <a:off x="7085141" y="740317"/>
              <a:ext cx="1479299" cy="0"/>
            </a:xfrm>
            <a:prstGeom prst="line">
              <a:avLst/>
            </a:prstGeom>
            <a:ln w="12157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4" name="直接连接符 33">
            <a:extLst>
              <a:ext uri="{FF2B5EF4-FFF2-40B4-BE49-F238E27FC236}">
                <a16:creationId xmlns="" xmlns:a16="http://schemas.microsoft.com/office/drawing/2014/main" id="{0DD38521-4380-4209-B42D-F9D5E6856949}"/>
              </a:ext>
            </a:extLst>
          </p:cNvPr>
          <p:cNvCxnSpPr>
            <a:cxnSpLocks/>
          </p:cNvCxnSpPr>
          <p:nvPr/>
        </p:nvCxnSpPr>
        <p:spPr>
          <a:xfrm flipH="1">
            <a:off x="4163904" y="483562"/>
            <a:ext cx="78494" cy="122118"/>
          </a:xfrm>
          <a:prstGeom prst="line">
            <a:avLst/>
          </a:prstGeom>
          <a:noFill/>
          <a:ln w="12157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="" xmlns:a16="http://schemas.microsoft.com/office/drawing/2014/main" id="{9508F95D-8F1E-4692-BFE5-B883920548C4}"/>
              </a:ext>
            </a:extLst>
          </p:cNvPr>
          <p:cNvCxnSpPr>
            <a:cxnSpLocks/>
          </p:cNvCxnSpPr>
          <p:nvPr/>
        </p:nvCxnSpPr>
        <p:spPr>
          <a:xfrm>
            <a:off x="7949596" y="483562"/>
            <a:ext cx="78494" cy="122118"/>
          </a:xfrm>
          <a:prstGeom prst="line">
            <a:avLst/>
          </a:prstGeom>
          <a:noFill/>
          <a:ln w="12157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7135E78B-46F1-4B29-A033-597ED12CAF4D}"/>
              </a:ext>
            </a:extLst>
          </p:cNvPr>
          <p:cNvSpPr/>
          <p:nvPr/>
        </p:nvSpPr>
        <p:spPr>
          <a:xfrm>
            <a:off x="3307080" y="1104739"/>
            <a:ext cx="5577840" cy="2160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dist">
              <a:defRPr/>
            </a:pPr>
            <a:r>
              <a:rPr lang="en-US" altLang="zh-CN" sz="1404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ADD TITLE</a:t>
            </a:r>
            <a:endParaRPr lang="zh-CN" altLang="en-US" sz="1404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48" name="椭圆 47">
            <a:extLst>
              <a:ext uri="{FF2B5EF4-FFF2-40B4-BE49-F238E27FC236}">
                <a16:creationId xmlns="" xmlns:a16="http://schemas.microsoft.com/office/drawing/2014/main" id="{8AD3BBFB-C0D3-4685-95F3-76DF1F917420}"/>
              </a:ext>
            </a:extLst>
          </p:cNvPr>
          <p:cNvSpPr/>
          <p:nvPr/>
        </p:nvSpPr>
        <p:spPr>
          <a:xfrm>
            <a:off x="3591630" y="3544893"/>
            <a:ext cx="745810" cy="745810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90500" sx="102000" sy="102000" algn="c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b="1">
                <a:gradFill>
                  <a:gsLst>
                    <a:gs pos="0">
                      <a:schemeClr val="accent1"/>
                    </a:gs>
                    <a:gs pos="90000">
                      <a:schemeClr val="accent2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40%</a:t>
            </a:r>
            <a:endParaRPr lang="zh-CN" altLang="en-US" b="1">
              <a:gradFill>
                <a:gsLst>
                  <a:gs pos="0">
                    <a:schemeClr val="accent1"/>
                  </a:gs>
                  <a:gs pos="90000">
                    <a:schemeClr val="accent2"/>
                  </a:gs>
                </a:gsLst>
                <a:lin ang="27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椭圆 48">
            <a:extLst>
              <a:ext uri="{FF2B5EF4-FFF2-40B4-BE49-F238E27FC236}">
                <a16:creationId xmlns="" xmlns:a16="http://schemas.microsoft.com/office/drawing/2014/main" id="{0C8FE99A-9ACB-4064-AEA3-09C1561C626C}"/>
              </a:ext>
            </a:extLst>
          </p:cNvPr>
          <p:cNvSpPr/>
          <p:nvPr/>
        </p:nvSpPr>
        <p:spPr>
          <a:xfrm>
            <a:off x="4010340" y="2364317"/>
            <a:ext cx="745810" cy="745810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90500" sx="102000" sy="102000" algn="c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b="1">
                <a:gradFill>
                  <a:gsLst>
                    <a:gs pos="0">
                      <a:schemeClr val="accent1"/>
                    </a:gs>
                    <a:gs pos="90000">
                      <a:schemeClr val="accent2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30%</a:t>
            </a:r>
            <a:endParaRPr lang="zh-CN" altLang="en-US" b="1">
              <a:gradFill>
                <a:gsLst>
                  <a:gs pos="0">
                    <a:schemeClr val="accent1"/>
                  </a:gs>
                  <a:gs pos="90000">
                    <a:schemeClr val="accent2"/>
                  </a:gs>
                </a:gsLst>
                <a:lin ang="27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椭圆 49">
            <a:extLst>
              <a:ext uri="{FF2B5EF4-FFF2-40B4-BE49-F238E27FC236}">
                <a16:creationId xmlns="" xmlns:a16="http://schemas.microsoft.com/office/drawing/2014/main" id="{459C0AAA-0B79-4C36-93EA-89B79FC07098}"/>
              </a:ext>
            </a:extLst>
          </p:cNvPr>
          <p:cNvSpPr/>
          <p:nvPr/>
        </p:nvSpPr>
        <p:spPr>
          <a:xfrm>
            <a:off x="7313938" y="2364317"/>
            <a:ext cx="745810" cy="745810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90500" sx="102000" sy="102000" algn="c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b="1">
                <a:gradFill>
                  <a:gsLst>
                    <a:gs pos="0">
                      <a:schemeClr val="accent1"/>
                    </a:gs>
                    <a:gs pos="90000">
                      <a:schemeClr val="accent2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zh-CN" altLang="en-US" b="1">
              <a:gradFill>
                <a:gsLst>
                  <a:gs pos="0">
                    <a:schemeClr val="accent1"/>
                  </a:gs>
                  <a:gs pos="90000">
                    <a:schemeClr val="accent2"/>
                  </a:gs>
                </a:gsLst>
                <a:lin ang="27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椭圆 50">
            <a:extLst>
              <a:ext uri="{FF2B5EF4-FFF2-40B4-BE49-F238E27FC236}">
                <a16:creationId xmlns="" xmlns:a16="http://schemas.microsoft.com/office/drawing/2014/main" id="{3C376958-1BCB-4393-8113-88D4A2A2B739}"/>
              </a:ext>
            </a:extLst>
          </p:cNvPr>
          <p:cNvSpPr/>
          <p:nvPr/>
        </p:nvSpPr>
        <p:spPr>
          <a:xfrm>
            <a:off x="3998030" y="4789493"/>
            <a:ext cx="745810" cy="745810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90500" sx="102000" sy="102000" algn="c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b="1">
                <a:gradFill>
                  <a:gsLst>
                    <a:gs pos="0">
                      <a:schemeClr val="accent1"/>
                    </a:gs>
                    <a:gs pos="90000">
                      <a:schemeClr val="accent2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50%</a:t>
            </a:r>
            <a:endParaRPr lang="zh-CN" altLang="en-US" b="1">
              <a:gradFill>
                <a:gsLst>
                  <a:gs pos="0">
                    <a:schemeClr val="accent1"/>
                  </a:gs>
                  <a:gs pos="90000">
                    <a:schemeClr val="accent2"/>
                  </a:gs>
                </a:gsLst>
                <a:lin ang="27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椭圆 51">
            <a:extLst>
              <a:ext uri="{FF2B5EF4-FFF2-40B4-BE49-F238E27FC236}">
                <a16:creationId xmlns="" xmlns:a16="http://schemas.microsoft.com/office/drawing/2014/main" id="{602CEA7F-2429-4ED4-8A38-3A0D7866E918}"/>
              </a:ext>
            </a:extLst>
          </p:cNvPr>
          <p:cNvSpPr/>
          <p:nvPr/>
        </p:nvSpPr>
        <p:spPr>
          <a:xfrm>
            <a:off x="7824987" y="3544893"/>
            <a:ext cx="745810" cy="745810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90500" sx="102000" sy="102000" algn="c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b="1">
                <a:gradFill>
                  <a:gsLst>
                    <a:gs pos="0">
                      <a:schemeClr val="accent1"/>
                    </a:gs>
                    <a:gs pos="90000">
                      <a:schemeClr val="accent2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60%</a:t>
            </a:r>
            <a:endParaRPr lang="zh-CN" altLang="en-US" b="1">
              <a:gradFill>
                <a:gsLst>
                  <a:gs pos="0">
                    <a:schemeClr val="accent1"/>
                  </a:gs>
                  <a:gs pos="90000">
                    <a:schemeClr val="accent2"/>
                  </a:gs>
                </a:gsLst>
                <a:lin ang="27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椭圆 52">
            <a:extLst>
              <a:ext uri="{FF2B5EF4-FFF2-40B4-BE49-F238E27FC236}">
                <a16:creationId xmlns="" xmlns:a16="http://schemas.microsoft.com/office/drawing/2014/main" id="{3D1D2DC2-37BB-4ECD-9A42-1217918560E6}"/>
              </a:ext>
            </a:extLst>
          </p:cNvPr>
          <p:cNvSpPr/>
          <p:nvPr/>
        </p:nvSpPr>
        <p:spPr>
          <a:xfrm>
            <a:off x="7154830" y="4781329"/>
            <a:ext cx="745810" cy="745810"/>
          </a:xfrm>
          <a:prstGeom prst="ellipse">
            <a:avLst/>
          </a:prstGeom>
          <a:solidFill>
            <a:schemeClr val="bg1"/>
          </a:solidFill>
          <a:ln>
            <a:gradFill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5400000" scaled="1"/>
            </a:gradFill>
          </a:ln>
          <a:effectLst>
            <a:outerShdw blurRad="190500" sx="102000" sy="102000" algn="ctr" rotWithShape="0">
              <a:schemeClr val="accent2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b="1">
                <a:gradFill>
                  <a:gsLst>
                    <a:gs pos="0">
                      <a:schemeClr val="accent1"/>
                    </a:gs>
                    <a:gs pos="90000">
                      <a:schemeClr val="accent2"/>
                    </a:gs>
                  </a:gsLst>
                  <a:lin ang="27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65%</a:t>
            </a:r>
            <a:endParaRPr lang="zh-CN" altLang="en-US" b="1">
              <a:gradFill>
                <a:gsLst>
                  <a:gs pos="0">
                    <a:schemeClr val="accent1"/>
                  </a:gs>
                  <a:gs pos="90000">
                    <a:schemeClr val="accent2"/>
                  </a:gs>
                </a:gsLst>
                <a:lin ang="2700000" scaled="1"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7" name="直接连接符 46">
            <a:extLst>
              <a:ext uri="{FF2B5EF4-FFF2-40B4-BE49-F238E27FC236}">
                <a16:creationId xmlns="" xmlns:a16="http://schemas.microsoft.com/office/drawing/2014/main" id="{967A3707-4418-4457-A429-BFF161FDE45D}"/>
              </a:ext>
            </a:extLst>
          </p:cNvPr>
          <p:cNvCxnSpPr>
            <a:cxnSpLocks/>
          </p:cNvCxnSpPr>
          <p:nvPr/>
        </p:nvCxnSpPr>
        <p:spPr>
          <a:xfrm>
            <a:off x="4242434" y="483562"/>
            <a:ext cx="3707162" cy="0"/>
          </a:xfrm>
          <a:prstGeom prst="line">
            <a:avLst/>
          </a:prstGeom>
          <a:noFill/>
          <a:ln w="14195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2039893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: Shape 42">
            <a:extLst>
              <a:ext uri="{FF2B5EF4-FFF2-40B4-BE49-F238E27FC236}">
                <a16:creationId xmlns="" xmlns:a16="http://schemas.microsoft.com/office/drawing/2014/main" id="{2A714B05-BBDE-460C-BDF9-7AEED3D3D618}"/>
              </a:ext>
            </a:extLst>
          </p:cNvPr>
          <p:cNvSpPr/>
          <p:nvPr/>
        </p:nvSpPr>
        <p:spPr>
          <a:xfrm>
            <a:off x="-151" y="0"/>
            <a:ext cx="12190563" cy="6858000"/>
          </a:xfrm>
          <a:custGeom>
            <a:avLst/>
            <a:gdLst>
              <a:gd name="connsiteX0" fmla="*/ 2712732 w 12190563"/>
              <a:gd name="connsiteY0" fmla="*/ 1420349 h 6858000"/>
              <a:gd name="connsiteX1" fmla="*/ 2712732 w 12190563"/>
              <a:gd name="connsiteY1" fmla="*/ 6858000 h 6858000"/>
              <a:gd name="connsiteX2" fmla="*/ 0 w 12190563"/>
              <a:gd name="connsiteY2" fmla="*/ 6858000 h 6858000"/>
              <a:gd name="connsiteX3" fmla="*/ 9927 w 12190563"/>
              <a:gd name="connsiteY3" fmla="*/ 6508952 h 6858000"/>
              <a:gd name="connsiteX4" fmla="*/ 2512646 w 12190563"/>
              <a:gd name="connsiteY4" fmla="*/ 1577585 h 6858000"/>
              <a:gd name="connsiteX5" fmla="*/ 6907150 w 12190563"/>
              <a:gd name="connsiteY5" fmla="*/ 0 h 6858000"/>
              <a:gd name="connsiteX6" fmla="*/ 12190563 w 12190563"/>
              <a:gd name="connsiteY6" fmla="*/ 0 h 6858000"/>
              <a:gd name="connsiteX7" fmla="*/ 12190563 w 12190563"/>
              <a:gd name="connsiteY7" fmla="*/ 6858000 h 6858000"/>
              <a:gd name="connsiteX8" fmla="*/ 8609161 w 12190563"/>
              <a:gd name="connsiteY8" fmla="*/ 6858000 h 6858000"/>
              <a:gd name="connsiteX9" fmla="*/ 7222322 w 12190563"/>
              <a:gd name="connsiteY9" fmla="*/ 6858000 h 6858000"/>
              <a:gd name="connsiteX10" fmla="*/ 7222321 w 12190563"/>
              <a:gd name="connsiteY10" fmla="*/ 6858000 h 6858000"/>
              <a:gd name="connsiteX11" fmla="*/ 2712734 w 12190563"/>
              <a:gd name="connsiteY11" fmla="*/ 6858000 h 6858000"/>
              <a:gd name="connsiteX12" fmla="*/ 2712734 w 12190563"/>
              <a:gd name="connsiteY12" fmla="*/ 1420349 h 6858000"/>
              <a:gd name="connsiteX13" fmla="*/ 2773632 w 12190563"/>
              <a:gd name="connsiteY13" fmla="*/ 1372492 h 6858000"/>
              <a:gd name="connsiteX14" fmla="*/ 6907150 w 12190563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0563" h="6858000">
                <a:moveTo>
                  <a:pt x="2712732" y="1420349"/>
                </a:moveTo>
                <a:lnTo>
                  <a:pt x="2712732" y="6858000"/>
                </a:lnTo>
                <a:lnTo>
                  <a:pt x="0" y="6858000"/>
                </a:lnTo>
                <a:lnTo>
                  <a:pt x="9927" y="6508952"/>
                </a:lnTo>
                <a:cubicBezTo>
                  <a:pt x="123070" y="4525201"/>
                  <a:pt x="1073195" y="2765526"/>
                  <a:pt x="2512646" y="1577585"/>
                </a:cubicBezTo>
                <a:close/>
                <a:moveTo>
                  <a:pt x="6907150" y="0"/>
                </a:moveTo>
                <a:lnTo>
                  <a:pt x="12190563" y="0"/>
                </a:lnTo>
                <a:lnTo>
                  <a:pt x="12190563" y="6858000"/>
                </a:lnTo>
                <a:lnTo>
                  <a:pt x="8609161" y="6858000"/>
                </a:lnTo>
                <a:lnTo>
                  <a:pt x="7222322" y="6858000"/>
                </a:lnTo>
                <a:lnTo>
                  <a:pt x="7222321" y="6858000"/>
                </a:lnTo>
                <a:lnTo>
                  <a:pt x="2712734" y="6858000"/>
                </a:lnTo>
                <a:lnTo>
                  <a:pt x="2712734" y="1420349"/>
                </a:lnTo>
                <a:lnTo>
                  <a:pt x="2773632" y="1372492"/>
                </a:lnTo>
                <a:cubicBezTo>
                  <a:pt x="3926279" y="510479"/>
                  <a:pt x="5357100" y="0"/>
                  <a:pt x="6907150" y="0"/>
                </a:cubicBezTo>
                <a:close/>
              </a:path>
            </a:pathLst>
          </a:custGeom>
          <a:blipFill>
            <a:blip r:embed="rId2" cstate="screen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t="-9234" b="-9234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49" name="Freeform: Shape 42">
            <a:extLst>
              <a:ext uri="{FF2B5EF4-FFF2-40B4-BE49-F238E27FC236}">
                <a16:creationId xmlns="" xmlns:a16="http://schemas.microsoft.com/office/drawing/2014/main" id="{63267181-22A4-4FC2-A99C-F472F4EE931D}"/>
              </a:ext>
            </a:extLst>
          </p:cNvPr>
          <p:cNvSpPr/>
          <p:nvPr/>
        </p:nvSpPr>
        <p:spPr>
          <a:xfrm>
            <a:off x="-151" y="0"/>
            <a:ext cx="12190563" cy="6858000"/>
          </a:xfrm>
          <a:custGeom>
            <a:avLst/>
            <a:gdLst>
              <a:gd name="connsiteX0" fmla="*/ 2712732 w 12190563"/>
              <a:gd name="connsiteY0" fmla="*/ 1420349 h 6858000"/>
              <a:gd name="connsiteX1" fmla="*/ 2712732 w 12190563"/>
              <a:gd name="connsiteY1" fmla="*/ 6858000 h 6858000"/>
              <a:gd name="connsiteX2" fmla="*/ 0 w 12190563"/>
              <a:gd name="connsiteY2" fmla="*/ 6858000 h 6858000"/>
              <a:gd name="connsiteX3" fmla="*/ 9927 w 12190563"/>
              <a:gd name="connsiteY3" fmla="*/ 6508952 h 6858000"/>
              <a:gd name="connsiteX4" fmla="*/ 2512646 w 12190563"/>
              <a:gd name="connsiteY4" fmla="*/ 1577585 h 6858000"/>
              <a:gd name="connsiteX5" fmla="*/ 6907150 w 12190563"/>
              <a:gd name="connsiteY5" fmla="*/ 0 h 6858000"/>
              <a:gd name="connsiteX6" fmla="*/ 12190563 w 12190563"/>
              <a:gd name="connsiteY6" fmla="*/ 0 h 6858000"/>
              <a:gd name="connsiteX7" fmla="*/ 12190563 w 12190563"/>
              <a:gd name="connsiteY7" fmla="*/ 6858000 h 6858000"/>
              <a:gd name="connsiteX8" fmla="*/ 8609161 w 12190563"/>
              <a:gd name="connsiteY8" fmla="*/ 6858000 h 6858000"/>
              <a:gd name="connsiteX9" fmla="*/ 7222322 w 12190563"/>
              <a:gd name="connsiteY9" fmla="*/ 6858000 h 6858000"/>
              <a:gd name="connsiteX10" fmla="*/ 7222321 w 12190563"/>
              <a:gd name="connsiteY10" fmla="*/ 6858000 h 6858000"/>
              <a:gd name="connsiteX11" fmla="*/ 2712734 w 12190563"/>
              <a:gd name="connsiteY11" fmla="*/ 6858000 h 6858000"/>
              <a:gd name="connsiteX12" fmla="*/ 2712734 w 12190563"/>
              <a:gd name="connsiteY12" fmla="*/ 1420349 h 6858000"/>
              <a:gd name="connsiteX13" fmla="*/ 2773632 w 12190563"/>
              <a:gd name="connsiteY13" fmla="*/ 1372492 h 6858000"/>
              <a:gd name="connsiteX14" fmla="*/ 6907150 w 12190563"/>
              <a:gd name="connsiteY1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2190563" h="6858000">
                <a:moveTo>
                  <a:pt x="2712732" y="1420349"/>
                </a:moveTo>
                <a:lnTo>
                  <a:pt x="2712732" y="6858000"/>
                </a:lnTo>
                <a:lnTo>
                  <a:pt x="0" y="6858000"/>
                </a:lnTo>
                <a:lnTo>
                  <a:pt x="9927" y="6508952"/>
                </a:lnTo>
                <a:cubicBezTo>
                  <a:pt x="123070" y="4525201"/>
                  <a:pt x="1073195" y="2765526"/>
                  <a:pt x="2512646" y="1577585"/>
                </a:cubicBezTo>
                <a:close/>
                <a:moveTo>
                  <a:pt x="6907150" y="0"/>
                </a:moveTo>
                <a:lnTo>
                  <a:pt x="12190563" y="0"/>
                </a:lnTo>
                <a:lnTo>
                  <a:pt x="12190563" y="6858000"/>
                </a:lnTo>
                <a:lnTo>
                  <a:pt x="8609161" y="6858000"/>
                </a:lnTo>
                <a:lnTo>
                  <a:pt x="7222322" y="6858000"/>
                </a:lnTo>
                <a:lnTo>
                  <a:pt x="7222321" y="6858000"/>
                </a:lnTo>
                <a:lnTo>
                  <a:pt x="2712734" y="6858000"/>
                </a:lnTo>
                <a:lnTo>
                  <a:pt x="2712734" y="1420349"/>
                </a:lnTo>
                <a:lnTo>
                  <a:pt x="2773632" y="1372492"/>
                </a:lnTo>
                <a:cubicBezTo>
                  <a:pt x="3926279" y="510479"/>
                  <a:pt x="5357100" y="0"/>
                  <a:pt x="6907150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90000"/>
                </a:schemeClr>
              </a:gs>
              <a:gs pos="100000">
                <a:schemeClr val="accent2">
                  <a:alpha val="95000"/>
                </a:schemeClr>
              </a:gs>
            </a:gsLst>
            <a:lin ang="27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pic>
        <p:nvPicPr>
          <p:cNvPr id="39" name="Picture 318">
            <a:extLst>
              <a:ext uri="{FF2B5EF4-FFF2-40B4-BE49-F238E27FC236}">
                <a16:creationId xmlns="" xmlns:a16="http://schemas.microsoft.com/office/drawing/2014/main" id="{9A7E719D-3C77-475D-9DCC-77F1FDE285B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9339734" y="-1762428"/>
            <a:ext cx="4316806" cy="3357005"/>
          </a:xfrm>
          <a:prstGeom prst="rect">
            <a:avLst/>
          </a:prstGeom>
        </p:spPr>
      </p:pic>
      <p:graphicFrame>
        <p:nvGraphicFramePr>
          <p:cNvPr id="18" name="Chart 141">
            <a:extLst>
              <a:ext uri="{FF2B5EF4-FFF2-40B4-BE49-F238E27FC236}">
                <a16:creationId xmlns="" xmlns:a16="http://schemas.microsoft.com/office/drawing/2014/main" id="{0898CA2C-D92D-4FA9-88A5-45EE8F59DF8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23136454"/>
              </p:ext>
            </p:extLst>
          </p:nvPr>
        </p:nvGraphicFramePr>
        <p:xfrm>
          <a:off x="5324224" y="3677419"/>
          <a:ext cx="1802245" cy="2204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9" name="Oval 142">
            <a:extLst>
              <a:ext uri="{FF2B5EF4-FFF2-40B4-BE49-F238E27FC236}">
                <a16:creationId xmlns="" xmlns:a16="http://schemas.microsoft.com/office/drawing/2014/main" id="{C4E614FF-D036-4A96-803D-5093DACD7980}"/>
              </a:ext>
            </a:extLst>
          </p:cNvPr>
          <p:cNvSpPr/>
          <p:nvPr/>
        </p:nvSpPr>
        <p:spPr>
          <a:xfrm>
            <a:off x="5645136" y="4199257"/>
            <a:ext cx="1160419" cy="1160418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>
                <a:latin typeface="+mj-ea"/>
                <a:ea typeface="+mj-ea"/>
              </a:rPr>
              <a:t>40</a:t>
            </a:r>
            <a:r>
              <a:rPr lang="id-ID" sz="2000">
                <a:latin typeface="+mj-ea"/>
                <a:ea typeface="+mj-ea"/>
              </a:rPr>
              <a:t>%</a:t>
            </a:r>
            <a:endParaRPr lang="en-US" sz="2000" dirty="0">
              <a:latin typeface="+mj-ea"/>
              <a:ea typeface="+mj-ea"/>
            </a:endParaRPr>
          </a:p>
        </p:txBody>
      </p:sp>
      <p:sp>
        <p:nvSpPr>
          <p:cNvPr id="17" name="TextBox 140">
            <a:extLst>
              <a:ext uri="{FF2B5EF4-FFF2-40B4-BE49-F238E27FC236}">
                <a16:creationId xmlns="" xmlns:a16="http://schemas.microsoft.com/office/drawing/2014/main" id="{17855DC4-4983-4506-8DDB-8B48B4C891E7}"/>
              </a:ext>
            </a:extLst>
          </p:cNvPr>
          <p:cNvSpPr txBox="1"/>
          <p:nvPr/>
        </p:nvSpPr>
        <p:spPr>
          <a:xfrm>
            <a:off x="5840624" y="5614727"/>
            <a:ext cx="769441" cy="3380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en-US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23" name="Chart 137">
            <a:extLst>
              <a:ext uri="{FF2B5EF4-FFF2-40B4-BE49-F238E27FC236}">
                <a16:creationId xmlns="" xmlns:a16="http://schemas.microsoft.com/office/drawing/2014/main" id="{668BA14E-DFC3-4A4A-86C1-803FE10349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69582195"/>
              </p:ext>
            </p:extLst>
          </p:nvPr>
        </p:nvGraphicFramePr>
        <p:xfrm>
          <a:off x="7458676" y="3677419"/>
          <a:ext cx="1802245" cy="2204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4" name="Oval 138">
            <a:extLst>
              <a:ext uri="{FF2B5EF4-FFF2-40B4-BE49-F238E27FC236}">
                <a16:creationId xmlns="" xmlns:a16="http://schemas.microsoft.com/office/drawing/2014/main" id="{ABD18F32-922A-435E-960D-1F9B5BE9430A}"/>
              </a:ext>
            </a:extLst>
          </p:cNvPr>
          <p:cNvSpPr/>
          <p:nvPr/>
        </p:nvSpPr>
        <p:spPr>
          <a:xfrm>
            <a:off x="7779588" y="4199257"/>
            <a:ext cx="1160419" cy="1160418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>
                <a:latin typeface="+mj-ea"/>
                <a:ea typeface="+mj-ea"/>
              </a:rPr>
              <a:t>70</a:t>
            </a:r>
            <a:r>
              <a:rPr lang="id-ID" sz="2000">
                <a:latin typeface="+mj-ea"/>
                <a:ea typeface="+mj-ea"/>
              </a:rPr>
              <a:t>%</a:t>
            </a:r>
            <a:endParaRPr lang="en-US" sz="2000" dirty="0">
              <a:latin typeface="+mj-ea"/>
              <a:ea typeface="+mj-ea"/>
            </a:endParaRPr>
          </a:p>
        </p:txBody>
      </p:sp>
      <p:sp>
        <p:nvSpPr>
          <p:cNvPr id="22" name="TextBox 136">
            <a:extLst>
              <a:ext uri="{FF2B5EF4-FFF2-40B4-BE49-F238E27FC236}">
                <a16:creationId xmlns="" xmlns:a16="http://schemas.microsoft.com/office/drawing/2014/main" id="{62C16549-ACF3-40E5-9308-CA7F28B74410}"/>
              </a:ext>
            </a:extLst>
          </p:cNvPr>
          <p:cNvSpPr txBox="1"/>
          <p:nvPr/>
        </p:nvSpPr>
        <p:spPr>
          <a:xfrm>
            <a:off x="7975076" y="5614727"/>
            <a:ext cx="769441" cy="3380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en-US" altLang="zh-CN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aphicFrame>
        <p:nvGraphicFramePr>
          <p:cNvPr id="28" name="Chart 146">
            <a:extLst>
              <a:ext uri="{FF2B5EF4-FFF2-40B4-BE49-F238E27FC236}">
                <a16:creationId xmlns="" xmlns:a16="http://schemas.microsoft.com/office/drawing/2014/main" id="{83EC0DB4-777F-489E-AC17-0DBDE01103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0049500"/>
              </p:ext>
            </p:extLst>
          </p:nvPr>
        </p:nvGraphicFramePr>
        <p:xfrm>
          <a:off x="9593129" y="3677419"/>
          <a:ext cx="1802245" cy="22040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9" name="Oval 147">
            <a:extLst>
              <a:ext uri="{FF2B5EF4-FFF2-40B4-BE49-F238E27FC236}">
                <a16:creationId xmlns="" xmlns:a16="http://schemas.microsoft.com/office/drawing/2014/main" id="{733A728C-E022-4B31-85BA-F997678D894E}"/>
              </a:ext>
            </a:extLst>
          </p:cNvPr>
          <p:cNvSpPr/>
          <p:nvPr/>
        </p:nvSpPr>
        <p:spPr>
          <a:xfrm>
            <a:off x="9914041" y="4199257"/>
            <a:ext cx="1160419" cy="1160418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accent3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sz="2000">
                <a:latin typeface="+mj-ea"/>
                <a:ea typeface="+mj-ea"/>
              </a:rPr>
              <a:t>70</a:t>
            </a:r>
            <a:r>
              <a:rPr lang="id-ID" sz="2000">
                <a:latin typeface="+mj-ea"/>
                <a:ea typeface="+mj-ea"/>
              </a:rPr>
              <a:t>%</a:t>
            </a:r>
            <a:endParaRPr lang="en-US" sz="2000" dirty="0">
              <a:latin typeface="+mj-ea"/>
              <a:ea typeface="+mj-ea"/>
            </a:endParaRPr>
          </a:p>
        </p:txBody>
      </p:sp>
      <p:sp>
        <p:nvSpPr>
          <p:cNvPr id="27" name="TextBox 145">
            <a:extLst>
              <a:ext uri="{FF2B5EF4-FFF2-40B4-BE49-F238E27FC236}">
                <a16:creationId xmlns="" xmlns:a16="http://schemas.microsoft.com/office/drawing/2014/main" id="{33A6BA51-D042-4EBC-B366-9CD612EE1B23}"/>
              </a:ext>
            </a:extLst>
          </p:cNvPr>
          <p:cNvSpPr txBox="1"/>
          <p:nvPr/>
        </p:nvSpPr>
        <p:spPr>
          <a:xfrm>
            <a:off x="10109529" y="5614727"/>
            <a:ext cx="769441" cy="3380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chemeClr val="bg1"/>
                </a:solidFill>
                <a:latin typeface="+mj-ea"/>
                <a:ea typeface="+mj-ea"/>
              </a:rPr>
              <a:t>关键词</a:t>
            </a:r>
            <a:endParaRPr lang="en-US" altLang="zh-CN" sz="20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95F3D69F-646A-4622-A11B-584443F2A01B}"/>
              </a:ext>
            </a:extLst>
          </p:cNvPr>
          <p:cNvSpPr txBox="1"/>
          <p:nvPr/>
        </p:nvSpPr>
        <p:spPr>
          <a:xfrm>
            <a:off x="5452332" y="1576945"/>
            <a:ext cx="410368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3200" b="1">
                <a:solidFill>
                  <a:schemeClr val="bg1"/>
                </a:solidFill>
                <a:latin typeface="+mj-ea"/>
                <a:ea typeface="+mj-ea"/>
              </a:rPr>
              <a:t>单击此处可以添加标题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E5F37B8E-AA7E-470E-9A98-C1E989E656E5}"/>
              </a:ext>
            </a:extLst>
          </p:cNvPr>
          <p:cNvSpPr/>
          <p:nvPr/>
        </p:nvSpPr>
        <p:spPr>
          <a:xfrm>
            <a:off x="5452332" y="1264936"/>
            <a:ext cx="1384995" cy="283476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>
                <a:solidFill>
                  <a:schemeClr val="bg1"/>
                </a:solidFill>
              </a:rPr>
              <a:t>添加个小标题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613D879E-0896-4FF5-AB1B-D9E767DA04B8}"/>
              </a:ext>
            </a:extLst>
          </p:cNvPr>
          <p:cNvSpPr/>
          <p:nvPr/>
        </p:nvSpPr>
        <p:spPr>
          <a:xfrm>
            <a:off x="5452332" y="2604994"/>
            <a:ext cx="5685628" cy="86299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just" defTabSz="1216817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bg1"/>
                </a:solidFill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</a:t>
            </a:r>
            <a:r>
              <a:rPr lang="zh-CN" altLang="en-US" sz="1600">
                <a:solidFill>
                  <a:schemeClr val="bg1"/>
                </a:solidFill>
                <a:sym typeface="Arial" panose="020B0604020202020204" pitchFamily="34" charset="0"/>
              </a:rPr>
              <a:t>手册。</a:t>
            </a:r>
            <a:endParaRPr lang="en-US" altLang="zh-CN" sz="1600" dirty="0">
              <a:solidFill>
                <a:schemeClr val="bg1"/>
              </a:solidFill>
              <a:sym typeface="Arial" panose="020B0604020202020204" pitchFamily="34" charset="0"/>
            </a:endParaRPr>
          </a:p>
        </p:txBody>
      </p:sp>
      <p:cxnSp>
        <p:nvCxnSpPr>
          <p:cNvPr id="43" name="直接连接符 42">
            <a:extLst>
              <a:ext uri="{FF2B5EF4-FFF2-40B4-BE49-F238E27FC236}">
                <a16:creationId xmlns="" xmlns:a16="http://schemas.microsoft.com/office/drawing/2014/main" id="{9A53F5E3-D17C-4BDC-8144-6A0516288116}"/>
              </a:ext>
            </a:extLst>
          </p:cNvPr>
          <p:cNvCxnSpPr>
            <a:cxnSpLocks/>
          </p:cNvCxnSpPr>
          <p:nvPr/>
        </p:nvCxnSpPr>
        <p:spPr>
          <a:xfrm>
            <a:off x="5483387" y="2322128"/>
            <a:ext cx="357706" cy="0"/>
          </a:xfrm>
          <a:prstGeom prst="line">
            <a:avLst/>
          </a:prstGeom>
          <a:ln w="34925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图片 52">
            <a:extLst>
              <a:ext uri="{FF2B5EF4-FFF2-40B4-BE49-F238E27FC236}">
                <a16:creationId xmlns="" xmlns:a16="http://schemas.microsoft.com/office/drawing/2014/main" id="{189D895D-4362-435E-85D2-6176D7BBFE0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10501" y="515257"/>
            <a:ext cx="3741617" cy="6342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574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矩形: 圆角 92">
            <a:extLst>
              <a:ext uri="{FF2B5EF4-FFF2-40B4-BE49-F238E27FC236}">
                <a16:creationId xmlns="" xmlns:a16="http://schemas.microsoft.com/office/drawing/2014/main" id="{C71FAB5E-ED67-482B-B9EC-B4F7D2E91E50}"/>
              </a:ext>
            </a:extLst>
          </p:cNvPr>
          <p:cNvSpPr/>
          <p:nvPr/>
        </p:nvSpPr>
        <p:spPr>
          <a:xfrm>
            <a:off x="5300663" y="2718900"/>
            <a:ext cx="4945379" cy="70139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lin ang="2700000" scaled="1"/>
          </a:gradFill>
          <a:ln w="6350">
            <a:noFill/>
          </a:ln>
          <a:effectLst>
            <a:outerShdw blurRad="406400" dist="177800" dir="5400000" sx="90000" sy="90000" algn="t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457200"/>
            <a:endParaRPr lang="zh-CN" altLang="en-US">
              <a:solidFill>
                <a:prstClr val="white"/>
              </a:solidFill>
              <a:latin typeface="+mn-ea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0F4397AB-72D4-4F1C-AD35-92D851400EFD}"/>
              </a:ext>
            </a:extLst>
          </p:cNvPr>
          <p:cNvSpPr txBox="1"/>
          <p:nvPr/>
        </p:nvSpPr>
        <p:spPr>
          <a:xfrm flipH="1">
            <a:off x="7638746" y="2849119"/>
            <a:ext cx="2154436" cy="440955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10000"/>
              </a:lnSpc>
              <a:defRPr sz="48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4200000" scaled="0"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800">
                <a:solidFill>
                  <a:schemeClr val="bg1"/>
                </a:solidFill>
              </a:rPr>
              <a:t>单击编辑标题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FE368F15-180E-4698-B67E-FC677646059F}"/>
              </a:ext>
            </a:extLst>
          </p:cNvPr>
          <p:cNvSpPr txBox="1"/>
          <p:nvPr/>
        </p:nvSpPr>
        <p:spPr>
          <a:xfrm flipH="1">
            <a:off x="6906097" y="2854153"/>
            <a:ext cx="442430" cy="430887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AF179BD5-14A7-41A4-A8DE-8836449B8A40}"/>
              </a:ext>
            </a:extLst>
          </p:cNvPr>
          <p:cNvCxnSpPr>
            <a:cxnSpLocks/>
          </p:cNvCxnSpPr>
          <p:nvPr/>
        </p:nvCxnSpPr>
        <p:spPr>
          <a:xfrm flipH="1">
            <a:off x="7493637" y="2951336"/>
            <a:ext cx="0" cy="236521"/>
          </a:xfrm>
          <a:prstGeom prst="line">
            <a:avLst/>
          </a:prstGeom>
          <a:ln w="127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矩形 66">
            <a:extLst>
              <a:ext uri="{FF2B5EF4-FFF2-40B4-BE49-F238E27FC236}">
                <a16:creationId xmlns="" xmlns:a16="http://schemas.microsoft.com/office/drawing/2014/main" id="{764F540B-FB22-4D25-8118-B80AEFDBFB35}"/>
              </a:ext>
            </a:extLst>
          </p:cNvPr>
          <p:cNvSpPr/>
          <p:nvPr/>
        </p:nvSpPr>
        <p:spPr>
          <a:xfrm flipH="1">
            <a:off x="766763" y="0"/>
            <a:ext cx="5600700" cy="6858000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="" xmlns:a16="http://schemas.microsoft.com/office/drawing/2014/main" id="{3AC6D0DE-93C1-4DCE-9026-79E82B2E9124}"/>
              </a:ext>
            </a:extLst>
          </p:cNvPr>
          <p:cNvGrpSpPr/>
          <p:nvPr/>
        </p:nvGrpSpPr>
        <p:grpSpPr>
          <a:xfrm flipH="1">
            <a:off x="11580020" y="372962"/>
            <a:ext cx="221456" cy="179331"/>
            <a:chOff x="1226419" y="339334"/>
            <a:chExt cx="273617" cy="221570"/>
          </a:xfrm>
        </p:grpSpPr>
        <p:sp>
          <p:nvSpPr>
            <p:cNvPr id="69" name="矩形: 圆角 68">
              <a:extLst>
                <a:ext uri="{FF2B5EF4-FFF2-40B4-BE49-F238E27FC236}">
                  <a16:creationId xmlns="" xmlns:a16="http://schemas.microsoft.com/office/drawing/2014/main" id="{5AC85E1C-027E-4AAB-A90D-2A2F9ABB5025}"/>
                </a:ext>
              </a:extLst>
            </p:cNvPr>
            <p:cNvSpPr/>
            <p:nvPr/>
          </p:nvSpPr>
          <p:spPr>
            <a:xfrm>
              <a:off x="1226419" y="339334"/>
              <a:ext cx="273617" cy="432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矩形: 圆角 69">
              <a:extLst>
                <a:ext uri="{FF2B5EF4-FFF2-40B4-BE49-F238E27FC236}">
                  <a16:creationId xmlns="" xmlns:a16="http://schemas.microsoft.com/office/drawing/2014/main" id="{57F91B5B-5281-4275-A3D8-0554FBF16B13}"/>
                </a:ext>
              </a:extLst>
            </p:cNvPr>
            <p:cNvSpPr/>
            <p:nvPr/>
          </p:nvSpPr>
          <p:spPr>
            <a:xfrm>
              <a:off x="1226419" y="428519"/>
              <a:ext cx="273617" cy="432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" name="矩形: 圆角 70">
              <a:extLst>
                <a:ext uri="{FF2B5EF4-FFF2-40B4-BE49-F238E27FC236}">
                  <a16:creationId xmlns="" xmlns:a16="http://schemas.microsoft.com/office/drawing/2014/main" id="{4AEEB1CA-173C-49E8-B5D1-A4B58AE07F86}"/>
                </a:ext>
              </a:extLst>
            </p:cNvPr>
            <p:cNvSpPr/>
            <p:nvPr/>
          </p:nvSpPr>
          <p:spPr>
            <a:xfrm>
              <a:off x="1226419" y="517704"/>
              <a:ext cx="273617" cy="43200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72" name="直接连接符 71">
            <a:extLst>
              <a:ext uri="{FF2B5EF4-FFF2-40B4-BE49-F238E27FC236}">
                <a16:creationId xmlns="" xmlns:a16="http://schemas.microsoft.com/office/drawing/2014/main" id="{F1B4DC7F-0D98-4CF4-9976-71C6D6490C16}"/>
              </a:ext>
            </a:extLst>
          </p:cNvPr>
          <p:cNvCxnSpPr>
            <a:cxnSpLocks/>
          </p:cNvCxnSpPr>
          <p:nvPr/>
        </p:nvCxnSpPr>
        <p:spPr>
          <a:xfrm flipH="1">
            <a:off x="11772901" y="952500"/>
            <a:ext cx="0" cy="3724275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矩形 77">
            <a:extLst>
              <a:ext uri="{FF2B5EF4-FFF2-40B4-BE49-F238E27FC236}">
                <a16:creationId xmlns="" xmlns:a16="http://schemas.microsoft.com/office/drawing/2014/main" id="{E6285C32-5BCC-46D5-AAC6-7FB268F99711}"/>
              </a:ext>
            </a:extLst>
          </p:cNvPr>
          <p:cNvSpPr/>
          <p:nvPr/>
        </p:nvSpPr>
        <p:spPr>
          <a:xfrm rot="5400000" flipH="1">
            <a:off x="10880401" y="5579898"/>
            <a:ext cx="1692372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800">
                <a:solidFill>
                  <a:schemeClr val="tx1">
                    <a:lumMod val="60000"/>
                    <a:lumOff val="40000"/>
                  </a:schemeClr>
                </a:solidFill>
                <a:latin typeface="+mj-ea"/>
                <a:ea typeface="+mj-ea"/>
              </a:rPr>
              <a:t>POWERPOINT</a:t>
            </a:r>
            <a:endParaRPr lang="zh-CN" altLang="en-US" sz="800" dirty="0">
              <a:solidFill>
                <a:schemeClr val="tx1">
                  <a:lumMod val="60000"/>
                  <a:lumOff val="40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110066CA-3AB5-4971-8B04-688724B10A7A}"/>
              </a:ext>
            </a:extLst>
          </p:cNvPr>
          <p:cNvSpPr txBox="1"/>
          <p:nvPr/>
        </p:nvSpPr>
        <p:spPr>
          <a:xfrm flipH="1">
            <a:off x="7539065" y="2217765"/>
            <a:ext cx="1692771" cy="346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10000"/>
              </a:lnSpc>
              <a:defRPr sz="24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4200000" scaled="0"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200" b="0">
                <a:solidFill>
                  <a:schemeClr val="bg1">
                    <a:lumMod val="85000"/>
                  </a:schemeClr>
                </a:solidFill>
              </a:rPr>
              <a:t>单击编辑标题</a:t>
            </a:r>
            <a:endParaRPr lang="zh-CN" altLang="en-US" sz="2200" b="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="" xmlns:a16="http://schemas.microsoft.com/office/drawing/2014/main" id="{EDDE82A4-7D76-4322-B234-58B239689C11}"/>
              </a:ext>
            </a:extLst>
          </p:cNvPr>
          <p:cNvSpPr txBox="1"/>
          <p:nvPr/>
        </p:nvSpPr>
        <p:spPr>
          <a:xfrm flipH="1">
            <a:off x="6960078" y="2221708"/>
            <a:ext cx="330219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r">
              <a:defRPr sz="2200" b="1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0">
                <a:solidFill>
                  <a:schemeClr val="bg1">
                    <a:lumMod val="85000"/>
                  </a:schemeClr>
                </a:solidFill>
              </a:rPr>
              <a:t>01</a:t>
            </a:r>
            <a:endParaRPr lang="zh-CN" altLang="en-US" b="0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786A12BA-ADE4-4468-803C-A97318A19F4E}"/>
              </a:ext>
            </a:extLst>
          </p:cNvPr>
          <p:cNvCxnSpPr>
            <a:cxnSpLocks/>
          </p:cNvCxnSpPr>
          <p:nvPr/>
        </p:nvCxnSpPr>
        <p:spPr>
          <a:xfrm flipH="1">
            <a:off x="7414681" y="2289616"/>
            <a:ext cx="0" cy="202739"/>
          </a:xfrm>
          <a:prstGeom prst="line">
            <a:avLst/>
          </a:prstGeom>
          <a:ln w="12700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93796B1E-0E19-42CC-BAC3-55ADEDD7FF3D}"/>
              </a:ext>
            </a:extLst>
          </p:cNvPr>
          <p:cNvSpPr txBox="1"/>
          <p:nvPr/>
        </p:nvSpPr>
        <p:spPr>
          <a:xfrm flipH="1">
            <a:off x="7539065" y="3612981"/>
            <a:ext cx="1692771" cy="346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10000"/>
              </a:lnSpc>
              <a:defRPr sz="24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4200000" scaled="0"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200" b="0">
                <a:solidFill>
                  <a:schemeClr val="bg1">
                    <a:lumMod val="85000"/>
                  </a:schemeClr>
                </a:solidFill>
              </a:rPr>
              <a:t>单击编辑标题</a:t>
            </a:r>
            <a:endParaRPr lang="zh-CN" altLang="en-US" sz="2200" b="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C5880CBF-3C0E-4027-B2E1-C5AEC2AEE411}"/>
              </a:ext>
            </a:extLst>
          </p:cNvPr>
          <p:cNvSpPr txBox="1"/>
          <p:nvPr/>
        </p:nvSpPr>
        <p:spPr>
          <a:xfrm flipH="1">
            <a:off x="6960078" y="3616924"/>
            <a:ext cx="330219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r">
              <a:defRPr sz="22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 altLang="zh-CN" b="0" dirty="0">
                <a:solidFill>
                  <a:schemeClr val="bg1">
                    <a:lumMod val="85000"/>
                  </a:schemeClr>
                </a:solidFill>
              </a:rPr>
              <a:t>03</a:t>
            </a:r>
            <a:endParaRPr lang="zh-CN" altLang="en-US" b="0" dirty="0">
              <a:solidFill>
                <a:schemeClr val="bg1">
                  <a:lumMod val="85000"/>
                </a:schemeClr>
              </a:solidFill>
            </a:endParaRPr>
          </a:p>
        </p:txBody>
      </p:sp>
      <p:cxnSp>
        <p:nvCxnSpPr>
          <p:cNvPr id="12" name="直接连接符 11">
            <a:extLst>
              <a:ext uri="{FF2B5EF4-FFF2-40B4-BE49-F238E27FC236}">
                <a16:creationId xmlns="" xmlns:a16="http://schemas.microsoft.com/office/drawing/2014/main" id="{8C1F65E6-978F-4012-98DD-DB9DC48E3657}"/>
              </a:ext>
            </a:extLst>
          </p:cNvPr>
          <p:cNvCxnSpPr>
            <a:cxnSpLocks/>
          </p:cNvCxnSpPr>
          <p:nvPr/>
        </p:nvCxnSpPr>
        <p:spPr>
          <a:xfrm flipH="1">
            <a:off x="7414681" y="3684832"/>
            <a:ext cx="0" cy="202739"/>
          </a:xfrm>
          <a:prstGeom prst="line">
            <a:avLst/>
          </a:prstGeom>
          <a:ln w="12700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40C888C-1BBE-452F-8B94-4073033521BE}"/>
              </a:ext>
            </a:extLst>
          </p:cNvPr>
          <p:cNvSpPr txBox="1"/>
          <p:nvPr/>
        </p:nvSpPr>
        <p:spPr>
          <a:xfrm flipH="1">
            <a:off x="7539065" y="4162377"/>
            <a:ext cx="1692771" cy="34644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>
            <a:defPPr>
              <a:defRPr lang="zh-CN"/>
            </a:defPPr>
            <a:lvl1pPr algn="r">
              <a:lnSpc>
                <a:spcPct val="110000"/>
              </a:lnSpc>
              <a:defRPr sz="2400" b="1">
                <a:gradFill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4200000" scaled="0"/>
                </a:gra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2200" b="0">
                <a:solidFill>
                  <a:schemeClr val="bg1">
                    <a:lumMod val="85000"/>
                  </a:schemeClr>
                </a:solidFill>
              </a:rPr>
              <a:t>单击编辑标题</a:t>
            </a:r>
            <a:endParaRPr lang="zh-CN" altLang="en-US" sz="2200" b="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003CAF96-D377-4D53-A914-6EAE2047E911}"/>
              </a:ext>
            </a:extLst>
          </p:cNvPr>
          <p:cNvSpPr txBox="1"/>
          <p:nvPr/>
        </p:nvSpPr>
        <p:spPr>
          <a:xfrm flipH="1">
            <a:off x="6960078" y="4166320"/>
            <a:ext cx="330219" cy="338554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r"/>
            <a:r>
              <a:rPr lang="en-US" altLang="zh-CN" sz="2200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200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3" name="直接连接符 12">
            <a:extLst>
              <a:ext uri="{FF2B5EF4-FFF2-40B4-BE49-F238E27FC236}">
                <a16:creationId xmlns="" xmlns:a16="http://schemas.microsoft.com/office/drawing/2014/main" id="{2368F2F5-3EAF-4F39-8D32-1D2BD1572BBF}"/>
              </a:ext>
            </a:extLst>
          </p:cNvPr>
          <p:cNvCxnSpPr>
            <a:cxnSpLocks/>
          </p:cNvCxnSpPr>
          <p:nvPr/>
        </p:nvCxnSpPr>
        <p:spPr>
          <a:xfrm flipH="1">
            <a:off x="7414681" y="4234228"/>
            <a:ext cx="0" cy="202739"/>
          </a:xfrm>
          <a:prstGeom prst="line">
            <a:avLst/>
          </a:prstGeom>
          <a:ln w="12700" cap="rnd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="" xmlns:a16="http://schemas.microsoft.com/office/drawing/2014/main" id="{7C8F23CC-65C1-4EF9-BEC8-31D435F10B26}"/>
              </a:ext>
            </a:extLst>
          </p:cNvPr>
          <p:cNvSpPr/>
          <p:nvPr/>
        </p:nvSpPr>
        <p:spPr>
          <a:xfrm>
            <a:off x="766763" y="0"/>
            <a:ext cx="56007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alpha val="76000"/>
                </a:schemeClr>
              </a:gs>
              <a:gs pos="100000">
                <a:schemeClr val="accent2"/>
              </a:gs>
            </a:gsLst>
            <a:lin ang="8100000" scaled="1"/>
            <a:tileRect/>
          </a:gra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8" name="矩形 57">
            <a:extLst>
              <a:ext uri="{FF2B5EF4-FFF2-40B4-BE49-F238E27FC236}">
                <a16:creationId xmlns="" xmlns:a16="http://schemas.microsoft.com/office/drawing/2014/main" id="{E934317A-E1FA-4AD7-87F7-91C117223B4C}"/>
              </a:ext>
            </a:extLst>
          </p:cNvPr>
          <p:cNvSpPr/>
          <p:nvPr/>
        </p:nvSpPr>
        <p:spPr>
          <a:xfrm>
            <a:off x="982663" y="228822"/>
            <a:ext cx="5168900" cy="6400356"/>
          </a:xfrm>
          <a:prstGeom prst="rect">
            <a:avLst/>
          </a:prstGeom>
          <a:noFill/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1" name="矩形 90">
            <a:extLst>
              <a:ext uri="{FF2B5EF4-FFF2-40B4-BE49-F238E27FC236}">
                <a16:creationId xmlns="" xmlns:a16="http://schemas.microsoft.com/office/drawing/2014/main" id="{57A61120-1E11-4259-AF7B-6B9B320DE075}"/>
              </a:ext>
            </a:extLst>
          </p:cNvPr>
          <p:cNvSpPr/>
          <p:nvPr/>
        </p:nvSpPr>
        <p:spPr>
          <a:xfrm flipH="1">
            <a:off x="2760273" y="1355775"/>
            <a:ext cx="1613680" cy="69288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dist">
              <a:lnSpc>
                <a:spcPct val="110000"/>
              </a:lnSpc>
            </a:pPr>
            <a:r>
              <a:rPr lang="zh-CN" altLang="en-US" sz="4400" b="1"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endParaRPr lang="zh-CN" altLang="en-US" sz="4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BEEF8217-4057-4195-939A-845077C70724}"/>
              </a:ext>
            </a:extLst>
          </p:cNvPr>
          <p:cNvGrpSpPr/>
          <p:nvPr/>
        </p:nvGrpSpPr>
        <p:grpSpPr>
          <a:xfrm flipH="1">
            <a:off x="7005931" y="6339338"/>
            <a:ext cx="714537" cy="84249"/>
            <a:chOff x="4667035" y="6208556"/>
            <a:chExt cx="806827" cy="95131"/>
          </a:xfrm>
        </p:grpSpPr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6368E156-6B38-4A45-BC34-A224175BDB23}"/>
                </a:ext>
              </a:extLst>
            </p:cNvPr>
            <p:cNvSpPr/>
            <p:nvPr/>
          </p:nvSpPr>
          <p:spPr>
            <a:xfrm rot="16200000">
              <a:off x="4667035" y="6208556"/>
              <a:ext cx="95131" cy="95131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D364755E-8A69-49B9-8DE5-0312935AD11B}"/>
                </a:ext>
              </a:extLst>
            </p:cNvPr>
            <p:cNvSpPr/>
            <p:nvPr/>
          </p:nvSpPr>
          <p:spPr>
            <a:xfrm rot="16200000">
              <a:off x="4904267" y="6208556"/>
              <a:ext cx="95131" cy="95131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9B9E71F8-BF1B-4995-84AA-BE5C7940F332}"/>
                </a:ext>
              </a:extLst>
            </p:cNvPr>
            <p:cNvSpPr/>
            <p:nvPr/>
          </p:nvSpPr>
          <p:spPr>
            <a:xfrm rot="16200000">
              <a:off x="5141499" y="6208556"/>
              <a:ext cx="95131" cy="95131"/>
            </a:xfrm>
            <a:prstGeom prst="ellipse">
              <a:avLst/>
            </a:prstGeom>
            <a:solidFill>
              <a:schemeClr val="accent1"/>
            </a:solidFill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FD847EE6-41C5-4E66-9B3B-C152659BDAD1}"/>
                </a:ext>
              </a:extLst>
            </p:cNvPr>
            <p:cNvSpPr/>
            <p:nvPr/>
          </p:nvSpPr>
          <p:spPr>
            <a:xfrm rot="16200000">
              <a:off x="5378731" y="6208556"/>
              <a:ext cx="95131" cy="95131"/>
            </a:xfrm>
            <a:prstGeom prst="ellipse">
              <a:avLst/>
            </a:prstGeom>
            <a:noFill/>
            <a:ln w="63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9780F929-DF2E-45EA-A078-7C8DE14EE66B}"/>
              </a:ext>
            </a:extLst>
          </p:cNvPr>
          <p:cNvCxnSpPr>
            <a:cxnSpLocks/>
          </p:cNvCxnSpPr>
          <p:nvPr/>
        </p:nvCxnSpPr>
        <p:spPr>
          <a:xfrm>
            <a:off x="3567113" y="2301240"/>
            <a:ext cx="0" cy="2461260"/>
          </a:xfrm>
          <a:prstGeom prst="line">
            <a:avLst/>
          </a:prstGeom>
          <a:ln>
            <a:solidFill>
              <a:schemeClr val="bg1">
                <a:alpha val="87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893B8E33-39B8-40D8-80A3-B59C6370741F}"/>
              </a:ext>
            </a:extLst>
          </p:cNvPr>
          <p:cNvGrpSpPr/>
          <p:nvPr/>
        </p:nvGrpSpPr>
        <p:grpSpPr>
          <a:xfrm>
            <a:off x="3479649" y="4865749"/>
            <a:ext cx="174928" cy="291548"/>
            <a:chOff x="13415115" y="5073222"/>
            <a:chExt cx="1003719" cy="1672865"/>
          </a:xfrm>
          <a:solidFill>
            <a:schemeClr val="bg1">
              <a:alpha val="75000"/>
            </a:schemeClr>
          </a:solidFill>
        </p:grpSpPr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CE65AAA3-3411-42D2-A99D-3918B52A698D}"/>
                </a:ext>
              </a:extLst>
            </p:cNvPr>
            <p:cNvSpPr/>
            <p:nvPr/>
          </p:nvSpPr>
          <p:spPr>
            <a:xfrm>
              <a:off x="13415115" y="5073222"/>
              <a:ext cx="1003719" cy="1672865"/>
            </a:xfrm>
            <a:custGeom>
              <a:avLst/>
              <a:gdLst>
                <a:gd name="connsiteX0" fmla="*/ 501860 w 1003719"/>
                <a:gd name="connsiteY0" fmla="*/ 0 h 1672865"/>
                <a:gd name="connsiteX1" fmla="*/ 0 w 1003719"/>
                <a:gd name="connsiteY1" fmla="*/ 501926 h 1672865"/>
                <a:gd name="connsiteX2" fmla="*/ 0 w 1003719"/>
                <a:gd name="connsiteY2" fmla="*/ 1170941 h 1672865"/>
                <a:gd name="connsiteX3" fmla="*/ 501860 w 1003719"/>
                <a:gd name="connsiteY3" fmla="*/ 1672866 h 1672865"/>
                <a:gd name="connsiteX4" fmla="*/ 1003719 w 1003719"/>
                <a:gd name="connsiteY4" fmla="*/ 1170941 h 1672865"/>
                <a:gd name="connsiteX5" fmla="*/ 1003719 w 1003719"/>
                <a:gd name="connsiteY5" fmla="*/ 501926 h 1672865"/>
                <a:gd name="connsiteX6" fmla="*/ 501860 w 1003719"/>
                <a:gd name="connsiteY6" fmla="*/ 0 h 1672865"/>
                <a:gd name="connsiteX7" fmla="*/ 903348 w 1003719"/>
                <a:gd name="connsiteY7" fmla="*/ 1171206 h 1672865"/>
                <a:gd name="connsiteX8" fmla="*/ 501860 w 1003719"/>
                <a:gd name="connsiteY8" fmla="*/ 1572498 h 1672865"/>
                <a:gd name="connsiteX9" fmla="*/ 100373 w 1003719"/>
                <a:gd name="connsiteY9" fmla="*/ 1171206 h 1672865"/>
                <a:gd name="connsiteX10" fmla="*/ 100373 w 1003719"/>
                <a:gd name="connsiteY10" fmla="*/ 501665 h 1672865"/>
                <a:gd name="connsiteX11" fmla="*/ 501860 w 1003719"/>
                <a:gd name="connsiteY11" fmla="*/ 100373 h 1672865"/>
                <a:gd name="connsiteX12" fmla="*/ 903348 w 1003719"/>
                <a:gd name="connsiteY12" fmla="*/ 501665 h 1672865"/>
                <a:gd name="connsiteX13" fmla="*/ 903348 w 1003719"/>
                <a:gd name="connsiteY13" fmla="*/ 1171206 h 16728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3719" h="1672865">
                  <a:moveTo>
                    <a:pt x="501860" y="0"/>
                  </a:moveTo>
                  <a:cubicBezTo>
                    <a:pt x="224628" y="0"/>
                    <a:pt x="0" y="224727"/>
                    <a:pt x="0" y="501926"/>
                  </a:cubicBezTo>
                  <a:lnTo>
                    <a:pt x="0" y="1170941"/>
                  </a:lnTo>
                  <a:cubicBezTo>
                    <a:pt x="0" y="1448142"/>
                    <a:pt x="224693" y="1672866"/>
                    <a:pt x="501860" y="1672866"/>
                  </a:cubicBezTo>
                  <a:cubicBezTo>
                    <a:pt x="779093" y="1672866"/>
                    <a:pt x="1003719" y="1448142"/>
                    <a:pt x="1003719" y="1170941"/>
                  </a:cubicBezTo>
                  <a:lnTo>
                    <a:pt x="1003719" y="501926"/>
                  </a:lnTo>
                  <a:cubicBezTo>
                    <a:pt x="1003719" y="224727"/>
                    <a:pt x="779026" y="0"/>
                    <a:pt x="501860" y="0"/>
                  </a:cubicBezTo>
                  <a:close/>
                  <a:moveTo>
                    <a:pt x="903348" y="1171206"/>
                  </a:moveTo>
                  <a:cubicBezTo>
                    <a:pt x="903348" y="1392794"/>
                    <a:pt x="723646" y="1572498"/>
                    <a:pt x="501860" y="1572498"/>
                  </a:cubicBezTo>
                  <a:cubicBezTo>
                    <a:pt x="280108" y="1572498"/>
                    <a:pt x="100373" y="1392727"/>
                    <a:pt x="100373" y="1171206"/>
                  </a:cubicBezTo>
                  <a:lnTo>
                    <a:pt x="100373" y="501665"/>
                  </a:lnTo>
                  <a:cubicBezTo>
                    <a:pt x="100373" y="280009"/>
                    <a:pt x="280076" y="100373"/>
                    <a:pt x="501860" y="100373"/>
                  </a:cubicBezTo>
                  <a:cubicBezTo>
                    <a:pt x="723613" y="100373"/>
                    <a:pt x="903348" y="280142"/>
                    <a:pt x="903348" y="501665"/>
                  </a:cubicBezTo>
                  <a:lnTo>
                    <a:pt x="903348" y="1171206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93949034-BD28-472B-8442-4FF7F5C2165F}"/>
                </a:ext>
              </a:extLst>
            </p:cNvPr>
            <p:cNvSpPr/>
            <p:nvPr/>
          </p:nvSpPr>
          <p:spPr>
            <a:xfrm>
              <a:off x="13850060" y="5374339"/>
              <a:ext cx="133828" cy="334571"/>
            </a:xfrm>
            <a:custGeom>
              <a:avLst/>
              <a:gdLst>
                <a:gd name="connsiteX0" fmla="*/ 0 w 133828"/>
                <a:gd name="connsiteY0" fmla="*/ 66913 h 334571"/>
                <a:gd name="connsiteX1" fmla="*/ 66914 w 133828"/>
                <a:gd name="connsiteY1" fmla="*/ 0 h 334571"/>
                <a:gd name="connsiteX2" fmla="*/ 66914 w 133828"/>
                <a:gd name="connsiteY2" fmla="*/ 0 h 334571"/>
                <a:gd name="connsiteX3" fmla="*/ 133829 w 133828"/>
                <a:gd name="connsiteY3" fmla="*/ 66913 h 334571"/>
                <a:gd name="connsiteX4" fmla="*/ 133829 w 133828"/>
                <a:gd name="connsiteY4" fmla="*/ 267658 h 334571"/>
                <a:gd name="connsiteX5" fmla="*/ 66914 w 133828"/>
                <a:gd name="connsiteY5" fmla="*/ 334571 h 334571"/>
                <a:gd name="connsiteX6" fmla="*/ 66914 w 133828"/>
                <a:gd name="connsiteY6" fmla="*/ 334571 h 334571"/>
                <a:gd name="connsiteX7" fmla="*/ 0 w 133828"/>
                <a:gd name="connsiteY7" fmla="*/ 267658 h 334571"/>
                <a:gd name="connsiteX8" fmla="*/ 0 w 133828"/>
                <a:gd name="connsiteY8" fmla="*/ 66913 h 3345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33828" h="334571">
                  <a:moveTo>
                    <a:pt x="0" y="66913"/>
                  </a:moveTo>
                  <a:cubicBezTo>
                    <a:pt x="0" y="29926"/>
                    <a:pt x="29702" y="0"/>
                    <a:pt x="66914" y="0"/>
                  </a:cubicBezTo>
                  <a:lnTo>
                    <a:pt x="66914" y="0"/>
                  </a:lnTo>
                  <a:cubicBezTo>
                    <a:pt x="103866" y="0"/>
                    <a:pt x="133829" y="29667"/>
                    <a:pt x="133829" y="66913"/>
                  </a:cubicBezTo>
                  <a:lnTo>
                    <a:pt x="133829" y="267658"/>
                  </a:lnTo>
                  <a:cubicBezTo>
                    <a:pt x="133829" y="304578"/>
                    <a:pt x="104127" y="334571"/>
                    <a:pt x="66914" y="334571"/>
                  </a:cubicBezTo>
                  <a:lnTo>
                    <a:pt x="66914" y="334571"/>
                  </a:lnTo>
                  <a:cubicBezTo>
                    <a:pt x="29961" y="334571"/>
                    <a:pt x="0" y="304839"/>
                    <a:pt x="0" y="267658"/>
                  </a:cubicBezTo>
                  <a:lnTo>
                    <a:pt x="0" y="66913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 Light"/>
                <a:ea typeface="微软雅黑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5484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>
            <a:extLst>
              <a:ext uri="{FF2B5EF4-FFF2-40B4-BE49-F238E27FC236}">
                <a16:creationId xmlns="" xmlns:a16="http://schemas.microsoft.com/office/drawing/2014/main" id="{B871A6CC-DC54-43C0-A0C6-0450503D12F9}"/>
              </a:ext>
            </a:extLst>
          </p:cNvPr>
          <p:cNvSpPr/>
          <p:nvPr/>
        </p:nvSpPr>
        <p:spPr>
          <a:xfrm>
            <a:off x="0" y="1"/>
            <a:ext cx="12192000" cy="1393828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6DB75D38-4CDA-4F5C-93D9-D14550190B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1269" t="27030" r="9719" b="25755"/>
          <a:stretch/>
        </p:blipFill>
        <p:spPr>
          <a:xfrm>
            <a:off x="0" y="1393833"/>
            <a:ext cx="12192000" cy="5464166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="" xmlns:a16="http://schemas.microsoft.com/office/drawing/2014/main" id="{A2E42D33-C00D-4013-930F-E9C8D2338A68}"/>
              </a:ext>
            </a:extLst>
          </p:cNvPr>
          <p:cNvSpPr/>
          <p:nvPr/>
        </p:nvSpPr>
        <p:spPr>
          <a:xfrm>
            <a:off x="0" y="1393832"/>
            <a:ext cx="12192000" cy="5464168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40000">
                <a:schemeClr val="bg1">
                  <a:alpha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>
            <a:extLst>
              <a:ext uri="{FF2B5EF4-FFF2-40B4-BE49-F238E27FC236}">
                <a16:creationId xmlns="" xmlns:a16="http://schemas.microsoft.com/office/drawing/2014/main" id="{11F31C30-4C31-41BB-ADF9-13EB210F6A8C}"/>
              </a:ext>
            </a:extLst>
          </p:cNvPr>
          <p:cNvSpPr/>
          <p:nvPr/>
        </p:nvSpPr>
        <p:spPr>
          <a:xfrm>
            <a:off x="0" y="1393831"/>
            <a:ext cx="12192000" cy="5464169"/>
          </a:xfrm>
          <a:prstGeom prst="rect">
            <a:avLst/>
          </a:prstGeom>
          <a:gradFill flip="none" rotWithShape="1">
            <a:gsLst>
              <a:gs pos="100000">
                <a:schemeClr val="bg1"/>
              </a:gs>
              <a:gs pos="59000">
                <a:schemeClr val="bg1">
                  <a:alpha val="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AD5CDBFE-BD23-4041-B2CF-195078802400}"/>
              </a:ext>
            </a:extLst>
          </p:cNvPr>
          <p:cNvGrpSpPr/>
          <p:nvPr/>
        </p:nvGrpSpPr>
        <p:grpSpPr>
          <a:xfrm>
            <a:off x="4215230" y="1629522"/>
            <a:ext cx="3529312" cy="6337544"/>
            <a:chOff x="4523074" y="2260473"/>
            <a:chExt cx="3012883" cy="5410200"/>
          </a:xfrm>
        </p:grpSpPr>
        <p:grpSp>
          <p:nvGrpSpPr>
            <p:cNvPr id="6" name="组合 5">
              <a:extLst>
                <a:ext uri="{FF2B5EF4-FFF2-40B4-BE49-F238E27FC236}">
                  <a16:creationId xmlns="" xmlns:a16="http://schemas.microsoft.com/office/drawing/2014/main" id="{567CDD93-A9B4-4C88-ADF6-C3E1C2F18E41}"/>
                </a:ext>
              </a:extLst>
            </p:cNvPr>
            <p:cNvGrpSpPr/>
            <p:nvPr/>
          </p:nvGrpSpPr>
          <p:grpSpPr>
            <a:xfrm>
              <a:off x="4523074" y="2260473"/>
              <a:ext cx="3012883" cy="5410200"/>
              <a:chOff x="665258" y="381000"/>
              <a:chExt cx="3012883" cy="5410200"/>
            </a:xfrm>
          </p:grpSpPr>
          <p:sp>
            <p:nvSpPr>
              <p:cNvPr id="9" name="矩形: 圆角 8">
                <a:extLst>
                  <a:ext uri="{FF2B5EF4-FFF2-40B4-BE49-F238E27FC236}">
                    <a16:creationId xmlns="" xmlns:a16="http://schemas.microsoft.com/office/drawing/2014/main" id="{0187AD77-FAFE-445E-A113-EA21ED9D92FE}"/>
                  </a:ext>
                </a:extLst>
              </p:cNvPr>
              <p:cNvSpPr/>
              <p:nvPr/>
            </p:nvSpPr>
            <p:spPr>
              <a:xfrm>
                <a:off x="1089025" y="717550"/>
                <a:ext cx="2165350" cy="4679950"/>
              </a:xfrm>
              <a:prstGeom prst="roundRect">
                <a:avLst>
                  <a:gd name="adj" fmla="val 9608"/>
                </a:avLst>
              </a:prstGeom>
              <a:blipFill dpi="0" rotWithShape="1"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10" name="图片 9">
                <a:extLst>
                  <a:ext uri="{FF2B5EF4-FFF2-40B4-BE49-F238E27FC236}">
                    <a16:creationId xmlns="" xmlns:a16="http://schemas.microsoft.com/office/drawing/2014/main" id="{75BEFDAA-4AB4-4AE8-A116-497E1254D5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65258" y="381000"/>
                <a:ext cx="3012883" cy="5410200"/>
              </a:xfrm>
              <a:prstGeom prst="rect">
                <a:avLst/>
              </a:prstGeom>
            </p:spPr>
          </p:pic>
        </p:grpSp>
        <p:sp>
          <p:nvSpPr>
            <p:cNvPr id="7" name="图形 5">
              <a:extLst>
                <a:ext uri="{FF2B5EF4-FFF2-40B4-BE49-F238E27FC236}">
                  <a16:creationId xmlns="" xmlns:a16="http://schemas.microsoft.com/office/drawing/2014/main" id="{3D9451EB-7424-4EA5-B28D-F42FFAE1B11F}"/>
                </a:ext>
              </a:extLst>
            </p:cNvPr>
            <p:cNvSpPr/>
            <p:nvPr/>
          </p:nvSpPr>
          <p:spPr>
            <a:xfrm>
              <a:off x="4959541" y="2647292"/>
              <a:ext cx="2129425" cy="4591922"/>
            </a:xfrm>
            <a:custGeom>
              <a:avLst/>
              <a:gdLst>
                <a:gd name="connsiteX0" fmla="*/ 3198090 w 3197984"/>
                <a:gd name="connsiteY0" fmla="*/ 297395 h 6867059"/>
                <a:gd name="connsiteX1" fmla="*/ 3198090 w 3197984"/>
                <a:gd name="connsiteY1" fmla="*/ 6566532 h 6867059"/>
                <a:gd name="connsiteX2" fmla="*/ 3189937 w 3197984"/>
                <a:gd name="connsiteY2" fmla="*/ 6596428 h 6867059"/>
                <a:gd name="connsiteX3" fmla="*/ 3041362 w 3197984"/>
                <a:gd name="connsiteY3" fmla="*/ 6820196 h 6867059"/>
                <a:gd name="connsiteX4" fmla="*/ 2935366 w 3197984"/>
                <a:gd name="connsiteY4" fmla="*/ 6864588 h 6867059"/>
                <a:gd name="connsiteX5" fmla="*/ 271889 w 3197984"/>
                <a:gd name="connsiteY5" fmla="*/ 6864588 h 6867059"/>
                <a:gd name="connsiteX6" fmla="*/ 73487 w 3197984"/>
                <a:gd name="connsiteY6" fmla="*/ 6747720 h 6867059"/>
                <a:gd name="connsiteX7" fmla="*/ 6447 w 3197984"/>
                <a:gd name="connsiteY7" fmla="*/ 6486809 h 6867059"/>
                <a:gd name="connsiteX8" fmla="*/ 6447 w 3197984"/>
                <a:gd name="connsiteY8" fmla="*/ 374401 h 6867059"/>
                <a:gd name="connsiteX9" fmla="*/ 8259 w 3197984"/>
                <a:gd name="connsiteY9" fmla="*/ 288336 h 6867059"/>
                <a:gd name="connsiteX10" fmla="*/ 294538 w 3197984"/>
                <a:gd name="connsiteY10" fmla="*/ 7493 h 6867059"/>
                <a:gd name="connsiteX11" fmla="*/ 661445 w 3197984"/>
                <a:gd name="connsiteY11" fmla="*/ 7493 h 6867059"/>
                <a:gd name="connsiteX12" fmla="*/ 742074 w 3197984"/>
                <a:gd name="connsiteY12" fmla="*/ 79063 h 6867059"/>
                <a:gd name="connsiteX13" fmla="*/ 918733 w 3197984"/>
                <a:gd name="connsiteY13" fmla="*/ 236697 h 6867059"/>
                <a:gd name="connsiteX14" fmla="*/ 2282180 w 3197984"/>
                <a:gd name="connsiteY14" fmla="*/ 236697 h 6867059"/>
                <a:gd name="connsiteX15" fmla="*/ 2456121 w 3197984"/>
                <a:gd name="connsiteY15" fmla="*/ 82687 h 6867059"/>
                <a:gd name="connsiteX16" fmla="*/ 2540374 w 3197984"/>
                <a:gd name="connsiteY16" fmla="*/ 8399 h 6867059"/>
                <a:gd name="connsiteX17" fmla="*/ 2889163 w 3197984"/>
                <a:gd name="connsiteY17" fmla="*/ 8399 h 6867059"/>
                <a:gd name="connsiteX18" fmla="*/ 3180877 w 3197984"/>
                <a:gd name="connsiteY18" fmla="*/ 229450 h 6867059"/>
                <a:gd name="connsiteX19" fmla="*/ 3198090 w 3197984"/>
                <a:gd name="connsiteY19" fmla="*/ 297395 h 6867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3197984" h="6867059">
                  <a:moveTo>
                    <a:pt x="3198090" y="297395"/>
                  </a:moveTo>
                  <a:cubicBezTo>
                    <a:pt x="3198090" y="2387409"/>
                    <a:pt x="3198090" y="4476518"/>
                    <a:pt x="3198090" y="6566532"/>
                  </a:cubicBezTo>
                  <a:cubicBezTo>
                    <a:pt x="3195372" y="6576497"/>
                    <a:pt x="3190843" y="6586462"/>
                    <a:pt x="3189937" y="6596428"/>
                  </a:cubicBezTo>
                  <a:cubicBezTo>
                    <a:pt x="3177253" y="6696082"/>
                    <a:pt x="3127426" y="6770369"/>
                    <a:pt x="3041362" y="6820196"/>
                  </a:cubicBezTo>
                  <a:cubicBezTo>
                    <a:pt x="3008748" y="6839221"/>
                    <a:pt x="2970698" y="6850093"/>
                    <a:pt x="2935366" y="6864588"/>
                  </a:cubicBezTo>
                  <a:cubicBezTo>
                    <a:pt x="2047540" y="6864588"/>
                    <a:pt x="1159715" y="6864588"/>
                    <a:pt x="271889" y="6864588"/>
                  </a:cubicBezTo>
                  <a:cubicBezTo>
                    <a:pt x="194884" y="6843751"/>
                    <a:pt x="126032" y="6811137"/>
                    <a:pt x="73487" y="6747720"/>
                  </a:cubicBezTo>
                  <a:cubicBezTo>
                    <a:pt x="10071" y="6670715"/>
                    <a:pt x="6447" y="6580121"/>
                    <a:pt x="6447" y="6486809"/>
                  </a:cubicBezTo>
                  <a:cubicBezTo>
                    <a:pt x="6447" y="4450245"/>
                    <a:pt x="6447" y="2411870"/>
                    <a:pt x="6447" y="374401"/>
                  </a:cubicBezTo>
                  <a:cubicBezTo>
                    <a:pt x="6447" y="345411"/>
                    <a:pt x="7353" y="317326"/>
                    <a:pt x="8259" y="288336"/>
                  </a:cubicBezTo>
                  <a:cubicBezTo>
                    <a:pt x="15507" y="141573"/>
                    <a:pt x="148680" y="9305"/>
                    <a:pt x="294538" y="7493"/>
                  </a:cubicBezTo>
                  <a:cubicBezTo>
                    <a:pt x="416840" y="5681"/>
                    <a:pt x="539143" y="6587"/>
                    <a:pt x="661445" y="7493"/>
                  </a:cubicBezTo>
                  <a:cubicBezTo>
                    <a:pt x="712178" y="7493"/>
                    <a:pt x="736639" y="30142"/>
                    <a:pt x="742074" y="79063"/>
                  </a:cubicBezTo>
                  <a:cubicBezTo>
                    <a:pt x="755663" y="187776"/>
                    <a:pt x="808208" y="235791"/>
                    <a:pt x="918733" y="236697"/>
                  </a:cubicBezTo>
                  <a:cubicBezTo>
                    <a:pt x="1373518" y="236697"/>
                    <a:pt x="1827396" y="237603"/>
                    <a:pt x="2282180" y="236697"/>
                  </a:cubicBezTo>
                  <a:cubicBezTo>
                    <a:pt x="2391799" y="236697"/>
                    <a:pt x="2440721" y="192306"/>
                    <a:pt x="2456121" y="82687"/>
                  </a:cubicBezTo>
                  <a:cubicBezTo>
                    <a:pt x="2463369" y="31954"/>
                    <a:pt x="2488735" y="8399"/>
                    <a:pt x="2540374" y="8399"/>
                  </a:cubicBezTo>
                  <a:cubicBezTo>
                    <a:pt x="2656335" y="7493"/>
                    <a:pt x="2773202" y="7493"/>
                    <a:pt x="2889163" y="8399"/>
                  </a:cubicBezTo>
                  <a:cubicBezTo>
                    <a:pt x="3026867" y="9305"/>
                    <a:pt x="3141922" y="96276"/>
                    <a:pt x="3180877" y="229450"/>
                  </a:cubicBezTo>
                  <a:cubicBezTo>
                    <a:pt x="3187219" y="251192"/>
                    <a:pt x="3191749" y="273841"/>
                    <a:pt x="3198090" y="297395"/>
                  </a:cubicBezTo>
                  <a:close/>
                </a:path>
              </a:pathLst>
            </a:cu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03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Oval 67">
            <a:extLst>
              <a:ext uri="{FF2B5EF4-FFF2-40B4-BE49-F238E27FC236}">
                <a16:creationId xmlns="" xmlns:a16="http://schemas.microsoft.com/office/drawing/2014/main" id="{C2267547-EF0E-43D8-94CF-C1A5F6B00D10}"/>
              </a:ext>
            </a:extLst>
          </p:cNvPr>
          <p:cNvSpPr/>
          <p:nvPr/>
        </p:nvSpPr>
        <p:spPr>
          <a:xfrm>
            <a:off x="7947293" y="4491923"/>
            <a:ext cx="530166" cy="530098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50000" t="50000" r="50000" b="50000"/>
            </a:path>
          </a:gradFill>
          <a:ln w="22225" cmpd="sng">
            <a:solidFill>
              <a:schemeClr val="bg1"/>
            </a:solidFill>
          </a:ln>
          <a:effectLst>
            <a:outerShdw blurRad="114300" dist="88900" dir="5400000" algn="t" rotWithShape="0">
              <a:prstClr val="black">
                <a:alpha val="11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54421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Oval 67">
            <a:extLst>
              <a:ext uri="{FF2B5EF4-FFF2-40B4-BE49-F238E27FC236}">
                <a16:creationId xmlns="" xmlns:a16="http://schemas.microsoft.com/office/drawing/2014/main" id="{E3790BB7-3106-4E1C-BC43-49AF89410189}"/>
              </a:ext>
            </a:extLst>
          </p:cNvPr>
          <p:cNvSpPr/>
          <p:nvPr/>
        </p:nvSpPr>
        <p:spPr>
          <a:xfrm>
            <a:off x="881934" y="2665878"/>
            <a:ext cx="530166" cy="530098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50000" t="50000" r="50000" b="50000"/>
            </a:path>
          </a:gradFill>
          <a:ln w="22225" cmpd="sng">
            <a:solidFill>
              <a:schemeClr val="bg1"/>
            </a:solidFill>
          </a:ln>
          <a:effectLst>
            <a:outerShdw blurRad="114300" dist="88900" dir="5400000" algn="t" rotWithShape="0">
              <a:prstClr val="black">
                <a:alpha val="11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54421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="" xmlns:a16="http://schemas.microsoft.com/office/drawing/2014/main" id="{385F3651-B697-4EEB-B1E5-B1A3FDB9B614}"/>
              </a:ext>
            </a:extLst>
          </p:cNvPr>
          <p:cNvSpPr/>
          <p:nvPr/>
        </p:nvSpPr>
        <p:spPr>
          <a:xfrm>
            <a:off x="1607798" y="2665878"/>
            <a:ext cx="1384995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>
                <a:gradFill>
                  <a:gsLst>
                    <a:gs pos="0">
                      <a:schemeClr val="accent2">
                        <a:alpha val="89000"/>
                      </a:schemeClr>
                    </a:gs>
                    <a:gs pos="100000">
                      <a:schemeClr val="accent1"/>
                    </a:gs>
                  </a:gsLst>
                  <a:lin ang="135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="" xmlns:a16="http://schemas.microsoft.com/office/drawing/2014/main" id="{FB267D43-AE60-4777-8DF6-25543D34830B}"/>
              </a:ext>
            </a:extLst>
          </p:cNvPr>
          <p:cNvSpPr/>
          <p:nvPr/>
        </p:nvSpPr>
        <p:spPr>
          <a:xfrm>
            <a:off x="1607800" y="3016265"/>
            <a:ext cx="2651261" cy="4966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buClr>
                <a:schemeClr val="accent1"/>
              </a:buClr>
              <a:defRPr/>
            </a:pPr>
            <a:r>
              <a:rPr lang="zh-CN" altLang="en-US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单击此处可编辑内容，根据您的需要自由拉伸文本框大小</a:t>
            </a:r>
          </a:p>
        </p:txBody>
      </p:sp>
      <p:sp>
        <p:nvSpPr>
          <p:cNvPr id="23" name="Oval 67">
            <a:extLst>
              <a:ext uri="{FF2B5EF4-FFF2-40B4-BE49-F238E27FC236}">
                <a16:creationId xmlns="" xmlns:a16="http://schemas.microsoft.com/office/drawing/2014/main" id="{0F231FBC-370B-4B1D-9705-ACD7E0B16737}"/>
              </a:ext>
            </a:extLst>
          </p:cNvPr>
          <p:cNvSpPr/>
          <p:nvPr/>
        </p:nvSpPr>
        <p:spPr>
          <a:xfrm>
            <a:off x="881934" y="4491923"/>
            <a:ext cx="530166" cy="530098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50000" t="50000" r="50000" b="50000"/>
            </a:path>
          </a:gradFill>
          <a:ln w="22225" cmpd="sng">
            <a:solidFill>
              <a:schemeClr val="bg1"/>
            </a:solidFill>
          </a:ln>
          <a:effectLst>
            <a:outerShdw blurRad="114300" dist="88900" dir="5400000" algn="t" rotWithShape="0">
              <a:prstClr val="black">
                <a:alpha val="11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54421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9" name="Oval 67">
            <a:extLst>
              <a:ext uri="{FF2B5EF4-FFF2-40B4-BE49-F238E27FC236}">
                <a16:creationId xmlns="" xmlns:a16="http://schemas.microsoft.com/office/drawing/2014/main" id="{A051FECD-D5A5-4DF8-AC29-34C9157BA71E}"/>
              </a:ext>
            </a:extLst>
          </p:cNvPr>
          <p:cNvSpPr/>
          <p:nvPr/>
        </p:nvSpPr>
        <p:spPr>
          <a:xfrm>
            <a:off x="7947293" y="2665878"/>
            <a:ext cx="530166" cy="530098"/>
          </a:xfrm>
          <a:prstGeom prst="roundRect">
            <a:avLst/>
          </a:prstGeom>
          <a:gradFill>
            <a:gsLst>
              <a:gs pos="0">
                <a:schemeClr val="accent1"/>
              </a:gs>
              <a:gs pos="100000">
                <a:schemeClr val="accent2"/>
              </a:gs>
            </a:gsLst>
            <a:path path="circle">
              <a:fillToRect l="50000" t="50000" r="50000" b="50000"/>
            </a:path>
          </a:gradFill>
          <a:ln w="22225" cmpd="sng">
            <a:solidFill>
              <a:schemeClr val="bg1"/>
            </a:solidFill>
          </a:ln>
          <a:effectLst>
            <a:outerShdw blurRad="114300" dist="88900" dir="5400000" algn="t" rotWithShape="0">
              <a:prstClr val="black">
                <a:alpha val="11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54421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21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矩形 37">
            <a:extLst>
              <a:ext uri="{FF2B5EF4-FFF2-40B4-BE49-F238E27FC236}">
                <a16:creationId xmlns="" xmlns:a16="http://schemas.microsoft.com/office/drawing/2014/main" id="{947F55F9-CC05-4E87-81CA-E68EF3249C7D}"/>
              </a:ext>
            </a:extLst>
          </p:cNvPr>
          <p:cNvSpPr/>
          <p:nvPr/>
        </p:nvSpPr>
        <p:spPr>
          <a:xfrm>
            <a:off x="1607798" y="4491923"/>
            <a:ext cx="1384995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>
                <a:gradFill>
                  <a:gsLst>
                    <a:gs pos="0">
                      <a:schemeClr val="accent2">
                        <a:alpha val="89000"/>
                      </a:schemeClr>
                    </a:gs>
                    <a:gs pos="100000">
                      <a:schemeClr val="accent1"/>
                    </a:gs>
                  </a:gsLst>
                  <a:lin ang="135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699FD766-3C10-48D9-9F6F-48D55A5889D2}"/>
              </a:ext>
            </a:extLst>
          </p:cNvPr>
          <p:cNvSpPr/>
          <p:nvPr/>
        </p:nvSpPr>
        <p:spPr>
          <a:xfrm>
            <a:off x="1607800" y="4842310"/>
            <a:ext cx="2651261" cy="4966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buClr>
                <a:schemeClr val="accent1"/>
              </a:buClr>
              <a:defRPr/>
            </a:pPr>
            <a:r>
              <a:rPr lang="zh-CN" altLang="en-US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单击此处可编辑内容，根据您的需要自由拉伸文本框大小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="" xmlns:a16="http://schemas.microsoft.com/office/drawing/2014/main" id="{952D1186-62DF-42B4-A201-ED0063882D1A}"/>
              </a:ext>
            </a:extLst>
          </p:cNvPr>
          <p:cNvSpPr/>
          <p:nvPr/>
        </p:nvSpPr>
        <p:spPr>
          <a:xfrm>
            <a:off x="8673157" y="2665878"/>
            <a:ext cx="1384995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>
                <a:gradFill>
                  <a:gsLst>
                    <a:gs pos="0">
                      <a:schemeClr val="accent2">
                        <a:alpha val="89000"/>
                      </a:schemeClr>
                    </a:gs>
                    <a:gs pos="100000">
                      <a:schemeClr val="accent1"/>
                    </a:gs>
                  </a:gsLst>
                  <a:lin ang="135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="" xmlns:a16="http://schemas.microsoft.com/office/drawing/2014/main" id="{F826DF35-F08F-4FC7-9394-8153403486DF}"/>
              </a:ext>
            </a:extLst>
          </p:cNvPr>
          <p:cNvSpPr/>
          <p:nvPr/>
        </p:nvSpPr>
        <p:spPr>
          <a:xfrm>
            <a:off x="8673160" y="3016265"/>
            <a:ext cx="2509906" cy="4966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buClr>
                <a:schemeClr val="accent1"/>
              </a:buClr>
              <a:defRPr/>
            </a:pPr>
            <a:r>
              <a:rPr lang="zh-CN" altLang="en-US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单击此处可编辑内容，根据您的需要自由拉伸文本框大小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="" xmlns:a16="http://schemas.microsoft.com/office/drawing/2014/main" id="{18905A54-49A2-410A-8188-0C138A7CE568}"/>
              </a:ext>
            </a:extLst>
          </p:cNvPr>
          <p:cNvSpPr/>
          <p:nvPr/>
        </p:nvSpPr>
        <p:spPr>
          <a:xfrm>
            <a:off x="8673157" y="4491923"/>
            <a:ext cx="1384995" cy="276999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b="1">
                <a:gradFill>
                  <a:gsLst>
                    <a:gs pos="0">
                      <a:schemeClr val="accent2">
                        <a:alpha val="89000"/>
                      </a:schemeClr>
                    </a:gs>
                    <a:gs pos="100000">
                      <a:schemeClr val="accent1"/>
                    </a:gs>
                  </a:gsLst>
                  <a:lin ang="13500000" scaled="1"/>
                </a:gradFill>
                <a:latin typeface="微软雅黑" panose="020B0503020204020204" pitchFamily="34" charset="-122"/>
                <a:ea typeface="微软雅黑" panose="020B0503020204020204" pitchFamily="34" charset="-122"/>
              </a:rPr>
              <a:t>单击编辑标题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="" xmlns:a16="http://schemas.microsoft.com/office/drawing/2014/main" id="{DD5C7F72-C63D-4A5A-904B-A1EBBAFB3C5F}"/>
              </a:ext>
            </a:extLst>
          </p:cNvPr>
          <p:cNvSpPr/>
          <p:nvPr/>
        </p:nvSpPr>
        <p:spPr>
          <a:xfrm>
            <a:off x="8673160" y="4842310"/>
            <a:ext cx="2509906" cy="49661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buClr>
                <a:schemeClr val="accent1"/>
              </a:buClr>
              <a:defRPr/>
            </a:pPr>
            <a:r>
              <a:rPr lang="zh-CN" altLang="en-US" sz="1400">
                <a:solidFill>
                  <a:prstClr val="black">
                    <a:lumMod val="85000"/>
                    <a:lumOff val="15000"/>
                  </a:prst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单击此处可编辑内容，根据您的需要自由拉伸文本框大小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1FFE0CAC-156D-4EC3-A6FF-2AC9AEDF9AAB}"/>
              </a:ext>
            </a:extLst>
          </p:cNvPr>
          <p:cNvSpPr/>
          <p:nvPr/>
        </p:nvSpPr>
        <p:spPr>
          <a:xfrm>
            <a:off x="4300637" y="568709"/>
            <a:ext cx="3590727" cy="430887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pPr algn="ctr">
              <a:defRPr/>
            </a:pPr>
            <a:r>
              <a:rPr lang="zh-CN" altLang="en-US" sz="2800" b="1">
                <a:gradFill flip="none" rotWithShape="1">
                  <a:gsLst>
                    <a:gs pos="0">
                      <a:schemeClr val="accent1"/>
                    </a:gs>
                    <a:gs pos="100000">
                      <a:schemeClr val="accent2"/>
                    </a:gs>
                  </a:gsLst>
                  <a:lin ang="2700000" scaled="1"/>
                  <a:tileRect/>
                </a:gradFill>
                <a:latin typeface="+mj-ea"/>
                <a:ea typeface="+mj-ea"/>
                <a:sym typeface="+mn-ea"/>
              </a:rPr>
              <a:t>单击此处可以添加标题</a:t>
            </a:r>
            <a:endParaRPr lang="zh-CN" altLang="en-US" sz="2800" b="1" dirty="0">
              <a:gradFill flip="none" rotWithShape="1"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2700000" scaled="1"/>
                <a:tileRect/>
              </a:gradFill>
              <a:latin typeface="+mj-ea"/>
              <a:ea typeface="+mj-ea"/>
              <a:sym typeface="+mn-ea"/>
            </a:endParaRPr>
          </a:p>
        </p:txBody>
      </p: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03D78CA3-8C5D-40B0-828C-8D469E11A3AA}"/>
              </a:ext>
            </a:extLst>
          </p:cNvPr>
          <p:cNvGrpSpPr/>
          <p:nvPr/>
        </p:nvGrpSpPr>
        <p:grpSpPr>
          <a:xfrm>
            <a:off x="1586365" y="694461"/>
            <a:ext cx="2549173" cy="140652"/>
            <a:chOff x="579560" y="634210"/>
            <a:chExt cx="1997204" cy="110197"/>
          </a:xfrm>
        </p:grpSpPr>
        <p:sp>
          <p:nvSpPr>
            <p:cNvPr id="49" name="平行四边形 48">
              <a:extLst>
                <a:ext uri="{FF2B5EF4-FFF2-40B4-BE49-F238E27FC236}">
                  <a16:creationId xmlns="" xmlns:a16="http://schemas.microsoft.com/office/drawing/2014/main" id="{AC916C74-A2FD-42CB-8D5F-C4E5D3534975}"/>
                </a:ext>
              </a:extLst>
            </p:cNvPr>
            <p:cNvSpPr/>
            <p:nvPr/>
          </p:nvSpPr>
          <p:spPr>
            <a:xfrm>
              <a:off x="2454208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algn="ctr"/>
              <a:endParaRPr lang="zh-CN" altLang="en-US" sz="2006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sp>
          <p:nvSpPr>
            <p:cNvPr id="50" name="平行四边形 49">
              <a:extLst>
                <a:ext uri="{FF2B5EF4-FFF2-40B4-BE49-F238E27FC236}">
                  <a16:creationId xmlns="" xmlns:a16="http://schemas.microsoft.com/office/drawing/2014/main" id="{12F4E410-AD03-498D-839A-F6430391911D}"/>
                </a:ext>
              </a:extLst>
            </p:cNvPr>
            <p:cNvSpPr/>
            <p:nvPr/>
          </p:nvSpPr>
          <p:spPr>
            <a:xfrm>
              <a:off x="2330428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>
                <a:alpha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algn="ctr"/>
              <a:endParaRPr lang="zh-CN" altLang="en-US" sz="2006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sp>
          <p:nvSpPr>
            <p:cNvPr id="51" name="平行四边形 50">
              <a:extLst>
                <a:ext uri="{FF2B5EF4-FFF2-40B4-BE49-F238E27FC236}">
                  <a16:creationId xmlns="" xmlns:a16="http://schemas.microsoft.com/office/drawing/2014/main" id="{38E4B2EA-6E9D-4140-9BA2-2D8D4DF09E85}"/>
                </a:ext>
              </a:extLst>
            </p:cNvPr>
            <p:cNvSpPr/>
            <p:nvPr/>
          </p:nvSpPr>
          <p:spPr>
            <a:xfrm>
              <a:off x="2206649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>
                <a:alpha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algn="ctr"/>
              <a:endParaRPr lang="zh-CN" altLang="en-US" sz="2006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sp>
          <p:nvSpPr>
            <p:cNvPr id="52" name="平行四边形 51">
              <a:extLst>
                <a:ext uri="{FF2B5EF4-FFF2-40B4-BE49-F238E27FC236}">
                  <a16:creationId xmlns="" xmlns:a16="http://schemas.microsoft.com/office/drawing/2014/main" id="{124AE990-FE70-4ABC-9129-9BC0021A0545}"/>
                </a:ext>
              </a:extLst>
            </p:cNvPr>
            <p:cNvSpPr/>
            <p:nvPr/>
          </p:nvSpPr>
          <p:spPr>
            <a:xfrm>
              <a:off x="2082869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>
                <a:alpha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algn="ctr"/>
              <a:endParaRPr lang="zh-CN" altLang="en-US" sz="2006">
                <a:solidFill>
                  <a:prstClr val="white"/>
                </a:solidFill>
                <a:latin typeface="Arial"/>
                <a:ea typeface="微软雅黑 Light"/>
              </a:endParaRP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="" xmlns:a16="http://schemas.microsoft.com/office/drawing/2014/main" id="{70F6AEBE-FBE3-442B-BF46-A8199D8CFB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9560" y="740317"/>
              <a:ext cx="1479299" cy="0"/>
            </a:xfrm>
            <a:prstGeom prst="line">
              <a:avLst/>
            </a:prstGeom>
            <a:ln w="12157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4" name="组合 53">
            <a:extLst>
              <a:ext uri="{FF2B5EF4-FFF2-40B4-BE49-F238E27FC236}">
                <a16:creationId xmlns="" xmlns:a16="http://schemas.microsoft.com/office/drawing/2014/main" id="{EE7F540F-4EBC-422C-BB7A-CBAB8DB8E78C}"/>
              </a:ext>
            </a:extLst>
          </p:cNvPr>
          <p:cNvGrpSpPr/>
          <p:nvPr/>
        </p:nvGrpSpPr>
        <p:grpSpPr>
          <a:xfrm>
            <a:off x="8056462" y="694461"/>
            <a:ext cx="2549173" cy="140652"/>
            <a:chOff x="6567236" y="634210"/>
            <a:chExt cx="1997204" cy="110197"/>
          </a:xfrm>
        </p:grpSpPr>
        <p:sp>
          <p:nvSpPr>
            <p:cNvPr id="55" name="平行四边形 54">
              <a:extLst>
                <a:ext uri="{FF2B5EF4-FFF2-40B4-BE49-F238E27FC236}">
                  <a16:creationId xmlns="" xmlns:a16="http://schemas.microsoft.com/office/drawing/2014/main" id="{CBE4406B-3FD0-4AAD-8880-41909A3F287D}"/>
                </a:ext>
              </a:extLst>
            </p:cNvPr>
            <p:cNvSpPr/>
            <p:nvPr/>
          </p:nvSpPr>
          <p:spPr>
            <a:xfrm flipH="1">
              <a:off x="6567236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6" b="0" i="0" u="none" strike="noStrike" kern="1200" cap="none" spc="0" normalizeH="0" baseline="0" noProof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56" name="平行四边形 55">
              <a:extLst>
                <a:ext uri="{FF2B5EF4-FFF2-40B4-BE49-F238E27FC236}">
                  <a16:creationId xmlns="" xmlns:a16="http://schemas.microsoft.com/office/drawing/2014/main" id="{E247CDBC-E28C-4008-9D3C-487DDCAFDB9E}"/>
                </a:ext>
              </a:extLst>
            </p:cNvPr>
            <p:cNvSpPr/>
            <p:nvPr/>
          </p:nvSpPr>
          <p:spPr>
            <a:xfrm flipH="1">
              <a:off x="6691016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>
                <a:alpha val="6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6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57" name="平行四边形 56">
              <a:extLst>
                <a:ext uri="{FF2B5EF4-FFF2-40B4-BE49-F238E27FC236}">
                  <a16:creationId xmlns="" xmlns:a16="http://schemas.microsoft.com/office/drawing/2014/main" id="{67EDFB0D-3FFC-4A7E-BD03-0F545709E83D}"/>
                </a:ext>
              </a:extLst>
            </p:cNvPr>
            <p:cNvSpPr/>
            <p:nvPr/>
          </p:nvSpPr>
          <p:spPr>
            <a:xfrm flipH="1">
              <a:off x="6814795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>
                <a:alpha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6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sp>
          <p:nvSpPr>
            <p:cNvPr id="58" name="平行四边形 57">
              <a:extLst>
                <a:ext uri="{FF2B5EF4-FFF2-40B4-BE49-F238E27FC236}">
                  <a16:creationId xmlns="" xmlns:a16="http://schemas.microsoft.com/office/drawing/2014/main" id="{FAB281C4-0DB8-4737-AEFA-8E81E26BBADC}"/>
                </a:ext>
              </a:extLst>
            </p:cNvPr>
            <p:cNvSpPr/>
            <p:nvPr/>
          </p:nvSpPr>
          <p:spPr>
            <a:xfrm flipH="1">
              <a:off x="6938575" y="634210"/>
              <a:ext cx="122556" cy="110197"/>
            </a:xfrm>
            <a:prstGeom prst="parallelogram">
              <a:avLst>
                <a:gd name="adj" fmla="val 64387"/>
              </a:avLst>
            </a:prstGeom>
            <a:solidFill>
              <a:schemeClr val="accent1">
                <a:alpha val="40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1936" tIns="50968" rIns="101936" bIns="50968"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6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微软雅黑 Light"/>
                <a:cs typeface="+mn-cs"/>
              </a:endParaRPr>
            </a:p>
          </p:txBody>
        </p: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DFBA60CF-21AB-440D-B070-AF73EC9E440B}"/>
                </a:ext>
              </a:extLst>
            </p:cNvPr>
            <p:cNvCxnSpPr>
              <a:cxnSpLocks/>
            </p:cNvCxnSpPr>
            <p:nvPr/>
          </p:nvCxnSpPr>
          <p:spPr>
            <a:xfrm>
              <a:off x="7085141" y="740317"/>
              <a:ext cx="1479299" cy="0"/>
            </a:xfrm>
            <a:prstGeom prst="line">
              <a:avLst/>
            </a:prstGeom>
            <a:ln w="12157">
              <a:gradFill flip="none" rotWithShape="1">
                <a:gsLst>
                  <a:gs pos="0">
                    <a:schemeClr val="accent1">
                      <a:alpha val="0"/>
                    </a:schemeClr>
                  </a:gs>
                  <a:gs pos="100000">
                    <a:schemeClr val="accent1">
                      <a:alpha val="40000"/>
                    </a:schemeClr>
                  </a:gs>
                </a:gsLst>
                <a:lin ang="108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60" name="直接连接符 59">
            <a:extLst>
              <a:ext uri="{FF2B5EF4-FFF2-40B4-BE49-F238E27FC236}">
                <a16:creationId xmlns="" xmlns:a16="http://schemas.microsoft.com/office/drawing/2014/main" id="{4377E160-58EC-45DC-99B7-6EFDDD2683C6}"/>
              </a:ext>
            </a:extLst>
          </p:cNvPr>
          <p:cNvCxnSpPr>
            <a:cxnSpLocks/>
          </p:cNvCxnSpPr>
          <p:nvPr/>
        </p:nvCxnSpPr>
        <p:spPr>
          <a:xfrm flipH="1">
            <a:off x="4163904" y="483562"/>
            <a:ext cx="78494" cy="122118"/>
          </a:xfrm>
          <a:prstGeom prst="line">
            <a:avLst/>
          </a:prstGeom>
          <a:noFill/>
          <a:ln w="12157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="" xmlns:a16="http://schemas.microsoft.com/office/drawing/2014/main" id="{3CC288ED-CEEB-4ADC-9268-74D695CF692B}"/>
              </a:ext>
            </a:extLst>
          </p:cNvPr>
          <p:cNvCxnSpPr>
            <a:cxnSpLocks/>
          </p:cNvCxnSpPr>
          <p:nvPr/>
        </p:nvCxnSpPr>
        <p:spPr>
          <a:xfrm>
            <a:off x="7949596" y="483562"/>
            <a:ext cx="78494" cy="122118"/>
          </a:xfrm>
          <a:prstGeom prst="line">
            <a:avLst/>
          </a:prstGeom>
          <a:noFill/>
          <a:ln w="12157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2" name="矩形 61">
            <a:extLst>
              <a:ext uri="{FF2B5EF4-FFF2-40B4-BE49-F238E27FC236}">
                <a16:creationId xmlns="" xmlns:a16="http://schemas.microsoft.com/office/drawing/2014/main" id="{4D35F703-9476-449C-B673-96FCABCE8C0C}"/>
              </a:ext>
            </a:extLst>
          </p:cNvPr>
          <p:cNvSpPr/>
          <p:nvPr/>
        </p:nvSpPr>
        <p:spPr>
          <a:xfrm>
            <a:off x="3307080" y="1104739"/>
            <a:ext cx="5577840" cy="21606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lvl="0" algn="dist">
              <a:defRPr/>
            </a:pPr>
            <a:r>
              <a:rPr lang="en-US" altLang="zh-CN" sz="1404">
                <a:solidFill>
                  <a:schemeClr val="tx1">
                    <a:lumMod val="50000"/>
                    <a:lumOff val="50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CLICK HERE TO ADD TITLE</a:t>
            </a:r>
            <a:endParaRPr lang="zh-CN" altLang="en-US" sz="1404" dirty="0">
              <a:solidFill>
                <a:schemeClr val="tx1">
                  <a:lumMod val="50000"/>
                  <a:lumOff val="50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cxnSp>
        <p:nvCxnSpPr>
          <p:cNvPr id="63" name="直接连接符 62">
            <a:extLst>
              <a:ext uri="{FF2B5EF4-FFF2-40B4-BE49-F238E27FC236}">
                <a16:creationId xmlns="" xmlns:a16="http://schemas.microsoft.com/office/drawing/2014/main" id="{FE5B5139-2FDB-4E00-9316-70DC297D0D90}"/>
              </a:ext>
            </a:extLst>
          </p:cNvPr>
          <p:cNvCxnSpPr>
            <a:cxnSpLocks/>
          </p:cNvCxnSpPr>
          <p:nvPr/>
        </p:nvCxnSpPr>
        <p:spPr>
          <a:xfrm>
            <a:off x="4242434" y="483562"/>
            <a:ext cx="3707162" cy="0"/>
          </a:xfrm>
          <a:prstGeom prst="line">
            <a:avLst/>
          </a:prstGeom>
          <a:noFill/>
          <a:ln w="14195" cap="sq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70" name="图形 68">
            <a:extLst>
              <a:ext uri="{FF2B5EF4-FFF2-40B4-BE49-F238E27FC236}">
                <a16:creationId xmlns="" xmlns:a16="http://schemas.microsoft.com/office/drawing/2014/main" id="{A2018F10-D54E-47D9-AEFD-1330B7698813}"/>
              </a:ext>
            </a:extLst>
          </p:cNvPr>
          <p:cNvGrpSpPr/>
          <p:nvPr/>
        </p:nvGrpSpPr>
        <p:grpSpPr>
          <a:xfrm>
            <a:off x="967410" y="2745063"/>
            <a:ext cx="359214" cy="359214"/>
            <a:chOff x="881934" y="2135712"/>
            <a:chExt cx="530166" cy="530166"/>
          </a:xfrm>
          <a:solidFill>
            <a:schemeClr val="bg1"/>
          </a:solidFill>
        </p:grpSpPr>
        <p:sp>
          <p:nvSpPr>
            <p:cNvPr id="71" name="任意多边形: 形状 70">
              <a:extLst>
                <a:ext uri="{FF2B5EF4-FFF2-40B4-BE49-F238E27FC236}">
                  <a16:creationId xmlns="" xmlns:a16="http://schemas.microsoft.com/office/drawing/2014/main" id="{4FC6AD2F-F4C8-4337-9BEB-2EA9B800B98F}"/>
                </a:ext>
              </a:extLst>
            </p:cNvPr>
            <p:cNvSpPr/>
            <p:nvPr/>
          </p:nvSpPr>
          <p:spPr>
            <a:xfrm>
              <a:off x="1067492" y="2334524"/>
              <a:ext cx="159049" cy="159049"/>
            </a:xfrm>
            <a:custGeom>
              <a:avLst/>
              <a:gdLst>
                <a:gd name="connsiteX0" fmla="*/ 145796 w 159049"/>
                <a:gd name="connsiteY0" fmla="*/ 0 h 159049"/>
                <a:gd name="connsiteX1" fmla="*/ 13254 w 159049"/>
                <a:gd name="connsiteY1" fmla="*/ 0 h 159049"/>
                <a:gd name="connsiteX2" fmla="*/ 0 w 159049"/>
                <a:gd name="connsiteY2" fmla="*/ 13254 h 159049"/>
                <a:gd name="connsiteX3" fmla="*/ 13254 w 159049"/>
                <a:gd name="connsiteY3" fmla="*/ 26508 h 159049"/>
                <a:gd name="connsiteX4" fmla="*/ 145796 w 159049"/>
                <a:gd name="connsiteY4" fmla="*/ 26508 h 159049"/>
                <a:gd name="connsiteX5" fmla="*/ 159050 w 159049"/>
                <a:gd name="connsiteY5" fmla="*/ 13254 h 159049"/>
                <a:gd name="connsiteX6" fmla="*/ 145796 w 159049"/>
                <a:gd name="connsiteY6" fmla="*/ 0 h 159049"/>
                <a:gd name="connsiteX7" fmla="*/ 145796 w 159049"/>
                <a:gd name="connsiteY7" fmla="*/ 66271 h 159049"/>
                <a:gd name="connsiteX8" fmla="*/ 13254 w 159049"/>
                <a:gd name="connsiteY8" fmla="*/ 66271 h 159049"/>
                <a:gd name="connsiteX9" fmla="*/ 0 w 159049"/>
                <a:gd name="connsiteY9" fmla="*/ 79525 h 159049"/>
                <a:gd name="connsiteX10" fmla="*/ 13254 w 159049"/>
                <a:gd name="connsiteY10" fmla="*/ 92779 h 159049"/>
                <a:gd name="connsiteX11" fmla="*/ 145796 w 159049"/>
                <a:gd name="connsiteY11" fmla="*/ 92779 h 159049"/>
                <a:gd name="connsiteX12" fmla="*/ 159050 w 159049"/>
                <a:gd name="connsiteY12" fmla="*/ 79525 h 159049"/>
                <a:gd name="connsiteX13" fmla="*/ 145796 w 159049"/>
                <a:gd name="connsiteY13" fmla="*/ 66271 h 159049"/>
                <a:gd name="connsiteX14" fmla="*/ 145796 w 159049"/>
                <a:gd name="connsiteY14" fmla="*/ 132542 h 159049"/>
                <a:gd name="connsiteX15" fmla="*/ 13254 w 159049"/>
                <a:gd name="connsiteY15" fmla="*/ 132542 h 159049"/>
                <a:gd name="connsiteX16" fmla="*/ 0 w 159049"/>
                <a:gd name="connsiteY16" fmla="*/ 145796 h 159049"/>
                <a:gd name="connsiteX17" fmla="*/ 13254 w 159049"/>
                <a:gd name="connsiteY17" fmla="*/ 159050 h 159049"/>
                <a:gd name="connsiteX18" fmla="*/ 145796 w 159049"/>
                <a:gd name="connsiteY18" fmla="*/ 159050 h 159049"/>
                <a:gd name="connsiteX19" fmla="*/ 159050 w 159049"/>
                <a:gd name="connsiteY19" fmla="*/ 145796 h 159049"/>
                <a:gd name="connsiteX20" fmla="*/ 145796 w 159049"/>
                <a:gd name="connsiteY20" fmla="*/ 132542 h 1590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59049" h="159049">
                  <a:moveTo>
                    <a:pt x="145796" y="0"/>
                  </a:moveTo>
                  <a:lnTo>
                    <a:pt x="13254" y="0"/>
                  </a:lnTo>
                  <a:cubicBezTo>
                    <a:pt x="6627" y="0"/>
                    <a:pt x="0" y="6627"/>
                    <a:pt x="0" y="13254"/>
                  </a:cubicBezTo>
                  <a:cubicBezTo>
                    <a:pt x="0" y="19881"/>
                    <a:pt x="6627" y="26508"/>
                    <a:pt x="13254" y="26508"/>
                  </a:cubicBezTo>
                  <a:lnTo>
                    <a:pt x="145796" y="26508"/>
                  </a:lnTo>
                  <a:cubicBezTo>
                    <a:pt x="152423" y="26508"/>
                    <a:pt x="159050" y="19881"/>
                    <a:pt x="159050" y="13254"/>
                  </a:cubicBezTo>
                  <a:cubicBezTo>
                    <a:pt x="159050" y="6627"/>
                    <a:pt x="152423" y="0"/>
                    <a:pt x="145796" y="0"/>
                  </a:cubicBezTo>
                  <a:close/>
                  <a:moveTo>
                    <a:pt x="145796" y="66271"/>
                  </a:moveTo>
                  <a:lnTo>
                    <a:pt x="13254" y="66271"/>
                  </a:lnTo>
                  <a:cubicBezTo>
                    <a:pt x="6627" y="66271"/>
                    <a:pt x="0" y="72898"/>
                    <a:pt x="0" y="79525"/>
                  </a:cubicBezTo>
                  <a:cubicBezTo>
                    <a:pt x="0" y="86152"/>
                    <a:pt x="6627" y="92779"/>
                    <a:pt x="13254" y="92779"/>
                  </a:cubicBezTo>
                  <a:lnTo>
                    <a:pt x="145796" y="92779"/>
                  </a:lnTo>
                  <a:cubicBezTo>
                    <a:pt x="152423" y="92779"/>
                    <a:pt x="159050" y="86152"/>
                    <a:pt x="159050" y="79525"/>
                  </a:cubicBezTo>
                  <a:cubicBezTo>
                    <a:pt x="159050" y="72898"/>
                    <a:pt x="152423" y="66271"/>
                    <a:pt x="145796" y="66271"/>
                  </a:cubicBezTo>
                  <a:close/>
                  <a:moveTo>
                    <a:pt x="145796" y="132542"/>
                  </a:moveTo>
                  <a:lnTo>
                    <a:pt x="13254" y="132542"/>
                  </a:lnTo>
                  <a:cubicBezTo>
                    <a:pt x="6627" y="132542"/>
                    <a:pt x="0" y="139169"/>
                    <a:pt x="0" y="145796"/>
                  </a:cubicBezTo>
                  <a:cubicBezTo>
                    <a:pt x="0" y="152423"/>
                    <a:pt x="6627" y="159050"/>
                    <a:pt x="13254" y="159050"/>
                  </a:cubicBezTo>
                  <a:lnTo>
                    <a:pt x="145796" y="159050"/>
                  </a:lnTo>
                  <a:cubicBezTo>
                    <a:pt x="152423" y="159050"/>
                    <a:pt x="159050" y="152423"/>
                    <a:pt x="159050" y="145796"/>
                  </a:cubicBezTo>
                  <a:cubicBezTo>
                    <a:pt x="159050" y="139169"/>
                    <a:pt x="152423" y="132542"/>
                    <a:pt x="145796" y="132542"/>
                  </a:cubicBezTo>
                  <a:close/>
                </a:path>
              </a:pathLst>
            </a:custGeom>
            <a:grpFill/>
            <a:ln w="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9D39A3BA-9F60-43E5-B706-BDB2727571E6}"/>
                </a:ext>
              </a:extLst>
            </p:cNvPr>
            <p:cNvSpPr/>
            <p:nvPr/>
          </p:nvSpPr>
          <p:spPr>
            <a:xfrm>
              <a:off x="908442" y="2188728"/>
              <a:ext cx="477149" cy="424132"/>
            </a:xfrm>
            <a:custGeom>
              <a:avLst/>
              <a:gdLst>
                <a:gd name="connsiteX0" fmla="*/ 463895 w 477149"/>
                <a:gd name="connsiteY0" fmla="*/ 397625 h 424132"/>
                <a:gd name="connsiteX1" fmla="*/ 450641 w 477149"/>
                <a:gd name="connsiteY1" fmla="*/ 397625 h 424132"/>
                <a:gd name="connsiteX2" fmla="*/ 450641 w 477149"/>
                <a:gd name="connsiteY2" fmla="*/ 159050 h 424132"/>
                <a:gd name="connsiteX3" fmla="*/ 437387 w 477149"/>
                <a:gd name="connsiteY3" fmla="*/ 145796 h 424132"/>
                <a:gd name="connsiteX4" fmla="*/ 371116 w 477149"/>
                <a:gd name="connsiteY4" fmla="*/ 145796 h 424132"/>
                <a:gd name="connsiteX5" fmla="*/ 371116 w 477149"/>
                <a:gd name="connsiteY5" fmla="*/ 106033 h 424132"/>
                <a:gd name="connsiteX6" fmla="*/ 344608 w 477149"/>
                <a:gd name="connsiteY6" fmla="*/ 79525 h 424132"/>
                <a:gd name="connsiteX7" fmla="*/ 251829 w 477149"/>
                <a:gd name="connsiteY7" fmla="*/ 79525 h 424132"/>
                <a:gd name="connsiteX8" fmla="*/ 251829 w 477149"/>
                <a:gd name="connsiteY8" fmla="*/ 53017 h 424132"/>
                <a:gd name="connsiteX9" fmla="*/ 265083 w 477149"/>
                <a:gd name="connsiteY9" fmla="*/ 53017 h 424132"/>
                <a:gd name="connsiteX10" fmla="*/ 278337 w 477149"/>
                <a:gd name="connsiteY10" fmla="*/ 39762 h 424132"/>
                <a:gd name="connsiteX11" fmla="*/ 265083 w 477149"/>
                <a:gd name="connsiteY11" fmla="*/ 26508 h 424132"/>
                <a:gd name="connsiteX12" fmla="*/ 251829 w 477149"/>
                <a:gd name="connsiteY12" fmla="*/ 26508 h 424132"/>
                <a:gd name="connsiteX13" fmla="*/ 251829 w 477149"/>
                <a:gd name="connsiteY13" fmla="*/ 13254 h 424132"/>
                <a:gd name="connsiteX14" fmla="*/ 238575 w 477149"/>
                <a:gd name="connsiteY14" fmla="*/ 0 h 424132"/>
                <a:gd name="connsiteX15" fmla="*/ 225321 w 477149"/>
                <a:gd name="connsiteY15" fmla="*/ 13254 h 424132"/>
                <a:gd name="connsiteX16" fmla="*/ 225321 w 477149"/>
                <a:gd name="connsiteY16" fmla="*/ 26508 h 424132"/>
                <a:gd name="connsiteX17" fmla="*/ 212066 w 477149"/>
                <a:gd name="connsiteY17" fmla="*/ 26508 h 424132"/>
                <a:gd name="connsiteX18" fmla="*/ 198812 w 477149"/>
                <a:gd name="connsiteY18" fmla="*/ 39762 h 424132"/>
                <a:gd name="connsiteX19" fmla="*/ 212066 w 477149"/>
                <a:gd name="connsiteY19" fmla="*/ 53017 h 424132"/>
                <a:gd name="connsiteX20" fmla="*/ 225321 w 477149"/>
                <a:gd name="connsiteY20" fmla="*/ 53017 h 424132"/>
                <a:gd name="connsiteX21" fmla="*/ 225321 w 477149"/>
                <a:gd name="connsiteY21" fmla="*/ 79525 h 424132"/>
                <a:gd name="connsiteX22" fmla="*/ 132542 w 477149"/>
                <a:gd name="connsiteY22" fmla="*/ 79525 h 424132"/>
                <a:gd name="connsiteX23" fmla="*/ 106033 w 477149"/>
                <a:gd name="connsiteY23" fmla="*/ 106033 h 424132"/>
                <a:gd name="connsiteX24" fmla="*/ 106033 w 477149"/>
                <a:gd name="connsiteY24" fmla="*/ 198812 h 424132"/>
                <a:gd name="connsiteX25" fmla="*/ 39762 w 477149"/>
                <a:gd name="connsiteY25" fmla="*/ 198812 h 424132"/>
                <a:gd name="connsiteX26" fmla="*/ 26508 w 477149"/>
                <a:gd name="connsiteY26" fmla="*/ 212066 h 424132"/>
                <a:gd name="connsiteX27" fmla="*/ 26508 w 477149"/>
                <a:gd name="connsiteY27" fmla="*/ 397625 h 424132"/>
                <a:gd name="connsiteX28" fmla="*/ 13254 w 477149"/>
                <a:gd name="connsiteY28" fmla="*/ 397625 h 424132"/>
                <a:gd name="connsiteX29" fmla="*/ 0 w 477149"/>
                <a:gd name="connsiteY29" fmla="*/ 410879 h 424132"/>
                <a:gd name="connsiteX30" fmla="*/ 13254 w 477149"/>
                <a:gd name="connsiteY30" fmla="*/ 424133 h 424132"/>
                <a:gd name="connsiteX31" fmla="*/ 463895 w 477149"/>
                <a:gd name="connsiteY31" fmla="*/ 424133 h 424132"/>
                <a:gd name="connsiteX32" fmla="*/ 477149 w 477149"/>
                <a:gd name="connsiteY32" fmla="*/ 410879 h 424132"/>
                <a:gd name="connsiteX33" fmla="*/ 463895 w 477149"/>
                <a:gd name="connsiteY33" fmla="*/ 397625 h 424132"/>
                <a:gd name="connsiteX34" fmla="*/ 53017 w 477149"/>
                <a:gd name="connsiteY34" fmla="*/ 225321 h 424132"/>
                <a:gd name="connsiteX35" fmla="*/ 106033 w 477149"/>
                <a:gd name="connsiteY35" fmla="*/ 225321 h 424132"/>
                <a:gd name="connsiteX36" fmla="*/ 106033 w 477149"/>
                <a:gd name="connsiteY36" fmla="*/ 397625 h 424132"/>
                <a:gd name="connsiteX37" fmla="*/ 53017 w 477149"/>
                <a:gd name="connsiteY37" fmla="*/ 397625 h 424132"/>
                <a:gd name="connsiteX38" fmla="*/ 53017 w 477149"/>
                <a:gd name="connsiteY38" fmla="*/ 225321 h 424132"/>
                <a:gd name="connsiteX39" fmla="*/ 265083 w 477149"/>
                <a:gd name="connsiteY39" fmla="*/ 397625 h 424132"/>
                <a:gd name="connsiteX40" fmla="*/ 212066 w 477149"/>
                <a:gd name="connsiteY40" fmla="*/ 397625 h 424132"/>
                <a:gd name="connsiteX41" fmla="*/ 212066 w 477149"/>
                <a:gd name="connsiteY41" fmla="*/ 371116 h 424132"/>
                <a:gd name="connsiteX42" fmla="*/ 265083 w 477149"/>
                <a:gd name="connsiteY42" fmla="*/ 371116 h 424132"/>
                <a:gd name="connsiteX43" fmla="*/ 265083 w 477149"/>
                <a:gd name="connsiteY43" fmla="*/ 397625 h 424132"/>
                <a:gd name="connsiteX44" fmla="*/ 291591 w 477149"/>
                <a:gd name="connsiteY44" fmla="*/ 397625 h 424132"/>
                <a:gd name="connsiteX45" fmla="*/ 291591 w 477149"/>
                <a:gd name="connsiteY45" fmla="*/ 357862 h 424132"/>
                <a:gd name="connsiteX46" fmla="*/ 278337 w 477149"/>
                <a:gd name="connsiteY46" fmla="*/ 344608 h 424132"/>
                <a:gd name="connsiteX47" fmla="*/ 198812 w 477149"/>
                <a:gd name="connsiteY47" fmla="*/ 344608 h 424132"/>
                <a:gd name="connsiteX48" fmla="*/ 185558 w 477149"/>
                <a:gd name="connsiteY48" fmla="*/ 357862 h 424132"/>
                <a:gd name="connsiteX49" fmla="*/ 185558 w 477149"/>
                <a:gd name="connsiteY49" fmla="*/ 397625 h 424132"/>
                <a:gd name="connsiteX50" fmla="*/ 132542 w 477149"/>
                <a:gd name="connsiteY50" fmla="*/ 397625 h 424132"/>
                <a:gd name="connsiteX51" fmla="*/ 132542 w 477149"/>
                <a:gd name="connsiteY51" fmla="*/ 106033 h 424132"/>
                <a:gd name="connsiteX52" fmla="*/ 344608 w 477149"/>
                <a:gd name="connsiteY52" fmla="*/ 106033 h 424132"/>
                <a:gd name="connsiteX53" fmla="*/ 344608 w 477149"/>
                <a:gd name="connsiteY53" fmla="*/ 397625 h 424132"/>
                <a:gd name="connsiteX54" fmla="*/ 291591 w 477149"/>
                <a:gd name="connsiteY54" fmla="*/ 397625 h 424132"/>
                <a:gd name="connsiteX55" fmla="*/ 371116 w 477149"/>
                <a:gd name="connsiteY55" fmla="*/ 397625 h 424132"/>
                <a:gd name="connsiteX56" fmla="*/ 371116 w 477149"/>
                <a:gd name="connsiteY56" fmla="*/ 172304 h 424132"/>
                <a:gd name="connsiteX57" fmla="*/ 424133 w 477149"/>
                <a:gd name="connsiteY57" fmla="*/ 172304 h 424132"/>
                <a:gd name="connsiteX58" fmla="*/ 424133 w 477149"/>
                <a:gd name="connsiteY58" fmla="*/ 397625 h 424132"/>
                <a:gd name="connsiteX59" fmla="*/ 371116 w 477149"/>
                <a:gd name="connsiteY59" fmla="*/ 397625 h 4241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</a:cxnLst>
              <a:rect l="l" t="t" r="r" b="b"/>
              <a:pathLst>
                <a:path w="477149" h="424132">
                  <a:moveTo>
                    <a:pt x="463895" y="397625"/>
                  </a:moveTo>
                  <a:lnTo>
                    <a:pt x="450641" y="397625"/>
                  </a:lnTo>
                  <a:lnTo>
                    <a:pt x="450641" y="159050"/>
                  </a:lnTo>
                  <a:cubicBezTo>
                    <a:pt x="450641" y="152423"/>
                    <a:pt x="444014" y="145796"/>
                    <a:pt x="437387" y="145796"/>
                  </a:cubicBezTo>
                  <a:lnTo>
                    <a:pt x="371116" y="145796"/>
                  </a:lnTo>
                  <a:lnTo>
                    <a:pt x="371116" y="106033"/>
                  </a:lnTo>
                  <a:cubicBezTo>
                    <a:pt x="371116" y="91454"/>
                    <a:pt x="359187" y="79525"/>
                    <a:pt x="344608" y="79525"/>
                  </a:cubicBezTo>
                  <a:lnTo>
                    <a:pt x="251829" y="79525"/>
                  </a:lnTo>
                  <a:lnTo>
                    <a:pt x="251829" y="53017"/>
                  </a:lnTo>
                  <a:lnTo>
                    <a:pt x="265083" y="53017"/>
                  </a:lnTo>
                  <a:cubicBezTo>
                    <a:pt x="271710" y="53017"/>
                    <a:pt x="278337" y="46390"/>
                    <a:pt x="278337" y="39762"/>
                  </a:cubicBezTo>
                  <a:cubicBezTo>
                    <a:pt x="278337" y="31810"/>
                    <a:pt x="271710" y="26508"/>
                    <a:pt x="265083" y="26508"/>
                  </a:cubicBezTo>
                  <a:lnTo>
                    <a:pt x="251829" y="26508"/>
                  </a:lnTo>
                  <a:lnTo>
                    <a:pt x="251829" y="13254"/>
                  </a:lnTo>
                  <a:cubicBezTo>
                    <a:pt x="251829" y="6627"/>
                    <a:pt x="245202" y="0"/>
                    <a:pt x="238575" y="0"/>
                  </a:cubicBezTo>
                  <a:cubicBezTo>
                    <a:pt x="231948" y="0"/>
                    <a:pt x="225321" y="6627"/>
                    <a:pt x="225321" y="13254"/>
                  </a:cubicBezTo>
                  <a:lnTo>
                    <a:pt x="225321" y="26508"/>
                  </a:lnTo>
                  <a:lnTo>
                    <a:pt x="212066" y="26508"/>
                  </a:lnTo>
                  <a:cubicBezTo>
                    <a:pt x="205439" y="26508"/>
                    <a:pt x="198812" y="31810"/>
                    <a:pt x="198812" y="39762"/>
                  </a:cubicBezTo>
                  <a:cubicBezTo>
                    <a:pt x="198812" y="46390"/>
                    <a:pt x="205439" y="53017"/>
                    <a:pt x="212066" y="53017"/>
                  </a:cubicBezTo>
                  <a:lnTo>
                    <a:pt x="225321" y="53017"/>
                  </a:lnTo>
                  <a:lnTo>
                    <a:pt x="225321" y="79525"/>
                  </a:lnTo>
                  <a:lnTo>
                    <a:pt x="132542" y="79525"/>
                  </a:lnTo>
                  <a:cubicBezTo>
                    <a:pt x="117962" y="79525"/>
                    <a:pt x="106033" y="91454"/>
                    <a:pt x="106033" y="106033"/>
                  </a:cubicBezTo>
                  <a:lnTo>
                    <a:pt x="106033" y="198812"/>
                  </a:lnTo>
                  <a:lnTo>
                    <a:pt x="39762" y="198812"/>
                  </a:lnTo>
                  <a:cubicBezTo>
                    <a:pt x="33135" y="198812"/>
                    <a:pt x="26508" y="205439"/>
                    <a:pt x="26508" y="212066"/>
                  </a:cubicBezTo>
                  <a:lnTo>
                    <a:pt x="26508" y="397625"/>
                  </a:lnTo>
                  <a:lnTo>
                    <a:pt x="13254" y="397625"/>
                  </a:lnTo>
                  <a:cubicBezTo>
                    <a:pt x="6627" y="397625"/>
                    <a:pt x="0" y="404252"/>
                    <a:pt x="0" y="410879"/>
                  </a:cubicBezTo>
                  <a:cubicBezTo>
                    <a:pt x="0" y="417506"/>
                    <a:pt x="6627" y="424133"/>
                    <a:pt x="13254" y="424133"/>
                  </a:cubicBezTo>
                  <a:lnTo>
                    <a:pt x="463895" y="424133"/>
                  </a:lnTo>
                  <a:cubicBezTo>
                    <a:pt x="470522" y="424133"/>
                    <a:pt x="477149" y="417506"/>
                    <a:pt x="477149" y="410879"/>
                  </a:cubicBezTo>
                  <a:cubicBezTo>
                    <a:pt x="477149" y="404252"/>
                    <a:pt x="470522" y="397625"/>
                    <a:pt x="463895" y="397625"/>
                  </a:cubicBezTo>
                  <a:close/>
                  <a:moveTo>
                    <a:pt x="53017" y="225321"/>
                  </a:moveTo>
                  <a:lnTo>
                    <a:pt x="106033" y="225321"/>
                  </a:lnTo>
                  <a:lnTo>
                    <a:pt x="106033" y="397625"/>
                  </a:lnTo>
                  <a:lnTo>
                    <a:pt x="53017" y="397625"/>
                  </a:lnTo>
                  <a:lnTo>
                    <a:pt x="53017" y="225321"/>
                  </a:lnTo>
                  <a:close/>
                  <a:moveTo>
                    <a:pt x="265083" y="397625"/>
                  </a:moveTo>
                  <a:lnTo>
                    <a:pt x="212066" y="397625"/>
                  </a:lnTo>
                  <a:lnTo>
                    <a:pt x="212066" y="371116"/>
                  </a:lnTo>
                  <a:lnTo>
                    <a:pt x="265083" y="371116"/>
                  </a:lnTo>
                  <a:lnTo>
                    <a:pt x="265083" y="397625"/>
                  </a:lnTo>
                  <a:close/>
                  <a:moveTo>
                    <a:pt x="291591" y="397625"/>
                  </a:moveTo>
                  <a:lnTo>
                    <a:pt x="291591" y="357862"/>
                  </a:lnTo>
                  <a:cubicBezTo>
                    <a:pt x="291591" y="351235"/>
                    <a:pt x="284964" y="344608"/>
                    <a:pt x="278337" y="344608"/>
                  </a:cubicBezTo>
                  <a:lnTo>
                    <a:pt x="198812" y="344608"/>
                  </a:lnTo>
                  <a:cubicBezTo>
                    <a:pt x="192185" y="344608"/>
                    <a:pt x="185558" y="351235"/>
                    <a:pt x="185558" y="357862"/>
                  </a:cubicBezTo>
                  <a:lnTo>
                    <a:pt x="185558" y="397625"/>
                  </a:lnTo>
                  <a:lnTo>
                    <a:pt x="132542" y="397625"/>
                  </a:lnTo>
                  <a:lnTo>
                    <a:pt x="132542" y="106033"/>
                  </a:lnTo>
                  <a:lnTo>
                    <a:pt x="344608" y="106033"/>
                  </a:lnTo>
                  <a:lnTo>
                    <a:pt x="344608" y="397625"/>
                  </a:lnTo>
                  <a:lnTo>
                    <a:pt x="291591" y="397625"/>
                  </a:lnTo>
                  <a:close/>
                  <a:moveTo>
                    <a:pt x="371116" y="397625"/>
                  </a:moveTo>
                  <a:lnTo>
                    <a:pt x="371116" y="172304"/>
                  </a:lnTo>
                  <a:lnTo>
                    <a:pt x="424133" y="172304"/>
                  </a:lnTo>
                  <a:lnTo>
                    <a:pt x="424133" y="397625"/>
                  </a:lnTo>
                  <a:lnTo>
                    <a:pt x="371116" y="397625"/>
                  </a:lnTo>
                  <a:close/>
                </a:path>
              </a:pathLst>
            </a:custGeom>
            <a:grpFill/>
            <a:ln w="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6" name="任意多边形: 形状 75">
            <a:extLst>
              <a:ext uri="{FF2B5EF4-FFF2-40B4-BE49-F238E27FC236}">
                <a16:creationId xmlns="" xmlns:a16="http://schemas.microsoft.com/office/drawing/2014/main" id="{DD473BAB-C0A6-4DB4-971B-0136EA302B1D}"/>
              </a:ext>
            </a:extLst>
          </p:cNvPr>
          <p:cNvSpPr/>
          <p:nvPr/>
        </p:nvSpPr>
        <p:spPr>
          <a:xfrm>
            <a:off x="1093135" y="4750715"/>
            <a:ext cx="107764" cy="107764"/>
          </a:xfrm>
          <a:custGeom>
            <a:avLst/>
            <a:gdLst>
              <a:gd name="connsiteX0" fmla="*/ 145796 w 159049"/>
              <a:gd name="connsiteY0" fmla="*/ 66271 h 159049"/>
              <a:gd name="connsiteX1" fmla="*/ 92779 w 159049"/>
              <a:gd name="connsiteY1" fmla="*/ 66271 h 159049"/>
              <a:gd name="connsiteX2" fmla="*/ 92779 w 159049"/>
              <a:gd name="connsiteY2" fmla="*/ 13254 h 159049"/>
              <a:gd name="connsiteX3" fmla="*/ 79525 w 159049"/>
              <a:gd name="connsiteY3" fmla="*/ 0 h 159049"/>
              <a:gd name="connsiteX4" fmla="*/ 66271 w 159049"/>
              <a:gd name="connsiteY4" fmla="*/ 13254 h 159049"/>
              <a:gd name="connsiteX5" fmla="*/ 66271 w 159049"/>
              <a:gd name="connsiteY5" fmla="*/ 66271 h 159049"/>
              <a:gd name="connsiteX6" fmla="*/ 13254 w 159049"/>
              <a:gd name="connsiteY6" fmla="*/ 66271 h 159049"/>
              <a:gd name="connsiteX7" fmla="*/ 0 w 159049"/>
              <a:gd name="connsiteY7" fmla="*/ 79525 h 159049"/>
              <a:gd name="connsiteX8" fmla="*/ 13254 w 159049"/>
              <a:gd name="connsiteY8" fmla="*/ 92779 h 159049"/>
              <a:gd name="connsiteX9" fmla="*/ 66271 w 159049"/>
              <a:gd name="connsiteY9" fmla="*/ 92779 h 159049"/>
              <a:gd name="connsiteX10" fmla="*/ 66271 w 159049"/>
              <a:gd name="connsiteY10" fmla="*/ 145796 h 159049"/>
              <a:gd name="connsiteX11" fmla="*/ 79525 w 159049"/>
              <a:gd name="connsiteY11" fmla="*/ 159050 h 159049"/>
              <a:gd name="connsiteX12" fmla="*/ 92779 w 159049"/>
              <a:gd name="connsiteY12" fmla="*/ 145796 h 159049"/>
              <a:gd name="connsiteX13" fmla="*/ 92779 w 159049"/>
              <a:gd name="connsiteY13" fmla="*/ 92779 h 159049"/>
              <a:gd name="connsiteX14" fmla="*/ 145796 w 159049"/>
              <a:gd name="connsiteY14" fmla="*/ 92779 h 159049"/>
              <a:gd name="connsiteX15" fmla="*/ 159050 w 159049"/>
              <a:gd name="connsiteY15" fmla="*/ 79525 h 159049"/>
              <a:gd name="connsiteX16" fmla="*/ 145796 w 159049"/>
              <a:gd name="connsiteY16" fmla="*/ 66271 h 159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159049" h="159049">
                <a:moveTo>
                  <a:pt x="145796" y="66271"/>
                </a:moveTo>
                <a:lnTo>
                  <a:pt x="92779" y="66271"/>
                </a:lnTo>
                <a:lnTo>
                  <a:pt x="92779" y="13254"/>
                </a:lnTo>
                <a:cubicBezTo>
                  <a:pt x="92779" y="6627"/>
                  <a:pt x="86152" y="0"/>
                  <a:pt x="79525" y="0"/>
                </a:cubicBezTo>
                <a:cubicBezTo>
                  <a:pt x="72898" y="0"/>
                  <a:pt x="66271" y="6627"/>
                  <a:pt x="66271" y="13254"/>
                </a:cubicBezTo>
                <a:lnTo>
                  <a:pt x="66271" y="66271"/>
                </a:lnTo>
                <a:lnTo>
                  <a:pt x="13254" y="66271"/>
                </a:lnTo>
                <a:cubicBezTo>
                  <a:pt x="6627" y="66271"/>
                  <a:pt x="0" y="72898"/>
                  <a:pt x="0" y="79525"/>
                </a:cubicBezTo>
                <a:cubicBezTo>
                  <a:pt x="0" y="86152"/>
                  <a:pt x="6627" y="92779"/>
                  <a:pt x="13254" y="92779"/>
                </a:cubicBezTo>
                <a:lnTo>
                  <a:pt x="66271" y="92779"/>
                </a:lnTo>
                <a:lnTo>
                  <a:pt x="66271" y="145796"/>
                </a:lnTo>
                <a:cubicBezTo>
                  <a:pt x="66271" y="152423"/>
                  <a:pt x="72898" y="159050"/>
                  <a:pt x="79525" y="159050"/>
                </a:cubicBezTo>
                <a:cubicBezTo>
                  <a:pt x="86152" y="159050"/>
                  <a:pt x="92779" y="152423"/>
                  <a:pt x="92779" y="145796"/>
                </a:cubicBezTo>
                <a:lnTo>
                  <a:pt x="92779" y="92779"/>
                </a:lnTo>
                <a:lnTo>
                  <a:pt x="145796" y="92779"/>
                </a:lnTo>
                <a:cubicBezTo>
                  <a:pt x="152423" y="92779"/>
                  <a:pt x="159050" y="86152"/>
                  <a:pt x="159050" y="79525"/>
                </a:cubicBezTo>
                <a:cubicBezTo>
                  <a:pt x="159050" y="72898"/>
                  <a:pt x="152423" y="66271"/>
                  <a:pt x="145796" y="66271"/>
                </a:cubicBezTo>
                <a:close/>
              </a:path>
            </a:pathLst>
          </a:custGeom>
          <a:solidFill>
            <a:schemeClr val="bg1"/>
          </a:solidFill>
          <a:ln w="51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77" name="任意多边形: 形状 76">
            <a:extLst>
              <a:ext uri="{FF2B5EF4-FFF2-40B4-BE49-F238E27FC236}">
                <a16:creationId xmlns="" xmlns:a16="http://schemas.microsoft.com/office/drawing/2014/main" id="{3C16C66C-25B6-4ABE-98C4-3A2A4F35ED0E}"/>
              </a:ext>
            </a:extLst>
          </p:cNvPr>
          <p:cNvSpPr/>
          <p:nvPr/>
        </p:nvSpPr>
        <p:spPr>
          <a:xfrm>
            <a:off x="986268" y="4607029"/>
            <a:ext cx="323292" cy="287371"/>
          </a:xfrm>
          <a:custGeom>
            <a:avLst/>
            <a:gdLst>
              <a:gd name="connsiteX0" fmla="*/ 462570 w 477149"/>
              <a:gd name="connsiteY0" fmla="*/ 79525 h 424132"/>
              <a:gd name="connsiteX1" fmla="*/ 367140 w 477149"/>
              <a:gd name="connsiteY1" fmla="*/ 79525 h 424132"/>
              <a:gd name="connsiteX2" fmla="*/ 359187 w 477149"/>
              <a:gd name="connsiteY2" fmla="*/ 11929 h 424132"/>
              <a:gd name="connsiteX3" fmla="*/ 345933 w 477149"/>
              <a:gd name="connsiteY3" fmla="*/ 0 h 424132"/>
              <a:gd name="connsiteX4" fmla="*/ 129891 w 477149"/>
              <a:gd name="connsiteY4" fmla="*/ 0 h 424132"/>
              <a:gd name="connsiteX5" fmla="*/ 116637 w 477149"/>
              <a:gd name="connsiteY5" fmla="*/ 11929 h 424132"/>
              <a:gd name="connsiteX6" fmla="*/ 108684 w 477149"/>
              <a:gd name="connsiteY6" fmla="*/ 79525 h 424132"/>
              <a:gd name="connsiteX7" fmla="*/ 13254 w 477149"/>
              <a:gd name="connsiteY7" fmla="*/ 79525 h 424132"/>
              <a:gd name="connsiteX8" fmla="*/ 0 w 477149"/>
              <a:gd name="connsiteY8" fmla="*/ 92779 h 424132"/>
              <a:gd name="connsiteX9" fmla="*/ 0 w 477149"/>
              <a:gd name="connsiteY9" fmla="*/ 410879 h 424132"/>
              <a:gd name="connsiteX10" fmla="*/ 13254 w 477149"/>
              <a:gd name="connsiteY10" fmla="*/ 424133 h 424132"/>
              <a:gd name="connsiteX11" fmla="*/ 463895 w 477149"/>
              <a:gd name="connsiteY11" fmla="*/ 424133 h 424132"/>
              <a:gd name="connsiteX12" fmla="*/ 477149 w 477149"/>
              <a:gd name="connsiteY12" fmla="*/ 410879 h 424132"/>
              <a:gd name="connsiteX13" fmla="*/ 477149 w 477149"/>
              <a:gd name="connsiteY13" fmla="*/ 92779 h 424132"/>
              <a:gd name="connsiteX14" fmla="*/ 462570 w 477149"/>
              <a:gd name="connsiteY14" fmla="*/ 79525 h 424132"/>
              <a:gd name="connsiteX15" fmla="*/ 141819 w 477149"/>
              <a:gd name="connsiteY15" fmla="*/ 26508 h 424132"/>
              <a:gd name="connsiteX16" fmla="*/ 334005 w 477149"/>
              <a:gd name="connsiteY16" fmla="*/ 26508 h 424132"/>
              <a:gd name="connsiteX17" fmla="*/ 340632 w 477149"/>
              <a:gd name="connsiteY17" fmla="*/ 79525 h 424132"/>
              <a:gd name="connsiteX18" fmla="*/ 135192 w 477149"/>
              <a:gd name="connsiteY18" fmla="*/ 79525 h 424132"/>
              <a:gd name="connsiteX19" fmla="*/ 141819 w 477149"/>
              <a:gd name="connsiteY19" fmla="*/ 26508 h 424132"/>
              <a:gd name="connsiteX20" fmla="*/ 25183 w 477149"/>
              <a:gd name="connsiteY20" fmla="*/ 106033 h 424132"/>
              <a:gd name="connsiteX21" fmla="*/ 449316 w 477149"/>
              <a:gd name="connsiteY21" fmla="*/ 106033 h 424132"/>
              <a:gd name="connsiteX22" fmla="*/ 449316 w 477149"/>
              <a:gd name="connsiteY22" fmla="*/ 159050 h 424132"/>
              <a:gd name="connsiteX23" fmla="*/ 383045 w 477149"/>
              <a:gd name="connsiteY23" fmla="*/ 159050 h 424132"/>
              <a:gd name="connsiteX24" fmla="*/ 383045 w 477149"/>
              <a:gd name="connsiteY24" fmla="*/ 145796 h 424132"/>
              <a:gd name="connsiteX25" fmla="*/ 369791 w 477149"/>
              <a:gd name="connsiteY25" fmla="*/ 132542 h 424132"/>
              <a:gd name="connsiteX26" fmla="*/ 356537 w 477149"/>
              <a:gd name="connsiteY26" fmla="*/ 145796 h 424132"/>
              <a:gd name="connsiteX27" fmla="*/ 356537 w 477149"/>
              <a:gd name="connsiteY27" fmla="*/ 159050 h 424132"/>
              <a:gd name="connsiteX28" fmla="*/ 117962 w 477149"/>
              <a:gd name="connsiteY28" fmla="*/ 159050 h 424132"/>
              <a:gd name="connsiteX29" fmla="*/ 117962 w 477149"/>
              <a:gd name="connsiteY29" fmla="*/ 145796 h 424132"/>
              <a:gd name="connsiteX30" fmla="*/ 104708 w 477149"/>
              <a:gd name="connsiteY30" fmla="*/ 132542 h 424132"/>
              <a:gd name="connsiteX31" fmla="*/ 91454 w 477149"/>
              <a:gd name="connsiteY31" fmla="*/ 145796 h 424132"/>
              <a:gd name="connsiteX32" fmla="*/ 91454 w 477149"/>
              <a:gd name="connsiteY32" fmla="*/ 159050 h 424132"/>
              <a:gd name="connsiteX33" fmla="*/ 25183 w 477149"/>
              <a:gd name="connsiteY33" fmla="*/ 159050 h 424132"/>
              <a:gd name="connsiteX34" fmla="*/ 25183 w 477149"/>
              <a:gd name="connsiteY34" fmla="*/ 106033 h 424132"/>
              <a:gd name="connsiteX35" fmla="*/ 449316 w 477149"/>
              <a:gd name="connsiteY35" fmla="*/ 397625 h 424132"/>
              <a:gd name="connsiteX36" fmla="*/ 25183 w 477149"/>
              <a:gd name="connsiteY36" fmla="*/ 397625 h 424132"/>
              <a:gd name="connsiteX37" fmla="*/ 25183 w 477149"/>
              <a:gd name="connsiteY37" fmla="*/ 185558 h 424132"/>
              <a:gd name="connsiteX38" fmla="*/ 449316 w 477149"/>
              <a:gd name="connsiteY38" fmla="*/ 185558 h 424132"/>
              <a:gd name="connsiteX39" fmla="*/ 449316 w 477149"/>
              <a:gd name="connsiteY39" fmla="*/ 397625 h 4241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477149" h="424132">
                <a:moveTo>
                  <a:pt x="462570" y="79525"/>
                </a:moveTo>
                <a:lnTo>
                  <a:pt x="367140" y="79525"/>
                </a:lnTo>
                <a:lnTo>
                  <a:pt x="359187" y="11929"/>
                </a:lnTo>
                <a:cubicBezTo>
                  <a:pt x="357862" y="5302"/>
                  <a:pt x="352560" y="0"/>
                  <a:pt x="345933" y="0"/>
                </a:cubicBezTo>
                <a:lnTo>
                  <a:pt x="129891" y="0"/>
                </a:lnTo>
                <a:cubicBezTo>
                  <a:pt x="123264" y="0"/>
                  <a:pt x="117962" y="5302"/>
                  <a:pt x="116637" y="11929"/>
                </a:cubicBezTo>
                <a:lnTo>
                  <a:pt x="108684" y="79525"/>
                </a:lnTo>
                <a:lnTo>
                  <a:pt x="13254" y="79525"/>
                </a:lnTo>
                <a:cubicBezTo>
                  <a:pt x="6627" y="79525"/>
                  <a:pt x="0" y="86152"/>
                  <a:pt x="0" y="92779"/>
                </a:cubicBezTo>
                <a:lnTo>
                  <a:pt x="0" y="410879"/>
                </a:lnTo>
                <a:cubicBezTo>
                  <a:pt x="0" y="417506"/>
                  <a:pt x="6627" y="424133"/>
                  <a:pt x="13254" y="424133"/>
                </a:cubicBezTo>
                <a:lnTo>
                  <a:pt x="463895" y="424133"/>
                </a:lnTo>
                <a:cubicBezTo>
                  <a:pt x="470522" y="424133"/>
                  <a:pt x="477149" y="417506"/>
                  <a:pt x="477149" y="410879"/>
                </a:cubicBezTo>
                <a:lnTo>
                  <a:pt x="477149" y="92779"/>
                </a:lnTo>
                <a:cubicBezTo>
                  <a:pt x="475824" y="86152"/>
                  <a:pt x="469197" y="79525"/>
                  <a:pt x="462570" y="79525"/>
                </a:cubicBezTo>
                <a:close/>
                <a:moveTo>
                  <a:pt x="141819" y="26508"/>
                </a:moveTo>
                <a:lnTo>
                  <a:pt x="334005" y="26508"/>
                </a:lnTo>
                <a:lnTo>
                  <a:pt x="340632" y="79525"/>
                </a:lnTo>
                <a:lnTo>
                  <a:pt x="135192" y="79525"/>
                </a:lnTo>
                <a:lnTo>
                  <a:pt x="141819" y="26508"/>
                </a:lnTo>
                <a:close/>
                <a:moveTo>
                  <a:pt x="25183" y="106033"/>
                </a:moveTo>
                <a:lnTo>
                  <a:pt x="449316" y="106033"/>
                </a:lnTo>
                <a:lnTo>
                  <a:pt x="449316" y="159050"/>
                </a:lnTo>
                <a:lnTo>
                  <a:pt x="383045" y="159050"/>
                </a:lnTo>
                <a:lnTo>
                  <a:pt x="383045" y="145796"/>
                </a:lnTo>
                <a:cubicBezTo>
                  <a:pt x="383045" y="139169"/>
                  <a:pt x="376418" y="132542"/>
                  <a:pt x="369791" y="132542"/>
                </a:cubicBezTo>
                <a:cubicBezTo>
                  <a:pt x="363164" y="132542"/>
                  <a:pt x="356537" y="139169"/>
                  <a:pt x="356537" y="145796"/>
                </a:cubicBezTo>
                <a:lnTo>
                  <a:pt x="356537" y="159050"/>
                </a:lnTo>
                <a:lnTo>
                  <a:pt x="117962" y="159050"/>
                </a:lnTo>
                <a:lnTo>
                  <a:pt x="117962" y="145796"/>
                </a:lnTo>
                <a:cubicBezTo>
                  <a:pt x="117962" y="139169"/>
                  <a:pt x="111335" y="132542"/>
                  <a:pt x="104708" y="132542"/>
                </a:cubicBezTo>
                <a:cubicBezTo>
                  <a:pt x="98081" y="132542"/>
                  <a:pt x="91454" y="139169"/>
                  <a:pt x="91454" y="145796"/>
                </a:cubicBezTo>
                <a:lnTo>
                  <a:pt x="91454" y="159050"/>
                </a:lnTo>
                <a:lnTo>
                  <a:pt x="25183" y="159050"/>
                </a:lnTo>
                <a:lnTo>
                  <a:pt x="25183" y="106033"/>
                </a:lnTo>
                <a:close/>
                <a:moveTo>
                  <a:pt x="449316" y="397625"/>
                </a:moveTo>
                <a:lnTo>
                  <a:pt x="25183" y="397625"/>
                </a:lnTo>
                <a:lnTo>
                  <a:pt x="25183" y="185558"/>
                </a:lnTo>
                <a:lnTo>
                  <a:pt x="449316" y="185558"/>
                </a:lnTo>
                <a:lnTo>
                  <a:pt x="449316" y="397625"/>
                </a:lnTo>
                <a:close/>
              </a:path>
            </a:pathLst>
          </a:custGeom>
          <a:solidFill>
            <a:schemeClr val="bg1"/>
          </a:solidFill>
          <a:ln w="51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80" name="图形 78">
            <a:extLst>
              <a:ext uri="{FF2B5EF4-FFF2-40B4-BE49-F238E27FC236}">
                <a16:creationId xmlns="" xmlns:a16="http://schemas.microsoft.com/office/drawing/2014/main" id="{EF415683-8351-4889-8BCE-9FDE951C86CD}"/>
              </a:ext>
            </a:extLst>
          </p:cNvPr>
          <p:cNvGrpSpPr/>
          <p:nvPr/>
        </p:nvGrpSpPr>
        <p:grpSpPr>
          <a:xfrm>
            <a:off x="8032769" y="2745063"/>
            <a:ext cx="359214" cy="359214"/>
            <a:chOff x="7947293" y="2135712"/>
            <a:chExt cx="530166" cy="530166"/>
          </a:xfrm>
          <a:solidFill>
            <a:schemeClr val="bg1"/>
          </a:solidFill>
        </p:grpSpPr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F037F513-1C25-4953-9CF3-8B8448873605}"/>
                </a:ext>
              </a:extLst>
            </p:cNvPr>
            <p:cNvSpPr/>
            <p:nvPr/>
          </p:nvSpPr>
          <p:spPr>
            <a:xfrm>
              <a:off x="7975126" y="2203308"/>
              <a:ext cx="477149" cy="394973"/>
            </a:xfrm>
            <a:custGeom>
              <a:avLst/>
              <a:gdLst>
                <a:gd name="connsiteX0" fmla="*/ 278337 w 477149"/>
                <a:gd name="connsiteY0" fmla="*/ 0 h 394973"/>
                <a:gd name="connsiteX1" fmla="*/ 136518 w 477149"/>
                <a:gd name="connsiteY1" fmla="*/ 60969 h 394973"/>
                <a:gd name="connsiteX2" fmla="*/ 136518 w 477149"/>
                <a:gd name="connsiteY2" fmla="*/ 79525 h 394973"/>
                <a:gd name="connsiteX3" fmla="*/ 155074 w 477149"/>
                <a:gd name="connsiteY3" fmla="*/ 79525 h 394973"/>
                <a:gd name="connsiteX4" fmla="*/ 278337 w 477149"/>
                <a:gd name="connsiteY4" fmla="*/ 26508 h 394973"/>
                <a:gd name="connsiteX5" fmla="*/ 449316 w 477149"/>
                <a:gd name="connsiteY5" fmla="*/ 197487 h 394973"/>
                <a:gd name="connsiteX6" fmla="*/ 278337 w 477149"/>
                <a:gd name="connsiteY6" fmla="*/ 368465 h 394973"/>
                <a:gd name="connsiteX7" fmla="*/ 169653 w 477149"/>
                <a:gd name="connsiteY7" fmla="*/ 328703 h 394973"/>
                <a:gd name="connsiteX8" fmla="*/ 278337 w 477149"/>
                <a:gd name="connsiteY8" fmla="*/ 328703 h 394973"/>
                <a:gd name="connsiteX9" fmla="*/ 410879 w 477149"/>
                <a:gd name="connsiteY9" fmla="*/ 196161 h 394973"/>
                <a:gd name="connsiteX10" fmla="*/ 278337 w 477149"/>
                <a:gd name="connsiteY10" fmla="*/ 63620 h 394973"/>
                <a:gd name="connsiteX11" fmla="*/ 265083 w 477149"/>
                <a:gd name="connsiteY11" fmla="*/ 76874 h 394973"/>
                <a:gd name="connsiteX12" fmla="*/ 278337 w 477149"/>
                <a:gd name="connsiteY12" fmla="*/ 90128 h 394973"/>
                <a:gd name="connsiteX13" fmla="*/ 384370 w 477149"/>
                <a:gd name="connsiteY13" fmla="*/ 196161 h 394973"/>
                <a:gd name="connsiteX14" fmla="*/ 278337 w 477149"/>
                <a:gd name="connsiteY14" fmla="*/ 302195 h 394973"/>
                <a:gd name="connsiteX15" fmla="*/ 13254 w 477149"/>
                <a:gd name="connsiteY15" fmla="*/ 302195 h 394973"/>
                <a:gd name="connsiteX16" fmla="*/ 0 w 477149"/>
                <a:gd name="connsiteY16" fmla="*/ 315449 h 394973"/>
                <a:gd name="connsiteX17" fmla="*/ 13254 w 477149"/>
                <a:gd name="connsiteY17" fmla="*/ 328703 h 394973"/>
                <a:gd name="connsiteX18" fmla="*/ 132542 w 477149"/>
                <a:gd name="connsiteY18" fmla="*/ 328703 h 394973"/>
                <a:gd name="connsiteX19" fmla="*/ 279663 w 477149"/>
                <a:gd name="connsiteY19" fmla="*/ 394974 h 394973"/>
                <a:gd name="connsiteX20" fmla="*/ 477149 w 477149"/>
                <a:gd name="connsiteY20" fmla="*/ 197487 h 394973"/>
                <a:gd name="connsiteX21" fmla="*/ 278337 w 477149"/>
                <a:gd name="connsiteY21" fmla="*/ 0 h 3949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77149" h="394973">
                  <a:moveTo>
                    <a:pt x="278337" y="0"/>
                  </a:moveTo>
                  <a:cubicBezTo>
                    <a:pt x="223995" y="0"/>
                    <a:pt x="173629" y="21207"/>
                    <a:pt x="136518" y="60969"/>
                  </a:cubicBezTo>
                  <a:cubicBezTo>
                    <a:pt x="131216" y="66271"/>
                    <a:pt x="131216" y="74223"/>
                    <a:pt x="136518" y="79525"/>
                  </a:cubicBezTo>
                  <a:cubicBezTo>
                    <a:pt x="141819" y="84827"/>
                    <a:pt x="149772" y="84827"/>
                    <a:pt x="155074" y="79525"/>
                  </a:cubicBezTo>
                  <a:cubicBezTo>
                    <a:pt x="188209" y="45064"/>
                    <a:pt x="231948" y="26508"/>
                    <a:pt x="278337" y="26508"/>
                  </a:cubicBezTo>
                  <a:cubicBezTo>
                    <a:pt x="372442" y="26508"/>
                    <a:pt x="449316" y="103382"/>
                    <a:pt x="449316" y="197487"/>
                  </a:cubicBezTo>
                  <a:cubicBezTo>
                    <a:pt x="449316" y="291591"/>
                    <a:pt x="372442" y="368465"/>
                    <a:pt x="278337" y="368465"/>
                  </a:cubicBezTo>
                  <a:cubicBezTo>
                    <a:pt x="238575" y="368465"/>
                    <a:pt x="200138" y="353886"/>
                    <a:pt x="169653" y="328703"/>
                  </a:cubicBezTo>
                  <a:lnTo>
                    <a:pt x="278337" y="328703"/>
                  </a:lnTo>
                  <a:cubicBezTo>
                    <a:pt x="351235" y="328703"/>
                    <a:pt x="410879" y="269059"/>
                    <a:pt x="410879" y="196161"/>
                  </a:cubicBezTo>
                  <a:cubicBezTo>
                    <a:pt x="410879" y="123264"/>
                    <a:pt x="351235" y="63620"/>
                    <a:pt x="278337" y="63620"/>
                  </a:cubicBezTo>
                  <a:cubicBezTo>
                    <a:pt x="270385" y="63620"/>
                    <a:pt x="265083" y="68922"/>
                    <a:pt x="265083" y="76874"/>
                  </a:cubicBezTo>
                  <a:cubicBezTo>
                    <a:pt x="265083" y="84827"/>
                    <a:pt x="270385" y="90128"/>
                    <a:pt x="278337" y="90128"/>
                  </a:cubicBezTo>
                  <a:cubicBezTo>
                    <a:pt x="336655" y="90128"/>
                    <a:pt x="384370" y="137843"/>
                    <a:pt x="384370" y="196161"/>
                  </a:cubicBezTo>
                  <a:cubicBezTo>
                    <a:pt x="384370" y="254480"/>
                    <a:pt x="336655" y="302195"/>
                    <a:pt x="278337" y="302195"/>
                  </a:cubicBezTo>
                  <a:lnTo>
                    <a:pt x="13254" y="302195"/>
                  </a:lnTo>
                  <a:cubicBezTo>
                    <a:pt x="6627" y="302195"/>
                    <a:pt x="0" y="307496"/>
                    <a:pt x="0" y="315449"/>
                  </a:cubicBezTo>
                  <a:cubicBezTo>
                    <a:pt x="0" y="322076"/>
                    <a:pt x="6627" y="328703"/>
                    <a:pt x="13254" y="328703"/>
                  </a:cubicBezTo>
                  <a:lnTo>
                    <a:pt x="132542" y="328703"/>
                  </a:lnTo>
                  <a:cubicBezTo>
                    <a:pt x="169653" y="371116"/>
                    <a:pt x="222670" y="394974"/>
                    <a:pt x="279663" y="394974"/>
                  </a:cubicBezTo>
                  <a:cubicBezTo>
                    <a:pt x="388347" y="394974"/>
                    <a:pt x="477149" y="306171"/>
                    <a:pt x="477149" y="197487"/>
                  </a:cubicBezTo>
                  <a:cubicBezTo>
                    <a:pt x="477149" y="88803"/>
                    <a:pt x="387021" y="0"/>
                    <a:pt x="278337" y="0"/>
                  </a:cubicBezTo>
                  <a:close/>
                </a:path>
              </a:pathLst>
            </a:custGeom>
            <a:grpFill/>
            <a:ln w="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232FA87C-E7FC-4883-80B1-7FBB1345CA8E}"/>
                </a:ext>
              </a:extLst>
            </p:cNvPr>
            <p:cNvSpPr/>
            <p:nvPr/>
          </p:nvSpPr>
          <p:spPr>
            <a:xfrm>
              <a:off x="8070556" y="2338500"/>
              <a:ext cx="178931" cy="119287"/>
            </a:xfrm>
            <a:custGeom>
              <a:avLst/>
              <a:gdLst>
                <a:gd name="connsiteX0" fmla="*/ 55667 w 178931"/>
                <a:gd name="connsiteY0" fmla="*/ 119287 h 119287"/>
                <a:gd name="connsiteX1" fmla="*/ 33135 w 178931"/>
                <a:gd name="connsiteY1" fmla="*/ 115311 h 119287"/>
                <a:gd name="connsiteX2" fmla="*/ 15905 w 178931"/>
                <a:gd name="connsiteY2" fmla="*/ 103382 h 119287"/>
                <a:gd name="connsiteX3" fmla="*/ 3976 w 178931"/>
                <a:gd name="connsiteY3" fmla="*/ 84827 h 119287"/>
                <a:gd name="connsiteX4" fmla="*/ 0 w 178931"/>
                <a:gd name="connsiteY4" fmla="*/ 59644 h 119287"/>
                <a:gd name="connsiteX5" fmla="*/ 3976 w 178931"/>
                <a:gd name="connsiteY5" fmla="*/ 34461 h 119287"/>
                <a:gd name="connsiteX6" fmla="*/ 14580 w 178931"/>
                <a:gd name="connsiteY6" fmla="*/ 15905 h 119287"/>
                <a:gd name="connsiteX7" fmla="*/ 30485 w 178931"/>
                <a:gd name="connsiteY7" fmla="*/ 3976 h 119287"/>
                <a:gd name="connsiteX8" fmla="*/ 50366 w 178931"/>
                <a:gd name="connsiteY8" fmla="*/ 0 h 119287"/>
                <a:gd name="connsiteX9" fmla="*/ 64945 w 178931"/>
                <a:gd name="connsiteY9" fmla="*/ 2651 h 119287"/>
                <a:gd name="connsiteX10" fmla="*/ 76874 w 178931"/>
                <a:gd name="connsiteY10" fmla="*/ 7952 h 119287"/>
                <a:gd name="connsiteX11" fmla="*/ 84827 w 178931"/>
                <a:gd name="connsiteY11" fmla="*/ 14580 h 119287"/>
                <a:gd name="connsiteX12" fmla="*/ 87477 w 178931"/>
                <a:gd name="connsiteY12" fmla="*/ 19881 h 119287"/>
                <a:gd name="connsiteX13" fmla="*/ 87477 w 178931"/>
                <a:gd name="connsiteY13" fmla="*/ 23857 h 119287"/>
                <a:gd name="connsiteX14" fmla="*/ 86152 w 178931"/>
                <a:gd name="connsiteY14" fmla="*/ 26508 h 119287"/>
                <a:gd name="connsiteX15" fmla="*/ 84827 w 178931"/>
                <a:gd name="connsiteY15" fmla="*/ 27834 h 119287"/>
                <a:gd name="connsiteX16" fmla="*/ 82176 w 178931"/>
                <a:gd name="connsiteY16" fmla="*/ 29159 h 119287"/>
                <a:gd name="connsiteX17" fmla="*/ 76874 w 178931"/>
                <a:gd name="connsiteY17" fmla="*/ 29159 h 119287"/>
                <a:gd name="connsiteX18" fmla="*/ 70247 w 178931"/>
                <a:gd name="connsiteY18" fmla="*/ 25183 h 119287"/>
                <a:gd name="connsiteX19" fmla="*/ 62295 w 178931"/>
                <a:gd name="connsiteY19" fmla="*/ 21207 h 119287"/>
                <a:gd name="connsiteX20" fmla="*/ 51691 w 178931"/>
                <a:gd name="connsiteY20" fmla="*/ 18556 h 119287"/>
                <a:gd name="connsiteX21" fmla="*/ 38437 w 178931"/>
                <a:gd name="connsiteY21" fmla="*/ 22532 h 119287"/>
                <a:gd name="connsiteX22" fmla="*/ 29159 w 178931"/>
                <a:gd name="connsiteY22" fmla="*/ 31810 h 119287"/>
                <a:gd name="connsiteX23" fmla="*/ 23857 w 178931"/>
                <a:gd name="connsiteY23" fmla="*/ 45064 h 119287"/>
                <a:gd name="connsiteX24" fmla="*/ 21207 w 178931"/>
                <a:gd name="connsiteY24" fmla="*/ 59644 h 119287"/>
                <a:gd name="connsiteX25" fmla="*/ 23857 w 178931"/>
                <a:gd name="connsiteY25" fmla="*/ 74223 h 119287"/>
                <a:gd name="connsiteX26" fmla="*/ 30485 w 178931"/>
                <a:gd name="connsiteY26" fmla="*/ 87477 h 119287"/>
                <a:gd name="connsiteX27" fmla="*/ 41088 w 178931"/>
                <a:gd name="connsiteY27" fmla="*/ 96755 h 119287"/>
                <a:gd name="connsiteX28" fmla="*/ 55667 w 178931"/>
                <a:gd name="connsiteY28" fmla="*/ 99406 h 119287"/>
                <a:gd name="connsiteX29" fmla="*/ 63620 w 178931"/>
                <a:gd name="connsiteY29" fmla="*/ 98081 h 119287"/>
                <a:gd name="connsiteX30" fmla="*/ 68922 w 178931"/>
                <a:gd name="connsiteY30" fmla="*/ 95430 h 119287"/>
                <a:gd name="connsiteX31" fmla="*/ 72898 w 178931"/>
                <a:gd name="connsiteY31" fmla="*/ 92779 h 119287"/>
                <a:gd name="connsiteX32" fmla="*/ 76874 w 178931"/>
                <a:gd name="connsiteY32" fmla="*/ 90128 h 119287"/>
                <a:gd name="connsiteX33" fmla="*/ 84827 w 178931"/>
                <a:gd name="connsiteY33" fmla="*/ 88803 h 119287"/>
                <a:gd name="connsiteX34" fmla="*/ 90128 w 178931"/>
                <a:gd name="connsiteY34" fmla="*/ 92779 h 119287"/>
                <a:gd name="connsiteX35" fmla="*/ 91454 w 178931"/>
                <a:gd name="connsiteY35" fmla="*/ 98081 h 119287"/>
                <a:gd name="connsiteX36" fmla="*/ 88803 w 178931"/>
                <a:gd name="connsiteY36" fmla="*/ 103382 h 119287"/>
                <a:gd name="connsiteX37" fmla="*/ 82176 w 178931"/>
                <a:gd name="connsiteY37" fmla="*/ 110009 h 119287"/>
                <a:gd name="connsiteX38" fmla="*/ 71572 w 178931"/>
                <a:gd name="connsiteY38" fmla="*/ 115311 h 119287"/>
                <a:gd name="connsiteX39" fmla="*/ 55667 w 178931"/>
                <a:gd name="connsiteY39" fmla="*/ 119287 h 119287"/>
                <a:gd name="connsiteX40" fmla="*/ 151097 w 178931"/>
                <a:gd name="connsiteY40" fmla="*/ 23857 h 119287"/>
                <a:gd name="connsiteX41" fmla="*/ 151097 w 178931"/>
                <a:gd name="connsiteY41" fmla="*/ 110009 h 119287"/>
                <a:gd name="connsiteX42" fmla="*/ 148446 w 178931"/>
                <a:gd name="connsiteY42" fmla="*/ 115311 h 119287"/>
                <a:gd name="connsiteX43" fmla="*/ 140494 w 178931"/>
                <a:gd name="connsiteY43" fmla="*/ 117962 h 119287"/>
                <a:gd name="connsiteX44" fmla="*/ 132541 w 178931"/>
                <a:gd name="connsiteY44" fmla="*/ 115311 h 119287"/>
                <a:gd name="connsiteX45" fmla="*/ 129891 w 178931"/>
                <a:gd name="connsiteY45" fmla="*/ 110009 h 119287"/>
                <a:gd name="connsiteX46" fmla="*/ 129891 w 178931"/>
                <a:gd name="connsiteY46" fmla="*/ 23857 h 119287"/>
                <a:gd name="connsiteX47" fmla="*/ 110009 w 178931"/>
                <a:gd name="connsiteY47" fmla="*/ 23857 h 119287"/>
                <a:gd name="connsiteX48" fmla="*/ 104708 w 178931"/>
                <a:gd name="connsiteY48" fmla="*/ 21207 h 119287"/>
                <a:gd name="connsiteX49" fmla="*/ 102057 w 178931"/>
                <a:gd name="connsiteY49" fmla="*/ 14580 h 119287"/>
                <a:gd name="connsiteX50" fmla="*/ 104708 w 178931"/>
                <a:gd name="connsiteY50" fmla="*/ 7952 h 119287"/>
                <a:gd name="connsiteX51" fmla="*/ 110009 w 178931"/>
                <a:gd name="connsiteY51" fmla="*/ 5302 h 119287"/>
                <a:gd name="connsiteX52" fmla="*/ 170979 w 178931"/>
                <a:gd name="connsiteY52" fmla="*/ 5302 h 119287"/>
                <a:gd name="connsiteX53" fmla="*/ 176280 w 178931"/>
                <a:gd name="connsiteY53" fmla="*/ 7952 h 119287"/>
                <a:gd name="connsiteX54" fmla="*/ 178931 w 178931"/>
                <a:gd name="connsiteY54" fmla="*/ 14580 h 119287"/>
                <a:gd name="connsiteX55" fmla="*/ 176280 w 178931"/>
                <a:gd name="connsiteY55" fmla="*/ 21207 h 119287"/>
                <a:gd name="connsiteX56" fmla="*/ 170979 w 178931"/>
                <a:gd name="connsiteY56" fmla="*/ 23857 h 119287"/>
                <a:gd name="connsiteX57" fmla="*/ 151097 w 178931"/>
                <a:gd name="connsiteY57" fmla="*/ 23857 h 119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</a:cxnLst>
              <a:rect l="l" t="t" r="r" b="b"/>
              <a:pathLst>
                <a:path w="178931" h="119287">
                  <a:moveTo>
                    <a:pt x="55667" y="119287"/>
                  </a:moveTo>
                  <a:cubicBezTo>
                    <a:pt x="47715" y="119287"/>
                    <a:pt x="39762" y="117962"/>
                    <a:pt x="33135" y="115311"/>
                  </a:cubicBezTo>
                  <a:cubicBezTo>
                    <a:pt x="26508" y="112660"/>
                    <a:pt x="19881" y="108684"/>
                    <a:pt x="15905" y="103382"/>
                  </a:cubicBezTo>
                  <a:cubicBezTo>
                    <a:pt x="10603" y="98081"/>
                    <a:pt x="6627" y="92779"/>
                    <a:pt x="3976" y="84827"/>
                  </a:cubicBezTo>
                  <a:cubicBezTo>
                    <a:pt x="1325" y="76874"/>
                    <a:pt x="0" y="68922"/>
                    <a:pt x="0" y="59644"/>
                  </a:cubicBezTo>
                  <a:cubicBezTo>
                    <a:pt x="0" y="50366"/>
                    <a:pt x="1325" y="42413"/>
                    <a:pt x="3976" y="34461"/>
                  </a:cubicBezTo>
                  <a:cubicBezTo>
                    <a:pt x="6627" y="27834"/>
                    <a:pt x="10603" y="21207"/>
                    <a:pt x="14580" y="15905"/>
                  </a:cubicBezTo>
                  <a:cubicBezTo>
                    <a:pt x="18556" y="10603"/>
                    <a:pt x="25183" y="6627"/>
                    <a:pt x="30485" y="3976"/>
                  </a:cubicBezTo>
                  <a:cubicBezTo>
                    <a:pt x="37112" y="1325"/>
                    <a:pt x="43739" y="0"/>
                    <a:pt x="50366" y="0"/>
                  </a:cubicBezTo>
                  <a:cubicBezTo>
                    <a:pt x="55667" y="0"/>
                    <a:pt x="60969" y="1325"/>
                    <a:pt x="64945" y="2651"/>
                  </a:cubicBezTo>
                  <a:cubicBezTo>
                    <a:pt x="68922" y="3976"/>
                    <a:pt x="72898" y="5302"/>
                    <a:pt x="76874" y="7952"/>
                  </a:cubicBezTo>
                  <a:cubicBezTo>
                    <a:pt x="79525" y="9278"/>
                    <a:pt x="82176" y="11929"/>
                    <a:pt x="84827" y="14580"/>
                  </a:cubicBezTo>
                  <a:cubicBezTo>
                    <a:pt x="86152" y="17230"/>
                    <a:pt x="87477" y="18556"/>
                    <a:pt x="87477" y="19881"/>
                  </a:cubicBezTo>
                  <a:lnTo>
                    <a:pt x="87477" y="23857"/>
                  </a:lnTo>
                  <a:cubicBezTo>
                    <a:pt x="87477" y="25183"/>
                    <a:pt x="86152" y="25183"/>
                    <a:pt x="86152" y="26508"/>
                  </a:cubicBezTo>
                  <a:lnTo>
                    <a:pt x="84827" y="27834"/>
                  </a:lnTo>
                  <a:cubicBezTo>
                    <a:pt x="84827" y="27834"/>
                    <a:pt x="83501" y="29159"/>
                    <a:pt x="82176" y="29159"/>
                  </a:cubicBezTo>
                  <a:cubicBezTo>
                    <a:pt x="80850" y="30485"/>
                    <a:pt x="78199" y="30485"/>
                    <a:pt x="76874" y="29159"/>
                  </a:cubicBezTo>
                  <a:cubicBezTo>
                    <a:pt x="75549" y="27834"/>
                    <a:pt x="72898" y="26508"/>
                    <a:pt x="70247" y="25183"/>
                  </a:cubicBezTo>
                  <a:lnTo>
                    <a:pt x="62295" y="21207"/>
                  </a:lnTo>
                  <a:cubicBezTo>
                    <a:pt x="59644" y="19881"/>
                    <a:pt x="55667" y="18556"/>
                    <a:pt x="51691" y="18556"/>
                  </a:cubicBezTo>
                  <a:cubicBezTo>
                    <a:pt x="46390" y="18556"/>
                    <a:pt x="42413" y="19881"/>
                    <a:pt x="38437" y="22532"/>
                  </a:cubicBezTo>
                  <a:cubicBezTo>
                    <a:pt x="34461" y="25183"/>
                    <a:pt x="31810" y="27834"/>
                    <a:pt x="29159" y="31810"/>
                  </a:cubicBezTo>
                  <a:cubicBezTo>
                    <a:pt x="26508" y="35786"/>
                    <a:pt x="25183" y="39762"/>
                    <a:pt x="23857" y="45064"/>
                  </a:cubicBezTo>
                  <a:cubicBezTo>
                    <a:pt x="22532" y="50366"/>
                    <a:pt x="21207" y="54342"/>
                    <a:pt x="21207" y="59644"/>
                  </a:cubicBezTo>
                  <a:cubicBezTo>
                    <a:pt x="21207" y="64945"/>
                    <a:pt x="22532" y="70247"/>
                    <a:pt x="23857" y="74223"/>
                  </a:cubicBezTo>
                  <a:cubicBezTo>
                    <a:pt x="25183" y="79525"/>
                    <a:pt x="27834" y="83501"/>
                    <a:pt x="30485" y="87477"/>
                  </a:cubicBezTo>
                  <a:cubicBezTo>
                    <a:pt x="33135" y="91454"/>
                    <a:pt x="37112" y="94104"/>
                    <a:pt x="41088" y="96755"/>
                  </a:cubicBezTo>
                  <a:cubicBezTo>
                    <a:pt x="45064" y="99406"/>
                    <a:pt x="50366" y="100732"/>
                    <a:pt x="55667" y="99406"/>
                  </a:cubicBezTo>
                  <a:cubicBezTo>
                    <a:pt x="58318" y="99406"/>
                    <a:pt x="60969" y="99406"/>
                    <a:pt x="63620" y="98081"/>
                  </a:cubicBezTo>
                  <a:cubicBezTo>
                    <a:pt x="66271" y="96755"/>
                    <a:pt x="67596" y="96755"/>
                    <a:pt x="68922" y="95430"/>
                  </a:cubicBezTo>
                  <a:cubicBezTo>
                    <a:pt x="70247" y="94104"/>
                    <a:pt x="71572" y="94104"/>
                    <a:pt x="72898" y="92779"/>
                  </a:cubicBezTo>
                  <a:cubicBezTo>
                    <a:pt x="74223" y="91454"/>
                    <a:pt x="75549" y="90128"/>
                    <a:pt x="76874" y="90128"/>
                  </a:cubicBezTo>
                  <a:cubicBezTo>
                    <a:pt x="79525" y="88803"/>
                    <a:pt x="82176" y="87477"/>
                    <a:pt x="84827" y="88803"/>
                  </a:cubicBezTo>
                  <a:cubicBezTo>
                    <a:pt x="87477" y="90128"/>
                    <a:pt x="88803" y="91454"/>
                    <a:pt x="90128" y="92779"/>
                  </a:cubicBezTo>
                  <a:cubicBezTo>
                    <a:pt x="91454" y="94104"/>
                    <a:pt x="91454" y="96755"/>
                    <a:pt x="91454" y="98081"/>
                  </a:cubicBezTo>
                  <a:cubicBezTo>
                    <a:pt x="91454" y="99406"/>
                    <a:pt x="90128" y="100732"/>
                    <a:pt x="88803" y="103382"/>
                  </a:cubicBezTo>
                  <a:cubicBezTo>
                    <a:pt x="87477" y="106033"/>
                    <a:pt x="84827" y="107359"/>
                    <a:pt x="82176" y="110009"/>
                  </a:cubicBezTo>
                  <a:cubicBezTo>
                    <a:pt x="79525" y="112660"/>
                    <a:pt x="75549" y="113986"/>
                    <a:pt x="71572" y="115311"/>
                  </a:cubicBezTo>
                  <a:cubicBezTo>
                    <a:pt x="66271" y="117962"/>
                    <a:pt x="60969" y="119287"/>
                    <a:pt x="55667" y="119287"/>
                  </a:cubicBezTo>
                  <a:close/>
                  <a:moveTo>
                    <a:pt x="151097" y="23857"/>
                  </a:moveTo>
                  <a:lnTo>
                    <a:pt x="151097" y="110009"/>
                  </a:lnTo>
                  <a:cubicBezTo>
                    <a:pt x="151097" y="112660"/>
                    <a:pt x="149772" y="113986"/>
                    <a:pt x="148446" y="115311"/>
                  </a:cubicBezTo>
                  <a:cubicBezTo>
                    <a:pt x="147121" y="116637"/>
                    <a:pt x="144470" y="117962"/>
                    <a:pt x="140494" y="117962"/>
                  </a:cubicBezTo>
                  <a:cubicBezTo>
                    <a:pt x="136518" y="117962"/>
                    <a:pt x="133867" y="116637"/>
                    <a:pt x="132541" y="115311"/>
                  </a:cubicBezTo>
                  <a:cubicBezTo>
                    <a:pt x="131216" y="113986"/>
                    <a:pt x="129891" y="111335"/>
                    <a:pt x="129891" y="110009"/>
                  </a:cubicBezTo>
                  <a:lnTo>
                    <a:pt x="129891" y="23857"/>
                  </a:lnTo>
                  <a:lnTo>
                    <a:pt x="110009" y="23857"/>
                  </a:lnTo>
                  <a:cubicBezTo>
                    <a:pt x="108684" y="23857"/>
                    <a:pt x="106033" y="22532"/>
                    <a:pt x="104708" y="21207"/>
                  </a:cubicBezTo>
                  <a:cubicBezTo>
                    <a:pt x="103382" y="19881"/>
                    <a:pt x="102057" y="17230"/>
                    <a:pt x="102057" y="14580"/>
                  </a:cubicBezTo>
                  <a:cubicBezTo>
                    <a:pt x="102057" y="11929"/>
                    <a:pt x="103382" y="9278"/>
                    <a:pt x="104708" y="7952"/>
                  </a:cubicBezTo>
                  <a:cubicBezTo>
                    <a:pt x="106033" y="6627"/>
                    <a:pt x="108684" y="5302"/>
                    <a:pt x="110009" y="5302"/>
                  </a:cubicBezTo>
                  <a:lnTo>
                    <a:pt x="170979" y="5302"/>
                  </a:lnTo>
                  <a:cubicBezTo>
                    <a:pt x="173629" y="5302"/>
                    <a:pt x="174955" y="6627"/>
                    <a:pt x="176280" y="7952"/>
                  </a:cubicBezTo>
                  <a:cubicBezTo>
                    <a:pt x="177606" y="9278"/>
                    <a:pt x="178931" y="11929"/>
                    <a:pt x="178931" y="14580"/>
                  </a:cubicBezTo>
                  <a:cubicBezTo>
                    <a:pt x="178931" y="18556"/>
                    <a:pt x="177606" y="19881"/>
                    <a:pt x="176280" y="21207"/>
                  </a:cubicBezTo>
                  <a:cubicBezTo>
                    <a:pt x="174955" y="22532"/>
                    <a:pt x="172304" y="23857"/>
                    <a:pt x="170979" y="23857"/>
                  </a:cubicBezTo>
                  <a:lnTo>
                    <a:pt x="151097" y="23857"/>
                  </a:lnTo>
                  <a:close/>
                </a:path>
              </a:pathLst>
            </a:custGeom>
            <a:grpFill/>
            <a:ln w="51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86" name="任意多边形: 形状 85">
            <a:extLst>
              <a:ext uri="{FF2B5EF4-FFF2-40B4-BE49-F238E27FC236}">
                <a16:creationId xmlns="" xmlns:a16="http://schemas.microsoft.com/office/drawing/2014/main" id="{FC538C11-BAC2-45BF-8D6C-72CC133EB931}"/>
              </a:ext>
            </a:extLst>
          </p:cNvPr>
          <p:cNvSpPr/>
          <p:nvPr/>
        </p:nvSpPr>
        <p:spPr>
          <a:xfrm>
            <a:off x="8059710" y="4598946"/>
            <a:ext cx="305229" cy="304433"/>
          </a:xfrm>
          <a:custGeom>
            <a:avLst/>
            <a:gdLst>
              <a:gd name="connsiteX0" fmla="*/ 446665 w 450489"/>
              <a:gd name="connsiteY0" fmla="*/ 265083 h 449315"/>
              <a:gd name="connsiteX1" fmla="*/ 247853 w 450489"/>
              <a:gd name="connsiteY1" fmla="*/ 202789 h 449315"/>
              <a:gd name="connsiteX2" fmla="*/ 184233 w 450489"/>
              <a:gd name="connsiteY2" fmla="*/ 3976 h 449315"/>
              <a:gd name="connsiteX3" fmla="*/ 165677 w 450489"/>
              <a:gd name="connsiteY3" fmla="*/ 3976 h 449315"/>
              <a:gd name="connsiteX4" fmla="*/ 165677 w 450489"/>
              <a:gd name="connsiteY4" fmla="*/ 22532 h 449315"/>
              <a:gd name="connsiteX5" fmla="*/ 214717 w 450489"/>
              <a:gd name="connsiteY5" fmla="*/ 214717 h 449315"/>
              <a:gd name="connsiteX6" fmla="*/ 22532 w 450489"/>
              <a:gd name="connsiteY6" fmla="*/ 165677 h 449315"/>
              <a:gd name="connsiteX7" fmla="*/ 3976 w 450489"/>
              <a:gd name="connsiteY7" fmla="*/ 165677 h 449315"/>
              <a:gd name="connsiteX8" fmla="*/ 3976 w 450489"/>
              <a:gd name="connsiteY8" fmla="*/ 184233 h 449315"/>
              <a:gd name="connsiteX9" fmla="*/ 151097 w 450489"/>
              <a:gd name="connsiteY9" fmla="*/ 254480 h 449315"/>
              <a:gd name="connsiteX10" fmla="*/ 202789 w 450489"/>
              <a:gd name="connsiteY10" fmla="*/ 246527 h 449315"/>
              <a:gd name="connsiteX11" fmla="*/ 265083 w 450489"/>
              <a:gd name="connsiteY11" fmla="*/ 445339 h 449315"/>
              <a:gd name="connsiteX12" fmla="*/ 274361 w 450489"/>
              <a:gd name="connsiteY12" fmla="*/ 449316 h 449315"/>
              <a:gd name="connsiteX13" fmla="*/ 283639 w 450489"/>
              <a:gd name="connsiteY13" fmla="*/ 445339 h 449315"/>
              <a:gd name="connsiteX14" fmla="*/ 283639 w 450489"/>
              <a:gd name="connsiteY14" fmla="*/ 426784 h 449315"/>
              <a:gd name="connsiteX15" fmla="*/ 234598 w 450489"/>
              <a:gd name="connsiteY15" fmla="*/ 234598 h 449315"/>
              <a:gd name="connsiteX16" fmla="*/ 426784 w 450489"/>
              <a:gd name="connsiteY16" fmla="*/ 283639 h 449315"/>
              <a:gd name="connsiteX17" fmla="*/ 436062 w 450489"/>
              <a:gd name="connsiteY17" fmla="*/ 287615 h 449315"/>
              <a:gd name="connsiteX18" fmla="*/ 445339 w 450489"/>
              <a:gd name="connsiteY18" fmla="*/ 283639 h 449315"/>
              <a:gd name="connsiteX19" fmla="*/ 446665 w 450489"/>
              <a:gd name="connsiteY19" fmla="*/ 265083 h 4493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50489" h="449315">
                <a:moveTo>
                  <a:pt x="446665" y="265083"/>
                </a:moveTo>
                <a:cubicBezTo>
                  <a:pt x="383045" y="202789"/>
                  <a:pt x="318100" y="181582"/>
                  <a:pt x="247853" y="202789"/>
                </a:cubicBezTo>
                <a:cubicBezTo>
                  <a:pt x="269059" y="132541"/>
                  <a:pt x="247853" y="67596"/>
                  <a:pt x="184233" y="3976"/>
                </a:cubicBezTo>
                <a:cubicBezTo>
                  <a:pt x="178931" y="-1325"/>
                  <a:pt x="170979" y="-1325"/>
                  <a:pt x="165677" y="3976"/>
                </a:cubicBezTo>
                <a:cubicBezTo>
                  <a:pt x="160375" y="9278"/>
                  <a:pt x="160375" y="17230"/>
                  <a:pt x="165677" y="22532"/>
                </a:cubicBezTo>
                <a:cubicBezTo>
                  <a:pt x="227971" y="84827"/>
                  <a:pt x="243876" y="145796"/>
                  <a:pt x="214717" y="214717"/>
                </a:cubicBezTo>
                <a:cubicBezTo>
                  <a:pt x="145796" y="242551"/>
                  <a:pt x="84827" y="227971"/>
                  <a:pt x="22532" y="165677"/>
                </a:cubicBezTo>
                <a:cubicBezTo>
                  <a:pt x="17230" y="160375"/>
                  <a:pt x="9278" y="160375"/>
                  <a:pt x="3976" y="165677"/>
                </a:cubicBezTo>
                <a:cubicBezTo>
                  <a:pt x="-1325" y="170979"/>
                  <a:pt x="-1325" y="178931"/>
                  <a:pt x="3976" y="184233"/>
                </a:cubicBezTo>
                <a:cubicBezTo>
                  <a:pt x="51691" y="231948"/>
                  <a:pt x="99406" y="254480"/>
                  <a:pt x="151097" y="254480"/>
                </a:cubicBezTo>
                <a:cubicBezTo>
                  <a:pt x="168328" y="254480"/>
                  <a:pt x="185558" y="251829"/>
                  <a:pt x="202789" y="246527"/>
                </a:cubicBezTo>
                <a:cubicBezTo>
                  <a:pt x="181582" y="316774"/>
                  <a:pt x="202789" y="381720"/>
                  <a:pt x="265083" y="445339"/>
                </a:cubicBezTo>
                <a:cubicBezTo>
                  <a:pt x="267734" y="447990"/>
                  <a:pt x="271710" y="449316"/>
                  <a:pt x="274361" y="449316"/>
                </a:cubicBezTo>
                <a:cubicBezTo>
                  <a:pt x="278337" y="449316"/>
                  <a:pt x="280988" y="447990"/>
                  <a:pt x="283639" y="445339"/>
                </a:cubicBezTo>
                <a:cubicBezTo>
                  <a:pt x="288940" y="440038"/>
                  <a:pt x="288940" y="432085"/>
                  <a:pt x="283639" y="426784"/>
                </a:cubicBezTo>
                <a:cubicBezTo>
                  <a:pt x="221344" y="364489"/>
                  <a:pt x="205439" y="303520"/>
                  <a:pt x="234598" y="234598"/>
                </a:cubicBezTo>
                <a:cubicBezTo>
                  <a:pt x="303520" y="206765"/>
                  <a:pt x="364489" y="221344"/>
                  <a:pt x="426784" y="283639"/>
                </a:cubicBezTo>
                <a:cubicBezTo>
                  <a:pt x="429434" y="286290"/>
                  <a:pt x="433411" y="287615"/>
                  <a:pt x="436062" y="287615"/>
                </a:cubicBezTo>
                <a:cubicBezTo>
                  <a:pt x="440038" y="287615"/>
                  <a:pt x="442689" y="286290"/>
                  <a:pt x="445339" y="283639"/>
                </a:cubicBezTo>
                <a:cubicBezTo>
                  <a:pt x="451967" y="278337"/>
                  <a:pt x="451967" y="270385"/>
                  <a:pt x="446665" y="265083"/>
                </a:cubicBezTo>
                <a:close/>
              </a:path>
            </a:pathLst>
          </a:custGeom>
          <a:solidFill>
            <a:schemeClr val="bg1"/>
          </a:solidFill>
          <a:ln w="51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7" name="任意多边形: 形状 86">
            <a:extLst>
              <a:ext uri="{FF2B5EF4-FFF2-40B4-BE49-F238E27FC236}">
                <a16:creationId xmlns="" xmlns:a16="http://schemas.microsoft.com/office/drawing/2014/main" id="{108E19AB-EED1-472B-ABA7-DED162C947E9}"/>
              </a:ext>
            </a:extLst>
          </p:cNvPr>
          <p:cNvSpPr/>
          <p:nvPr/>
        </p:nvSpPr>
        <p:spPr>
          <a:xfrm>
            <a:off x="8104612" y="4642052"/>
            <a:ext cx="215528" cy="215528"/>
          </a:xfrm>
          <a:custGeom>
            <a:avLst/>
            <a:gdLst>
              <a:gd name="connsiteX0" fmla="*/ 56993 w 318099"/>
              <a:gd name="connsiteY0" fmla="*/ 143145 h 318099"/>
              <a:gd name="connsiteX1" fmla="*/ 66271 w 318099"/>
              <a:gd name="connsiteY1" fmla="*/ 147121 h 318099"/>
              <a:gd name="connsiteX2" fmla="*/ 75549 w 318099"/>
              <a:gd name="connsiteY2" fmla="*/ 143145 h 318099"/>
              <a:gd name="connsiteX3" fmla="*/ 141819 w 318099"/>
              <a:gd name="connsiteY3" fmla="*/ 76874 h 318099"/>
              <a:gd name="connsiteX4" fmla="*/ 141819 w 318099"/>
              <a:gd name="connsiteY4" fmla="*/ 58318 h 318099"/>
              <a:gd name="connsiteX5" fmla="*/ 123264 w 318099"/>
              <a:gd name="connsiteY5" fmla="*/ 58318 h 318099"/>
              <a:gd name="connsiteX6" fmla="*/ 56993 w 318099"/>
              <a:gd name="connsiteY6" fmla="*/ 124589 h 318099"/>
              <a:gd name="connsiteX7" fmla="*/ 56993 w 318099"/>
              <a:gd name="connsiteY7" fmla="*/ 143145 h 318099"/>
              <a:gd name="connsiteX8" fmla="*/ 13254 w 318099"/>
              <a:gd name="connsiteY8" fmla="*/ 119287 h 318099"/>
              <a:gd name="connsiteX9" fmla="*/ 22532 w 318099"/>
              <a:gd name="connsiteY9" fmla="*/ 115311 h 318099"/>
              <a:gd name="connsiteX10" fmla="*/ 115311 w 318099"/>
              <a:gd name="connsiteY10" fmla="*/ 22532 h 318099"/>
              <a:gd name="connsiteX11" fmla="*/ 115311 w 318099"/>
              <a:gd name="connsiteY11" fmla="*/ 3976 h 318099"/>
              <a:gd name="connsiteX12" fmla="*/ 96755 w 318099"/>
              <a:gd name="connsiteY12" fmla="*/ 3976 h 318099"/>
              <a:gd name="connsiteX13" fmla="*/ 3976 w 318099"/>
              <a:gd name="connsiteY13" fmla="*/ 96755 h 318099"/>
              <a:gd name="connsiteX14" fmla="*/ 3976 w 318099"/>
              <a:gd name="connsiteY14" fmla="*/ 115311 h 318099"/>
              <a:gd name="connsiteX15" fmla="*/ 13254 w 318099"/>
              <a:gd name="connsiteY15" fmla="*/ 119287 h 318099"/>
              <a:gd name="connsiteX16" fmla="*/ 261107 w 318099"/>
              <a:gd name="connsiteY16" fmla="*/ 176280 h 318099"/>
              <a:gd name="connsiteX17" fmla="*/ 242551 w 318099"/>
              <a:gd name="connsiteY17" fmla="*/ 176280 h 318099"/>
              <a:gd name="connsiteX18" fmla="*/ 176280 w 318099"/>
              <a:gd name="connsiteY18" fmla="*/ 242551 h 318099"/>
              <a:gd name="connsiteX19" fmla="*/ 176280 w 318099"/>
              <a:gd name="connsiteY19" fmla="*/ 261107 h 318099"/>
              <a:gd name="connsiteX20" fmla="*/ 185558 w 318099"/>
              <a:gd name="connsiteY20" fmla="*/ 265083 h 318099"/>
              <a:gd name="connsiteX21" fmla="*/ 194836 w 318099"/>
              <a:gd name="connsiteY21" fmla="*/ 261107 h 318099"/>
              <a:gd name="connsiteX22" fmla="*/ 261107 w 318099"/>
              <a:gd name="connsiteY22" fmla="*/ 194836 h 318099"/>
              <a:gd name="connsiteX23" fmla="*/ 261107 w 318099"/>
              <a:gd name="connsiteY23" fmla="*/ 176280 h 318099"/>
              <a:gd name="connsiteX24" fmla="*/ 295568 w 318099"/>
              <a:gd name="connsiteY24" fmla="*/ 202788 h 318099"/>
              <a:gd name="connsiteX25" fmla="*/ 202788 w 318099"/>
              <a:gd name="connsiteY25" fmla="*/ 295568 h 318099"/>
              <a:gd name="connsiteX26" fmla="*/ 202788 w 318099"/>
              <a:gd name="connsiteY26" fmla="*/ 314123 h 318099"/>
              <a:gd name="connsiteX27" fmla="*/ 212066 w 318099"/>
              <a:gd name="connsiteY27" fmla="*/ 318100 h 318099"/>
              <a:gd name="connsiteX28" fmla="*/ 221344 w 318099"/>
              <a:gd name="connsiteY28" fmla="*/ 314123 h 318099"/>
              <a:gd name="connsiteX29" fmla="*/ 314123 w 318099"/>
              <a:gd name="connsiteY29" fmla="*/ 221344 h 318099"/>
              <a:gd name="connsiteX30" fmla="*/ 314123 w 318099"/>
              <a:gd name="connsiteY30" fmla="*/ 202788 h 318099"/>
              <a:gd name="connsiteX31" fmla="*/ 295568 w 318099"/>
              <a:gd name="connsiteY31" fmla="*/ 202788 h 318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318099" h="318099">
                <a:moveTo>
                  <a:pt x="56993" y="143145"/>
                </a:moveTo>
                <a:cubicBezTo>
                  <a:pt x="59644" y="145796"/>
                  <a:pt x="63620" y="147121"/>
                  <a:pt x="66271" y="147121"/>
                </a:cubicBezTo>
                <a:cubicBezTo>
                  <a:pt x="68922" y="147121"/>
                  <a:pt x="72898" y="145796"/>
                  <a:pt x="75549" y="143145"/>
                </a:cubicBezTo>
                <a:lnTo>
                  <a:pt x="141819" y="76874"/>
                </a:lnTo>
                <a:cubicBezTo>
                  <a:pt x="147121" y="71572"/>
                  <a:pt x="147121" y="63620"/>
                  <a:pt x="141819" y="58318"/>
                </a:cubicBezTo>
                <a:cubicBezTo>
                  <a:pt x="136518" y="53017"/>
                  <a:pt x="128565" y="53017"/>
                  <a:pt x="123264" y="58318"/>
                </a:cubicBezTo>
                <a:lnTo>
                  <a:pt x="56993" y="124589"/>
                </a:lnTo>
                <a:cubicBezTo>
                  <a:pt x="51691" y="128565"/>
                  <a:pt x="51691" y="137843"/>
                  <a:pt x="56993" y="143145"/>
                </a:cubicBezTo>
                <a:close/>
                <a:moveTo>
                  <a:pt x="13254" y="119287"/>
                </a:moveTo>
                <a:cubicBezTo>
                  <a:pt x="17230" y="119287"/>
                  <a:pt x="19881" y="117962"/>
                  <a:pt x="22532" y="115311"/>
                </a:cubicBezTo>
                <a:lnTo>
                  <a:pt x="115311" y="22532"/>
                </a:lnTo>
                <a:cubicBezTo>
                  <a:pt x="120613" y="17230"/>
                  <a:pt x="120613" y="9278"/>
                  <a:pt x="115311" y="3976"/>
                </a:cubicBezTo>
                <a:cubicBezTo>
                  <a:pt x="110009" y="-1325"/>
                  <a:pt x="102057" y="-1325"/>
                  <a:pt x="96755" y="3976"/>
                </a:cubicBezTo>
                <a:lnTo>
                  <a:pt x="3976" y="96755"/>
                </a:lnTo>
                <a:cubicBezTo>
                  <a:pt x="-1325" y="102057"/>
                  <a:pt x="-1325" y="110009"/>
                  <a:pt x="3976" y="115311"/>
                </a:cubicBezTo>
                <a:cubicBezTo>
                  <a:pt x="6627" y="117962"/>
                  <a:pt x="9278" y="119287"/>
                  <a:pt x="13254" y="119287"/>
                </a:cubicBezTo>
                <a:close/>
                <a:moveTo>
                  <a:pt x="261107" y="176280"/>
                </a:moveTo>
                <a:cubicBezTo>
                  <a:pt x="255805" y="170979"/>
                  <a:pt x="247853" y="170979"/>
                  <a:pt x="242551" y="176280"/>
                </a:cubicBezTo>
                <a:lnTo>
                  <a:pt x="176280" y="242551"/>
                </a:lnTo>
                <a:cubicBezTo>
                  <a:pt x="170979" y="247853"/>
                  <a:pt x="170979" y="255805"/>
                  <a:pt x="176280" y="261107"/>
                </a:cubicBezTo>
                <a:cubicBezTo>
                  <a:pt x="178931" y="263758"/>
                  <a:pt x="182907" y="265083"/>
                  <a:pt x="185558" y="265083"/>
                </a:cubicBezTo>
                <a:cubicBezTo>
                  <a:pt x="188209" y="265083"/>
                  <a:pt x="192185" y="263758"/>
                  <a:pt x="194836" y="261107"/>
                </a:cubicBezTo>
                <a:lnTo>
                  <a:pt x="261107" y="194836"/>
                </a:lnTo>
                <a:cubicBezTo>
                  <a:pt x="266408" y="190860"/>
                  <a:pt x="266408" y="181582"/>
                  <a:pt x="261107" y="176280"/>
                </a:cubicBezTo>
                <a:close/>
                <a:moveTo>
                  <a:pt x="295568" y="202788"/>
                </a:moveTo>
                <a:lnTo>
                  <a:pt x="202788" y="295568"/>
                </a:lnTo>
                <a:cubicBezTo>
                  <a:pt x="197487" y="300869"/>
                  <a:pt x="197487" y="308822"/>
                  <a:pt x="202788" y="314123"/>
                </a:cubicBezTo>
                <a:cubicBezTo>
                  <a:pt x="205439" y="316774"/>
                  <a:pt x="209416" y="318100"/>
                  <a:pt x="212066" y="318100"/>
                </a:cubicBezTo>
                <a:cubicBezTo>
                  <a:pt x="214717" y="318100"/>
                  <a:pt x="218693" y="316774"/>
                  <a:pt x="221344" y="314123"/>
                </a:cubicBezTo>
                <a:lnTo>
                  <a:pt x="314123" y="221344"/>
                </a:lnTo>
                <a:cubicBezTo>
                  <a:pt x="319425" y="216043"/>
                  <a:pt x="319425" y="208090"/>
                  <a:pt x="314123" y="202788"/>
                </a:cubicBezTo>
                <a:cubicBezTo>
                  <a:pt x="308822" y="197487"/>
                  <a:pt x="300869" y="197487"/>
                  <a:pt x="295568" y="202788"/>
                </a:cubicBezTo>
                <a:close/>
              </a:path>
            </a:pathLst>
          </a:custGeom>
          <a:solidFill>
            <a:schemeClr val="bg1"/>
          </a:solidFill>
          <a:ln w="512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1946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默认">
  <a:themeElements>
    <a:clrScheme name="蓝黄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2592FF"/>
      </a:accent1>
      <a:accent2>
        <a:srgbClr val="0863FA"/>
      </a:accent2>
      <a:accent3>
        <a:srgbClr val="FFB63F"/>
      </a:accent3>
      <a:accent4>
        <a:srgbClr val="2592FF"/>
      </a:accent4>
      <a:accent5>
        <a:srgbClr val="0A65FC"/>
      </a:accent5>
      <a:accent6>
        <a:srgbClr val="FFB63F"/>
      </a:accent6>
      <a:hlink>
        <a:srgbClr val="0563C1"/>
      </a:hlink>
      <a:folHlink>
        <a:srgbClr val="954F72"/>
      </a:folHlink>
    </a:clrScheme>
    <a:fontScheme name="雅黑&amp;light">
      <a:majorFont>
        <a:latin typeface="微软雅黑"/>
        <a:ea typeface="微软雅黑"/>
        <a:cs typeface=""/>
      </a:majorFont>
      <a:minorFont>
        <a:latin typeface="微软雅黑 Light"/>
        <a:ea typeface="微软雅黑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0">
              <a:schemeClr val="accent1"/>
            </a:gs>
            <a:gs pos="100000">
              <a:schemeClr val="accent2"/>
            </a:gs>
          </a:gsLst>
          <a:lin ang="2700000" scaled="1"/>
          <a:tileRect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cap="rnd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lIns="0" tIns="0" rIns="0" bIns="0" rtlCol="0">
        <a:spAutoFit/>
      </a:bodyPr>
      <a:lstStyle>
        <a:defPPr algn="l">
          <a:defRPr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默认" id="{63296CE4-4538-4E20-83E1-BE0F20FEAC75}" vid="{D41C65C6-489D-45AC-9CC4-675B6014AA12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583</TotalTime>
  <Words>1376</Words>
  <Application>Microsoft Office PowerPoint</Application>
  <PresentationFormat>宽屏</PresentationFormat>
  <Paragraphs>135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66" baseType="lpstr">
      <vt:lpstr>Open Sans Light</vt:lpstr>
      <vt:lpstr>阿里巴巴普惠体 B</vt:lpstr>
      <vt:lpstr>阿里巴巴普惠体 R</vt:lpstr>
      <vt:lpstr>阿里汉仪智能黑体</vt:lpstr>
      <vt:lpstr>方正清刻本悦宋简体</vt:lpstr>
      <vt:lpstr>方正苏新诗柳楷简体</vt:lpstr>
      <vt:lpstr>方正字迹-吕建德行楷简体</vt:lpstr>
      <vt:lpstr>方正字迹-张爨简体</vt:lpstr>
      <vt:lpstr>汉仪瑞意宋W</vt:lpstr>
      <vt:lpstr>汉仪尚巍手书W</vt:lpstr>
      <vt:lpstr>汉仪天宇风行体W</vt:lpstr>
      <vt:lpstr>汉仪许静行楷W</vt:lpstr>
      <vt:lpstr>汉仪雅酷黑 55W</vt:lpstr>
      <vt:lpstr>汉仪雅酷黑 75W</vt:lpstr>
      <vt:lpstr>汉仪雅酷黑 95W</vt:lpstr>
      <vt:lpstr>胡晓波骚包体</vt:lpstr>
      <vt:lpstr>华康行书体</vt:lpstr>
      <vt:lpstr>华康俪金黑W8</vt:lpstr>
      <vt:lpstr>江西拙楷</vt:lpstr>
      <vt:lpstr>刻石录颜体</vt:lpstr>
      <vt:lpstr>庞门正道标题体</vt:lpstr>
      <vt:lpstr>庞门正道粗书体</vt:lpstr>
      <vt:lpstr>锐字真言体免费商用</vt:lpstr>
      <vt:lpstr>思源宋体 CN Heavy</vt:lpstr>
      <vt:lpstr>思源宋体 CN Medium</vt:lpstr>
      <vt:lpstr>腾讯体</vt:lpstr>
      <vt:lpstr>微软雅黑</vt:lpstr>
      <vt:lpstr>微软雅黑 Light</vt:lpstr>
      <vt:lpstr>文悦古典明朝体 (非商业使用) W5</vt:lpstr>
      <vt:lpstr>文悦新青年体 (非商业使用) W8</vt:lpstr>
      <vt:lpstr>问藏书房</vt:lpstr>
      <vt:lpstr>贤二体</vt:lpstr>
      <vt:lpstr>演示佛系体</vt:lpstr>
      <vt:lpstr>演示新手书</vt:lpstr>
      <vt:lpstr>演示镇魂行楷</vt:lpstr>
      <vt:lpstr>优设标题黑</vt:lpstr>
      <vt:lpstr>优设好身体</vt:lpstr>
      <vt:lpstr>禹卫书法行书简体
</vt:lpstr>
      <vt:lpstr>造字工房俊雅（非商用）常规体</vt:lpstr>
      <vt:lpstr>站酷高端黑</vt:lpstr>
      <vt:lpstr>站酷酷黑</vt:lpstr>
      <vt:lpstr>站酷庆科黄油体</vt:lpstr>
      <vt:lpstr>装甲明朝体</vt:lpstr>
      <vt:lpstr>字魂55号-龙吟手书</vt:lpstr>
      <vt:lpstr>字悦宋刻本（非商用）</vt:lpstr>
      <vt:lpstr>Arial</vt:lpstr>
      <vt:lpstr>Calibri</vt:lpstr>
      <vt:lpstr>Segoe UI</vt:lpstr>
      <vt:lpstr>Times New Roman</vt:lpstr>
      <vt:lpstr>默认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 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向天歌01</dc:creator>
  <cp:keywords>51PPT模板网</cp:keywords>
  <dc:description>www.51p ptm oban.com</dc:description>
  <cp:lastModifiedBy>YANGs</cp:lastModifiedBy>
  <cp:revision>128</cp:revision>
  <dcterms:created xsi:type="dcterms:W3CDTF">2020-07-29T00:54:41Z</dcterms:created>
  <dcterms:modified xsi:type="dcterms:W3CDTF">2020-09-08T15:22:11Z</dcterms:modified>
</cp:coreProperties>
</file>