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0" r:id="rId4"/>
    <p:sldId id="267" r:id="rId5"/>
    <p:sldId id="268" r:id="rId6"/>
    <p:sldId id="269" r:id="rId7"/>
    <p:sldId id="270" r:id="rId8"/>
    <p:sldId id="271" r:id="rId9"/>
    <p:sldId id="272" r:id="rId10"/>
    <p:sldId id="280" r:id="rId11"/>
    <p:sldId id="281" r:id="rId12"/>
    <p:sldId id="282" r:id="rId13"/>
    <p:sldId id="283" r:id="rId14"/>
    <p:sldId id="284" r:id="rId15"/>
    <p:sldId id="285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73AF"/>
    <a:srgbClr val="E7E7E7"/>
    <a:srgbClr val="22A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350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17CA4-82CE-48A2-86BB-EDF0E3CF7EFD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9EDE7E-2EA1-4538-9674-68A0F6780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45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072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9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185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0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2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0" y="1122652"/>
            <a:ext cx="12207058" cy="4433544"/>
          </a:xfrm>
          <a:custGeom>
            <a:avLst/>
            <a:gdLst>
              <a:gd name="connsiteX0" fmla="*/ 11121434 w 12207058"/>
              <a:gd name="connsiteY0" fmla="*/ 92 h 4433544"/>
              <a:gd name="connsiteX1" fmla="*/ 11842564 w 12207058"/>
              <a:gd name="connsiteY1" fmla="*/ 13630 h 4433544"/>
              <a:gd name="connsiteX2" fmla="*/ 12207058 w 12207058"/>
              <a:gd name="connsiteY2" fmla="*/ 33644 h 4433544"/>
              <a:gd name="connsiteX3" fmla="*/ 12207058 w 12207058"/>
              <a:gd name="connsiteY3" fmla="*/ 2704809 h 4433544"/>
              <a:gd name="connsiteX4" fmla="*/ 11544635 w 12207058"/>
              <a:gd name="connsiteY4" fmla="*/ 2914912 h 4433544"/>
              <a:gd name="connsiteX5" fmla="*/ 6365256 w 12207058"/>
              <a:gd name="connsiteY5" fmla="*/ 4019432 h 4433544"/>
              <a:gd name="connsiteX6" fmla="*/ 364492 w 12207058"/>
              <a:gd name="connsiteY6" fmla="*/ 4419915 h 4433544"/>
              <a:gd name="connsiteX7" fmla="*/ 0 w 12207058"/>
              <a:gd name="connsiteY7" fmla="*/ 4399901 h 4433544"/>
              <a:gd name="connsiteX8" fmla="*/ 0 w 12207058"/>
              <a:gd name="connsiteY8" fmla="*/ 1728735 h 4433544"/>
              <a:gd name="connsiteX9" fmla="*/ 662421 w 12207058"/>
              <a:gd name="connsiteY9" fmla="*/ 1518633 h 4433544"/>
              <a:gd name="connsiteX10" fmla="*/ 5841801 w 12207058"/>
              <a:gd name="connsiteY10" fmla="*/ 414112 h 4433544"/>
              <a:gd name="connsiteX11" fmla="*/ 11121434 w 12207058"/>
              <a:gd name="connsiteY11" fmla="*/ 92 h 443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7058" h="4433544">
                <a:moveTo>
                  <a:pt x="11121434" y="92"/>
                </a:moveTo>
                <a:cubicBezTo>
                  <a:pt x="11371211" y="778"/>
                  <a:pt x="11611894" y="5307"/>
                  <a:pt x="11842564" y="13630"/>
                </a:cubicBezTo>
                <a:lnTo>
                  <a:pt x="12207058" y="33644"/>
                </a:lnTo>
                <a:lnTo>
                  <a:pt x="12207058" y="2704809"/>
                </a:lnTo>
                <a:lnTo>
                  <a:pt x="11544635" y="2914912"/>
                </a:lnTo>
                <a:cubicBezTo>
                  <a:pt x="10109021" y="3345050"/>
                  <a:pt x="8320180" y="3735597"/>
                  <a:pt x="6365256" y="4019432"/>
                </a:cubicBezTo>
                <a:cubicBezTo>
                  <a:pt x="4084511" y="4350573"/>
                  <a:pt x="1979183" y="4478176"/>
                  <a:pt x="364492" y="4419915"/>
                </a:cubicBezTo>
                <a:lnTo>
                  <a:pt x="0" y="4399901"/>
                </a:lnTo>
                <a:lnTo>
                  <a:pt x="0" y="1728735"/>
                </a:lnTo>
                <a:lnTo>
                  <a:pt x="662421" y="1518633"/>
                </a:lnTo>
                <a:cubicBezTo>
                  <a:pt x="2098035" y="1088495"/>
                  <a:pt x="3886877" y="697947"/>
                  <a:pt x="5841801" y="414112"/>
                </a:cubicBezTo>
                <a:cubicBezTo>
                  <a:pt x="7796724" y="130277"/>
                  <a:pt x="9622771" y="-4019"/>
                  <a:pt x="11121434" y="92"/>
                </a:cubicBezTo>
                <a:close/>
              </a:path>
            </a:pathLst>
          </a:custGeom>
          <a:solidFill>
            <a:srgbClr val="22A2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15058" y="1574824"/>
            <a:ext cx="12207058" cy="3340812"/>
          </a:xfrm>
          <a:custGeom>
            <a:avLst/>
            <a:gdLst>
              <a:gd name="connsiteX0" fmla="*/ 6103528 w 12207058"/>
              <a:gd name="connsiteY0" fmla="*/ 0 h 3340812"/>
              <a:gd name="connsiteX1" fmla="*/ 12197136 w 12207058"/>
              <a:gd name="connsiteY1" fmla="*/ 547263 h 3340812"/>
              <a:gd name="connsiteX2" fmla="*/ 12207058 w 12207058"/>
              <a:gd name="connsiteY2" fmla="*/ 549587 h 3340812"/>
              <a:gd name="connsiteX3" fmla="*/ 12207058 w 12207058"/>
              <a:gd name="connsiteY3" fmla="*/ 2791225 h 3340812"/>
              <a:gd name="connsiteX4" fmla="*/ 12197136 w 12207058"/>
              <a:gd name="connsiteY4" fmla="*/ 2793549 h 3340812"/>
              <a:gd name="connsiteX5" fmla="*/ 6103528 w 12207058"/>
              <a:gd name="connsiteY5" fmla="*/ 3340812 h 3340812"/>
              <a:gd name="connsiteX6" fmla="*/ 9920 w 12207058"/>
              <a:gd name="connsiteY6" fmla="*/ 2793549 h 3340812"/>
              <a:gd name="connsiteX7" fmla="*/ 0 w 12207058"/>
              <a:gd name="connsiteY7" fmla="*/ 2791225 h 3340812"/>
              <a:gd name="connsiteX8" fmla="*/ 0 w 12207058"/>
              <a:gd name="connsiteY8" fmla="*/ 549587 h 3340812"/>
              <a:gd name="connsiteX9" fmla="*/ 9920 w 12207058"/>
              <a:gd name="connsiteY9" fmla="*/ 547263 h 3340812"/>
              <a:gd name="connsiteX10" fmla="*/ 6103528 w 12207058"/>
              <a:gd name="connsiteY10" fmla="*/ 0 h 334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7058" h="3340812">
                <a:moveTo>
                  <a:pt x="6103528" y="0"/>
                </a:moveTo>
                <a:cubicBezTo>
                  <a:pt x="8518860" y="0"/>
                  <a:pt x="10691241" y="211068"/>
                  <a:pt x="12197136" y="547263"/>
                </a:cubicBezTo>
                <a:lnTo>
                  <a:pt x="12207058" y="549587"/>
                </a:lnTo>
                <a:lnTo>
                  <a:pt x="12207058" y="2791225"/>
                </a:lnTo>
                <a:lnTo>
                  <a:pt x="12197136" y="2793549"/>
                </a:lnTo>
                <a:cubicBezTo>
                  <a:pt x="10691241" y="3129745"/>
                  <a:pt x="8518860" y="3340812"/>
                  <a:pt x="6103528" y="3340812"/>
                </a:cubicBezTo>
                <a:cubicBezTo>
                  <a:pt x="3688196" y="3340812"/>
                  <a:pt x="1515815" y="3129745"/>
                  <a:pt x="9920" y="2793549"/>
                </a:cubicBezTo>
                <a:lnTo>
                  <a:pt x="0" y="2791225"/>
                </a:lnTo>
                <a:lnTo>
                  <a:pt x="0" y="549587"/>
                </a:lnTo>
                <a:lnTo>
                  <a:pt x="9920" y="547263"/>
                </a:lnTo>
                <a:cubicBezTo>
                  <a:pt x="1515815" y="211068"/>
                  <a:pt x="3688196" y="0"/>
                  <a:pt x="6103528" y="0"/>
                </a:cubicBezTo>
                <a:close/>
              </a:path>
            </a:pathLst>
          </a:custGeom>
          <a:solidFill>
            <a:srgbClr val="2B7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6953" y="2460741"/>
            <a:ext cx="1005315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6000" b="1" kern="2200" spc="600" dirty="0" smtClean="0">
                <a:solidFill>
                  <a:schemeClr val="bg1"/>
                </a:solidFill>
                <a:latin typeface="微软雅黑" pitchFamily="34" charset="-122"/>
              </a:rPr>
              <a:t>2020</a:t>
            </a:r>
            <a:r>
              <a:rPr lang="zh-CN" altLang="en-US" sz="6000" b="1" kern="2200" spc="600" dirty="0" smtClean="0">
                <a:solidFill>
                  <a:schemeClr val="bg1"/>
                </a:solidFill>
                <a:latin typeface="微软雅黑" pitchFamily="34" charset="-122"/>
              </a:rPr>
              <a:t>工</a:t>
            </a:r>
            <a:r>
              <a:rPr lang="zh-CN" altLang="en-US" sz="6000" b="1" kern="2200" spc="600" dirty="0">
                <a:solidFill>
                  <a:schemeClr val="bg1"/>
                </a:solidFill>
                <a:latin typeface="微软雅黑" pitchFamily="34" charset="-122"/>
              </a:rPr>
              <a:t>作总结</a:t>
            </a:r>
            <a:r>
              <a:rPr lang="en-US" altLang="zh-CN" sz="6000" b="1" kern="2200" spc="600" dirty="0">
                <a:solidFill>
                  <a:schemeClr val="bg1"/>
                </a:solidFill>
                <a:latin typeface="微软雅黑" pitchFamily="34" charset="-122"/>
              </a:rPr>
              <a:t>/</a:t>
            </a:r>
            <a:r>
              <a:rPr lang="zh-CN" altLang="en-US" sz="6000" b="1" kern="2200" spc="600" dirty="0">
                <a:solidFill>
                  <a:schemeClr val="bg1"/>
                </a:solidFill>
                <a:latin typeface="微软雅黑" pitchFamily="34" charset="-122"/>
              </a:rPr>
              <a:t>计划</a:t>
            </a:r>
            <a:r>
              <a:rPr lang="en-US" altLang="zh-CN" sz="6000" b="1" kern="2200" spc="600" dirty="0">
                <a:solidFill>
                  <a:schemeClr val="bg1"/>
                </a:solidFill>
                <a:latin typeface="微软雅黑" pitchFamily="34" charset="-122"/>
              </a:rPr>
              <a:t>/</a:t>
            </a:r>
            <a:r>
              <a:rPr lang="zh-CN" altLang="en-US" sz="6000" b="1" kern="2200" spc="600" dirty="0">
                <a:solidFill>
                  <a:schemeClr val="bg1"/>
                </a:solidFill>
                <a:latin typeface="微软雅黑" pitchFamily="34" charset="-122"/>
              </a:rPr>
              <a:t>汇报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209763" y="456072"/>
            <a:ext cx="1725389" cy="1911976"/>
            <a:chOff x="5080360" y="0"/>
            <a:chExt cx="2016222" cy="223426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4971341" y="109019"/>
              <a:ext cx="2234260" cy="201622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B73AF"/>
            </a:solidFill>
            <a:ln w="349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304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28262" y="739491"/>
              <a:ext cx="1793033" cy="755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LOGO</a:t>
              </a:r>
              <a:endParaRPr lang="zh-CN" altLang="en-US" sz="36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845166" y="3515593"/>
            <a:ext cx="65167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03240" y="3640445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圆角矩形 2"/>
          <p:cNvSpPr/>
          <p:nvPr/>
        </p:nvSpPr>
        <p:spPr>
          <a:xfrm>
            <a:off x="4346156" y="4255926"/>
            <a:ext cx="149593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4" name="圆角矩形 2"/>
          <p:cNvSpPr/>
          <p:nvPr/>
        </p:nvSpPr>
        <p:spPr>
          <a:xfrm>
            <a:off x="3924953" y="4255926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tudent-graduation-cap-shape_52041"/>
          <p:cNvSpPr>
            <a:spLocks noChangeAspect="1"/>
          </p:cNvSpPr>
          <p:nvPr/>
        </p:nvSpPr>
        <p:spPr bwMode="auto">
          <a:xfrm>
            <a:off x="4029808" y="4342431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2"/>
          <p:cNvSpPr/>
          <p:nvPr/>
        </p:nvSpPr>
        <p:spPr>
          <a:xfrm>
            <a:off x="6072458" y="4237163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student-graduation-cap-shape_52041"/>
          <p:cNvSpPr>
            <a:spLocks noChangeAspect="1"/>
          </p:cNvSpPr>
          <p:nvPr/>
        </p:nvSpPr>
        <p:spPr bwMode="auto">
          <a:xfrm>
            <a:off x="6166066" y="4330704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圆角矩形 2"/>
          <p:cNvSpPr/>
          <p:nvPr/>
        </p:nvSpPr>
        <p:spPr>
          <a:xfrm>
            <a:off x="6498800" y="4242547"/>
            <a:ext cx="1485828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55374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ḷiďê">
            <a:extLst>
              <a:ext uri="{FF2B5EF4-FFF2-40B4-BE49-F238E27FC236}">
                <a16:creationId xmlns="" xmlns:a16="http://schemas.microsoft.com/office/drawing/2014/main" id="{DF2DA7AE-F8E0-417B-A80C-1BF6F81771B4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rgbClr val="354B5E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2019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iṩḻîḓê">
            <a:extLst>
              <a:ext uri="{FF2B5EF4-FFF2-40B4-BE49-F238E27FC236}">
                <a16:creationId xmlns="" xmlns:a16="http://schemas.microsoft.com/office/drawing/2014/main" id="{31B89291-5B41-4550-A29F-B9DA4D552D65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rgbClr val="2B73A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" name="îṧľide">
            <a:extLst>
              <a:ext uri="{FF2B5EF4-FFF2-40B4-BE49-F238E27FC236}">
                <a16:creationId xmlns="" xmlns:a16="http://schemas.microsoft.com/office/drawing/2014/main" id="{9FD63B04-F722-4777-B9BC-52C935018397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rgbClr val="354B5E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6" name="isļïdè">
            <a:extLst>
              <a:ext uri="{FF2B5EF4-FFF2-40B4-BE49-F238E27FC236}">
                <a16:creationId xmlns="" xmlns:a16="http://schemas.microsoft.com/office/drawing/2014/main" id="{720FBBC6-4698-4589-8541-91C5F9CEB84D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rgbClr val="2B73A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7" name="ïṧḻïḍê">
            <a:extLst>
              <a:ext uri="{FF2B5EF4-FFF2-40B4-BE49-F238E27FC236}">
                <a16:creationId xmlns="" xmlns:a16="http://schemas.microsoft.com/office/drawing/2014/main" id="{E65A7E97-D955-4EA3-8865-0EB8D7BFC1D1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rgbClr val="354B5E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8" name="îṡḷíḓê">
            <a:extLst>
              <a:ext uri="{FF2B5EF4-FFF2-40B4-BE49-F238E27FC236}">
                <a16:creationId xmlns="" xmlns:a16="http://schemas.microsoft.com/office/drawing/2014/main" id="{4DA79959-EC45-4B94-AA51-C1555F889BD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rgbClr val="354B5E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4838C3D-F72B-4EDE-9836-9CF58D13D7E2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35" name="iṡ1íḋé">
              <a:extLst>
                <a:ext uri="{FF2B5EF4-FFF2-40B4-BE49-F238E27FC236}">
                  <a16:creationId xmlns="" xmlns:a16="http://schemas.microsoft.com/office/drawing/2014/main" id="{0850DC0B-5883-42DF-8419-134BBE216941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rgbClr val="2B73AF"/>
            </a:solidFill>
            <a:ln w="12700" algn="ctr">
              <a:solidFill>
                <a:srgbClr val="2B73A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6" name="ísļiḓe">
              <a:extLst>
                <a:ext uri="{FF2B5EF4-FFF2-40B4-BE49-F238E27FC236}">
                  <a16:creationId xmlns="" xmlns:a16="http://schemas.microsoft.com/office/drawing/2014/main" id="{4507152D-328E-49B2-8AB0-F2E94509888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rgbClr val="2B73A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03C4F5C-ADB9-468E-9357-7313B54A496F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33" name="ïS1idè">
              <a:extLst>
                <a:ext uri="{FF2B5EF4-FFF2-40B4-BE49-F238E27FC236}">
                  <a16:creationId xmlns="" xmlns:a16="http://schemas.microsoft.com/office/drawing/2014/main" id="{DE6FE3B9-A645-4AAE-92E0-BDCCB1B4F39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rgbClr val="2B73AF"/>
            </a:solidFill>
            <a:ln w="12700" algn="ctr">
              <a:solidFill>
                <a:srgbClr val="2B73A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íšlíḋe">
              <a:extLst>
                <a:ext uri="{FF2B5EF4-FFF2-40B4-BE49-F238E27FC236}">
                  <a16:creationId xmlns="" xmlns:a16="http://schemas.microsoft.com/office/drawing/2014/main" id="{47096B1F-81B1-4654-A6F0-EA0B43A7D462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rgbClr val="2B73A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8FE40D1-C93E-4897-ACBF-D2F3C9AD4288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31" name="iṣľïḍè">
              <a:extLst>
                <a:ext uri="{FF2B5EF4-FFF2-40B4-BE49-F238E27FC236}">
                  <a16:creationId xmlns="" xmlns:a16="http://schemas.microsoft.com/office/drawing/2014/main" id="{28262DAA-F598-4D94-A8FE-14B957AD0306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rgbClr val="354B5E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2" name="îṣlîḓé">
              <a:extLst>
                <a:ext uri="{FF2B5EF4-FFF2-40B4-BE49-F238E27FC236}">
                  <a16:creationId xmlns="" xmlns:a16="http://schemas.microsoft.com/office/drawing/2014/main" id="{4FFAFD86-2BB5-4479-A312-8C10D757ABD0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rgbClr val="354B5E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2" name="ïṣ1idé">
            <a:extLst>
              <a:ext uri="{FF2B5EF4-FFF2-40B4-BE49-F238E27FC236}">
                <a16:creationId xmlns="" xmlns:a16="http://schemas.microsoft.com/office/drawing/2014/main" id="{D3531B91-8563-4D39-B7C3-E68926961FA5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rgbClr val="354B5E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3" name="iśḻiḋe">
            <a:extLst>
              <a:ext uri="{FF2B5EF4-FFF2-40B4-BE49-F238E27FC236}">
                <a16:creationId xmlns="" xmlns:a16="http://schemas.microsoft.com/office/drawing/2014/main" id="{C98AC492-06B3-424F-8D10-256A5D98DDD7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354B5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ïśļïdè">
            <a:extLst>
              <a:ext uri="{FF2B5EF4-FFF2-40B4-BE49-F238E27FC236}">
                <a16:creationId xmlns="" xmlns:a16="http://schemas.microsoft.com/office/drawing/2014/main" id="{96105B18-AE1F-4DE1-A9E5-993F5997A54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2B73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îSḷídé">
            <a:extLst>
              <a:ext uri="{FF2B5EF4-FFF2-40B4-BE49-F238E27FC236}">
                <a16:creationId xmlns="" xmlns:a16="http://schemas.microsoft.com/office/drawing/2014/main" id="{E142BE92-0B8F-4637-8F49-7445E42B27CA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354B5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ïṧ1ïḍé">
            <a:extLst>
              <a:ext uri="{FF2B5EF4-FFF2-40B4-BE49-F238E27FC236}">
                <a16:creationId xmlns="" xmlns:a16="http://schemas.microsoft.com/office/drawing/2014/main" id="{E5C992FE-5942-46B0-80C2-941F5207816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2B73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ïṧļîďé">
            <a:extLst>
              <a:ext uri="{FF2B5EF4-FFF2-40B4-BE49-F238E27FC236}">
                <a16:creationId xmlns="" xmlns:a16="http://schemas.microsoft.com/office/drawing/2014/main" id="{73C3DEC5-1B87-46EC-B94B-0FD8FC2FD77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354B5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í$ľíḍè">
            <a:extLst>
              <a:ext uri="{FF2B5EF4-FFF2-40B4-BE49-F238E27FC236}">
                <a16:creationId xmlns="" xmlns:a16="http://schemas.microsoft.com/office/drawing/2014/main" id="{45BA1F07-2BD1-4DDA-BF7A-923CDD0B24C2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9" name="ïsļïḓê">
            <a:extLst>
              <a:ext uri="{FF2B5EF4-FFF2-40B4-BE49-F238E27FC236}">
                <a16:creationId xmlns="" xmlns:a16="http://schemas.microsoft.com/office/drawing/2014/main" id="{AC84A615-03AD-4966-AB63-192FDF868F2B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0" name="í$ľíḍè">
            <a:extLst>
              <a:ext uri="{FF2B5EF4-FFF2-40B4-BE49-F238E27FC236}">
                <a16:creationId xmlns="" xmlns:a16="http://schemas.microsoft.com/office/drawing/2014/main" id="{8124C32B-35C9-40AF-8B14-5657D500AFB3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1" name="ïsļïḓê">
            <a:extLst>
              <a:ext uri="{FF2B5EF4-FFF2-40B4-BE49-F238E27FC236}">
                <a16:creationId xmlns="" xmlns:a16="http://schemas.microsoft.com/office/drawing/2014/main" id="{74254804-FEB6-4257-8D30-C3A6BD18C087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2" name="í$ľíḍè">
            <a:extLst>
              <a:ext uri="{FF2B5EF4-FFF2-40B4-BE49-F238E27FC236}">
                <a16:creationId xmlns="" xmlns:a16="http://schemas.microsoft.com/office/drawing/2014/main" id="{161B8B3B-E081-4225-B698-E9281AFA32B0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3" name="ïsļïḓê">
            <a:extLst>
              <a:ext uri="{FF2B5EF4-FFF2-40B4-BE49-F238E27FC236}">
                <a16:creationId xmlns="" xmlns:a16="http://schemas.microsoft.com/office/drawing/2014/main" id="{EF9B8832-57DD-48C8-83ED-4C875EEE8827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4" name="í$ľíḍè">
            <a:extLst>
              <a:ext uri="{FF2B5EF4-FFF2-40B4-BE49-F238E27FC236}">
                <a16:creationId xmlns="" xmlns:a16="http://schemas.microsoft.com/office/drawing/2014/main" id="{CC57EC72-38E2-4BF1-A359-E1F4B46E880D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5" name="ïsļïḓê">
            <a:extLst>
              <a:ext uri="{FF2B5EF4-FFF2-40B4-BE49-F238E27FC236}">
                <a16:creationId xmlns="" xmlns:a16="http://schemas.microsoft.com/office/drawing/2014/main" id="{5E885D02-2C29-4EFA-99A4-D438249F2D2D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5A8D8F9-FAB8-4916-B32E-B0EA61B01209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29" name="iṣľïḍè">
              <a:extLst>
                <a:ext uri="{FF2B5EF4-FFF2-40B4-BE49-F238E27FC236}">
                  <a16:creationId xmlns="" xmlns:a16="http://schemas.microsoft.com/office/drawing/2014/main" id="{321AF93F-C3A0-439A-BA22-8285E4954F64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rgbClr val="354B5E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" name="îṣlîḓé">
              <a:extLst>
                <a:ext uri="{FF2B5EF4-FFF2-40B4-BE49-F238E27FC236}">
                  <a16:creationId xmlns="" xmlns:a16="http://schemas.microsoft.com/office/drawing/2014/main" id="{DF47BD46-CDC0-4F95-AE9C-7F31D8577188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rgbClr val="354B5E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27" name="í$ľíḍè">
            <a:extLst>
              <a:ext uri="{FF2B5EF4-FFF2-40B4-BE49-F238E27FC236}">
                <a16:creationId xmlns="" xmlns:a16="http://schemas.microsoft.com/office/drawing/2014/main" id="{63A05138-567D-4C02-A94E-C985CB89A749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8" name="ïsļïḓê">
            <a:extLst>
              <a:ext uri="{FF2B5EF4-FFF2-40B4-BE49-F238E27FC236}">
                <a16:creationId xmlns="" xmlns:a16="http://schemas.microsoft.com/office/drawing/2014/main" id="{7F9D9526-5E1F-437F-892D-8B11C2B48392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08765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sḻíḍê">
            <a:extLst>
              <a:ext uri="{FF2B5EF4-FFF2-40B4-BE49-F238E27FC236}">
                <a16:creationId xmlns="" xmlns:a16="http://schemas.microsoft.com/office/drawing/2014/main" id="{A9E5B25E-9147-475A-9D71-DCA0C53EF0DC}"/>
              </a:ext>
            </a:extLst>
          </p:cNvPr>
          <p:cNvSpPr/>
          <p:nvPr/>
        </p:nvSpPr>
        <p:spPr>
          <a:xfrm>
            <a:off x="0" y="2809625"/>
            <a:ext cx="12192000" cy="929175"/>
          </a:xfrm>
          <a:prstGeom prst="rect">
            <a:avLst/>
          </a:prstGeom>
          <a:blipFill>
            <a:blip r:embed="rId2"/>
            <a:stretch>
              <a:fillRect t="-323398" b="-31467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isḻïde">
            <a:extLst>
              <a:ext uri="{FF2B5EF4-FFF2-40B4-BE49-F238E27FC236}">
                <a16:creationId xmlns="" xmlns:a16="http://schemas.microsoft.com/office/drawing/2014/main" id="{BE4D97C7-7EF8-4923-A48F-9A79C47764EF}"/>
              </a:ext>
            </a:extLst>
          </p:cNvPr>
          <p:cNvSpPr/>
          <p:nvPr/>
        </p:nvSpPr>
        <p:spPr>
          <a:xfrm>
            <a:off x="4778642" y="1965908"/>
            <a:ext cx="2786164" cy="2785458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ï$ḷiḓe">
            <a:extLst>
              <a:ext uri="{FF2B5EF4-FFF2-40B4-BE49-F238E27FC236}">
                <a16:creationId xmlns="" xmlns:a16="http://schemas.microsoft.com/office/drawing/2014/main" id="{48274AC0-DE35-4C4B-8CAC-8ECBEF685EAF}"/>
              </a:ext>
            </a:extLst>
          </p:cNvPr>
          <p:cNvSpPr/>
          <p:nvPr/>
        </p:nvSpPr>
        <p:spPr bwMode="auto">
          <a:xfrm>
            <a:off x="4415579" y="1632717"/>
            <a:ext cx="3440617" cy="3452076"/>
          </a:xfrm>
          <a:custGeom>
            <a:avLst/>
            <a:gdLst>
              <a:gd name="T0" fmla="*/ 365 w 2340"/>
              <a:gd name="T1" fmla="*/ 542 h 2348"/>
              <a:gd name="T2" fmla="*/ 805 w 2340"/>
              <a:gd name="T3" fmla="*/ 220 h 2348"/>
              <a:gd name="T4" fmla="*/ 1001 w 2340"/>
              <a:gd name="T5" fmla="*/ 167 h 2348"/>
              <a:gd name="T6" fmla="*/ 1122 w 2340"/>
              <a:gd name="T7" fmla="*/ 155 h 2348"/>
              <a:gd name="T8" fmla="*/ 1230 w 2340"/>
              <a:gd name="T9" fmla="*/ 156 h 2348"/>
              <a:gd name="T10" fmla="*/ 1341 w 2340"/>
              <a:gd name="T11" fmla="*/ 169 h 2348"/>
              <a:gd name="T12" fmla="*/ 1513 w 2340"/>
              <a:gd name="T13" fmla="*/ 215 h 2348"/>
              <a:gd name="T14" fmla="*/ 1590 w 2340"/>
              <a:gd name="T15" fmla="*/ 246 h 2348"/>
              <a:gd name="T16" fmla="*/ 1708 w 2340"/>
              <a:gd name="T17" fmla="*/ 310 h 2348"/>
              <a:gd name="T18" fmla="*/ 1818 w 2340"/>
              <a:gd name="T19" fmla="*/ 389 h 2348"/>
              <a:gd name="T20" fmla="*/ 1940 w 2340"/>
              <a:gd name="T21" fmla="*/ 510 h 2348"/>
              <a:gd name="T22" fmla="*/ 2014 w 2340"/>
              <a:gd name="T23" fmla="*/ 608 h 2348"/>
              <a:gd name="T24" fmla="*/ 2076 w 2340"/>
              <a:gd name="T25" fmla="*/ 714 h 2348"/>
              <a:gd name="T26" fmla="*/ 2137 w 2340"/>
              <a:gd name="T27" fmla="*/ 860 h 2348"/>
              <a:gd name="T28" fmla="*/ 2174 w 2340"/>
              <a:gd name="T29" fmla="*/ 1015 h 2348"/>
              <a:gd name="T30" fmla="*/ 2186 w 2340"/>
              <a:gd name="T31" fmla="*/ 1192 h 2348"/>
              <a:gd name="T32" fmla="*/ 2174 w 2340"/>
              <a:gd name="T33" fmla="*/ 1333 h 2348"/>
              <a:gd name="T34" fmla="*/ 2131 w 2340"/>
              <a:gd name="T35" fmla="*/ 1505 h 2348"/>
              <a:gd name="T36" fmla="*/ 2077 w 2340"/>
              <a:gd name="T37" fmla="*/ 1634 h 2348"/>
              <a:gd name="T38" fmla="*/ 1985 w 2340"/>
              <a:gd name="T39" fmla="*/ 1782 h 2348"/>
              <a:gd name="T40" fmla="*/ 1859 w 2340"/>
              <a:gd name="T41" fmla="*/ 1922 h 2348"/>
              <a:gd name="T42" fmla="*/ 1740 w 2340"/>
              <a:gd name="T43" fmla="*/ 2017 h 2348"/>
              <a:gd name="T44" fmla="*/ 1611 w 2340"/>
              <a:gd name="T45" fmla="*/ 2092 h 2348"/>
              <a:gd name="T46" fmla="*/ 1382 w 2340"/>
              <a:gd name="T47" fmla="*/ 2171 h 2348"/>
              <a:gd name="T48" fmla="*/ 1167 w 2340"/>
              <a:gd name="T49" fmla="*/ 2194 h 2348"/>
              <a:gd name="T50" fmla="*/ 1018 w 2340"/>
              <a:gd name="T51" fmla="*/ 2183 h 2348"/>
              <a:gd name="T52" fmla="*/ 906 w 2340"/>
              <a:gd name="T53" fmla="*/ 2161 h 2348"/>
              <a:gd name="T54" fmla="*/ 775 w 2340"/>
              <a:gd name="T55" fmla="*/ 2117 h 2348"/>
              <a:gd name="T56" fmla="*/ 669 w 2340"/>
              <a:gd name="T57" fmla="*/ 2065 h 2348"/>
              <a:gd name="T58" fmla="*/ 435 w 2340"/>
              <a:gd name="T59" fmla="*/ 1886 h 2348"/>
              <a:gd name="T60" fmla="*/ 486 w 2340"/>
              <a:gd name="T61" fmla="*/ 1739 h 2348"/>
              <a:gd name="T62" fmla="*/ 283 w 2340"/>
              <a:gd name="T63" fmla="*/ 1948 h 2348"/>
              <a:gd name="T64" fmla="*/ 532 w 2340"/>
              <a:gd name="T65" fmla="*/ 2162 h 2348"/>
              <a:gd name="T66" fmla="*/ 660 w 2340"/>
              <a:gd name="T67" fmla="*/ 2234 h 2348"/>
              <a:gd name="T68" fmla="*/ 836 w 2340"/>
              <a:gd name="T69" fmla="*/ 2301 h 2348"/>
              <a:gd name="T70" fmla="*/ 963 w 2340"/>
              <a:gd name="T71" fmla="*/ 2331 h 2348"/>
              <a:gd name="T72" fmla="*/ 1098 w 2340"/>
              <a:gd name="T73" fmla="*/ 2346 h 2348"/>
              <a:gd name="T74" fmla="*/ 1343 w 2340"/>
              <a:gd name="T75" fmla="*/ 2335 h 2348"/>
              <a:gd name="T76" fmla="*/ 1626 w 2340"/>
              <a:gd name="T77" fmla="*/ 2254 h 2348"/>
              <a:gd name="T78" fmla="*/ 1795 w 2340"/>
              <a:gd name="T79" fmla="*/ 2166 h 2348"/>
              <a:gd name="T80" fmla="*/ 1949 w 2340"/>
              <a:gd name="T81" fmla="*/ 2049 h 2348"/>
              <a:gd name="T82" fmla="*/ 2072 w 2340"/>
              <a:gd name="T83" fmla="*/ 1921 h 2348"/>
              <a:gd name="T84" fmla="*/ 2195 w 2340"/>
              <a:gd name="T85" fmla="*/ 1739 h 2348"/>
              <a:gd name="T86" fmla="*/ 2267 w 2340"/>
              <a:gd name="T87" fmla="*/ 1583 h 2348"/>
              <a:gd name="T88" fmla="*/ 2306 w 2340"/>
              <a:gd name="T89" fmla="*/ 1457 h 2348"/>
              <a:gd name="T90" fmla="*/ 2336 w 2340"/>
              <a:gd name="T91" fmla="*/ 1276 h 2348"/>
              <a:gd name="T92" fmla="*/ 2334 w 2340"/>
              <a:gd name="T93" fmla="*/ 1052 h 2348"/>
              <a:gd name="T94" fmla="*/ 2301 w 2340"/>
              <a:gd name="T95" fmla="*/ 871 h 2348"/>
              <a:gd name="T96" fmla="*/ 2231 w 2340"/>
              <a:gd name="T97" fmla="*/ 680 h 2348"/>
              <a:gd name="T98" fmla="*/ 2164 w 2340"/>
              <a:gd name="T99" fmla="*/ 556 h 2348"/>
              <a:gd name="T100" fmla="*/ 2083 w 2340"/>
              <a:gd name="T101" fmla="*/ 441 h 2348"/>
              <a:gd name="T102" fmla="*/ 1990 w 2340"/>
              <a:gd name="T103" fmla="*/ 337 h 2348"/>
              <a:gd name="T104" fmla="*/ 1854 w 2340"/>
              <a:gd name="T105" fmla="*/ 223 h 2348"/>
              <a:gd name="T106" fmla="*/ 1680 w 2340"/>
              <a:gd name="T107" fmla="*/ 118 h 2348"/>
              <a:gd name="T108" fmla="*/ 1583 w 2340"/>
              <a:gd name="T109" fmla="*/ 76 h 2348"/>
              <a:gd name="T110" fmla="*/ 1439 w 2340"/>
              <a:gd name="T111" fmla="*/ 32 h 2348"/>
              <a:gd name="T112" fmla="*/ 1276 w 2340"/>
              <a:gd name="T113" fmla="*/ 5 h 2348"/>
              <a:gd name="T114" fmla="*/ 1168 w 2340"/>
              <a:gd name="T115" fmla="*/ 0 h 2348"/>
              <a:gd name="T116" fmla="*/ 1045 w 2340"/>
              <a:gd name="T117" fmla="*/ 6 h 2348"/>
              <a:gd name="T118" fmla="*/ 844 w 2340"/>
              <a:gd name="T119" fmla="*/ 45 h 2348"/>
              <a:gd name="T120" fmla="*/ 579 w 2340"/>
              <a:gd name="T121" fmla="*/ 157 h 2348"/>
              <a:gd name="T122" fmla="*/ 3 w 2340"/>
              <a:gd name="T123" fmla="*/ 1014 h 2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0" h="2348">
                <a:moveTo>
                  <a:pt x="153" y="1052"/>
                </a:moveTo>
                <a:cubicBezTo>
                  <a:pt x="153" y="1052"/>
                  <a:pt x="154" y="1046"/>
                  <a:pt x="155" y="1035"/>
                </a:cubicBezTo>
                <a:cubicBezTo>
                  <a:pt x="157" y="1024"/>
                  <a:pt x="159" y="1007"/>
                  <a:pt x="164" y="985"/>
                </a:cubicBezTo>
                <a:cubicBezTo>
                  <a:pt x="172" y="941"/>
                  <a:pt x="186" y="878"/>
                  <a:pt x="217" y="801"/>
                </a:cubicBezTo>
                <a:cubicBezTo>
                  <a:pt x="224" y="781"/>
                  <a:pt x="233" y="761"/>
                  <a:pt x="242" y="740"/>
                </a:cubicBezTo>
                <a:cubicBezTo>
                  <a:pt x="253" y="720"/>
                  <a:pt x="263" y="698"/>
                  <a:pt x="275" y="677"/>
                </a:cubicBezTo>
                <a:cubicBezTo>
                  <a:pt x="300" y="633"/>
                  <a:pt x="329" y="588"/>
                  <a:pt x="365" y="542"/>
                </a:cubicBezTo>
                <a:cubicBezTo>
                  <a:pt x="401" y="497"/>
                  <a:pt x="443" y="452"/>
                  <a:pt x="491" y="409"/>
                </a:cubicBezTo>
                <a:cubicBezTo>
                  <a:pt x="540" y="366"/>
                  <a:pt x="595" y="326"/>
                  <a:pt x="656" y="290"/>
                </a:cubicBezTo>
                <a:cubicBezTo>
                  <a:pt x="672" y="281"/>
                  <a:pt x="688" y="273"/>
                  <a:pt x="704" y="265"/>
                </a:cubicBezTo>
                <a:cubicBezTo>
                  <a:pt x="712" y="260"/>
                  <a:pt x="720" y="256"/>
                  <a:pt x="728" y="253"/>
                </a:cubicBezTo>
                <a:cubicBezTo>
                  <a:pt x="737" y="249"/>
                  <a:pt x="745" y="245"/>
                  <a:pt x="753" y="241"/>
                </a:cubicBezTo>
                <a:cubicBezTo>
                  <a:pt x="762" y="237"/>
                  <a:pt x="770" y="234"/>
                  <a:pt x="779" y="230"/>
                </a:cubicBezTo>
                <a:cubicBezTo>
                  <a:pt x="787" y="227"/>
                  <a:pt x="796" y="223"/>
                  <a:pt x="805" y="220"/>
                </a:cubicBezTo>
                <a:cubicBezTo>
                  <a:pt x="823" y="213"/>
                  <a:pt x="840" y="207"/>
                  <a:pt x="859" y="201"/>
                </a:cubicBezTo>
                <a:cubicBezTo>
                  <a:pt x="868" y="198"/>
                  <a:pt x="877" y="195"/>
                  <a:pt x="886" y="193"/>
                </a:cubicBezTo>
                <a:cubicBezTo>
                  <a:pt x="896" y="190"/>
                  <a:pt x="905" y="188"/>
                  <a:pt x="914" y="185"/>
                </a:cubicBezTo>
                <a:cubicBezTo>
                  <a:pt x="919" y="184"/>
                  <a:pt x="924" y="183"/>
                  <a:pt x="929" y="182"/>
                </a:cubicBezTo>
                <a:cubicBezTo>
                  <a:pt x="933" y="181"/>
                  <a:pt x="938" y="180"/>
                  <a:pt x="943" y="179"/>
                </a:cubicBezTo>
                <a:cubicBezTo>
                  <a:pt x="952" y="177"/>
                  <a:pt x="962" y="174"/>
                  <a:pt x="972" y="172"/>
                </a:cubicBezTo>
                <a:cubicBezTo>
                  <a:pt x="981" y="170"/>
                  <a:pt x="991" y="169"/>
                  <a:pt x="1001" y="167"/>
                </a:cubicBezTo>
                <a:cubicBezTo>
                  <a:pt x="1011" y="166"/>
                  <a:pt x="1021" y="164"/>
                  <a:pt x="1031" y="163"/>
                </a:cubicBezTo>
                <a:cubicBezTo>
                  <a:pt x="1041" y="162"/>
                  <a:pt x="1051" y="161"/>
                  <a:pt x="1061" y="159"/>
                </a:cubicBezTo>
                <a:cubicBezTo>
                  <a:pt x="1068" y="159"/>
                  <a:pt x="1068" y="159"/>
                  <a:pt x="1068" y="159"/>
                </a:cubicBezTo>
                <a:cubicBezTo>
                  <a:pt x="1071" y="158"/>
                  <a:pt x="1073" y="158"/>
                  <a:pt x="1076" y="158"/>
                </a:cubicBezTo>
                <a:cubicBezTo>
                  <a:pt x="1081" y="158"/>
                  <a:pt x="1086" y="157"/>
                  <a:pt x="1091" y="157"/>
                </a:cubicBezTo>
                <a:cubicBezTo>
                  <a:pt x="1096" y="157"/>
                  <a:pt x="1101" y="156"/>
                  <a:pt x="1106" y="156"/>
                </a:cubicBezTo>
                <a:cubicBezTo>
                  <a:pt x="1111" y="156"/>
                  <a:pt x="1116" y="155"/>
                  <a:pt x="1122" y="155"/>
                </a:cubicBezTo>
                <a:cubicBezTo>
                  <a:pt x="1132" y="155"/>
                  <a:pt x="1142" y="154"/>
                  <a:pt x="1152" y="154"/>
                </a:cubicBezTo>
                <a:cubicBezTo>
                  <a:pt x="1158" y="154"/>
                  <a:pt x="1163" y="154"/>
                  <a:pt x="1168" y="154"/>
                </a:cubicBezTo>
                <a:cubicBezTo>
                  <a:pt x="1173" y="154"/>
                  <a:pt x="1178" y="154"/>
                  <a:pt x="1183" y="154"/>
                </a:cubicBezTo>
                <a:cubicBezTo>
                  <a:pt x="1194" y="155"/>
                  <a:pt x="1204" y="155"/>
                  <a:pt x="1215" y="155"/>
                </a:cubicBezTo>
                <a:cubicBezTo>
                  <a:pt x="1219" y="155"/>
                  <a:pt x="1219" y="155"/>
                  <a:pt x="1219" y="155"/>
                </a:cubicBezTo>
                <a:cubicBezTo>
                  <a:pt x="1223" y="156"/>
                  <a:pt x="1223" y="156"/>
                  <a:pt x="1223" y="156"/>
                </a:cubicBezTo>
                <a:cubicBezTo>
                  <a:pt x="1230" y="156"/>
                  <a:pt x="1230" y="156"/>
                  <a:pt x="1230" y="156"/>
                </a:cubicBezTo>
                <a:cubicBezTo>
                  <a:pt x="1236" y="157"/>
                  <a:pt x="1241" y="157"/>
                  <a:pt x="1246" y="157"/>
                </a:cubicBezTo>
                <a:cubicBezTo>
                  <a:pt x="1251" y="158"/>
                  <a:pt x="1257" y="158"/>
                  <a:pt x="1262" y="159"/>
                </a:cubicBezTo>
                <a:cubicBezTo>
                  <a:pt x="1270" y="159"/>
                  <a:pt x="1270" y="159"/>
                  <a:pt x="1270" y="159"/>
                </a:cubicBezTo>
                <a:cubicBezTo>
                  <a:pt x="1272" y="159"/>
                  <a:pt x="1275" y="160"/>
                  <a:pt x="1278" y="160"/>
                </a:cubicBezTo>
                <a:cubicBezTo>
                  <a:pt x="1288" y="161"/>
                  <a:pt x="1299" y="163"/>
                  <a:pt x="1309" y="164"/>
                </a:cubicBezTo>
                <a:cubicBezTo>
                  <a:pt x="1314" y="165"/>
                  <a:pt x="1320" y="165"/>
                  <a:pt x="1325" y="166"/>
                </a:cubicBezTo>
                <a:cubicBezTo>
                  <a:pt x="1330" y="167"/>
                  <a:pt x="1335" y="168"/>
                  <a:pt x="1341" y="169"/>
                </a:cubicBezTo>
                <a:cubicBezTo>
                  <a:pt x="1351" y="171"/>
                  <a:pt x="1362" y="173"/>
                  <a:pt x="1372" y="175"/>
                </a:cubicBezTo>
                <a:cubicBezTo>
                  <a:pt x="1383" y="177"/>
                  <a:pt x="1393" y="180"/>
                  <a:pt x="1404" y="182"/>
                </a:cubicBezTo>
                <a:cubicBezTo>
                  <a:pt x="1409" y="183"/>
                  <a:pt x="1414" y="184"/>
                  <a:pt x="1419" y="186"/>
                </a:cubicBezTo>
                <a:cubicBezTo>
                  <a:pt x="1425" y="187"/>
                  <a:pt x="1430" y="189"/>
                  <a:pt x="1435" y="190"/>
                </a:cubicBezTo>
                <a:cubicBezTo>
                  <a:pt x="1446" y="193"/>
                  <a:pt x="1456" y="196"/>
                  <a:pt x="1466" y="199"/>
                </a:cubicBezTo>
                <a:cubicBezTo>
                  <a:pt x="1477" y="202"/>
                  <a:pt x="1487" y="206"/>
                  <a:pt x="1498" y="209"/>
                </a:cubicBezTo>
                <a:cubicBezTo>
                  <a:pt x="1503" y="211"/>
                  <a:pt x="1508" y="213"/>
                  <a:pt x="1513" y="215"/>
                </a:cubicBezTo>
                <a:cubicBezTo>
                  <a:pt x="1516" y="215"/>
                  <a:pt x="1518" y="216"/>
                  <a:pt x="1521" y="217"/>
                </a:cubicBezTo>
                <a:cubicBezTo>
                  <a:pt x="1528" y="220"/>
                  <a:pt x="1528" y="220"/>
                  <a:pt x="1528" y="220"/>
                </a:cubicBezTo>
                <a:cubicBezTo>
                  <a:pt x="1539" y="224"/>
                  <a:pt x="1549" y="228"/>
                  <a:pt x="1559" y="233"/>
                </a:cubicBezTo>
                <a:cubicBezTo>
                  <a:pt x="1563" y="234"/>
                  <a:pt x="1563" y="234"/>
                  <a:pt x="1563" y="234"/>
                </a:cubicBezTo>
                <a:cubicBezTo>
                  <a:pt x="1567" y="236"/>
                  <a:pt x="1567" y="236"/>
                  <a:pt x="1567" y="236"/>
                </a:cubicBezTo>
                <a:cubicBezTo>
                  <a:pt x="1574" y="239"/>
                  <a:pt x="1574" y="239"/>
                  <a:pt x="1574" y="239"/>
                </a:cubicBezTo>
                <a:cubicBezTo>
                  <a:pt x="1590" y="246"/>
                  <a:pt x="1590" y="246"/>
                  <a:pt x="1590" y="246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07" y="254"/>
                  <a:pt x="1610" y="255"/>
                  <a:pt x="1612" y="257"/>
                </a:cubicBezTo>
                <a:cubicBezTo>
                  <a:pt x="1620" y="260"/>
                  <a:pt x="1620" y="260"/>
                  <a:pt x="1620" y="260"/>
                </a:cubicBezTo>
                <a:cubicBezTo>
                  <a:pt x="1630" y="265"/>
                  <a:pt x="1640" y="270"/>
                  <a:pt x="1649" y="276"/>
                </a:cubicBezTo>
                <a:cubicBezTo>
                  <a:pt x="1659" y="281"/>
                  <a:pt x="1669" y="287"/>
                  <a:pt x="1679" y="292"/>
                </a:cubicBezTo>
                <a:cubicBezTo>
                  <a:pt x="1693" y="301"/>
                  <a:pt x="1693" y="301"/>
                  <a:pt x="1693" y="301"/>
                </a:cubicBezTo>
                <a:cubicBezTo>
                  <a:pt x="1698" y="303"/>
                  <a:pt x="1703" y="307"/>
                  <a:pt x="1708" y="310"/>
                </a:cubicBezTo>
                <a:cubicBezTo>
                  <a:pt x="1717" y="316"/>
                  <a:pt x="1727" y="322"/>
                  <a:pt x="1736" y="328"/>
                </a:cubicBezTo>
                <a:cubicBezTo>
                  <a:pt x="1745" y="334"/>
                  <a:pt x="1755" y="341"/>
                  <a:pt x="1764" y="348"/>
                </a:cubicBezTo>
                <a:cubicBezTo>
                  <a:pt x="1768" y="351"/>
                  <a:pt x="1773" y="354"/>
                  <a:pt x="1778" y="358"/>
                </a:cubicBezTo>
                <a:cubicBezTo>
                  <a:pt x="1791" y="368"/>
                  <a:pt x="1791" y="368"/>
                  <a:pt x="1791" y="368"/>
                </a:cubicBezTo>
                <a:cubicBezTo>
                  <a:pt x="1804" y="379"/>
                  <a:pt x="1804" y="379"/>
                  <a:pt x="1804" y="379"/>
                </a:cubicBezTo>
                <a:cubicBezTo>
                  <a:pt x="1811" y="384"/>
                  <a:pt x="1811" y="384"/>
                  <a:pt x="1811" y="384"/>
                </a:cubicBezTo>
                <a:cubicBezTo>
                  <a:pt x="1813" y="386"/>
                  <a:pt x="1816" y="387"/>
                  <a:pt x="1818" y="389"/>
                </a:cubicBezTo>
                <a:cubicBezTo>
                  <a:pt x="1835" y="404"/>
                  <a:pt x="1853" y="419"/>
                  <a:pt x="1869" y="435"/>
                </a:cubicBezTo>
                <a:cubicBezTo>
                  <a:pt x="1882" y="447"/>
                  <a:pt x="1882" y="447"/>
                  <a:pt x="1882" y="447"/>
                </a:cubicBezTo>
                <a:cubicBezTo>
                  <a:pt x="1888" y="453"/>
                  <a:pt x="1888" y="453"/>
                  <a:pt x="1888" y="453"/>
                </a:cubicBezTo>
                <a:cubicBezTo>
                  <a:pt x="1894" y="459"/>
                  <a:pt x="1894" y="459"/>
                  <a:pt x="1894" y="459"/>
                </a:cubicBezTo>
                <a:cubicBezTo>
                  <a:pt x="1902" y="468"/>
                  <a:pt x="1910" y="476"/>
                  <a:pt x="1918" y="484"/>
                </a:cubicBezTo>
                <a:cubicBezTo>
                  <a:pt x="1922" y="489"/>
                  <a:pt x="1925" y="493"/>
                  <a:pt x="1929" y="497"/>
                </a:cubicBezTo>
                <a:cubicBezTo>
                  <a:pt x="1940" y="510"/>
                  <a:pt x="1940" y="510"/>
                  <a:pt x="1940" y="510"/>
                </a:cubicBezTo>
                <a:cubicBezTo>
                  <a:pt x="1952" y="524"/>
                  <a:pt x="1952" y="524"/>
                  <a:pt x="1952" y="524"/>
                </a:cubicBezTo>
                <a:cubicBezTo>
                  <a:pt x="1956" y="528"/>
                  <a:pt x="1959" y="533"/>
                  <a:pt x="1963" y="537"/>
                </a:cubicBezTo>
                <a:cubicBezTo>
                  <a:pt x="1970" y="546"/>
                  <a:pt x="1977" y="556"/>
                  <a:pt x="1984" y="565"/>
                </a:cubicBezTo>
                <a:cubicBezTo>
                  <a:pt x="1991" y="574"/>
                  <a:pt x="1998" y="584"/>
                  <a:pt x="2004" y="593"/>
                </a:cubicBezTo>
                <a:cubicBezTo>
                  <a:pt x="2010" y="600"/>
                  <a:pt x="2010" y="600"/>
                  <a:pt x="2010" y="600"/>
                </a:cubicBezTo>
                <a:cubicBezTo>
                  <a:pt x="2012" y="604"/>
                  <a:pt x="2012" y="604"/>
                  <a:pt x="2012" y="604"/>
                </a:cubicBezTo>
                <a:cubicBezTo>
                  <a:pt x="2014" y="608"/>
                  <a:pt x="2014" y="608"/>
                  <a:pt x="2014" y="608"/>
                </a:cubicBezTo>
                <a:cubicBezTo>
                  <a:pt x="2024" y="622"/>
                  <a:pt x="2024" y="622"/>
                  <a:pt x="2024" y="622"/>
                </a:cubicBezTo>
                <a:cubicBezTo>
                  <a:pt x="2033" y="637"/>
                  <a:pt x="2033" y="637"/>
                  <a:pt x="2033" y="637"/>
                </a:cubicBezTo>
                <a:cubicBezTo>
                  <a:pt x="2038" y="644"/>
                  <a:pt x="2038" y="644"/>
                  <a:pt x="2038" y="644"/>
                </a:cubicBezTo>
                <a:cubicBezTo>
                  <a:pt x="2040" y="647"/>
                  <a:pt x="2041" y="649"/>
                  <a:pt x="2042" y="652"/>
                </a:cubicBezTo>
                <a:cubicBezTo>
                  <a:pt x="2048" y="662"/>
                  <a:pt x="2054" y="672"/>
                  <a:pt x="2060" y="682"/>
                </a:cubicBezTo>
                <a:cubicBezTo>
                  <a:pt x="2063" y="687"/>
                  <a:pt x="2066" y="693"/>
                  <a:pt x="2068" y="698"/>
                </a:cubicBezTo>
                <a:cubicBezTo>
                  <a:pt x="2076" y="714"/>
                  <a:pt x="2076" y="714"/>
                  <a:pt x="2076" y="714"/>
                </a:cubicBezTo>
                <a:cubicBezTo>
                  <a:pt x="2084" y="729"/>
                  <a:pt x="2084" y="729"/>
                  <a:pt x="2084" y="729"/>
                </a:cubicBezTo>
                <a:cubicBezTo>
                  <a:pt x="2087" y="734"/>
                  <a:pt x="2089" y="740"/>
                  <a:pt x="2092" y="745"/>
                </a:cubicBezTo>
                <a:cubicBezTo>
                  <a:pt x="2096" y="756"/>
                  <a:pt x="2101" y="767"/>
                  <a:pt x="2106" y="777"/>
                </a:cubicBezTo>
                <a:cubicBezTo>
                  <a:pt x="2110" y="788"/>
                  <a:pt x="2115" y="799"/>
                  <a:pt x="2119" y="810"/>
                </a:cubicBezTo>
                <a:cubicBezTo>
                  <a:pt x="2121" y="816"/>
                  <a:pt x="2124" y="821"/>
                  <a:pt x="2125" y="827"/>
                </a:cubicBezTo>
                <a:cubicBezTo>
                  <a:pt x="2131" y="843"/>
                  <a:pt x="2131" y="843"/>
                  <a:pt x="2131" y="843"/>
                </a:cubicBezTo>
                <a:cubicBezTo>
                  <a:pt x="2137" y="860"/>
                  <a:pt x="2137" y="860"/>
                  <a:pt x="2137" y="860"/>
                </a:cubicBezTo>
                <a:cubicBezTo>
                  <a:pt x="2139" y="866"/>
                  <a:pt x="2141" y="871"/>
                  <a:pt x="2142" y="877"/>
                </a:cubicBezTo>
                <a:cubicBezTo>
                  <a:pt x="2152" y="911"/>
                  <a:pt x="2152" y="911"/>
                  <a:pt x="2152" y="911"/>
                </a:cubicBezTo>
                <a:cubicBezTo>
                  <a:pt x="2154" y="920"/>
                  <a:pt x="2154" y="920"/>
                  <a:pt x="2154" y="920"/>
                </a:cubicBezTo>
                <a:cubicBezTo>
                  <a:pt x="2156" y="928"/>
                  <a:pt x="2156" y="928"/>
                  <a:pt x="2156" y="928"/>
                </a:cubicBezTo>
                <a:cubicBezTo>
                  <a:pt x="2160" y="945"/>
                  <a:pt x="2160" y="945"/>
                  <a:pt x="2160" y="945"/>
                </a:cubicBezTo>
                <a:cubicBezTo>
                  <a:pt x="2163" y="957"/>
                  <a:pt x="2166" y="968"/>
                  <a:pt x="2167" y="980"/>
                </a:cubicBezTo>
                <a:cubicBezTo>
                  <a:pt x="2174" y="1015"/>
                  <a:pt x="2174" y="1015"/>
                  <a:pt x="2174" y="1015"/>
                </a:cubicBezTo>
                <a:cubicBezTo>
                  <a:pt x="2176" y="1027"/>
                  <a:pt x="2177" y="1038"/>
                  <a:pt x="2178" y="1050"/>
                </a:cubicBezTo>
                <a:cubicBezTo>
                  <a:pt x="2181" y="1068"/>
                  <a:pt x="2181" y="1068"/>
                  <a:pt x="2181" y="1068"/>
                </a:cubicBezTo>
                <a:cubicBezTo>
                  <a:pt x="2181" y="1074"/>
                  <a:pt x="2182" y="1080"/>
                  <a:pt x="2182" y="1086"/>
                </a:cubicBezTo>
                <a:cubicBezTo>
                  <a:pt x="2185" y="1121"/>
                  <a:pt x="2185" y="1121"/>
                  <a:pt x="2185" y="1121"/>
                </a:cubicBezTo>
                <a:cubicBezTo>
                  <a:pt x="2186" y="1156"/>
                  <a:pt x="2186" y="1156"/>
                  <a:pt x="2186" y="1156"/>
                </a:cubicBezTo>
                <a:cubicBezTo>
                  <a:pt x="2186" y="1174"/>
                  <a:pt x="2186" y="1174"/>
                  <a:pt x="2186" y="1174"/>
                </a:cubicBezTo>
                <a:cubicBezTo>
                  <a:pt x="2186" y="1192"/>
                  <a:pt x="2186" y="1192"/>
                  <a:pt x="2186" y="1192"/>
                </a:cubicBezTo>
                <a:cubicBezTo>
                  <a:pt x="2185" y="1228"/>
                  <a:pt x="2185" y="1228"/>
                  <a:pt x="2185" y="1228"/>
                </a:cubicBezTo>
                <a:cubicBezTo>
                  <a:pt x="2182" y="1263"/>
                  <a:pt x="2182" y="1263"/>
                  <a:pt x="2182" y="1263"/>
                </a:cubicBezTo>
                <a:cubicBezTo>
                  <a:pt x="2182" y="1269"/>
                  <a:pt x="2181" y="1275"/>
                  <a:pt x="2181" y="1281"/>
                </a:cubicBezTo>
                <a:cubicBezTo>
                  <a:pt x="2178" y="1298"/>
                  <a:pt x="2178" y="1298"/>
                  <a:pt x="2178" y="1298"/>
                </a:cubicBezTo>
                <a:cubicBezTo>
                  <a:pt x="2176" y="1316"/>
                  <a:pt x="2176" y="1316"/>
                  <a:pt x="2176" y="1316"/>
                </a:cubicBezTo>
                <a:cubicBezTo>
                  <a:pt x="2175" y="1325"/>
                  <a:pt x="2175" y="1325"/>
                  <a:pt x="2175" y="1325"/>
                </a:cubicBezTo>
                <a:cubicBezTo>
                  <a:pt x="2175" y="1327"/>
                  <a:pt x="2174" y="1330"/>
                  <a:pt x="2174" y="1333"/>
                </a:cubicBezTo>
                <a:cubicBezTo>
                  <a:pt x="2169" y="1357"/>
                  <a:pt x="2166" y="1380"/>
                  <a:pt x="2160" y="1403"/>
                </a:cubicBezTo>
                <a:cubicBezTo>
                  <a:pt x="2156" y="1420"/>
                  <a:pt x="2156" y="1420"/>
                  <a:pt x="2156" y="1420"/>
                </a:cubicBezTo>
                <a:cubicBezTo>
                  <a:pt x="2154" y="1429"/>
                  <a:pt x="2154" y="1429"/>
                  <a:pt x="2154" y="1429"/>
                </a:cubicBezTo>
                <a:cubicBezTo>
                  <a:pt x="2152" y="1437"/>
                  <a:pt x="2152" y="1437"/>
                  <a:pt x="2152" y="1437"/>
                </a:cubicBezTo>
                <a:cubicBezTo>
                  <a:pt x="2149" y="1448"/>
                  <a:pt x="2145" y="1460"/>
                  <a:pt x="2142" y="1471"/>
                </a:cubicBezTo>
                <a:cubicBezTo>
                  <a:pt x="2141" y="1477"/>
                  <a:pt x="2139" y="1482"/>
                  <a:pt x="2137" y="1488"/>
                </a:cubicBezTo>
                <a:cubicBezTo>
                  <a:pt x="2131" y="1505"/>
                  <a:pt x="2131" y="1505"/>
                  <a:pt x="2131" y="1505"/>
                </a:cubicBezTo>
                <a:cubicBezTo>
                  <a:pt x="2125" y="1521"/>
                  <a:pt x="2125" y="1521"/>
                  <a:pt x="2125" y="1521"/>
                </a:cubicBezTo>
                <a:cubicBezTo>
                  <a:pt x="2125" y="1524"/>
                  <a:pt x="2124" y="1527"/>
                  <a:pt x="2122" y="1529"/>
                </a:cubicBezTo>
                <a:cubicBezTo>
                  <a:pt x="2119" y="1538"/>
                  <a:pt x="2119" y="1538"/>
                  <a:pt x="2119" y="1538"/>
                </a:cubicBezTo>
                <a:cubicBezTo>
                  <a:pt x="2115" y="1549"/>
                  <a:pt x="2111" y="1559"/>
                  <a:pt x="2106" y="1570"/>
                </a:cubicBezTo>
                <a:cubicBezTo>
                  <a:pt x="2101" y="1581"/>
                  <a:pt x="2097" y="1592"/>
                  <a:pt x="2092" y="1602"/>
                </a:cubicBezTo>
                <a:cubicBezTo>
                  <a:pt x="2089" y="1608"/>
                  <a:pt x="2087" y="1613"/>
                  <a:pt x="2085" y="1618"/>
                </a:cubicBezTo>
                <a:cubicBezTo>
                  <a:pt x="2077" y="1634"/>
                  <a:pt x="2077" y="1634"/>
                  <a:pt x="2077" y="1634"/>
                </a:cubicBezTo>
                <a:cubicBezTo>
                  <a:pt x="2069" y="1649"/>
                  <a:pt x="2069" y="1649"/>
                  <a:pt x="2069" y="1649"/>
                </a:cubicBezTo>
                <a:cubicBezTo>
                  <a:pt x="2066" y="1655"/>
                  <a:pt x="2063" y="1660"/>
                  <a:pt x="2060" y="1665"/>
                </a:cubicBezTo>
                <a:cubicBezTo>
                  <a:pt x="2055" y="1675"/>
                  <a:pt x="2049" y="1685"/>
                  <a:pt x="2043" y="1695"/>
                </a:cubicBezTo>
                <a:cubicBezTo>
                  <a:pt x="2039" y="1703"/>
                  <a:pt x="2039" y="1703"/>
                  <a:pt x="2039" y="1703"/>
                </a:cubicBezTo>
                <a:cubicBezTo>
                  <a:pt x="2034" y="1710"/>
                  <a:pt x="2034" y="1710"/>
                  <a:pt x="2034" y="1710"/>
                </a:cubicBezTo>
                <a:cubicBezTo>
                  <a:pt x="2025" y="1725"/>
                  <a:pt x="2025" y="1725"/>
                  <a:pt x="2025" y="1725"/>
                </a:cubicBezTo>
                <a:cubicBezTo>
                  <a:pt x="2012" y="1744"/>
                  <a:pt x="1999" y="1763"/>
                  <a:pt x="1985" y="1782"/>
                </a:cubicBezTo>
                <a:cubicBezTo>
                  <a:pt x="1978" y="1791"/>
                  <a:pt x="1971" y="1800"/>
                  <a:pt x="1964" y="1809"/>
                </a:cubicBezTo>
                <a:cubicBezTo>
                  <a:pt x="1953" y="1823"/>
                  <a:pt x="1953" y="1823"/>
                  <a:pt x="1953" y="1823"/>
                </a:cubicBezTo>
                <a:cubicBezTo>
                  <a:pt x="1942" y="1836"/>
                  <a:pt x="1942" y="1836"/>
                  <a:pt x="1942" y="1836"/>
                </a:cubicBezTo>
                <a:cubicBezTo>
                  <a:pt x="1934" y="1844"/>
                  <a:pt x="1927" y="1853"/>
                  <a:pt x="1919" y="1862"/>
                </a:cubicBezTo>
                <a:cubicBezTo>
                  <a:pt x="1911" y="1870"/>
                  <a:pt x="1904" y="1878"/>
                  <a:pt x="1896" y="1887"/>
                </a:cubicBezTo>
                <a:cubicBezTo>
                  <a:pt x="1888" y="1895"/>
                  <a:pt x="1880" y="1903"/>
                  <a:pt x="1871" y="1911"/>
                </a:cubicBezTo>
                <a:cubicBezTo>
                  <a:pt x="1859" y="1922"/>
                  <a:pt x="1859" y="1922"/>
                  <a:pt x="1859" y="1922"/>
                </a:cubicBezTo>
                <a:cubicBezTo>
                  <a:pt x="1853" y="1928"/>
                  <a:pt x="1853" y="1928"/>
                  <a:pt x="1853" y="1928"/>
                </a:cubicBezTo>
                <a:cubicBezTo>
                  <a:pt x="1851" y="1930"/>
                  <a:pt x="1849" y="1932"/>
                  <a:pt x="1846" y="1934"/>
                </a:cubicBezTo>
                <a:cubicBezTo>
                  <a:pt x="1838" y="1941"/>
                  <a:pt x="1829" y="1949"/>
                  <a:pt x="1821" y="1956"/>
                </a:cubicBezTo>
                <a:cubicBezTo>
                  <a:pt x="1819" y="1958"/>
                  <a:pt x="1816" y="1960"/>
                  <a:pt x="1814" y="1962"/>
                </a:cubicBezTo>
                <a:cubicBezTo>
                  <a:pt x="1808" y="1967"/>
                  <a:pt x="1808" y="1967"/>
                  <a:pt x="1808" y="1967"/>
                </a:cubicBezTo>
                <a:cubicBezTo>
                  <a:pt x="1794" y="1977"/>
                  <a:pt x="1794" y="1977"/>
                  <a:pt x="1794" y="1977"/>
                </a:cubicBezTo>
                <a:cubicBezTo>
                  <a:pt x="1777" y="1992"/>
                  <a:pt x="1758" y="2004"/>
                  <a:pt x="1740" y="2017"/>
                </a:cubicBezTo>
                <a:cubicBezTo>
                  <a:pt x="1736" y="2021"/>
                  <a:pt x="1731" y="2023"/>
                  <a:pt x="1726" y="2027"/>
                </a:cubicBezTo>
                <a:cubicBezTo>
                  <a:pt x="1712" y="2036"/>
                  <a:pt x="1712" y="2036"/>
                  <a:pt x="1712" y="2036"/>
                </a:cubicBezTo>
                <a:cubicBezTo>
                  <a:pt x="1698" y="2045"/>
                  <a:pt x="1698" y="2045"/>
                  <a:pt x="1698" y="2045"/>
                </a:cubicBezTo>
                <a:cubicBezTo>
                  <a:pt x="1693" y="2048"/>
                  <a:pt x="1688" y="2050"/>
                  <a:pt x="1684" y="2053"/>
                </a:cubicBezTo>
                <a:cubicBezTo>
                  <a:pt x="1674" y="2059"/>
                  <a:pt x="1664" y="2064"/>
                  <a:pt x="1655" y="2070"/>
                </a:cubicBezTo>
                <a:cubicBezTo>
                  <a:pt x="1645" y="2075"/>
                  <a:pt x="1635" y="2080"/>
                  <a:pt x="1625" y="2085"/>
                </a:cubicBezTo>
                <a:cubicBezTo>
                  <a:pt x="1621" y="2087"/>
                  <a:pt x="1616" y="2090"/>
                  <a:pt x="1611" y="2092"/>
                </a:cubicBezTo>
                <a:cubicBezTo>
                  <a:pt x="1606" y="2095"/>
                  <a:pt x="1601" y="2097"/>
                  <a:pt x="1596" y="2099"/>
                </a:cubicBezTo>
                <a:cubicBezTo>
                  <a:pt x="1586" y="2104"/>
                  <a:pt x="1576" y="2108"/>
                  <a:pt x="1566" y="2113"/>
                </a:cubicBezTo>
                <a:cubicBezTo>
                  <a:pt x="1526" y="2129"/>
                  <a:pt x="1485" y="2145"/>
                  <a:pt x="1444" y="2156"/>
                </a:cubicBezTo>
                <a:cubicBezTo>
                  <a:pt x="1439" y="2157"/>
                  <a:pt x="1434" y="2158"/>
                  <a:pt x="1429" y="2160"/>
                </a:cubicBezTo>
                <a:cubicBezTo>
                  <a:pt x="1421" y="2162"/>
                  <a:pt x="1421" y="2162"/>
                  <a:pt x="1421" y="2162"/>
                </a:cubicBezTo>
                <a:cubicBezTo>
                  <a:pt x="1413" y="2164"/>
                  <a:pt x="1413" y="2164"/>
                  <a:pt x="1413" y="2164"/>
                </a:cubicBezTo>
                <a:cubicBezTo>
                  <a:pt x="1403" y="2166"/>
                  <a:pt x="1392" y="2169"/>
                  <a:pt x="1382" y="2171"/>
                </a:cubicBezTo>
                <a:cubicBezTo>
                  <a:pt x="1372" y="2174"/>
                  <a:pt x="1362" y="2175"/>
                  <a:pt x="1351" y="2177"/>
                </a:cubicBezTo>
                <a:cubicBezTo>
                  <a:pt x="1341" y="2179"/>
                  <a:pt x="1331" y="2181"/>
                  <a:pt x="1320" y="2183"/>
                </a:cubicBezTo>
                <a:cubicBezTo>
                  <a:pt x="1310" y="2184"/>
                  <a:pt x="1300" y="2185"/>
                  <a:pt x="1289" y="2186"/>
                </a:cubicBezTo>
                <a:cubicBezTo>
                  <a:pt x="1284" y="2187"/>
                  <a:pt x="1279" y="2188"/>
                  <a:pt x="1274" y="2188"/>
                </a:cubicBezTo>
                <a:cubicBezTo>
                  <a:pt x="1269" y="2189"/>
                  <a:pt x="1264" y="2189"/>
                  <a:pt x="1258" y="2190"/>
                </a:cubicBezTo>
                <a:cubicBezTo>
                  <a:pt x="1238" y="2191"/>
                  <a:pt x="1218" y="2193"/>
                  <a:pt x="1197" y="2193"/>
                </a:cubicBezTo>
                <a:cubicBezTo>
                  <a:pt x="1187" y="2194"/>
                  <a:pt x="1177" y="2194"/>
                  <a:pt x="1167" y="2194"/>
                </a:cubicBezTo>
                <a:cubicBezTo>
                  <a:pt x="1157" y="2194"/>
                  <a:pt x="1146" y="2194"/>
                  <a:pt x="1136" y="2194"/>
                </a:cubicBezTo>
                <a:cubicBezTo>
                  <a:pt x="1126" y="2194"/>
                  <a:pt x="1116" y="2193"/>
                  <a:pt x="1106" y="2192"/>
                </a:cubicBezTo>
                <a:cubicBezTo>
                  <a:pt x="1102" y="2192"/>
                  <a:pt x="1097" y="2192"/>
                  <a:pt x="1092" y="2191"/>
                </a:cubicBezTo>
                <a:cubicBezTo>
                  <a:pt x="1084" y="2191"/>
                  <a:pt x="1084" y="2191"/>
                  <a:pt x="1084" y="2191"/>
                </a:cubicBezTo>
                <a:cubicBezTo>
                  <a:pt x="1077" y="2190"/>
                  <a:pt x="1077" y="2190"/>
                  <a:pt x="1077" y="2190"/>
                </a:cubicBezTo>
                <a:cubicBezTo>
                  <a:pt x="1067" y="2189"/>
                  <a:pt x="1057" y="2188"/>
                  <a:pt x="1047" y="2187"/>
                </a:cubicBezTo>
                <a:cubicBezTo>
                  <a:pt x="1038" y="2186"/>
                  <a:pt x="1028" y="2185"/>
                  <a:pt x="1018" y="2183"/>
                </a:cubicBezTo>
                <a:cubicBezTo>
                  <a:pt x="1014" y="2183"/>
                  <a:pt x="1009" y="2182"/>
                  <a:pt x="1004" y="2181"/>
                </a:cubicBezTo>
                <a:cubicBezTo>
                  <a:pt x="999" y="2181"/>
                  <a:pt x="994" y="2180"/>
                  <a:pt x="990" y="2179"/>
                </a:cubicBezTo>
                <a:cubicBezTo>
                  <a:pt x="985" y="2178"/>
                  <a:pt x="980" y="2177"/>
                  <a:pt x="975" y="2176"/>
                </a:cubicBezTo>
                <a:cubicBezTo>
                  <a:pt x="971" y="2175"/>
                  <a:pt x="966" y="2175"/>
                  <a:pt x="961" y="2174"/>
                </a:cubicBezTo>
                <a:cubicBezTo>
                  <a:pt x="952" y="2172"/>
                  <a:pt x="943" y="2170"/>
                  <a:pt x="933" y="2167"/>
                </a:cubicBezTo>
                <a:cubicBezTo>
                  <a:pt x="929" y="2167"/>
                  <a:pt x="924" y="2165"/>
                  <a:pt x="920" y="2164"/>
                </a:cubicBezTo>
                <a:cubicBezTo>
                  <a:pt x="915" y="2163"/>
                  <a:pt x="910" y="2162"/>
                  <a:pt x="906" y="2161"/>
                </a:cubicBezTo>
                <a:cubicBezTo>
                  <a:pt x="901" y="2159"/>
                  <a:pt x="897" y="2158"/>
                  <a:pt x="892" y="2157"/>
                </a:cubicBezTo>
                <a:cubicBezTo>
                  <a:pt x="888" y="2156"/>
                  <a:pt x="883" y="2154"/>
                  <a:pt x="879" y="2153"/>
                </a:cubicBezTo>
                <a:cubicBezTo>
                  <a:pt x="870" y="2150"/>
                  <a:pt x="861" y="2148"/>
                  <a:pt x="852" y="2145"/>
                </a:cubicBezTo>
                <a:cubicBezTo>
                  <a:pt x="844" y="2142"/>
                  <a:pt x="835" y="2139"/>
                  <a:pt x="826" y="2136"/>
                </a:cubicBezTo>
                <a:cubicBezTo>
                  <a:pt x="822" y="2135"/>
                  <a:pt x="818" y="2133"/>
                  <a:pt x="813" y="2132"/>
                </a:cubicBezTo>
                <a:cubicBezTo>
                  <a:pt x="809" y="2130"/>
                  <a:pt x="805" y="2128"/>
                  <a:pt x="801" y="2127"/>
                </a:cubicBezTo>
                <a:cubicBezTo>
                  <a:pt x="792" y="2123"/>
                  <a:pt x="784" y="2120"/>
                  <a:pt x="775" y="2117"/>
                </a:cubicBezTo>
                <a:cubicBezTo>
                  <a:pt x="767" y="2113"/>
                  <a:pt x="759" y="2110"/>
                  <a:pt x="751" y="2106"/>
                </a:cubicBezTo>
                <a:cubicBezTo>
                  <a:pt x="743" y="2103"/>
                  <a:pt x="735" y="2099"/>
                  <a:pt x="727" y="2095"/>
                </a:cubicBezTo>
                <a:cubicBezTo>
                  <a:pt x="723" y="2093"/>
                  <a:pt x="719" y="2091"/>
                  <a:pt x="715" y="2089"/>
                </a:cubicBezTo>
                <a:cubicBezTo>
                  <a:pt x="709" y="2086"/>
                  <a:pt x="709" y="2086"/>
                  <a:pt x="709" y="2086"/>
                </a:cubicBezTo>
                <a:cubicBezTo>
                  <a:pt x="703" y="2083"/>
                  <a:pt x="703" y="2083"/>
                  <a:pt x="703" y="2083"/>
                </a:cubicBezTo>
                <a:cubicBezTo>
                  <a:pt x="696" y="2079"/>
                  <a:pt x="688" y="2075"/>
                  <a:pt x="680" y="2071"/>
                </a:cubicBezTo>
                <a:cubicBezTo>
                  <a:pt x="677" y="2069"/>
                  <a:pt x="673" y="2067"/>
                  <a:pt x="669" y="2065"/>
                </a:cubicBezTo>
                <a:cubicBezTo>
                  <a:pt x="665" y="2063"/>
                  <a:pt x="662" y="2061"/>
                  <a:pt x="658" y="2059"/>
                </a:cubicBezTo>
                <a:cubicBezTo>
                  <a:pt x="643" y="2051"/>
                  <a:pt x="629" y="2041"/>
                  <a:pt x="615" y="2033"/>
                </a:cubicBezTo>
                <a:cubicBezTo>
                  <a:pt x="610" y="2029"/>
                  <a:pt x="610" y="2029"/>
                  <a:pt x="610" y="2029"/>
                </a:cubicBezTo>
                <a:cubicBezTo>
                  <a:pt x="605" y="2026"/>
                  <a:pt x="605" y="2026"/>
                  <a:pt x="605" y="2026"/>
                </a:cubicBezTo>
                <a:cubicBezTo>
                  <a:pt x="601" y="2024"/>
                  <a:pt x="598" y="2021"/>
                  <a:pt x="594" y="2019"/>
                </a:cubicBezTo>
                <a:cubicBezTo>
                  <a:pt x="588" y="2014"/>
                  <a:pt x="581" y="2010"/>
                  <a:pt x="574" y="2005"/>
                </a:cubicBezTo>
                <a:cubicBezTo>
                  <a:pt x="522" y="1967"/>
                  <a:pt x="475" y="1927"/>
                  <a:pt x="435" y="1886"/>
                </a:cubicBezTo>
                <a:cubicBezTo>
                  <a:pt x="425" y="1875"/>
                  <a:pt x="415" y="1865"/>
                  <a:pt x="406" y="1854"/>
                </a:cubicBezTo>
                <a:cubicBezTo>
                  <a:pt x="403" y="1852"/>
                  <a:pt x="401" y="1849"/>
                  <a:pt x="399" y="1846"/>
                </a:cubicBezTo>
                <a:cubicBezTo>
                  <a:pt x="398" y="1845"/>
                  <a:pt x="397" y="1844"/>
                  <a:pt x="396" y="1843"/>
                </a:cubicBezTo>
                <a:cubicBezTo>
                  <a:pt x="394" y="1841"/>
                  <a:pt x="392" y="1839"/>
                  <a:pt x="391" y="1837"/>
                </a:cubicBezTo>
                <a:cubicBezTo>
                  <a:pt x="388" y="1833"/>
                  <a:pt x="385" y="1831"/>
                  <a:pt x="384" y="1829"/>
                </a:cubicBezTo>
                <a:cubicBezTo>
                  <a:pt x="382" y="1827"/>
                  <a:pt x="381" y="1826"/>
                  <a:pt x="381" y="1826"/>
                </a:cubicBezTo>
                <a:cubicBezTo>
                  <a:pt x="486" y="1739"/>
                  <a:pt x="486" y="1739"/>
                  <a:pt x="486" y="1739"/>
                </a:cubicBezTo>
                <a:cubicBezTo>
                  <a:pt x="368" y="1708"/>
                  <a:pt x="247" y="1648"/>
                  <a:pt x="138" y="1558"/>
                </a:cubicBezTo>
                <a:cubicBezTo>
                  <a:pt x="114" y="1697"/>
                  <a:pt x="119" y="1853"/>
                  <a:pt x="158" y="2011"/>
                </a:cubicBezTo>
                <a:cubicBezTo>
                  <a:pt x="263" y="1924"/>
                  <a:pt x="263" y="1924"/>
                  <a:pt x="263" y="1924"/>
                </a:cubicBezTo>
                <a:cubicBezTo>
                  <a:pt x="263" y="1924"/>
                  <a:pt x="264" y="1925"/>
                  <a:pt x="265" y="1928"/>
                </a:cubicBezTo>
                <a:cubicBezTo>
                  <a:pt x="267" y="1930"/>
                  <a:pt x="270" y="1933"/>
                  <a:pt x="274" y="1937"/>
                </a:cubicBezTo>
                <a:cubicBezTo>
                  <a:pt x="275" y="1939"/>
                  <a:pt x="277" y="1941"/>
                  <a:pt x="280" y="1944"/>
                </a:cubicBezTo>
                <a:cubicBezTo>
                  <a:pt x="281" y="1945"/>
                  <a:pt x="282" y="1946"/>
                  <a:pt x="283" y="1948"/>
                </a:cubicBezTo>
                <a:cubicBezTo>
                  <a:pt x="286" y="1951"/>
                  <a:pt x="288" y="1954"/>
                  <a:pt x="291" y="1957"/>
                </a:cubicBezTo>
                <a:cubicBezTo>
                  <a:pt x="302" y="1969"/>
                  <a:pt x="313" y="1981"/>
                  <a:pt x="325" y="1993"/>
                </a:cubicBezTo>
                <a:cubicBezTo>
                  <a:pt x="371" y="2040"/>
                  <a:pt x="424" y="2087"/>
                  <a:pt x="485" y="2131"/>
                </a:cubicBezTo>
                <a:cubicBezTo>
                  <a:pt x="492" y="2136"/>
                  <a:pt x="500" y="2141"/>
                  <a:pt x="508" y="2146"/>
                </a:cubicBezTo>
                <a:cubicBezTo>
                  <a:pt x="512" y="2149"/>
                  <a:pt x="516" y="2152"/>
                  <a:pt x="520" y="2154"/>
                </a:cubicBezTo>
                <a:cubicBezTo>
                  <a:pt x="526" y="2158"/>
                  <a:pt x="526" y="2158"/>
                  <a:pt x="526" y="2158"/>
                </a:cubicBezTo>
                <a:cubicBezTo>
                  <a:pt x="532" y="2162"/>
                  <a:pt x="532" y="2162"/>
                  <a:pt x="532" y="2162"/>
                </a:cubicBezTo>
                <a:cubicBezTo>
                  <a:pt x="548" y="2172"/>
                  <a:pt x="564" y="2183"/>
                  <a:pt x="581" y="2192"/>
                </a:cubicBezTo>
                <a:cubicBezTo>
                  <a:pt x="585" y="2195"/>
                  <a:pt x="590" y="2197"/>
                  <a:pt x="594" y="2200"/>
                </a:cubicBezTo>
                <a:cubicBezTo>
                  <a:pt x="598" y="2202"/>
                  <a:pt x="603" y="2205"/>
                  <a:pt x="607" y="2207"/>
                </a:cubicBezTo>
                <a:cubicBezTo>
                  <a:pt x="616" y="2211"/>
                  <a:pt x="625" y="2216"/>
                  <a:pt x="633" y="2221"/>
                </a:cubicBezTo>
                <a:cubicBezTo>
                  <a:pt x="640" y="2224"/>
                  <a:pt x="640" y="2224"/>
                  <a:pt x="640" y="2224"/>
                </a:cubicBezTo>
                <a:cubicBezTo>
                  <a:pt x="647" y="2227"/>
                  <a:pt x="647" y="2227"/>
                  <a:pt x="647" y="2227"/>
                </a:cubicBezTo>
                <a:cubicBezTo>
                  <a:pt x="651" y="2230"/>
                  <a:pt x="656" y="2232"/>
                  <a:pt x="660" y="2234"/>
                </a:cubicBezTo>
                <a:cubicBezTo>
                  <a:pt x="670" y="2238"/>
                  <a:pt x="679" y="2243"/>
                  <a:pt x="688" y="2247"/>
                </a:cubicBezTo>
                <a:cubicBezTo>
                  <a:pt x="698" y="2251"/>
                  <a:pt x="707" y="2255"/>
                  <a:pt x="716" y="2259"/>
                </a:cubicBezTo>
                <a:cubicBezTo>
                  <a:pt x="726" y="2263"/>
                  <a:pt x="736" y="2267"/>
                  <a:pt x="745" y="2270"/>
                </a:cubicBezTo>
                <a:cubicBezTo>
                  <a:pt x="750" y="2272"/>
                  <a:pt x="755" y="2274"/>
                  <a:pt x="760" y="2276"/>
                </a:cubicBezTo>
                <a:cubicBezTo>
                  <a:pt x="765" y="2278"/>
                  <a:pt x="770" y="2280"/>
                  <a:pt x="775" y="2281"/>
                </a:cubicBezTo>
                <a:cubicBezTo>
                  <a:pt x="785" y="2285"/>
                  <a:pt x="795" y="2288"/>
                  <a:pt x="805" y="2292"/>
                </a:cubicBezTo>
                <a:cubicBezTo>
                  <a:pt x="815" y="2295"/>
                  <a:pt x="825" y="2298"/>
                  <a:pt x="836" y="2301"/>
                </a:cubicBezTo>
                <a:cubicBezTo>
                  <a:pt x="841" y="2302"/>
                  <a:pt x="846" y="2304"/>
                  <a:pt x="851" y="2305"/>
                </a:cubicBezTo>
                <a:cubicBezTo>
                  <a:pt x="856" y="2307"/>
                  <a:pt x="862" y="2308"/>
                  <a:pt x="867" y="2310"/>
                </a:cubicBezTo>
                <a:cubicBezTo>
                  <a:pt x="872" y="2311"/>
                  <a:pt x="877" y="2312"/>
                  <a:pt x="883" y="2314"/>
                </a:cubicBezTo>
                <a:cubicBezTo>
                  <a:pt x="888" y="2315"/>
                  <a:pt x="893" y="2316"/>
                  <a:pt x="898" y="2318"/>
                </a:cubicBezTo>
                <a:cubicBezTo>
                  <a:pt x="909" y="2320"/>
                  <a:pt x="920" y="2322"/>
                  <a:pt x="931" y="2325"/>
                </a:cubicBezTo>
                <a:cubicBezTo>
                  <a:pt x="936" y="2326"/>
                  <a:pt x="941" y="2327"/>
                  <a:pt x="947" y="2328"/>
                </a:cubicBezTo>
                <a:cubicBezTo>
                  <a:pt x="952" y="2329"/>
                  <a:pt x="958" y="2330"/>
                  <a:pt x="963" y="2331"/>
                </a:cubicBezTo>
                <a:cubicBezTo>
                  <a:pt x="969" y="2332"/>
                  <a:pt x="974" y="2333"/>
                  <a:pt x="980" y="2334"/>
                </a:cubicBezTo>
                <a:cubicBezTo>
                  <a:pt x="985" y="2334"/>
                  <a:pt x="991" y="2335"/>
                  <a:pt x="996" y="2336"/>
                </a:cubicBezTo>
                <a:cubicBezTo>
                  <a:pt x="1007" y="2337"/>
                  <a:pt x="1018" y="2339"/>
                  <a:pt x="1030" y="2340"/>
                </a:cubicBezTo>
                <a:cubicBezTo>
                  <a:pt x="1041" y="2341"/>
                  <a:pt x="1052" y="2343"/>
                  <a:pt x="1063" y="2344"/>
                </a:cubicBezTo>
                <a:cubicBezTo>
                  <a:pt x="1072" y="2345"/>
                  <a:pt x="1072" y="2345"/>
                  <a:pt x="1072" y="2345"/>
                </a:cubicBezTo>
                <a:cubicBezTo>
                  <a:pt x="1081" y="2345"/>
                  <a:pt x="1081" y="2345"/>
                  <a:pt x="1081" y="2345"/>
                </a:cubicBezTo>
                <a:cubicBezTo>
                  <a:pt x="1086" y="2345"/>
                  <a:pt x="1092" y="2346"/>
                  <a:pt x="1098" y="2346"/>
                </a:cubicBezTo>
                <a:cubicBezTo>
                  <a:pt x="1109" y="2347"/>
                  <a:pt x="1121" y="2348"/>
                  <a:pt x="1132" y="2348"/>
                </a:cubicBezTo>
                <a:cubicBezTo>
                  <a:pt x="1144" y="2348"/>
                  <a:pt x="1155" y="2348"/>
                  <a:pt x="1167" y="2348"/>
                </a:cubicBezTo>
                <a:cubicBezTo>
                  <a:pt x="1178" y="2348"/>
                  <a:pt x="1190" y="2348"/>
                  <a:pt x="1202" y="2347"/>
                </a:cubicBezTo>
                <a:cubicBezTo>
                  <a:pt x="1225" y="2347"/>
                  <a:pt x="1249" y="2345"/>
                  <a:pt x="1272" y="2343"/>
                </a:cubicBezTo>
                <a:cubicBezTo>
                  <a:pt x="1278" y="2343"/>
                  <a:pt x="1284" y="2343"/>
                  <a:pt x="1290" y="2342"/>
                </a:cubicBezTo>
                <a:cubicBezTo>
                  <a:pt x="1296" y="2341"/>
                  <a:pt x="1302" y="2340"/>
                  <a:pt x="1308" y="2339"/>
                </a:cubicBezTo>
                <a:cubicBezTo>
                  <a:pt x="1320" y="2338"/>
                  <a:pt x="1331" y="2336"/>
                  <a:pt x="1343" y="2335"/>
                </a:cubicBezTo>
                <a:cubicBezTo>
                  <a:pt x="1355" y="2333"/>
                  <a:pt x="1367" y="2331"/>
                  <a:pt x="1379" y="2329"/>
                </a:cubicBezTo>
                <a:cubicBezTo>
                  <a:pt x="1391" y="2326"/>
                  <a:pt x="1403" y="2325"/>
                  <a:pt x="1415" y="2322"/>
                </a:cubicBezTo>
                <a:cubicBezTo>
                  <a:pt x="1427" y="2319"/>
                  <a:pt x="1438" y="2316"/>
                  <a:pt x="1450" y="2313"/>
                </a:cubicBezTo>
                <a:cubicBezTo>
                  <a:pt x="1459" y="2311"/>
                  <a:pt x="1459" y="2311"/>
                  <a:pt x="1459" y="2311"/>
                </a:cubicBezTo>
                <a:cubicBezTo>
                  <a:pt x="1468" y="2309"/>
                  <a:pt x="1468" y="2309"/>
                  <a:pt x="1468" y="2309"/>
                </a:cubicBezTo>
                <a:cubicBezTo>
                  <a:pt x="1474" y="2307"/>
                  <a:pt x="1480" y="2305"/>
                  <a:pt x="1486" y="2304"/>
                </a:cubicBezTo>
                <a:cubicBezTo>
                  <a:pt x="1533" y="2291"/>
                  <a:pt x="1580" y="2273"/>
                  <a:pt x="1626" y="2254"/>
                </a:cubicBezTo>
                <a:cubicBezTo>
                  <a:pt x="1638" y="2249"/>
                  <a:pt x="1649" y="2244"/>
                  <a:pt x="1661" y="2239"/>
                </a:cubicBezTo>
                <a:cubicBezTo>
                  <a:pt x="1667" y="2236"/>
                  <a:pt x="1672" y="2234"/>
                  <a:pt x="1678" y="2231"/>
                </a:cubicBezTo>
                <a:cubicBezTo>
                  <a:pt x="1684" y="2228"/>
                  <a:pt x="1689" y="2225"/>
                  <a:pt x="1695" y="2222"/>
                </a:cubicBezTo>
                <a:cubicBezTo>
                  <a:pt x="1706" y="2216"/>
                  <a:pt x="1718" y="2211"/>
                  <a:pt x="1729" y="2205"/>
                </a:cubicBezTo>
                <a:cubicBezTo>
                  <a:pt x="1740" y="2198"/>
                  <a:pt x="1751" y="2192"/>
                  <a:pt x="1762" y="2186"/>
                </a:cubicBezTo>
                <a:cubicBezTo>
                  <a:pt x="1767" y="2182"/>
                  <a:pt x="1773" y="2180"/>
                  <a:pt x="1778" y="2176"/>
                </a:cubicBezTo>
                <a:cubicBezTo>
                  <a:pt x="1784" y="2173"/>
                  <a:pt x="1789" y="2169"/>
                  <a:pt x="1795" y="2166"/>
                </a:cubicBezTo>
                <a:cubicBezTo>
                  <a:pt x="1800" y="2162"/>
                  <a:pt x="1805" y="2159"/>
                  <a:pt x="1811" y="2155"/>
                </a:cubicBezTo>
                <a:cubicBezTo>
                  <a:pt x="1816" y="2152"/>
                  <a:pt x="1822" y="2148"/>
                  <a:pt x="1827" y="2145"/>
                </a:cubicBezTo>
                <a:cubicBezTo>
                  <a:pt x="1848" y="2130"/>
                  <a:pt x="1869" y="2115"/>
                  <a:pt x="1889" y="2099"/>
                </a:cubicBezTo>
                <a:cubicBezTo>
                  <a:pt x="1905" y="2087"/>
                  <a:pt x="1905" y="2087"/>
                  <a:pt x="1905" y="2087"/>
                </a:cubicBezTo>
                <a:cubicBezTo>
                  <a:pt x="1912" y="2081"/>
                  <a:pt x="1912" y="2081"/>
                  <a:pt x="1912" y="2081"/>
                </a:cubicBezTo>
                <a:cubicBezTo>
                  <a:pt x="1915" y="2079"/>
                  <a:pt x="1917" y="2076"/>
                  <a:pt x="1920" y="2074"/>
                </a:cubicBezTo>
                <a:cubicBezTo>
                  <a:pt x="1930" y="2066"/>
                  <a:pt x="1939" y="2057"/>
                  <a:pt x="1949" y="2049"/>
                </a:cubicBezTo>
                <a:cubicBezTo>
                  <a:pt x="1952" y="2046"/>
                  <a:pt x="1954" y="2044"/>
                  <a:pt x="1957" y="2042"/>
                </a:cubicBezTo>
                <a:cubicBezTo>
                  <a:pt x="1964" y="2035"/>
                  <a:pt x="1964" y="2035"/>
                  <a:pt x="1964" y="2035"/>
                </a:cubicBezTo>
                <a:cubicBezTo>
                  <a:pt x="1978" y="2022"/>
                  <a:pt x="1978" y="2022"/>
                  <a:pt x="1978" y="2022"/>
                </a:cubicBezTo>
                <a:cubicBezTo>
                  <a:pt x="1987" y="2013"/>
                  <a:pt x="1997" y="2004"/>
                  <a:pt x="2006" y="1994"/>
                </a:cubicBezTo>
                <a:cubicBezTo>
                  <a:pt x="2015" y="1985"/>
                  <a:pt x="2024" y="1975"/>
                  <a:pt x="2033" y="1966"/>
                </a:cubicBezTo>
                <a:cubicBezTo>
                  <a:pt x="2042" y="1956"/>
                  <a:pt x="2050" y="1946"/>
                  <a:pt x="2059" y="1936"/>
                </a:cubicBezTo>
                <a:cubicBezTo>
                  <a:pt x="2072" y="1921"/>
                  <a:pt x="2072" y="1921"/>
                  <a:pt x="2072" y="1921"/>
                </a:cubicBezTo>
                <a:cubicBezTo>
                  <a:pt x="2084" y="1905"/>
                  <a:pt x="2084" y="1905"/>
                  <a:pt x="2084" y="1905"/>
                </a:cubicBezTo>
                <a:cubicBezTo>
                  <a:pt x="2093" y="1895"/>
                  <a:pt x="2101" y="1884"/>
                  <a:pt x="2109" y="1874"/>
                </a:cubicBezTo>
                <a:cubicBezTo>
                  <a:pt x="2124" y="1852"/>
                  <a:pt x="2140" y="1831"/>
                  <a:pt x="2154" y="1808"/>
                </a:cubicBezTo>
                <a:cubicBezTo>
                  <a:pt x="2165" y="1791"/>
                  <a:pt x="2165" y="1791"/>
                  <a:pt x="2165" y="1791"/>
                </a:cubicBezTo>
                <a:cubicBezTo>
                  <a:pt x="2170" y="1783"/>
                  <a:pt x="2170" y="1783"/>
                  <a:pt x="2170" y="1783"/>
                </a:cubicBezTo>
                <a:cubicBezTo>
                  <a:pt x="2175" y="1774"/>
                  <a:pt x="2175" y="1774"/>
                  <a:pt x="2175" y="1774"/>
                </a:cubicBezTo>
                <a:cubicBezTo>
                  <a:pt x="2182" y="1762"/>
                  <a:pt x="2189" y="1751"/>
                  <a:pt x="2195" y="1739"/>
                </a:cubicBezTo>
                <a:cubicBezTo>
                  <a:pt x="2199" y="1733"/>
                  <a:pt x="2202" y="1727"/>
                  <a:pt x="2205" y="1721"/>
                </a:cubicBezTo>
                <a:cubicBezTo>
                  <a:pt x="2214" y="1703"/>
                  <a:pt x="2214" y="1703"/>
                  <a:pt x="2214" y="1703"/>
                </a:cubicBezTo>
                <a:cubicBezTo>
                  <a:pt x="2223" y="1685"/>
                  <a:pt x="2223" y="1685"/>
                  <a:pt x="2223" y="1685"/>
                </a:cubicBezTo>
                <a:cubicBezTo>
                  <a:pt x="2226" y="1679"/>
                  <a:pt x="2229" y="1673"/>
                  <a:pt x="2232" y="1667"/>
                </a:cubicBezTo>
                <a:cubicBezTo>
                  <a:pt x="2237" y="1655"/>
                  <a:pt x="2243" y="1643"/>
                  <a:pt x="2248" y="1630"/>
                </a:cubicBezTo>
                <a:cubicBezTo>
                  <a:pt x="2253" y="1618"/>
                  <a:pt x="2258" y="1605"/>
                  <a:pt x="2263" y="1593"/>
                </a:cubicBezTo>
                <a:cubicBezTo>
                  <a:pt x="2267" y="1583"/>
                  <a:pt x="2267" y="1583"/>
                  <a:pt x="2267" y="1583"/>
                </a:cubicBezTo>
                <a:cubicBezTo>
                  <a:pt x="2268" y="1580"/>
                  <a:pt x="2269" y="1577"/>
                  <a:pt x="2270" y="1574"/>
                </a:cubicBezTo>
                <a:cubicBezTo>
                  <a:pt x="2277" y="1554"/>
                  <a:pt x="2277" y="1554"/>
                  <a:pt x="2277" y="1554"/>
                </a:cubicBezTo>
                <a:cubicBezTo>
                  <a:pt x="2283" y="1535"/>
                  <a:pt x="2283" y="1535"/>
                  <a:pt x="2283" y="1535"/>
                </a:cubicBezTo>
                <a:cubicBezTo>
                  <a:pt x="2286" y="1529"/>
                  <a:pt x="2288" y="1522"/>
                  <a:pt x="2289" y="1516"/>
                </a:cubicBezTo>
                <a:cubicBezTo>
                  <a:pt x="2293" y="1503"/>
                  <a:pt x="2297" y="1490"/>
                  <a:pt x="2301" y="1477"/>
                </a:cubicBezTo>
                <a:cubicBezTo>
                  <a:pt x="2303" y="1467"/>
                  <a:pt x="2303" y="1467"/>
                  <a:pt x="2303" y="1467"/>
                </a:cubicBezTo>
                <a:cubicBezTo>
                  <a:pt x="2306" y="1457"/>
                  <a:pt x="2306" y="1457"/>
                  <a:pt x="2306" y="1457"/>
                </a:cubicBezTo>
                <a:cubicBezTo>
                  <a:pt x="2310" y="1437"/>
                  <a:pt x="2310" y="1437"/>
                  <a:pt x="2310" y="1437"/>
                </a:cubicBezTo>
                <a:cubicBezTo>
                  <a:pt x="2317" y="1411"/>
                  <a:pt x="2321" y="1384"/>
                  <a:pt x="2326" y="1357"/>
                </a:cubicBezTo>
                <a:cubicBezTo>
                  <a:pt x="2327" y="1354"/>
                  <a:pt x="2327" y="1350"/>
                  <a:pt x="2327" y="1347"/>
                </a:cubicBezTo>
                <a:cubicBezTo>
                  <a:pt x="2329" y="1337"/>
                  <a:pt x="2329" y="1337"/>
                  <a:pt x="2329" y="1337"/>
                </a:cubicBezTo>
                <a:cubicBezTo>
                  <a:pt x="2331" y="1317"/>
                  <a:pt x="2331" y="1317"/>
                  <a:pt x="2331" y="1317"/>
                </a:cubicBezTo>
                <a:cubicBezTo>
                  <a:pt x="2334" y="1296"/>
                  <a:pt x="2334" y="1296"/>
                  <a:pt x="2334" y="1296"/>
                </a:cubicBezTo>
                <a:cubicBezTo>
                  <a:pt x="2335" y="1290"/>
                  <a:pt x="2335" y="1283"/>
                  <a:pt x="2336" y="1276"/>
                </a:cubicBezTo>
                <a:cubicBezTo>
                  <a:pt x="2339" y="1235"/>
                  <a:pt x="2339" y="1235"/>
                  <a:pt x="2339" y="1235"/>
                </a:cubicBezTo>
                <a:cubicBezTo>
                  <a:pt x="2340" y="1195"/>
                  <a:pt x="2340" y="1195"/>
                  <a:pt x="2340" y="1195"/>
                </a:cubicBezTo>
                <a:cubicBezTo>
                  <a:pt x="2340" y="1174"/>
                  <a:pt x="2340" y="1174"/>
                  <a:pt x="2340" y="1174"/>
                </a:cubicBezTo>
                <a:cubicBezTo>
                  <a:pt x="2340" y="1154"/>
                  <a:pt x="2340" y="1154"/>
                  <a:pt x="2340" y="1154"/>
                </a:cubicBezTo>
                <a:cubicBezTo>
                  <a:pt x="2339" y="1113"/>
                  <a:pt x="2339" y="1113"/>
                  <a:pt x="2339" y="1113"/>
                </a:cubicBezTo>
                <a:cubicBezTo>
                  <a:pt x="2336" y="1072"/>
                  <a:pt x="2336" y="1072"/>
                  <a:pt x="2336" y="1072"/>
                </a:cubicBezTo>
                <a:cubicBezTo>
                  <a:pt x="2335" y="1066"/>
                  <a:pt x="2335" y="1059"/>
                  <a:pt x="2334" y="1052"/>
                </a:cubicBezTo>
                <a:cubicBezTo>
                  <a:pt x="2331" y="1032"/>
                  <a:pt x="2331" y="1032"/>
                  <a:pt x="2331" y="1032"/>
                </a:cubicBezTo>
                <a:cubicBezTo>
                  <a:pt x="2330" y="1018"/>
                  <a:pt x="2328" y="1005"/>
                  <a:pt x="2326" y="991"/>
                </a:cubicBezTo>
                <a:cubicBezTo>
                  <a:pt x="2319" y="951"/>
                  <a:pt x="2319" y="951"/>
                  <a:pt x="2319" y="951"/>
                </a:cubicBezTo>
                <a:cubicBezTo>
                  <a:pt x="2317" y="938"/>
                  <a:pt x="2313" y="924"/>
                  <a:pt x="2310" y="911"/>
                </a:cubicBezTo>
                <a:cubicBezTo>
                  <a:pt x="2306" y="891"/>
                  <a:pt x="2306" y="891"/>
                  <a:pt x="2306" y="891"/>
                </a:cubicBezTo>
                <a:cubicBezTo>
                  <a:pt x="2303" y="881"/>
                  <a:pt x="2303" y="881"/>
                  <a:pt x="2303" y="881"/>
                </a:cubicBezTo>
                <a:cubicBezTo>
                  <a:pt x="2301" y="871"/>
                  <a:pt x="2301" y="871"/>
                  <a:pt x="2301" y="871"/>
                </a:cubicBezTo>
                <a:cubicBezTo>
                  <a:pt x="2289" y="832"/>
                  <a:pt x="2289" y="832"/>
                  <a:pt x="2289" y="832"/>
                </a:cubicBezTo>
                <a:cubicBezTo>
                  <a:pt x="2288" y="826"/>
                  <a:pt x="2285" y="819"/>
                  <a:pt x="2283" y="813"/>
                </a:cubicBezTo>
                <a:cubicBezTo>
                  <a:pt x="2277" y="793"/>
                  <a:pt x="2277" y="793"/>
                  <a:pt x="2277" y="793"/>
                </a:cubicBezTo>
                <a:cubicBezTo>
                  <a:pt x="2270" y="774"/>
                  <a:pt x="2270" y="774"/>
                  <a:pt x="2270" y="774"/>
                </a:cubicBezTo>
                <a:cubicBezTo>
                  <a:pt x="2268" y="768"/>
                  <a:pt x="2265" y="762"/>
                  <a:pt x="2263" y="755"/>
                </a:cubicBezTo>
                <a:cubicBezTo>
                  <a:pt x="2258" y="743"/>
                  <a:pt x="2253" y="730"/>
                  <a:pt x="2248" y="717"/>
                </a:cubicBezTo>
                <a:cubicBezTo>
                  <a:pt x="2242" y="705"/>
                  <a:pt x="2237" y="693"/>
                  <a:pt x="2231" y="680"/>
                </a:cubicBezTo>
                <a:cubicBezTo>
                  <a:pt x="2229" y="674"/>
                  <a:pt x="2226" y="668"/>
                  <a:pt x="2223" y="662"/>
                </a:cubicBezTo>
                <a:cubicBezTo>
                  <a:pt x="2214" y="644"/>
                  <a:pt x="2214" y="644"/>
                  <a:pt x="2214" y="644"/>
                </a:cubicBezTo>
                <a:cubicBezTo>
                  <a:pt x="2204" y="626"/>
                  <a:pt x="2204" y="626"/>
                  <a:pt x="2204" y="626"/>
                </a:cubicBezTo>
                <a:cubicBezTo>
                  <a:pt x="2201" y="620"/>
                  <a:pt x="2198" y="614"/>
                  <a:pt x="2195" y="608"/>
                </a:cubicBezTo>
                <a:cubicBezTo>
                  <a:pt x="2188" y="596"/>
                  <a:pt x="2181" y="585"/>
                  <a:pt x="2175" y="573"/>
                </a:cubicBezTo>
                <a:cubicBezTo>
                  <a:pt x="2173" y="570"/>
                  <a:pt x="2171" y="567"/>
                  <a:pt x="2170" y="564"/>
                </a:cubicBezTo>
                <a:cubicBezTo>
                  <a:pt x="2164" y="556"/>
                  <a:pt x="2164" y="556"/>
                  <a:pt x="2164" y="556"/>
                </a:cubicBezTo>
                <a:cubicBezTo>
                  <a:pt x="2153" y="539"/>
                  <a:pt x="2153" y="539"/>
                  <a:pt x="2153" y="539"/>
                </a:cubicBezTo>
                <a:cubicBezTo>
                  <a:pt x="2142" y="522"/>
                  <a:pt x="2142" y="522"/>
                  <a:pt x="2142" y="522"/>
                </a:cubicBezTo>
                <a:cubicBezTo>
                  <a:pt x="2140" y="518"/>
                  <a:pt x="2140" y="518"/>
                  <a:pt x="2140" y="518"/>
                </a:cubicBezTo>
                <a:cubicBezTo>
                  <a:pt x="2137" y="513"/>
                  <a:pt x="2137" y="513"/>
                  <a:pt x="2137" y="513"/>
                </a:cubicBezTo>
                <a:cubicBezTo>
                  <a:pt x="2131" y="505"/>
                  <a:pt x="2131" y="505"/>
                  <a:pt x="2131" y="505"/>
                </a:cubicBezTo>
                <a:cubicBezTo>
                  <a:pt x="2123" y="494"/>
                  <a:pt x="2115" y="483"/>
                  <a:pt x="2108" y="473"/>
                </a:cubicBezTo>
                <a:cubicBezTo>
                  <a:pt x="2100" y="462"/>
                  <a:pt x="2091" y="451"/>
                  <a:pt x="2083" y="441"/>
                </a:cubicBezTo>
                <a:cubicBezTo>
                  <a:pt x="2079" y="436"/>
                  <a:pt x="2075" y="430"/>
                  <a:pt x="2071" y="425"/>
                </a:cubicBezTo>
                <a:cubicBezTo>
                  <a:pt x="2057" y="410"/>
                  <a:pt x="2057" y="410"/>
                  <a:pt x="2057" y="410"/>
                </a:cubicBezTo>
                <a:cubicBezTo>
                  <a:pt x="2044" y="395"/>
                  <a:pt x="2044" y="395"/>
                  <a:pt x="2044" y="395"/>
                </a:cubicBezTo>
                <a:cubicBezTo>
                  <a:pt x="2040" y="390"/>
                  <a:pt x="2036" y="385"/>
                  <a:pt x="2031" y="380"/>
                </a:cubicBezTo>
                <a:cubicBezTo>
                  <a:pt x="2022" y="371"/>
                  <a:pt x="2013" y="361"/>
                  <a:pt x="2004" y="351"/>
                </a:cubicBezTo>
                <a:cubicBezTo>
                  <a:pt x="1997" y="344"/>
                  <a:pt x="1997" y="344"/>
                  <a:pt x="1997" y="344"/>
                </a:cubicBezTo>
                <a:cubicBezTo>
                  <a:pt x="1990" y="337"/>
                  <a:pt x="1990" y="337"/>
                  <a:pt x="1990" y="337"/>
                </a:cubicBezTo>
                <a:cubicBezTo>
                  <a:pt x="1975" y="324"/>
                  <a:pt x="1975" y="324"/>
                  <a:pt x="1975" y="324"/>
                </a:cubicBezTo>
                <a:cubicBezTo>
                  <a:pt x="1956" y="305"/>
                  <a:pt x="1936" y="288"/>
                  <a:pt x="1916" y="271"/>
                </a:cubicBezTo>
                <a:cubicBezTo>
                  <a:pt x="1914" y="269"/>
                  <a:pt x="1911" y="267"/>
                  <a:pt x="1909" y="265"/>
                </a:cubicBezTo>
                <a:cubicBezTo>
                  <a:pt x="1901" y="259"/>
                  <a:pt x="1901" y="259"/>
                  <a:pt x="1901" y="259"/>
                </a:cubicBezTo>
                <a:cubicBezTo>
                  <a:pt x="1886" y="246"/>
                  <a:pt x="1886" y="246"/>
                  <a:pt x="1886" y="246"/>
                </a:cubicBezTo>
                <a:cubicBezTo>
                  <a:pt x="1870" y="234"/>
                  <a:pt x="1870" y="234"/>
                  <a:pt x="1870" y="234"/>
                </a:cubicBezTo>
                <a:cubicBezTo>
                  <a:pt x="1865" y="230"/>
                  <a:pt x="1859" y="227"/>
                  <a:pt x="1854" y="223"/>
                </a:cubicBezTo>
                <a:cubicBezTo>
                  <a:pt x="1844" y="215"/>
                  <a:pt x="1833" y="208"/>
                  <a:pt x="1822" y="200"/>
                </a:cubicBezTo>
                <a:cubicBezTo>
                  <a:pt x="1811" y="193"/>
                  <a:pt x="1800" y="186"/>
                  <a:pt x="1789" y="179"/>
                </a:cubicBezTo>
                <a:cubicBezTo>
                  <a:pt x="1784" y="176"/>
                  <a:pt x="1779" y="172"/>
                  <a:pt x="1773" y="169"/>
                </a:cubicBezTo>
                <a:cubicBezTo>
                  <a:pt x="1756" y="159"/>
                  <a:pt x="1756" y="159"/>
                  <a:pt x="1756" y="159"/>
                </a:cubicBezTo>
                <a:cubicBezTo>
                  <a:pt x="1745" y="153"/>
                  <a:pt x="1734" y="146"/>
                  <a:pt x="1723" y="140"/>
                </a:cubicBezTo>
                <a:cubicBezTo>
                  <a:pt x="1711" y="134"/>
                  <a:pt x="1700" y="128"/>
                  <a:pt x="1688" y="122"/>
                </a:cubicBezTo>
                <a:cubicBezTo>
                  <a:pt x="1680" y="118"/>
                  <a:pt x="1680" y="118"/>
                  <a:pt x="1680" y="118"/>
                </a:cubicBezTo>
                <a:cubicBezTo>
                  <a:pt x="1677" y="117"/>
                  <a:pt x="1674" y="115"/>
                  <a:pt x="1671" y="114"/>
                </a:cubicBezTo>
                <a:cubicBezTo>
                  <a:pt x="1665" y="111"/>
                  <a:pt x="1659" y="109"/>
                  <a:pt x="1654" y="106"/>
                </a:cubicBezTo>
                <a:cubicBezTo>
                  <a:pt x="1648" y="103"/>
                  <a:pt x="1642" y="101"/>
                  <a:pt x="1636" y="98"/>
                </a:cubicBezTo>
                <a:cubicBezTo>
                  <a:pt x="1627" y="94"/>
                  <a:pt x="1627" y="94"/>
                  <a:pt x="1627" y="94"/>
                </a:cubicBezTo>
                <a:cubicBezTo>
                  <a:pt x="1623" y="92"/>
                  <a:pt x="1623" y="92"/>
                  <a:pt x="1623" y="92"/>
                </a:cubicBezTo>
                <a:cubicBezTo>
                  <a:pt x="1619" y="90"/>
                  <a:pt x="1619" y="90"/>
                  <a:pt x="1619" y="90"/>
                </a:cubicBezTo>
                <a:cubicBezTo>
                  <a:pt x="1607" y="86"/>
                  <a:pt x="1595" y="81"/>
                  <a:pt x="1583" y="76"/>
                </a:cubicBezTo>
                <a:cubicBezTo>
                  <a:pt x="1574" y="73"/>
                  <a:pt x="1574" y="73"/>
                  <a:pt x="1574" y="73"/>
                </a:cubicBezTo>
                <a:cubicBezTo>
                  <a:pt x="1571" y="72"/>
                  <a:pt x="1569" y="71"/>
                  <a:pt x="1566" y="70"/>
                </a:cubicBezTo>
                <a:cubicBezTo>
                  <a:pt x="1560" y="68"/>
                  <a:pt x="1554" y="66"/>
                  <a:pt x="1548" y="64"/>
                </a:cubicBezTo>
                <a:cubicBezTo>
                  <a:pt x="1536" y="60"/>
                  <a:pt x="1524" y="55"/>
                  <a:pt x="1512" y="52"/>
                </a:cubicBezTo>
                <a:cubicBezTo>
                  <a:pt x="1500" y="48"/>
                  <a:pt x="1488" y="45"/>
                  <a:pt x="1476" y="41"/>
                </a:cubicBezTo>
                <a:cubicBezTo>
                  <a:pt x="1470" y="40"/>
                  <a:pt x="1464" y="38"/>
                  <a:pt x="1458" y="36"/>
                </a:cubicBezTo>
                <a:cubicBezTo>
                  <a:pt x="1452" y="35"/>
                  <a:pt x="1445" y="34"/>
                  <a:pt x="1439" y="32"/>
                </a:cubicBezTo>
                <a:cubicBezTo>
                  <a:pt x="1427" y="29"/>
                  <a:pt x="1415" y="27"/>
                  <a:pt x="1403" y="24"/>
                </a:cubicBezTo>
                <a:cubicBezTo>
                  <a:pt x="1391" y="22"/>
                  <a:pt x="1379" y="19"/>
                  <a:pt x="1367" y="17"/>
                </a:cubicBezTo>
                <a:cubicBezTo>
                  <a:pt x="1361" y="16"/>
                  <a:pt x="1355" y="15"/>
                  <a:pt x="1349" y="14"/>
                </a:cubicBezTo>
                <a:cubicBezTo>
                  <a:pt x="1343" y="13"/>
                  <a:pt x="1337" y="12"/>
                  <a:pt x="1330" y="12"/>
                </a:cubicBezTo>
                <a:cubicBezTo>
                  <a:pt x="1318" y="10"/>
                  <a:pt x="1306" y="8"/>
                  <a:pt x="1294" y="7"/>
                </a:cubicBezTo>
                <a:cubicBezTo>
                  <a:pt x="1291" y="7"/>
                  <a:pt x="1288" y="6"/>
                  <a:pt x="1285" y="6"/>
                </a:cubicBezTo>
                <a:cubicBezTo>
                  <a:pt x="1276" y="5"/>
                  <a:pt x="1276" y="5"/>
                  <a:pt x="1276" y="5"/>
                </a:cubicBezTo>
                <a:cubicBezTo>
                  <a:pt x="1270" y="5"/>
                  <a:pt x="1264" y="4"/>
                  <a:pt x="1258" y="4"/>
                </a:cubicBezTo>
                <a:cubicBezTo>
                  <a:pt x="1252" y="3"/>
                  <a:pt x="1246" y="3"/>
                  <a:pt x="1240" y="2"/>
                </a:cubicBezTo>
                <a:cubicBezTo>
                  <a:pt x="1231" y="2"/>
                  <a:pt x="1231" y="2"/>
                  <a:pt x="1231" y="2"/>
                </a:cubicBezTo>
                <a:cubicBezTo>
                  <a:pt x="1226" y="1"/>
                  <a:pt x="1226" y="1"/>
                  <a:pt x="1226" y="1"/>
                </a:cubicBezTo>
                <a:cubicBezTo>
                  <a:pt x="1222" y="1"/>
                  <a:pt x="1222" y="1"/>
                  <a:pt x="1222" y="1"/>
                </a:cubicBezTo>
                <a:cubicBezTo>
                  <a:pt x="1210" y="1"/>
                  <a:pt x="1198" y="1"/>
                  <a:pt x="1186" y="0"/>
                </a:cubicBezTo>
                <a:cubicBezTo>
                  <a:pt x="1180" y="0"/>
                  <a:pt x="1174" y="0"/>
                  <a:pt x="1168" y="0"/>
                </a:cubicBezTo>
                <a:cubicBezTo>
                  <a:pt x="1162" y="0"/>
                  <a:pt x="1156" y="0"/>
                  <a:pt x="1150" y="0"/>
                </a:cubicBezTo>
                <a:cubicBezTo>
                  <a:pt x="1139" y="0"/>
                  <a:pt x="1127" y="1"/>
                  <a:pt x="1115" y="1"/>
                </a:cubicBezTo>
                <a:cubicBezTo>
                  <a:pt x="1109" y="1"/>
                  <a:pt x="1103" y="2"/>
                  <a:pt x="1097" y="2"/>
                </a:cubicBezTo>
                <a:cubicBezTo>
                  <a:pt x="1092" y="2"/>
                  <a:pt x="1086" y="3"/>
                  <a:pt x="1080" y="3"/>
                </a:cubicBezTo>
                <a:cubicBezTo>
                  <a:pt x="1074" y="4"/>
                  <a:pt x="1068" y="4"/>
                  <a:pt x="1062" y="4"/>
                </a:cubicBezTo>
                <a:cubicBezTo>
                  <a:pt x="1059" y="5"/>
                  <a:pt x="1057" y="5"/>
                  <a:pt x="1054" y="5"/>
                </a:cubicBezTo>
                <a:cubicBezTo>
                  <a:pt x="1045" y="6"/>
                  <a:pt x="1045" y="6"/>
                  <a:pt x="1045" y="6"/>
                </a:cubicBezTo>
                <a:cubicBezTo>
                  <a:pt x="1033" y="8"/>
                  <a:pt x="1022" y="9"/>
                  <a:pt x="1010" y="10"/>
                </a:cubicBezTo>
                <a:cubicBezTo>
                  <a:pt x="999" y="11"/>
                  <a:pt x="988" y="14"/>
                  <a:pt x="976" y="15"/>
                </a:cubicBezTo>
                <a:cubicBezTo>
                  <a:pt x="965" y="17"/>
                  <a:pt x="954" y="19"/>
                  <a:pt x="943" y="21"/>
                </a:cubicBezTo>
                <a:cubicBezTo>
                  <a:pt x="931" y="24"/>
                  <a:pt x="920" y="26"/>
                  <a:pt x="909" y="28"/>
                </a:cubicBezTo>
                <a:cubicBezTo>
                  <a:pt x="904" y="29"/>
                  <a:pt x="898" y="31"/>
                  <a:pt x="893" y="32"/>
                </a:cubicBezTo>
                <a:cubicBezTo>
                  <a:pt x="887" y="33"/>
                  <a:pt x="882" y="35"/>
                  <a:pt x="876" y="36"/>
                </a:cubicBezTo>
                <a:cubicBezTo>
                  <a:pt x="866" y="39"/>
                  <a:pt x="855" y="42"/>
                  <a:pt x="844" y="45"/>
                </a:cubicBezTo>
                <a:cubicBezTo>
                  <a:pt x="833" y="48"/>
                  <a:pt x="823" y="51"/>
                  <a:pt x="812" y="54"/>
                </a:cubicBezTo>
                <a:cubicBezTo>
                  <a:pt x="791" y="60"/>
                  <a:pt x="771" y="68"/>
                  <a:pt x="750" y="76"/>
                </a:cubicBezTo>
                <a:cubicBezTo>
                  <a:pt x="740" y="79"/>
                  <a:pt x="730" y="84"/>
                  <a:pt x="720" y="88"/>
                </a:cubicBezTo>
                <a:cubicBezTo>
                  <a:pt x="710" y="92"/>
                  <a:pt x="701" y="96"/>
                  <a:pt x="691" y="100"/>
                </a:cubicBezTo>
                <a:cubicBezTo>
                  <a:pt x="681" y="104"/>
                  <a:pt x="672" y="109"/>
                  <a:pt x="662" y="113"/>
                </a:cubicBezTo>
                <a:cubicBezTo>
                  <a:pt x="653" y="118"/>
                  <a:pt x="643" y="122"/>
                  <a:pt x="634" y="127"/>
                </a:cubicBezTo>
                <a:cubicBezTo>
                  <a:pt x="615" y="137"/>
                  <a:pt x="597" y="146"/>
                  <a:pt x="579" y="157"/>
                </a:cubicBezTo>
                <a:cubicBezTo>
                  <a:pt x="509" y="198"/>
                  <a:pt x="445" y="244"/>
                  <a:pt x="389" y="294"/>
                </a:cubicBezTo>
                <a:cubicBezTo>
                  <a:pt x="333" y="343"/>
                  <a:pt x="285" y="395"/>
                  <a:pt x="244" y="447"/>
                </a:cubicBezTo>
                <a:cubicBezTo>
                  <a:pt x="203" y="499"/>
                  <a:pt x="169" y="551"/>
                  <a:pt x="141" y="601"/>
                </a:cubicBezTo>
                <a:cubicBezTo>
                  <a:pt x="126" y="626"/>
                  <a:pt x="115" y="651"/>
                  <a:pt x="103" y="675"/>
                </a:cubicBezTo>
                <a:cubicBezTo>
                  <a:pt x="92" y="699"/>
                  <a:pt x="82" y="722"/>
                  <a:pt x="73" y="744"/>
                </a:cubicBezTo>
                <a:cubicBezTo>
                  <a:pt x="38" y="833"/>
                  <a:pt x="21" y="906"/>
                  <a:pt x="12" y="957"/>
                </a:cubicBezTo>
                <a:cubicBezTo>
                  <a:pt x="7" y="982"/>
                  <a:pt x="5" y="1001"/>
                  <a:pt x="3" y="1014"/>
                </a:cubicBezTo>
                <a:cubicBezTo>
                  <a:pt x="1" y="1027"/>
                  <a:pt x="0" y="1034"/>
                  <a:pt x="0" y="1034"/>
                </a:cubicBezTo>
                <a:lnTo>
                  <a:pt x="153" y="1052"/>
                </a:lnTo>
                <a:close/>
              </a:path>
            </a:pathLst>
          </a:custGeom>
          <a:solidFill>
            <a:srgbClr val="000000">
              <a:lumMod val="20000"/>
              <a:lumOff val="8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6" name="ïšlídè">
            <a:extLst>
              <a:ext uri="{FF2B5EF4-FFF2-40B4-BE49-F238E27FC236}">
                <a16:creationId xmlns="" xmlns:a16="http://schemas.microsoft.com/office/drawing/2014/main" id="{B2BB4F8B-8568-4B0E-89C9-A653D6212670}"/>
              </a:ext>
            </a:extLst>
          </p:cNvPr>
          <p:cNvSpPr txBox="1"/>
          <p:nvPr/>
        </p:nvSpPr>
        <p:spPr>
          <a:xfrm>
            <a:off x="5259921" y="3624937"/>
            <a:ext cx="1751933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" name="íṡḷíḑê">
            <a:extLst>
              <a:ext uri="{FF2B5EF4-FFF2-40B4-BE49-F238E27FC236}">
                <a16:creationId xmlns="" xmlns:a16="http://schemas.microsoft.com/office/drawing/2014/main" id="{1C4F8117-9C82-40F1-8E1E-99BA8D09A359}"/>
              </a:ext>
            </a:extLst>
          </p:cNvPr>
          <p:cNvSpPr/>
          <p:nvPr/>
        </p:nvSpPr>
        <p:spPr>
          <a:xfrm>
            <a:off x="4007768" y="2695762"/>
            <a:ext cx="1156900" cy="1156899"/>
          </a:xfrm>
          <a:prstGeom prst="ellipse">
            <a:avLst/>
          </a:prstGeom>
          <a:solidFill>
            <a:srgbClr val="2B73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id-ID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íSļíḍè">
            <a:extLst>
              <a:ext uri="{FF2B5EF4-FFF2-40B4-BE49-F238E27FC236}">
                <a16:creationId xmlns="" xmlns:a16="http://schemas.microsoft.com/office/drawing/2014/main" id="{09020436-66DA-4B36-8F1C-B1698B8A0C92}"/>
              </a:ext>
            </a:extLst>
          </p:cNvPr>
          <p:cNvSpPr/>
          <p:nvPr/>
        </p:nvSpPr>
        <p:spPr>
          <a:xfrm>
            <a:off x="5538096" y="1196687"/>
            <a:ext cx="1156900" cy="1156899"/>
          </a:xfrm>
          <a:prstGeom prst="ellipse">
            <a:avLst/>
          </a:prstGeom>
          <a:solidFill>
            <a:srgbClr val="2B73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id-ID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iśḷíḑè">
            <a:extLst>
              <a:ext uri="{FF2B5EF4-FFF2-40B4-BE49-F238E27FC236}">
                <a16:creationId xmlns="" xmlns:a16="http://schemas.microsoft.com/office/drawing/2014/main" id="{6D603041-3137-44C4-9949-72B0FA64B358}"/>
              </a:ext>
            </a:extLst>
          </p:cNvPr>
          <p:cNvSpPr/>
          <p:nvPr/>
        </p:nvSpPr>
        <p:spPr>
          <a:xfrm>
            <a:off x="5538096" y="4280565"/>
            <a:ext cx="1156900" cy="1156899"/>
          </a:xfrm>
          <a:prstGeom prst="ellipse">
            <a:avLst/>
          </a:prstGeom>
          <a:solidFill>
            <a:srgbClr val="2B73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id-ID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îsḻiḓê">
            <a:extLst>
              <a:ext uri="{FF2B5EF4-FFF2-40B4-BE49-F238E27FC236}">
                <a16:creationId xmlns="" xmlns:a16="http://schemas.microsoft.com/office/drawing/2014/main" id="{4C013C6F-E074-4DBB-8390-31E78B85874C}"/>
              </a:ext>
            </a:extLst>
          </p:cNvPr>
          <p:cNvSpPr/>
          <p:nvPr/>
        </p:nvSpPr>
        <p:spPr>
          <a:xfrm>
            <a:off x="7106525" y="2695762"/>
            <a:ext cx="1156900" cy="1156899"/>
          </a:xfrm>
          <a:prstGeom prst="ellipse">
            <a:avLst/>
          </a:prstGeom>
          <a:solidFill>
            <a:srgbClr val="2B73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id-ID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iṧľîḑê">
            <a:extLst>
              <a:ext uri="{FF2B5EF4-FFF2-40B4-BE49-F238E27FC236}">
                <a16:creationId xmlns="" xmlns:a16="http://schemas.microsoft.com/office/drawing/2014/main" id="{9D0ECB45-E334-4B47-BD79-C89EEFDD39FE}"/>
              </a:ext>
            </a:extLst>
          </p:cNvPr>
          <p:cNvSpPr/>
          <p:nvPr/>
        </p:nvSpPr>
        <p:spPr>
          <a:xfrm>
            <a:off x="5945857" y="1326661"/>
            <a:ext cx="371857" cy="371297"/>
          </a:xfrm>
          <a:custGeom>
            <a:avLst/>
            <a:gdLst>
              <a:gd name="T0" fmla="*/ 9608 w 10667"/>
              <a:gd name="T1" fmla="*/ 4056 h 10667"/>
              <a:gd name="T2" fmla="*/ 9642 w 10667"/>
              <a:gd name="T3" fmla="*/ 4561 h 10667"/>
              <a:gd name="T4" fmla="*/ 9398 w 10667"/>
              <a:gd name="T5" fmla="*/ 5365 h 10667"/>
              <a:gd name="T6" fmla="*/ 9237 w 10667"/>
              <a:gd name="T7" fmla="*/ 4433 h 10667"/>
              <a:gd name="T8" fmla="*/ 8869 w 10667"/>
              <a:gd name="T9" fmla="*/ 4582 h 10667"/>
              <a:gd name="T10" fmla="*/ 8709 w 10667"/>
              <a:gd name="T11" fmla="*/ 5514 h 10667"/>
              <a:gd name="T12" fmla="*/ 8952 w 10667"/>
              <a:gd name="T13" fmla="*/ 5395 h 10667"/>
              <a:gd name="T14" fmla="*/ 8998 w 10667"/>
              <a:gd name="T15" fmla="*/ 6944 h 10667"/>
              <a:gd name="T16" fmla="*/ 9239 w 10667"/>
              <a:gd name="T17" fmla="*/ 5720 h 10667"/>
              <a:gd name="T18" fmla="*/ 9377 w 10667"/>
              <a:gd name="T19" fmla="*/ 6807 h 10667"/>
              <a:gd name="T20" fmla="*/ 9687 w 10667"/>
              <a:gd name="T21" fmla="*/ 6787 h 10667"/>
              <a:gd name="T22" fmla="*/ 9559 w 10667"/>
              <a:gd name="T23" fmla="*/ 4821 h 10667"/>
              <a:gd name="T24" fmla="*/ 9939 w 10667"/>
              <a:gd name="T25" fmla="*/ 5391 h 10667"/>
              <a:gd name="T26" fmla="*/ 6566 w 10667"/>
              <a:gd name="T27" fmla="*/ 1130 h 10667"/>
              <a:gd name="T28" fmla="*/ 5448 w 10667"/>
              <a:gd name="T29" fmla="*/ 2261 h 10667"/>
              <a:gd name="T30" fmla="*/ 7197 w 10667"/>
              <a:gd name="T31" fmla="*/ 8282 h 10667"/>
              <a:gd name="T32" fmla="*/ 6553 w 10667"/>
              <a:gd name="T33" fmla="*/ 5860 h 10667"/>
              <a:gd name="T34" fmla="*/ 6867 w 10667"/>
              <a:gd name="T35" fmla="*/ 5540 h 10667"/>
              <a:gd name="T36" fmla="*/ 6677 w 10667"/>
              <a:gd name="T37" fmla="*/ 2794 h 10667"/>
              <a:gd name="T38" fmla="*/ 5875 w 10667"/>
              <a:gd name="T39" fmla="*/ 5440 h 10667"/>
              <a:gd name="T40" fmla="*/ 5344 w 10667"/>
              <a:gd name="T41" fmla="*/ 2372 h 10667"/>
              <a:gd name="T42" fmla="*/ 4134 w 10667"/>
              <a:gd name="T43" fmla="*/ 2863 h 10667"/>
              <a:gd name="T44" fmla="*/ 3606 w 10667"/>
              <a:gd name="T45" fmla="*/ 5931 h 10667"/>
              <a:gd name="T46" fmla="*/ 4406 w 10667"/>
              <a:gd name="T47" fmla="*/ 5536 h 10667"/>
              <a:gd name="T48" fmla="*/ 3036 w 10667"/>
              <a:gd name="T49" fmla="*/ 8836 h 10667"/>
              <a:gd name="T50" fmla="*/ 1301 w 10667"/>
              <a:gd name="T51" fmla="*/ 9187 h 10667"/>
              <a:gd name="T52" fmla="*/ 3942 w 10667"/>
              <a:gd name="T53" fmla="*/ 10566 h 10667"/>
              <a:gd name="T54" fmla="*/ 8368 w 10667"/>
              <a:gd name="T55" fmla="*/ 10227 h 10667"/>
              <a:gd name="T56" fmla="*/ 5409 w 10667"/>
              <a:gd name="T57" fmla="*/ 9687 h 10667"/>
              <a:gd name="T58" fmla="*/ 5462 w 10667"/>
              <a:gd name="T59" fmla="*/ 6588 h 10667"/>
              <a:gd name="T60" fmla="*/ 5409 w 10667"/>
              <a:gd name="T61" fmla="*/ 9687 h 10667"/>
              <a:gd name="T62" fmla="*/ 9674 w 10667"/>
              <a:gd name="T63" fmla="*/ 7185 h 10667"/>
              <a:gd name="T64" fmla="*/ 9255 w 10667"/>
              <a:gd name="T65" fmla="*/ 7228 h 10667"/>
              <a:gd name="T66" fmla="*/ 8691 w 10667"/>
              <a:gd name="T67" fmla="*/ 6602 h 10667"/>
              <a:gd name="T68" fmla="*/ 10667 w 10667"/>
              <a:gd name="T69" fmla="*/ 7058 h 10667"/>
              <a:gd name="T70" fmla="*/ 1068 w 10667"/>
              <a:gd name="T71" fmla="*/ 4056 h 10667"/>
              <a:gd name="T72" fmla="*/ 1407 w 10667"/>
              <a:gd name="T73" fmla="*/ 4399 h 10667"/>
              <a:gd name="T74" fmla="*/ 1620 w 10667"/>
              <a:gd name="T75" fmla="*/ 4469 h 10667"/>
              <a:gd name="T76" fmla="*/ 1410 w 10667"/>
              <a:gd name="T77" fmla="*/ 5515 h 10667"/>
              <a:gd name="T78" fmla="*/ 1189 w 10667"/>
              <a:gd name="T79" fmla="*/ 4467 h 10667"/>
              <a:gd name="T80" fmla="*/ 728 w 10667"/>
              <a:gd name="T81" fmla="*/ 5387 h 10667"/>
              <a:gd name="T82" fmla="*/ 967 w 10667"/>
              <a:gd name="T83" fmla="*/ 5399 h 10667"/>
              <a:gd name="T84" fmla="*/ 1088 w 10667"/>
              <a:gd name="T85" fmla="*/ 5407 h 10667"/>
              <a:gd name="T86" fmla="*/ 1148 w 10667"/>
              <a:gd name="T87" fmla="*/ 6944 h 10667"/>
              <a:gd name="T88" fmla="*/ 1411 w 10667"/>
              <a:gd name="T89" fmla="*/ 5714 h 10667"/>
              <a:gd name="T90" fmla="*/ 1671 w 10667"/>
              <a:gd name="T91" fmla="*/ 6954 h 10667"/>
              <a:gd name="T92" fmla="*/ 1743 w 10667"/>
              <a:gd name="T93" fmla="*/ 5493 h 10667"/>
              <a:gd name="T94" fmla="*/ 1838 w 10667"/>
              <a:gd name="T95" fmla="*/ 5396 h 10667"/>
              <a:gd name="T96" fmla="*/ 1780 w 10667"/>
              <a:gd name="T97" fmla="*/ 4561 h 10667"/>
              <a:gd name="T98" fmla="*/ 1813 w 10667"/>
              <a:gd name="T99" fmla="*/ 7185 h 10667"/>
              <a:gd name="T100" fmla="*/ 1394 w 10667"/>
              <a:gd name="T101" fmla="*/ 7228 h 10667"/>
              <a:gd name="T102" fmla="*/ 830 w 10667"/>
              <a:gd name="T103" fmla="*/ 6602 h 10667"/>
              <a:gd name="T104" fmla="*/ 2805 w 10667"/>
              <a:gd name="T105" fmla="*/ 7058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667" h="10667">
                <a:moveTo>
                  <a:pt x="8929" y="4056"/>
                </a:moveTo>
                <a:cubicBezTo>
                  <a:pt x="8929" y="3866"/>
                  <a:pt x="9081" y="3713"/>
                  <a:pt x="9268" y="3713"/>
                </a:cubicBezTo>
                <a:cubicBezTo>
                  <a:pt x="9456" y="3713"/>
                  <a:pt x="9608" y="3866"/>
                  <a:pt x="9608" y="4056"/>
                </a:cubicBezTo>
                <a:cubicBezTo>
                  <a:pt x="9608" y="4246"/>
                  <a:pt x="9456" y="4399"/>
                  <a:pt x="9268" y="4399"/>
                </a:cubicBezTo>
                <a:cubicBezTo>
                  <a:pt x="9081" y="4399"/>
                  <a:pt x="8929" y="4246"/>
                  <a:pt x="8929" y="4056"/>
                </a:cubicBezTo>
                <a:close/>
                <a:moveTo>
                  <a:pt x="9642" y="4561"/>
                </a:moveTo>
                <a:cubicBezTo>
                  <a:pt x="9592" y="4523"/>
                  <a:pt x="9541" y="4489"/>
                  <a:pt x="9482" y="4469"/>
                </a:cubicBezTo>
                <a:cubicBezTo>
                  <a:pt x="9427" y="4449"/>
                  <a:pt x="9369" y="4439"/>
                  <a:pt x="9310" y="4434"/>
                </a:cubicBezTo>
                <a:lnTo>
                  <a:pt x="9398" y="5365"/>
                </a:lnTo>
                <a:lnTo>
                  <a:pt x="9272" y="5515"/>
                </a:lnTo>
                <a:lnTo>
                  <a:pt x="9127" y="5365"/>
                </a:lnTo>
                <a:lnTo>
                  <a:pt x="9237" y="4433"/>
                </a:lnTo>
                <a:cubicBezTo>
                  <a:pt x="9173" y="4435"/>
                  <a:pt x="9110" y="4446"/>
                  <a:pt x="9050" y="4467"/>
                </a:cubicBezTo>
                <a:cubicBezTo>
                  <a:pt x="9025" y="4476"/>
                  <a:pt x="9002" y="4487"/>
                  <a:pt x="8979" y="4500"/>
                </a:cubicBezTo>
                <a:cubicBezTo>
                  <a:pt x="8940" y="4523"/>
                  <a:pt x="8903" y="4551"/>
                  <a:pt x="8869" y="4582"/>
                </a:cubicBezTo>
                <a:cubicBezTo>
                  <a:pt x="8700" y="4734"/>
                  <a:pt x="8609" y="4997"/>
                  <a:pt x="8589" y="5387"/>
                </a:cubicBezTo>
                <a:cubicBezTo>
                  <a:pt x="8586" y="5454"/>
                  <a:pt x="8637" y="5511"/>
                  <a:pt x="8703" y="5514"/>
                </a:cubicBezTo>
                <a:cubicBezTo>
                  <a:pt x="8705" y="5514"/>
                  <a:pt x="8707" y="5514"/>
                  <a:pt x="8709" y="5514"/>
                </a:cubicBezTo>
                <a:cubicBezTo>
                  <a:pt x="8772" y="5514"/>
                  <a:pt x="8825" y="5464"/>
                  <a:pt x="8828" y="5399"/>
                </a:cubicBezTo>
                <a:cubicBezTo>
                  <a:pt x="8842" y="5135"/>
                  <a:pt x="8893" y="4938"/>
                  <a:pt x="8978" y="4821"/>
                </a:cubicBezTo>
                <a:cubicBezTo>
                  <a:pt x="8972" y="4944"/>
                  <a:pt x="8961" y="5167"/>
                  <a:pt x="8952" y="5395"/>
                </a:cubicBezTo>
                <a:cubicBezTo>
                  <a:pt x="8951" y="5399"/>
                  <a:pt x="8950" y="5403"/>
                  <a:pt x="8950" y="5407"/>
                </a:cubicBezTo>
                <a:lnTo>
                  <a:pt x="8854" y="6776"/>
                </a:lnTo>
                <a:cubicBezTo>
                  <a:pt x="8848" y="6863"/>
                  <a:pt x="8912" y="6938"/>
                  <a:pt x="8998" y="6944"/>
                </a:cubicBezTo>
                <a:cubicBezTo>
                  <a:pt x="9002" y="6944"/>
                  <a:pt x="9005" y="6944"/>
                  <a:pt x="9009" y="6944"/>
                </a:cubicBezTo>
                <a:cubicBezTo>
                  <a:pt x="9090" y="6944"/>
                  <a:pt x="9158" y="6881"/>
                  <a:pt x="9163" y="6798"/>
                </a:cubicBezTo>
                <a:lnTo>
                  <a:pt x="9239" y="5720"/>
                </a:lnTo>
                <a:cubicBezTo>
                  <a:pt x="9251" y="5717"/>
                  <a:pt x="9262" y="5714"/>
                  <a:pt x="9273" y="5714"/>
                </a:cubicBezTo>
                <a:cubicBezTo>
                  <a:pt x="9284" y="5714"/>
                  <a:pt x="9296" y="5716"/>
                  <a:pt x="9307" y="5717"/>
                </a:cubicBezTo>
                <a:lnTo>
                  <a:pt x="9377" y="6807"/>
                </a:lnTo>
                <a:cubicBezTo>
                  <a:pt x="9382" y="6890"/>
                  <a:pt x="9451" y="6954"/>
                  <a:pt x="9532" y="6954"/>
                </a:cubicBezTo>
                <a:cubicBezTo>
                  <a:pt x="9535" y="6954"/>
                  <a:pt x="9539" y="6954"/>
                  <a:pt x="9542" y="6954"/>
                </a:cubicBezTo>
                <a:cubicBezTo>
                  <a:pt x="9628" y="6948"/>
                  <a:pt x="9692" y="6873"/>
                  <a:pt x="9687" y="6787"/>
                </a:cubicBezTo>
                <a:lnTo>
                  <a:pt x="9604" y="5493"/>
                </a:lnTo>
                <a:cubicBezTo>
                  <a:pt x="9604" y="5486"/>
                  <a:pt x="9602" y="5479"/>
                  <a:pt x="9601" y="5472"/>
                </a:cubicBezTo>
                <a:cubicBezTo>
                  <a:pt x="9594" y="5274"/>
                  <a:pt x="9571" y="4981"/>
                  <a:pt x="9559" y="4821"/>
                </a:cubicBezTo>
                <a:cubicBezTo>
                  <a:pt x="9645" y="4939"/>
                  <a:pt x="9694" y="5134"/>
                  <a:pt x="9700" y="5396"/>
                </a:cubicBezTo>
                <a:cubicBezTo>
                  <a:pt x="9701" y="5462"/>
                  <a:pt x="9754" y="5514"/>
                  <a:pt x="9822" y="5514"/>
                </a:cubicBezTo>
                <a:cubicBezTo>
                  <a:pt x="9888" y="5513"/>
                  <a:pt x="9940" y="5458"/>
                  <a:pt x="9939" y="5391"/>
                </a:cubicBezTo>
                <a:cubicBezTo>
                  <a:pt x="9931" y="4988"/>
                  <a:pt x="9831" y="4709"/>
                  <a:pt x="9642" y="4561"/>
                </a:cubicBezTo>
                <a:close/>
                <a:moveTo>
                  <a:pt x="5448" y="2261"/>
                </a:moveTo>
                <a:cubicBezTo>
                  <a:pt x="6065" y="2261"/>
                  <a:pt x="6566" y="1755"/>
                  <a:pt x="6566" y="1130"/>
                </a:cubicBezTo>
                <a:cubicBezTo>
                  <a:pt x="6566" y="506"/>
                  <a:pt x="6065" y="0"/>
                  <a:pt x="5448" y="0"/>
                </a:cubicBezTo>
                <a:cubicBezTo>
                  <a:pt x="4832" y="0"/>
                  <a:pt x="4332" y="506"/>
                  <a:pt x="4332" y="1130"/>
                </a:cubicBezTo>
                <a:cubicBezTo>
                  <a:pt x="4332" y="1755"/>
                  <a:pt x="4832" y="2261"/>
                  <a:pt x="5448" y="2261"/>
                </a:cubicBezTo>
                <a:close/>
                <a:moveTo>
                  <a:pt x="9566" y="9187"/>
                </a:moveTo>
                <a:cubicBezTo>
                  <a:pt x="9566" y="8589"/>
                  <a:pt x="8569" y="8079"/>
                  <a:pt x="7146" y="7846"/>
                </a:cubicBezTo>
                <a:lnTo>
                  <a:pt x="7197" y="8282"/>
                </a:lnTo>
                <a:cubicBezTo>
                  <a:pt x="7559" y="8431"/>
                  <a:pt x="7781" y="8624"/>
                  <a:pt x="7781" y="8836"/>
                </a:cubicBezTo>
                <a:cubicBezTo>
                  <a:pt x="7781" y="9120"/>
                  <a:pt x="7386" y="9369"/>
                  <a:pt x="6788" y="9523"/>
                </a:cubicBezTo>
                <a:lnTo>
                  <a:pt x="6553" y="5860"/>
                </a:lnTo>
                <a:cubicBezTo>
                  <a:pt x="6552" y="5836"/>
                  <a:pt x="6547" y="5814"/>
                  <a:pt x="6542" y="5791"/>
                </a:cubicBezTo>
                <a:cubicBezTo>
                  <a:pt x="6519" y="5139"/>
                  <a:pt x="6446" y="4174"/>
                  <a:pt x="6403" y="3649"/>
                </a:cubicBezTo>
                <a:cubicBezTo>
                  <a:pt x="6689" y="4036"/>
                  <a:pt x="6850" y="4677"/>
                  <a:pt x="6867" y="5540"/>
                </a:cubicBezTo>
                <a:cubicBezTo>
                  <a:pt x="6872" y="5758"/>
                  <a:pt x="7047" y="5931"/>
                  <a:pt x="7269" y="5931"/>
                </a:cubicBezTo>
                <a:cubicBezTo>
                  <a:pt x="7487" y="5926"/>
                  <a:pt x="7660" y="5744"/>
                  <a:pt x="7655" y="5524"/>
                </a:cubicBezTo>
                <a:cubicBezTo>
                  <a:pt x="7628" y="4200"/>
                  <a:pt x="7299" y="3281"/>
                  <a:pt x="6677" y="2794"/>
                </a:cubicBezTo>
                <a:cubicBezTo>
                  <a:pt x="6515" y="2666"/>
                  <a:pt x="6346" y="2557"/>
                  <a:pt x="6150" y="2489"/>
                </a:cubicBezTo>
                <a:cubicBezTo>
                  <a:pt x="5969" y="2425"/>
                  <a:pt x="5778" y="2390"/>
                  <a:pt x="5587" y="2376"/>
                </a:cubicBezTo>
                <a:lnTo>
                  <a:pt x="5875" y="5440"/>
                </a:lnTo>
                <a:lnTo>
                  <a:pt x="5459" y="5934"/>
                </a:lnTo>
                <a:lnTo>
                  <a:pt x="4983" y="5440"/>
                </a:lnTo>
                <a:lnTo>
                  <a:pt x="5344" y="2372"/>
                </a:lnTo>
                <a:cubicBezTo>
                  <a:pt x="5135" y="2379"/>
                  <a:pt x="4926" y="2413"/>
                  <a:pt x="4729" y="2484"/>
                </a:cubicBezTo>
                <a:cubicBezTo>
                  <a:pt x="4648" y="2513"/>
                  <a:pt x="4570" y="2548"/>
                  <a:pt x="4496" y="2592"/>
                </a:cubicBezTo>
                <a:cubicBezTo>
                  <a:pt x="4366" y="2669"/>
                  <a:pt x="4247" y="2762"/>
                  <a:pt x="4134" y="2863"/>
                </a:cubicBezTo>
                <a:cubicBezTo>
                  <a:pt x="3578" y="3362"/>
                  <a:pt x="3276" y="4228"/>
                  <a:pt x="3213" y="5512"/>
                </a:cubicBezTo>
                <a:cubicBezTo>
                  <a:pt x="3202" y="5732"/>
                  <a:pt x="3369" y="5919"/>
                  <a:pt x="3586" y="5930"/>
                </a:cubicBezTo>
                <a:cubicBezTo>
                  <a:pt x="3593" y="5931"/>
                  <a:pt x="3600" y="5931"/>
                  <a:pt x="3606" y="5931"/>
                </a:cubicBezTo>
                <a:cubicBezTo>
                  <a:pt x="3815" y="5931"/>
                  <a:pt x="3989" y="5765"/>
                  <a:pt x="4000" y="5552"/>
                </a:cubicBezTo>
                <a:cubicBezTo>
                  <a:pt x="4043" y="4683"/>
                  <a:pt x="4213" y="4034"/>
                  <a:pt x="4493" y="3649"/>
                </a:cubicBezTo>
                <a:cubicBezTo>
                  <a:pt x="4473" y="4053"/>
                  <a:pt x="4437" y="4787"/>
                  <a:pt x="4406" y="5536"/>
                </a:cubicBezTo>
                <a:cubicBezTo>
                  <a:pt x="4404" y="5550"/>
                  <a:pt x="4400" y="5563"/>
                  <a:pt x="4399" y="5577"/>
                </a:cubicBezTo>
                <a:lnTo>
                  <a:pt x="4121" y="9550"/>
                </a:lnTo>
                <a:cubicBezTo>
                  <a:pt x="3469" y="9398"/>
                  <a:pt x="3036" y="9136"/>
                  <a:pt x="3036" y="8836"/>
                </a:cubicBezTo>
                <a:cubicBezTo>
                  <a:pt x="3036" y="8606"/>
                  <a:pt x="3298" y="8398"/>
                  <a:pt x="3715" y="8245"/>
                </a:cubicBezTo>
                <a:lnTo>
                  <a:pt x="3745" y="7843"/>
                </a:lnTo>
                <a:cubicBezTo>
                  <a:pt x="2309" y="8075"/>
                  <a:pt x="1301" y="8586"/>
                  <a:pt x="1301" y="9187"/>
                </a:cubicBezTo>
                <a:cubicBezTo>
                  <a:pt x="1301" y="9666"/>
                  <a:pt x="1867" y="9963"/>
                  <a:pt x="2241" y="10125"/>
                </a:cubicBezTo>
                <a:cubicBezTo>
                  <a:pt x="2579" y="10272"/>
                  <a:pt x="2936" y="10374"/>
                  <a:pt x="3295" y="10452"/>
                </a:cubicBezTo>
                <a:cubicBezTo>
                  <a:pt x="3509" y="10498"/>
                  <a:pt x="3725" y="10536"/>
                  <a:pt x="3942" y="10566"/>
                </a:cubicBezTo>
                <a:cubicBezTo>
                  <a:pt x="4438" y="10635"/>
                  <a:pt x="4931" y="10667"/>
                  <a:pt x="5434" y="10667"/>
                </a:cubicBezTo>
                <a:cubicBezTo>
                  <a:pt x="5609" y="10667"/>
                  <a:pt x="5784" y="10662"/>
                  <a:pt x="5959" y="10654"/>
                </a:cubicBezTo>
                <a:cubicBezTo>
                  <a:pt x="6767" y="10615"/>
                  <a:pt x="7596" y="10506"/>
                  <a:pt x="8368" y="10227"/>
                </a:cubicBezTo>
                <a:cubicBezTo>
                  <a:pt x="8794" y="10073"/>
                  <a:pt x="9463" y="9799"/>
                  <a:pt x="9557" y="9286"/>
                </a:cubicBezTo>
                <a:cubicBezTo>
                  <a:pt x="9563" y="9253"/>
                  <a:pt x="9566" y="9220"/>
                  <a:pt x="9566" y="9187"/>
                </a:cubicBezTo>
                <a:close/>
                <a:moveTo>
                  <a:pt x="5409" y="9687"/>
                </a:moveTo>
                <a:cubicBezTo>
                  <a:pt x="5316" y="9687"/>
                  <a:pt x="5226" y="9685"/>
                  <a:pt x="5136" y="9681"/>
                </a:cubicBezTo>
                <a:lnTo>
                  <a:pt x="5351" y="6608"/>
                </a:lnTo>
                <a:cubicBezTo>
                  <a:pt x="5390" y="6597"/>
                  <a:pt x="5429" y="6588"/>
                  <a:pt x="5462" y="6588"/>
                </a:cubicBezTo>
                <a:cubicBezTo>
                  <a:pt x="5501" y="6588"/>
                  <a:pt x="5539" y="6595"/>
                  <a:pt x="5577" y="6599"/>
                </a:cubicBezTo>
                <a:lnTo>
                  <a:pt x="5773" y="9671"/>
                </a:lnTo>
                <a:cubicBezTo>
                  <a:pt x="5653" y="9678"/>
                  <a:pt x="5535" y="9687"/>
                  <a:pt x="5409" y="9687"/>
                </a:cubicBezTo>
                <a:close/>
                <a:moveTo>
                  <a:pt x="9863" y="6751"/>
                </a:moveTo>
                <a:cubicBezTo>
                  <a:pt x="9985" y="6801"/>
                  <a:pt x="10061" y="6867"/>
                  <a:pt x="10061" y="6939"/>
                </a:cubicBezTo>
                <a:cubicBezTo>
                  <a:pt x="10061" y="7043"/>
                  <a:pt x="9905" y="7134"/>
                  <a:pt x="9674" y="7185"/>
                </a:cubicBezTo>
                <a:cubicBezTo>
                  <a:pt x="9657" y="7190"/>
                  <a:pt x="9638" y="7195"/>
                  <a:pt x="9619" y="7197"/>
                </a:cubicBezTo>
                <a:cubicBezTo>
                  <a:pt x="9614" y="7198"/>
                  <a:pt x="9609" y="7198"/>
                  <a:pt x="9605" y="7198"/>
                </a:cubicBezTo>
                <a:cubicBezTo>
                  <a:pt x="9499" y="7217"/>
                  <a:pt x="9382" y="7228"/>
                  <a:pt x="9255" y="7228"/>
                </a:cubicBezTo>
                <a:cubicBezTo>
                  <a:pt x="8811" y="7228"/>
                  <a:pt x="8451" y="7098"/>
                  <a:pt x="8451" y="6939"/>
                </a:cubicBezTo>
                <a:cubicBezTo>
                  <a:pt x="8451" y="6861"/>
                  <a:pt x="8539" y="6790"/>
                  <a:pt x="8681" y="6739"/>
                </a:cubicBezTo>
                <a:lnTo>
                  <a:pt x="8691" y="6602"/>
                </a:lnTo>
                <a:cubicBezTo>
                  <a:pt x="8203" y="6681"/>
                  <a:pt x="7861" y="6854"/>
                  <a:pt x="7861" y="7058"/>
                </a:cubicBezTo>
                <a:cubicBezTo>
                  <a:pt x="7861" y="7335"/>
                  <a:pt x="8489" y="7560"/>
                  <a:pt x="9264" y="7560"/>
                </a:cubicBezTo>
                <a:cubicBezTo>
                  <a:pt x="10039" y="7560"/>
                  <a:pt x="10667" y="7335"/>
                  <a:pt x="10667" y="7058"/>
                </a:cubicBezTo>
                <a:cubicBezTo>
                  <a:pt x="10667" y="6855"/>
                  <a:pt x="10328" y="6682"/>
                  <a:pt x="9845" y="6603"/>
                </a:cubicBezTo>
                <a:lnTo>
                  <a:pt x="9863" y="6751"/>
                </a:lnTo>
                <a:close/>
                <a:moveTo>
                  <a:pt x="1068" y="4056"/>
                </a:moveTo>
                <a:cubicBezTo>
                  <a:pt x="1068" y="3866"/>
                  <a:pt x="1220" y="3713"/>
                  <a:pt x="1407" y="3713"/>
                </a:cubicBezTo>
                <a:cubicBezTo>
                  <a:pt x="1594" y="3713"/>
                  <a:pt x="1747" y="3866"/>
                  <a:pt x="1747" y="4056"/>
                </a:cubicBezTo>
                <a:cubicBezTo>
                  <a:pt x="1747" y="4246"/>
                  <a:pt x="1594" y="4399"/>
                  <a:pt x="1407" y="4399"/>
                </a:cubicBezTo>
                <a:cubicBezTo>
                  <a:pt x="1220" y="4399"/>
                  <a:pt x="1068" y="4246"/>
                  <a:pt x="1068" y="4056"/>
                </a:cubicBezTo>
                <a:close/>
                <a:moveTo>
                  <a:pt x="1780" y="4561"/>
                </a:moveTo>
                <a:cubicBezTo>
                  <a:pt x="1731" y="4523"/>
                  <a:pt x="1680" y="4489"/>
                  <a:pt x="1620" y="4469"/>
                </a:cubicBezTo>
                <a:cubicBezTo>
                  <a:pt x="1565" y="4449"/>
                  <a:pt x="1507" y="4439"/>
                  <a:pt x="1449" y="4434"/>
                </a:cubicBezTo>
                <a:lnTo>
                  <a:pt x="1537" y="5365"/>
                </a:lnTo>
                <a:lnTo>
                  <a:pt x="1410" y="5515"/>
                </a:lnTo>
                <a:lnTo>
                  <a:pt x="1266" y="5365"/>
                </a:lnTo>
                <a:lnTo>
                  <a:pt x="1376" y="4433"/>
                </a:lnTo>
                <a:cubicBezTo>
                  <a:pt x="1312" y="4435"/>
                  <a:pt x="1248" y="4446"/>
                  <a:pt x="1189" y="4467"/>
                </a:cubicBezTo>
                <a:cubicBezTo>
                  <a:pt x="1164" y="4476"/>
                  <a:pt x="1140" y="4487"/>
                  <a:pt x="1118" y="4500"/>
                </a:cubicBezTo>
                <a:cubicBezTo>
                  <a:pt x="1078" y="4523"/>
                  <a:pt x="1042" y="4551"/>
                  <a:pt x="1008" y="4582"/>
                </a:cubicBezTo>
                <a:cubicBezTo>
                  <a:pt x="839" y="4734"/>
                  <a:pt x="747" y="4997"/>
                  <a:pt x="728" y="5387"/>
                </a:cubicBezTo>
                <a:cubicBezTo>
                  <a:pt x="725" y="5454"/>
                  <a:pt x="775" y="5511"/>
                  <a:pt x="841" y="5514"/>
                </a:cubicBezTo>
                <a:cubicBezTo>
                  <a:pt x="843" y="5514"/>
                  <a:pt x="845" y="5514"/>
                  <a:pt x="848" y="5514"/>
                </a:cubicBezTo>
                <a:cubicBezTo>
                  <a:pt x="911" y="5514"/>
                  <a:pt x="964" y="5464"/>
                  <a:pt x="967" y="5399"/>
                </a:cubicBezTo>
                <a:cubicBezTo>
                  <a:pt x="980" y="5135"/>
                  <a:pt x="1032" y="4938"/>
                  <a:pt x="1117" y="4821"/>
                </a:cubicBezTo>
                <a:cubicBezTo>
                  <a:pt x="1111" y="4944"/>
                  <a:pt x="1100" y="5167"/>
                  <a:pt x="1090" y="5395"/>
                </a:cubicBezTo>
                <a:cubicBezTo>
                  <a:pt x="1090" y="5399"/>
                  <a:pt x="1089" y="5403"/>
                  <a:pt x="1088" y="5407"/>
                </a:cubicBezTo>
                <a:lnTo>
                  <a:pt x="993" y="6776"/>
                </a:lnTo>
                <a:cubicBezTo>
                  <a:pt x="987" y="6863"/>
                  <a:pt x="1051" y="6938"/>
                  <a:pt x="1136" y="6944"/>
                </a:cubicBezTo>
                <a:cubicBezTo>
                  <a:pt x="1140" y="6944"/>
                  <a:pt x="1144" y="6944"/>
                  <a:pt x="1148" y="6944"/>
                </a:cubicBezTo>
                <a:cubicBezTo>
                  <a:pt x="1228" y="6944"/>
                  <a:pt x="1296" y="6881"/>
                  <a:pt x="1302" y="6798"/>
                </a:cubicBezTo>
                <a:lnTo>
                  <a:pt x="1378" y="5720"/>
                </a:lnTo>
                <a:cubicBezTo>
                  <a:pt x="1389" y="5717"/>
                  <a:pt x="1401" y="5714"/>
                  <a:pt x="1411" y="5714"/>
                </a:cubicBezTo>
                <a:cubicBezTo>
                  <a:pt x="1423" y="5714"/>
                  <a:pt x="1435" y="5716"/>
                  <a:pt x="1446" y="5717"/>
                </a:cubicBezTo>
                <a:lnTo>
                  <a:pt x="1516" y="6807"/>
                </a:lnTo>
                <a:cubicBezTo>
                  <a:pt x="1521" y="6890"/>
                  <a:pt x="1589" y="6954"/>
                  <a:pt x="1671" y="6954"/>
                </a:cubicBezTo>
                <a:cubicBezTo>
                  <a:pt x="1674" y="6954"/>
                  <a:pt x="1677" y="6954"/>
                  <a:pt x="1681" y="6954"/>
                </a:cubicBezTo>
                <a:cubicBezTo>
                  <a:pt x="1766" y="6948"/>
                  <a:pt x="1831" y="6873"/>
                  <a:pt x="1826" y="6787"/>
                </a:cubicBezTo>
                <a:lnTo>
                  <a:pt x="1743" y="5493"/>
                </a:lnTo>
                <a:cubicBezTo>
                  <a:pt x="1742" y="5486"/>
                  <a:pt x="1741" y="5479"/>
                  <a:pt x="1739" y="5472"/>
                </a:cubicBezTo>
                <a:cubicBezTo>
                  <a:pt x="1732" y="5274"/>
                  <a:pt x="1710" y="4981"/>
                  <a:pt x="1697" y="4821"/>
                </a:cubicBezTo>
                <a:cubicBezTo>
                  <a:pt x="1784" y="4939"/>
                  <a:pt x="1833" y="5134"/>
                  <a:pt x="1838" y="5396"/>
                </a:cubicBezTo>
                <a:cubicBezTo>
                  <a:pt x="1840" y="5462"/>
                  <a:pt x="1893" y="5514"/>
                  <a:pt x="1960" y="5514"/>
                </a:cubicBezTo>
                <a:cubicBezTo>
                  <a:pt x="2027" y="5513"/>
                  <a:pt x="2079" y="5458"/>
                  <a:pt x="2078" y="5391"/>
                </a:cubicBezTo>
                <a:cubicBezTo>
                  <a:pt x="2069" y="4988"/>
                  <a:pt x="1969" y="4709"/>
                  <a:pt x="1780" y="4561"/>
                </a:cubicBezTo>
                <a:close/>
                <a:moveTo>
                  <a:pt x="2002" y="6751"/>
                </a:moveTo>
                <a:cubicBezTo>
                  <a:pt x="2124" y="6801"/>
                  <a:pt x="2200" y="6867"/>
                  <a:pt x="2200" y="6939"/>
                </a:cubicBezTo>
                <a:cubicBezTo>
                  <a:pt x="2200" y="7043"/>
                  <a:pt x="2044" y="7134"/>
                  <a:pt x="1813" y="7185"/>
                </a:cubicBezTo>
                <a:cubicBezTo>
                  <a:pt x="1795" y="7190"/>
                  <a:pt x="1777" y="7195"/>
                  <a:pt x="1758" y="7197"/>
                </a:cubicBezTo>
                <a:cubicBezTo>
                  <a:pt x="1753" y="7198"/>
                  <a:pt x="1748" y="7198"/>
                  <a:pt x="1743" y="7198"/>
                </a:cubicBezTo>
                <a:cubicBezTo>
                  <a:pt x="1637" y="7217"/>
                  <a:pt x="1520" y="7228"/>
                  <a:pt x="1394" y="7228"/>
                </a:cubicBezTo>
                <a:cubicBezTo>
                  <a:pt x="950" y="7228"/>
                  <a:pt x="589" y="7098"/>
                  <a:pt x="589" y="6939"/>
                </a:cubicBezTo>
                <a:cubicBezTo>
                  <a:pt x="589" y="6861"/>
                  <a:pt x="678" y="6790"/>
                  <a:pt x="820" y="6739"/>
                </a:cubicBezTo>
                <a:lnTo>
                  <a:pt x="830" y="6602"/>
                </a:lnTo>
                <a:cubicBezTo>
                  <a:pt x="342" y="6681"/>
                  <a:pt x="0" y="6854"/>
                  <a:pt x="0" y="7058"/>
                </a:cubicBezTo>
                <a:cubicBezTo>
                  <a:pt x="0" y="7335"/>
                  <a:pt x="628" y="7560"/>
                  <a:pt x="1403" y="7560"/>
                </a:cubicBezTo>
                <a:cubicBezTo>
                  <a:pt x="2177" y="7560"/>
                  <a:pt x="2805" y="7335"/>
                  <a:pt x="2805" y="7058"/>
                </a:cubicBezTo>
                <a:cubicBezTo>
                  <a:pt x="2805" y="6855"/>
                  <a:pt x="2467" y="6682"/>
                  <a:pt x="1984" y="6603"/>
                </a:cubicBezTo>
                <a:lnTo>
                  <a:pt x="2002" y="6751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iš1îďê">
            <a:extLst>
              <a:ext uri="{FF2B5EF4-FFF2-40B4-BE49-F238E27FC236}">
                <a16:creationId xmlns="" xmlns:a16="http://schemas.microsoft.com/office/drawing/2014/main" id="{0B209F65-8E73-4F94-B765-FDDE7D993506}"/>
              </a:ext>
            </a:extLst>
          </p:cNvPr>
          <p:cNvSpPr/>
          <p:nvPr/>
        </p:nvSpPr>
        <p:spPr>
          <a:xfrm>
            <a:off x="5945857" y="4444460"/>
            <a:ext cx="371857" cy="371297"/>
          </a:xfrm>
          <a:custGeom>
            <a:avLst/>
            <a:gdLst>
              <a:gd name="T0" fmla="*/ 9608 w 10667"/>
              <a:gd name="T1" fmla="*/ 4056 h 10667"/>
              <a:gd name="T2" fmla="*/ 9642 w 10667"/>
              <a:gd name="T3" fmla="*/ 4561 h 10667"/>
              <a:gd name="T4" fmla="*/ 9398 w 10667"/>
              <a:gd name="T5" fmla="*/ 5365 h 10667"/>
              <a:gd name="T6" fmla="*/ 9237 w 10667"/>
              <a:gd name="T7" fmla="*/ 4433 h 10667"/>
              <a:gd name="T8" fmla="*/ 8869 w 10667"/>
              <a:gd name="T9" fmla="*/ 4582 h 10667"/>
              <a:gd name="T10" fmla="*/ 8709 w 10667"/>
              <a:gd name="T11" fmla="*/ 5514 h 10667"/>
              <a:gd name="T12" fmla="*/ 8952 w 10667"/>
              <a:gd name="T13" fmla="*/ 5395 h 10667"/>
              <a:gd name="T14" fmla="*/ 8998 w 10667"/>
              <a:gd name="T15" fmla="*/ 6944 h 10667"/>
              <a:gd name="T16" fmla="*/ 9239 w 10667"/>
              <a:gd name="T17" fmla="*/ 5720 h 10667"/>
              <a:gd name="T18" fmla="*/ 9377 w 10667"/>
              <a:gd name="T19" fmla="*/ 6807 h 10667"/>
              <a:gd name="T20" fmla="*/ 9687 w 10667"/>
              <a:gd name="T21" fmla="*/ 6787 h 10667"/>
              <a:gd name="T22" fmla="*/ 9559 w 10667"/>
              <a:gd name="T23" fmla="*/ 4821 h 10667"/>
              <a:gd name="T24" fmla="*/ 9939 w 10667"/>
              <a:gd name="T25" fmla="*/ 5391 h 10667"/>
              <a:gd name="T26" fmla="*/ 6566 w 10667"/>
              <a:gd name="T27" fmla="*/ 1130 h 10667"/>
              <a:gd name="T28" fmla="*/ 5448 w 10667"/>
              <a:gd name="T29" fmla="*/ 2261 h 10667"/>
              <a:gd name="T30" fmla="*/ 7197 w 10667"/>
              <a:gd name="T31" fmla="*/ 8282 h 10667"/>
              <a:gd name="T32" fmla="*/ 6553 w 10667"/>
              <a:gd name="T33" fmla="*/ 5860 h 10667"/>
              <a:gd name="T34" fmla="*/ 6867 w 10667"/>
              <a:gd name="T35" fmla="*/ 5540 h 10667"/>
              <a:gd name="T36" fmla="*/ 6677 w 10667"/>
              <a:gd name="T37" fmla="*/ 2794 h 10667"/>
              <a:gd name="T38" fmla="*/ 5875 w 10667"/>
              <a:gd name="T39" fmla="*/ 5440 h 10667"/>
              <a:gd name="T40" fmla="*/ 5344 w 10667"/>
              <a:gd name="T41" fmla="*/ 2372 h 10667"/>
              <a:gd name="T42" fmla="*/ 4134 w 10667"/>
              <a:gd name="T43" fmla="*/ 2863 h 10667"/>
              <a:gd name="T44" fmla="*/ 3606 w 10667"/>
              <a:gd name="T45" fmla="*/ 5931 h 10667"/>
              <a:gd name="T46" fmla="*/ 4406 w 10667"/>
              <a:gd name="T47" fmla="*/ 5536 h 10667"/>
              <a:gd name="T48" fmla="*/ 3036 w 10667"/>
              <a:gd name="T49" fmla="*/ 8836 h 10667"/>
              <a:gd name="T50" fmla="*/ 1301 w 10667"/>
              <a:gd name="T51" fmla="*/ 9187 h 10667"/>
              <a:gd name="T52" fmla="*/ 3942 w 10667"/>
              <a:gd name="T53" fmla="*/ 10566 h 10667"/>
              <a:gd name="T54" fmla="*/ 8368 w 10667"/>
              <a:gd name="T55" fmla="*/ 10227 h 10667"/>
              <a:gd name="T56" fmla="*/ 5409 w 10667"/>
              <a:gd name="T57" fmla="*/ 9687 h 10667"/>
              <a:gd name="T58" fmla="*/ 5462 w 10667"/>
              <a:gd name="T59" fmla="*/ 6588 h 10667"/>
              <a:gd name="T60" fmla="*/ 5409 w 10667"/>
              <a:gd name="T61" fmla="*/ 9687 h 10667"/>
              <a:gd name="T62" fmla="*/ 9674 w 10667"/>
              <a:gd name="T63" fmla="*/ 7185 h 10667"/>
              <a:gd name="T64" fmla="*/ 9255 w 10667"/>
              <a:gd name="T65" fmla="*/ 7228 h 10667"/>
              <a:gd name="T66" fmla="*/ 8691 w 10667"/>
              <a:gd name="T67" fmla="*/ 6602 h 10667"/>
              <a:gd name="T68" fmla="*/ 10667 w 10667"/>
              <a:gd name="T69" fmla="*/ 7058 h 10667"/>
              <a:gd name="T70" fmla="*/ 1068 w 10667"/>
              <a:gd name="T71" fmla="*/ 4056 h 10667"/>
              <a:gd name="T72" fmla="*/ 1407 w 10667"/>
              <a:gd name="T73" fmla="*/ 4399 h 10667"/>
              <a:gd name="T74" fmla="*/ 1620 w 10667"/>
              <a:gd name="T75" fmla="*/ 4469 h 10667"/>
              <a:gd name="T76" fmla="*/ 1410 w 10667"/>
              <a:gd name="T77" fmla="*/ 5515 h 10667"/>
              <a:gd name="T78" fmla="*/ 1189 w 10667"/>
              <a:gd name="T79" fmla="*/ 4467 h 10667"/>
              <a:gd name="T80" fmla="*/ 728 w 10667"/>
              <a:gd name="T81" fmla="*/ 5387 h 10667"/>
              <a:gd name="T82" fmla="*/ 967 w 10667"/>
              <a:gd name="T83" fmla="*/ 5399 h 10667"/>
              <a:gd name="T84" fmla="*/ 1088 w 10667"/>
              <a:gd name="T85" fmla="*/ 5407 h 10667"/>
              <a:gd name="T86" fmla="*/ 1148 w 10667"/>
              <a:gd name="T87" fmla="*/ 6944 h 10667"/>
              <a:gd name="T88" fmla="*/ 1411 w 10667"/>
              <a:gd name="T89" fmla="*/ 5714 h 10667"/>
              <a:gd name="T90" fmla="*/ 1671 w 10667"/>
              <a:gd name="T91" fmla="*/ 6954 h 10667"/>
              <a:gd name="T92" fmla="*/ 1743 w 10667"/>
              <a:gd name="T93" fmla="*/ 5493 h 10667"/>
              <a:gd name="T94" fmla="*/ 1838 w 10667"/>
              <a:gd name="T95" fmla="*/ 5396 h 10667"/>
              <a:gd name="T96" fmla="*/ 1780 w 10667"/>
              <a:gd name="T97" fmla="*/ 4561 h 10667"/>
              <a:gd name="T98" fmla="*/ 1813 w 10667"/>
              <a:gd name="T99" fmla="*/ 7185 h 10667"/>
              <a:gd name="T100" fmla="*/ 1394 w 10667"/>
              <a:gd name="T101" fmla="*/ 7228 h 10667"/>
              <a:gd name="T102" fmla="*/ 830 w 10667"/>
              <a:gd name="T103" fmla="*/ 6602 h 10667"/>
              <a:gd name="T104" fmla="*/ 2805 w 10667"/>
              <a:gd name="T105" fmla="*/ 7058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667" h="10667">
                <a:moveTo>
                  <a:pt x="8929" y="4056"/>
                </a:moveTo>
                <a:cubicBezTo>
                  <a:pt x="8929" y="3866"/>
                  <a:pt x="9081" y="3713"/>
                  <a:pt x="9268" y="3713"/>
                </a:cubicBezTo>
                <a:cubicBezTo>
                  <a:pt x="9456" y="3713"/>
                  <a:pt x="9608" y="3866"/>
                  <a:pt x="9608" y="4056"/>
                </a:cubicBezTo>
                <a:cubicBezTo>
                  <a:pt x="9608" y="4246"/>
                  <a:pt x="9456" y="4399"/>
                  <a:pt x="9268" y="4399"/>
                </a:cubicBezTo>
                <a:cubicBezTo>
                  <a:pt x="9081" y="4399"/>
                  <a:pt x="8929" y="4246"/>
                  <a:pt x="8929" y="4056"/>
                </a:cubicBezTo>
                <a:close/>
                <a:moveTo>
                  <a:pt x="9642" y="4561"/>
                </a:moveTo>
                <a:cubicBezTo>
                  <a:pt x="9592" y="4523"/>
                  <a:pt x="9541" y="4489"/>
                  <a:pt x="9482" y="4469"/>
                </a:cubicBezTo>
                <a:cubicBezTo>
                  <a:pt x="9427" y="4449"/>
                  <a:pt x="9369" y="4439"/>
                  <a:pt x="9310" y="4434"/>
                </a:cubicBezTo>
                <a:lnTo>
                  <a:pt x="9398" y="5365"/>
                </a:lnTo>
                <a:lnTo>
                  <a:pt x="9272" y="5515"/>
                </a:lnTo>
                <a:lnTo>
                  <a:pt x="9127" y="5365"/>
                </a:lnTo>
                <a:lnTo>
                  <a:pt x="9237" y="4433"/>
                </a:lnTo>
                <a:cubicBezTo>
                  <a:pt x="9173" y="4435"/>
                  <a:pt x="9110" y="4446"/>
                  <a:pt x="9050" y="4467"/>
                </a:cubicBezTo>
                <a:cubicBezTo>
                  <a:pt x="9025" y="4476"/>
                  <a:pt x="9002" y="4487"/>
                  <a:pt x="8979" y="4500"/>
                </a:cubicBezTo>
                <a:cubicBezTo>
                  <a:pt x="8940" y="4523"/>
                  <a:pt x="8903" y="4551"/>
                  <a:pt x="8869" y="4582"/>
                </a:cubicBezTo>
                <a:cubicBezTo>
                  <a:pt x="8700" y="4734"/>
                  <a:pt x="8609" y="4997"/>
                  <a:pt x="8589" y="5387"/>
                </a:cubicBezTo>
                <a:cubicBezTo>
                  <a:pt x="8586" y="5454"/>
                  <a:pt x="8637" y="5511"/>
                  <a:pt x="8703" y="5514"/>
                </a:cubicBezTo>
                <a:cubicBezTo>
                  <a:pt x="8705" y="5514"/>
                  <a:pt x="8707" y="5514"/>
                  <a:pt x="8709" y="5514"/>
                </a:cubicBezTo>
                <a:cubicBezTo>
                  <a:pt x="8772" y="5514"/>
                  <a:pt x="8825" y="5464"/>
                  <a:pt x="8828" y="5399"/>
                </a:cubicBezTo>
                <a:cubicBezTo>
                  <a:pt x="8842" y="5135"/>
                  <a:pt x="8893" y="4938"/>
                  <a:pt x="8978" y="4821"/>
                </a:cubicBezTo>
                <a:cubicBezTo>
                  <a:pt x="8972" y="4944"/>
                  <a:pt x="8961" y="5167"/>
                  <a:pt x="8952" y="5395"/>
                </a:cubicBezTo>
                <a:cubicBezTo>
                  <a:pt x="8951" y="5399"/>
                  <a:pt x="8950" y="5403"/>
                  <a:pt x="8950" y="5407"/>
                </a:cubicBezTo>
                <a:lnTo>
                  <a:pt x="8854" y="6776"/>
                </a:lnTo>
                <a:cubicBezTo>
                  <a:pt x="8848" y="6863"/>
                  <a:pt x="8912" y="6938"/>
                  <a:pt x="8998" y="6944"/>
                </a:cubicBezTo>
                <a:cubicBezTo>
                  <a:pt x="9002" y="6944"/>
                  <a:pt x="9005" y="6944"/>
                  <a:pt x="9009" y="6944"/>
                </a:cubicBezTo>
                <a:cubicBezTo>
                  <a:pt x="9090" y="6944"/>
                  <a:pt x="9158" y="6881"/>
                  <a:pt x="9163" y="6798"/>
                </a:cubicBezTo>
                <a:lnTo>
                  <a:pt x="9239" y="5720"/>
                </a:lnTo>
                <a:cubicBezTo>
                  <a:pt x="9251" y="5717"/>
                  <a:pt x="9262" y="5714"/>
                  <a:pt x="9273" y="5714"/>
                </a:cubicBezTo>
                <a:cubicBezTo>
                  <a:pt x="9284" y="5714"/>
                  <a:pt x="9296" y="5716"/>
                  <a:pt x="9307" y="5717"/>
                </a:cubicBezTo>
                <a:lnTo>
                  <a:pt x="9377" y="6807"/>
                </a:lnTo>
                <a:cubicBezTo>
                  <a:pt x="9382" y="6890"/>
                  <a:pt x="9451" y="6954"/>
                  <a:pt x="9532" y="6954"/>
                </a:cubicBezTo>
                <a:cubicBezTo>
                  <a:pt x="9535" y="6954"/>
                  <a:pt x="9539" y="6954"/>
                  <a:pt x="9542" y="6954"/>
                </a:cubicBezTo>
                <a:cubicBezTo>
                  <a:pt x="9628" y="6948"/>
                  <a:pt x="9692" y="6873"/>
                  <a:pt x="9687" y="6787"/>
                </a:cubicBezTo>
                <a:lnTo>
                  <a:pt x="9604" y="5493"/>
                </a:lnTo>
                <a:cubicBezTo>
                  <a:pt x="9604" y="5486"/>
                  <a:pt x="9602" y="5479"/>
                  <a:pt x="9601" y="5472"/>
                </a:cubicBezTo>
                <a:cubicBezTo>
                  <a:pt x="9594" y="5274"/>
                  <a:pt x="9571" y="4981"/>
                  <a:pt x="9559" y="4821"/>
                </a:cubicBezTo>
                <a:cubicBezTo>
                  <a:pt x="9645" y="4939"/>
                  <a:pt x="9694" y="5134"/>
                  <a:pt x="9700" y="5396"/>
                </a:cubicBezTo>
                <a:cubicBezTo>
                  <a:pt x="9701" y="5462"/>
                  <a:pt x="9754" y="5514"/>
                  <a:pt x="9822" y="5514"/>
                </a:cubicBezTo>
                <a:cubicBezTo>
                  <a:pt x="9888" y="5513"/>
                  <a:pt x="9940" y="5458"/>
                  <a:pt x="9939" y="5391"/>
                </a:cubicBezTo>
                <a:cubicBezTo>
                  <a:pt x="9931" y="4988"/>
                  <a:pt x="9831" y="4709"/>
                  <a:pt x="9642" y="4561"/>
                </a:cubicBezTo>
                <a:close/>
                <a:moveTo>
                  <a:pt x="5448" y="2261"/>
                </a:moveTo>
                <a:cubicBezTo>
                  <a:pt x="6065" y="2261"/>
                  <a:pt x="6566" y="1755"/>
                  <a:pt x="6566" y="1130"/>
                </a:cubicBezTo>
                <a:cubicBezTo>
                  <a:pt x="6566" y="506"/>
                  <a:pt x="6065" y="0"/>
                  <a:pt x="5448" y="0"/>
                </a:cubicBezTo>
                <a:cubicBezTo>
                  <a:pt x="4832" y="0"/>
                  <a:pt x="4332" y="506"/>
                  <a:pt x="4332" y="1130"/>
                </a:cubicBezTo>
                <a:cubicBezTo>
                  <a:pt x="4332" y="1755"/>
                  <a:pt x="4832" y="2261"/>
                  <a:pt x="5448" y="2261"/>
                </a:cubicBezTo>
                <a:close/>
                <a:moveTo>
                  <a:pt x="9566" y="9187"/>
                </a:moveTo>
                <a:cubicBezTo>
                  <a:pt x="9566" y="8589"/>
                  <a:pt x="8569" y="8079"/>
                  <a:pt x="7146" y="7846"/>
                </a:cubicBezTo>
                <a:lnTo>
                  <a:pt x="7197" y="8282"/>
                </a:lnTo>
                <a:cubicBezTo>
                  <a:pt x="7559" y="8431"/>
                  <a:pt x="7781" y="8624"/>
                  <a:pt x="7781" y="8836"/>
                </a:cubicBezTo>
                <a:cubicBezTo>
                  <a:pt x="7781" y="9120"/>
                  <a:pt x="7386" y="9369"/>
                  <a:pt x="6788" y="9523"/>
                </a:cubicBezTo>
                <a:lnTo>
                  <a:pt x="6553" y="5860"/>
                </a:lnTo>
                <a:cubicBezTo>
                  <a:pt x="6552" y="5836"/>
                  <a:pt x="6547" y="5814"/>
                  <a:pt x="6542" y="5791"/>
                </a:cubicBezTo>
                <a:cubicBezTo>
                  <a:pt x="6519" y="5139"/>
                  <a:pt x="6446" y="4174"/>
                  <a:pt x="6403" y="3649"/>
                </a:cubicBezTo>
                <a:cubicBezTo>
                  <a:pt x="6689" y="4036"/>
                  <a:pt x="6850" y="4677"/>
                  <a:pt x="6867" y="5540"/>
                </a:cubicBezTo>
                <a:cubicBezTo>
                  <a:pt x="6872" y="5758"/>
                  <a:pt x="7047" y="5931"/>
                  <a:pt x="7269" y="5931"/>
                </a:cubicBezTo>
                <a:cubicBezTo>
                  <a:pt x="7487" y="5926"/>
                  <a:pt x="7660" y="5744"/>
                  <a:pt x="7655" y="5524"/>
                </a:cubicBezTo>
                <a:cubicBezTo>
                  <a:pt x="7628" y="4200"/>
                  <a:pt x="7299" y="3281"/>
                  <a:pt x="6677" y="2794"/>
                </a:cubicBezTo>
                <a:cubicBezTo>
                  <a:pt x="6515" y="2666"/>
                  <a:pt x="6346" y="2557"/>
                  <a:pt x="6150" y="2489"/>
                </a:cubicBezTo>
                <a:cubicBezTo>
                  <a:pt x="5969" y="2425"/>
                  <a:pt x="5778" y="2390"/>
                  <a:pt x="5587" y="2376"/>
                </a:cubicBezTo>
                <a:lnTo>
                  <a:pt x="5875" y="5440"/>
                </a:lnTo>
                <a:lnTo>
                  <a:pt x="5459" y="5934"/>
                </a:lnTo>
                <a:lnTo>
                  <a:pt x="4983" y="5440"/>
                </a:lnTo>
                <a:lnTo>
                  <a:pt x="5344" y="2372"/>
                </a:lnTo>
                <a:cubicBezTo>
                  <a:pt x="5135" y="2379"/>
                  <a:pt x="4926" y="2413"/>
                  <a:pt x="4729" y="2484"/>
                </a:cubicBezTo>
                <a:cubicBezTo>
                  <a:pt x="4648" y="2513"/>
                  <a:pt x="4570" y="2548"/>
                  <a:pt x="4496" y="2592"/>
                </a:cubicBezTo>
                <a:cubicBezTo>
                  <a:pt x="4366" y="2669"/>
                  <a:pt x="4247" y="2762"/>
                  <a:pt x="4134" y="2863"/>
                </a:cubicBezTo>
                <a:cubicBezTo>
                  <a:pt x="3578" y="3362"/>
                  <a:pt x="3276" y="4228"/>
                  <a:pt x="3213" y="5512"/>
                </a:cubicBezTo>
                <a:cubicBezTo>
                  <a:pt x="3202" y="5732"/>
                  <a:pt x="3369" y="5919"/>
                  <a:pt x="3586" y="5930"/>
                </a:cubicBezTo>
                <a:cubicBezTo>
                  <a:pt x="3593" y="5931"/>
                  <a:pt x="3600" y="5931"/>
                  <a:pt x="3606" y="5931"/>
                </a:cubicBezTo>
                <a:cubicBezTo>
                  <a:pt x="3815" y="5931"/>
                  <a:pt x="3989" y="5765"/>
                  <a:pt x="4000" y="5552"/>
                </a:cubicBezTo>
                <a:cubicBezTo>
                  <a:pt x="4043" y="4683"/>
                  <a:pt x="4213" y="4034"/>
                  <a:pt x="4493" y="3649"/>
                </a:cubicBezTo>
                <a:cubicBezTo>
                  <a:pt x="4473" y="4053"/>
                  <a:pt x="4437" y="4787"/>
                  <a:pt x="4406" y="5536"/>
                </a:cubicBezTo>
                <a:cubicBezTo>
                  <a:pt x="4404" y="5550"/>
                  <a:pt x="4400" y="5563"/>
                  <a:pt x="4399" y="5577"/>
                </a:cubicBezTo>
                <a:lnTo>
                  <a:pt x="4121" y="9550"/>
                </a:lnTo>
                <a:cubicBezTo>
                  <a:pt x="3469" y="9398"/>
                  <a:pt x="3036" y="9136"/>
                  <a:pt x="3036" y="8836"/>
                </a:cubicBezTo>
                <a:cubicBezTo>
                  <a:pt x="3036" y="8606"/>
                  <a:pt x="3298" y="8398"/>
                  <a:pt x="3715" y="8245"/>
                </a:cubicBezTo>
                <a:lnTo>
                  <a:pt x="3745" y="7843"/>
                </a:lnTo>
                <a:cubicBezTo>
                  <a:pt x="2309" y="8075"/>
                  <a:pt x="1301" y="8586"/>
                  <a:pt x="1301" y="9187"/>
                </a:cubicBezTo>
                <a:cubicBezTo>
                  <a:pt x="1301" y="9666"/>
                  <a:pt x="1867" y="9963"/>
                  <a:pt x="2241" y="10125"/>
                </a:cubicBezTo>
                <a:cubicBezTo>
                  <a:pt x="2579" y="10272"/>
                  <a:pt x="2936" y="10374"/>
                  <a:pt x="3295" y="10452"/>
                </a:cubicBezTo>
                <a:cubicBezTo>
                  <a:pt x="3509" y="10498"/>
                  <a:pt x="3725" y="10536"/>
                  <a:pt x="3942" y="10566"/>
                </a:cubicBezTo>
                <a:cubicBezTo>
                  <a:pt x="4438" y="10635"/>
                  <a:pt x="4931" y="10667"/>
                  <a:pt x="5434" y="10667"/>
                </a:cubicBezTo>
                <a:cubicBezTo>
                  <a:pt x="5609" y="10667"/>
                  <a:pt x="5784" y="10662"/>
                  <a:pt x="5959" y="10654"/>
                </a:cubicBezTo>
                <a:cubicBezTo>
                  <a:pt x="6767" y="10615"/>
                  <a:pt x="7596" y="10506"/>
                  <a:pt x="8368" y="10227"/>
                </a:cubicBezTo>
                <a:cubicBezTo>
                  <a:pt x="8794" y="10073"/>
                  <a:pt x="9463" y="9799"/>
                  <a:pt x="9557" y="9286"/>
                </a:cubicBezTo>
                <a:cubicBezTo>
                  <a:pt x="9563" y="9253"/>
                  <a:pt x="9566" y="9220"/>
                  <a:pt x="9566" y="9187"/>
                </a:cubicBezTo>
                <a:close/>
                <a:moveTo>
                  <a:pt x="5409" y="9687"/>
                </a:moveTo>
                <a:cubicBezTo>
                  <a:pt x="5316" y="9687"/>
                  <a:pt x="5226" y="9685"/>
                  <a:pt x="5136" y="9681"/>
                </a:cubicBezTo>
                <a:lnTo>
                  <a:pt x="5351" y="6608"/>
                </a:lnTo>
                <a:cubicBezTo>
                  <a:pt x="5390" y="6597"/>
                  <a:pt x="5429" y="6588"/>
                  <a:pt x="5462" y="6588"/>
                </a:cubicBezTo>
                <a:cubicBezTo>
                  <a:pt x="5501" y="6588"/>
                  <a:pt x="5539" y="6595"/>
                  <a:pt x="5577" y="6599"/>
                </a:cubicBezTo>
                <a:lnTo>
                  <a:pt x="5773" y="9671"/>
                </a:lnTo>
                <a:cubicBezTo>
                  <a:pt x="5653" y="9678"/>
                  <a:pt x="5535" y="9687"/>
                  <a:pt x="5409" y="9687"/>
                </a:cubicBezTo>
                <a:close/>
                <a:moveTo>
                  <a:pt x="9863" y="6751"/>
                </a:moveTo>
                <a:cubicBezTo>
                  <a:pt x="9985" y="6801"/>
                  <a:pt x="10061" y="6867"/>
                  <a:pt x="10061" y="6939"/>
                </a:cubicBezTo>
                <a:cubicBezTo>
                  <a:pt x="10061" y="7043"/>
                  <a:pt x="9905" y="7134"/>
                  <a:pt x="9674" y="7185"/>
                </a:cubicBezTo>
                <a:cubicBezTo>
                  <a:pt x="9657" y="7190"/>
                  <a:pt x="9638" y="7195"/>
                  <a:pt x="9619" y="7197"/>
                </a:cubicBezTo>
                <a:cubicBezTo>
                  <a:pt x="9614" y="7198"/>
                  <a:pt x="9609" y="7198"/>
                  <a:pt x="9605" y="7198"/>
                </a:cubicBezTo>
                <a:cubicBezTo>
                  <a:pt x="9499" y="7217"/>
                  <a:pt x="9382" y="7228"/>
                  <a:pt x="9255" y="7228"/>
                </a:cubicBezTo>
                <a:cubicBezTo>
                  <a:pt x="8811" y="7228"/>
                  <a:pt x="8451" y="7098"/>
                  <a:pt x="8451" y="6939"/>
                </a:cubicBezTo>
                <a:cubicBezTo>
                  <a:pt x="8451" y="6861"/>
                  <a:pt x="8539" y="6790"/>
                  <a:pt x="8681" y="6739"/>
                </a:cubicBezTo>
                <a:lnTo>
                  <a:pt x="8691" y="6602"/>
                </a:lnTo>
                <a:cubicBezTo>
                  <a:pt x="8203" y="6681"/>
                  <a:pt x="7861" y="6854"/>
                  <a:pt x="7861" y="7058"/>
                </a:cubicBezTo>
                <a:cubicBezTo>
                  <a:pt x="7861" y="7335"/>
                  <a:pt x="8489" y="7560"/>
                  <a:pt x="9264" y="7560"/>
                </a:cubicBezTo>
                <a:cubicBezTo>
                  <a:pt x="10039" y="7560"/>
                  <a:pt x="10667" y="7335"/>
                  <a:pt x="10667" y="7058"/>
                </a:cubicBezTo>
                <a:cubicBezTo>
                  <a:pt x="10667" y="6855"/>
                  <a:pt x="10328" y="6682"/>
                  <a:pt x="9845" y="6603"/>
                </a:cubicBezTo>
                <a:lnTo>
                  <a:pt x="9863" y="6751"/>
                </a:lnTo>
                <a:close/>
                <a:moveTo>
                  <a:pt x="1068" y="4056"/>
                </a:moveTo>
                <a:cubicBezTo>
                  <a:pt x="1068" y="3866"/>
                  <a:pt x="1220" y="3713"/>
                  <a:pt x="1407" y="3713"/>
                </a:cubicBezTo>
                <a:cubicBezTo>
                  <a:pt x="1594" y="3713"/>
                  <a:pt x="1747" y="3866"/>
                  <a:pt x="1747" y="4056"/>
                </a:cubicBezTo>
                <a:cubicBezTo>
                  <a:pt x="1747" y="4246"/>
                  <a:pt x="1594" y="4399"/>
                  <a:pt x="1407" y="4399"/>
                </a:cubicBezTo>
                <a:cubicBezTo>
                  <a:pt x="1220" y="4399"/>
                  <a:pt x="1068" y="4246"/>
                  <a:pt x="1068" y="4056"/>
                </a:cubicBezTo>
                <a:close/>
                <a:moveTo>
                  <a:pt x="1780" y="4561"/>
                </a:moveTo>
                <a:cubicBezTo>
                  <a:pt x="1731" y="4523"/>
                  <a:pt x="1680" y="4489"/>
                  <a:pt x="1620" y="4469"/>
                </a:cubicBezTo>
                <a:cubicBezTo>
                  <a:pt x="1565" y="4449"/>
                  <a:pt x="1507" y="4439"/>
                  <a:pt x="1449" y="4434"/>
                </a:cubicBezTo>
                <a:lnTo>
                  <a:pt x="1537" y="5365"/>
                </a:lnTo>
                <a:lnTo>
                  <a:pt x="1410" y="5515"/>
                </a:lnTo>
                <a:lnTo>
                  <a:pt x="1266" y="5365"/>
                </a:lnTo>
                <a:lnTo>
                  <a:pt x="1376" y="4433"/>
                </a:lnTo>
                <a:cubicBezTo>
                  <a:pt x="1312" y="4435"/>
                  <a:pt x="1248" y="4446"/>
                  <a:pt x="1189" y="4467"/>
                </a:cubicBezTo>
                <a:cubicBezTo>
                  <a:pt x="1164" y="4476"/>
                  <a:pt x="1140" y="4487"/>
                  <a:pt x="1118" y="4500"/>
                </a:cubicBezTo>
                <a:cubicBezTo>
                  <a:pt x="1078" y="4523"/>
                  <a:pt x="1042" y="4551"/>
                  <a:pt x="1008" y="4582"/>
                </a:cubicBezTo>
                <a:cubicBezTo>
                  <a:pt x="839" y="4734"/>
                  <a:pt x="747" y="4997"/>
                  <a:pt x="728" y="5387"/>
                </a:cubicBezTo>
                <a:cubicBezTo>
                  <a:pt x="725" y="5454"/>
                  <a:pt x="775" y="5511"/>
                  <a:pt x="841" y="5514"/>
                </a:cubicBezTo>
                <a:cubicBezTo>
                  <a:pt x="843" y="5514"/>
                  <a:pt x="845" y="5514"/>
                  <a:pt x="848" y="5514"/>
                </a:cubicBezTo>
                <a:cubicBezTo>
                  <a:pt x="911" y="5514"/>
                  <a:pt x="964" y="5464"/>
                  <a:pt x="967" y="5399"/>
                </a:cubicBezTo>
                <a:cubicBezTo>
                  <a:pt x="980" y="5135"/>
                  <a:pt x="1032" y="4938"/>
                  <a:pt x="1117" y="4821"/>
                </a:cubicBezTo>
                <a:cubicBezTo>
                  <a:pt x="1111" y="4944"/>
                  <a:pt x="1100" y="5167"/>
                  <a:pt x="1090" y="5395"/>
                </a:cubicBezTo>
                <a:cubicBezTo>
                  <a:pt x="1090" y="5399"/>
                  <a:pt x="1089" y="5403"/>
                  <a:pt x="1088" y="5407"/>
                </a:cubicBezTo>
                <a:lnTo>
                  <a:pt x="993" y="6776"/>
                </a:lnTo>
                <a:cubicBezTo>
                  <a:pt x="987" y="6863"/>
                  <a:pt x="1051" y="6938"/>
                  <a:pt x="1136" y="6944"/>
                </a:cubicBezTo>
                <a:cubicBezTo>
                  <a:pt x="1140" y="6944"/>
                  <a:pt x="1144" y="6944"/>
                  <a:pt x="1148" y="6944"/>
                </a:cubicBezTo>
                <a:cubicBezTo>
                  <a:pt x="1228" y="6944"/>
                  <a:pt x="1296" y="6881"/>
                  <a:pt x="1302" y="6798"/>
                </a:cubicBezTo>
                <a:lnTo>
                  <a:pt x="1378" y="5720"/>
                </a:lnTo>
                <a:cubicBezTo>
                  <a:pt x="1389" y="5717"/>
                  <a:pt x="1401" y="5714"/>
                  <a:pt x="1411" y="5714"/>
                </a:cubicBezTo>
                <a:cubicBezTo>
                  <a:pt x="1423" y="5714"/>
                  <a:pt x="1435" y="5716"/>
                  <a:pt x="1446" y="5717"/>
                </a:cubicBezTo>
                <a:lnTo>
                  <a:pt x="1516" y="6807"/>
                </a:lnTo>
                <a:cubicBezTo>
                  <a:pt x="1521" y="6890"/>
                  <a:pt x="1589" y="6954"/>
                  <a:pt x="1671" y="6954"/>
                </a:cubicBezTo>
                <a:cubicBezTo>
                  <a:pt x="1674" y="6954"/>
                  <a:pt x="1677" y="6954"/>
                  <a:pt x="1681" y="6954"/>
                </a:cubicBezTo>
                <a:cubicBezTo>
                  <a:pt x="1766" y="6948"/>
                  <a:pt x="1831" y="6873"/>
                  <a:pt x="1826" y="6787"/>
                </a:cubicBezTo>
                <a:lnTo>
                  <a:pt x="1743" y="5493"/>
                </a:lnTo>
                <a:cubicBezTo>
                  <a:pt x="1742" y="5486"/>
                  <a:pt x="1741" y="5479"/>
                  <a:pt x="1739" y="5472"/>
                </a:cubicBezTo>
                <a:cubicBezTo>
                  <a:pt x="1732" y="5274"/>
                  <a:pt x="1710" y="4981"/>
                  <a:pt x="1697" y="4821"/>
                </a:cubicBezTo>
                <a:cubicBezTo>
                  <a:pt x="1784" y="4939"/>
                  <a:pt x="1833" y="5134"/>
                  <a:pt x="1838" y="5396"/>
                </a:cubicBezTo>
                <a:cubicBezTo>
                  <a:pt x="1840" y="5462"/>
                  <a:pt x="1893" y="5514"/>
                  <a:pt x="1960" y="5514"/>
                </a:cubicBezTo>
                <a:cubicBezTo>
                  <a:pt x="2027" y="5513"/>
                  <a:pt x="2079" y="5458"/>
                  <a:pt x="2078" y="5391"/>
                </a:cubicBezTo>
                <a:cubicBezTo>
                  <a:pt x="2069" y="4988"/>
                  <a:pt x="1969" y="4709"/>
                  <a:pt x="1780" y="4561"/>
                </a:cubicBezTo>
                <a:close/>
                <a:moveTo>
                  <a:pt x="2002" y="6751"/>
                </a:moveTo>
                <a:cubicBezTo>
                  <a:pt x="2124" y="6801"/>
                  <a:pt x="2200" y="6867"/>
                  <a:pt x="2200" y="6939"/>
                </a:cubicBezTo>
                <a:cubicBezTo>
                  <a:pt x="2200" y="7043"/>
                  <a:pt x="2044" y="7134"/>
                  <a:pt x="1813" y="7185"/>
                </a:cubicBezTo>
                <a:cubicBezTo>
                  <a:pt x="1795" y="7190"/>
                  <a:pt x="1777" y="7195"/>
                  <a:pt x="1758" y="7197"/>
                </a:cubicBezTo>
                <a:cubicBezTo>
                  <a:pt x="1753" y="7198"/>
                  <a:pt x="1748" y="7198"/>
                  <a:pt x="1743" y="7198"/>
                </a:cubicBezTo>
                <a:cubicBezTo>
                  <a:pt x="1637" y="7217"/>
                  <a:pt x="1520" y="7228"/>
                  <a:pt x="1394" y="7228"/>
                </a:cubicBezTo>
                <a:cubicBezTo>
                  <a:pt x="950" y="7228"/>
                  <a:pt x="589" y="7098"/>
                  <a:pt x="589" y="6939"/>
                </a:cubicBezTo>
                <a:cubicBezTo>
                  <a:pt x="589" y="6861"/>
                  <a:pt x="678" y="6790"/>
                  <a:pt x="820" y="6739"/>
                </a:cubicBezTo>
                <a:lnTo>
                  <a:pt x="830" y="6602"/>
                </a:lnTo>
                <a:cubicBezTo>
                  <a:pt x="342" y="6681"/>
                  <a:pt x="0" y="6854"/>
                  <a:pt x="0" y="7058"/>
                </a:cubicBezTo>
                <a:cubicBezTo>
                  <a:pt x="0" y="7335"/>
                  <a:pt x="628" y="7560"/>
                  <a:pt x="1403" y="7560"/>
                </a:cubicBezTo>
                <a:cubicBezTo>
                  <a:pt x="2177" y="7560"/>
                  <a:pt x="2805" y="7335"/>
                  <a:pt x="2805" y="7058"/>
                </a:cubicBezTo>
                <a:cubicBezTo>
                  <a:pt x="2805" y="6855"/>
                  <a:pt x="2467" y="6682"/>
                  <a:pt x="1984" y="6603"/>
                </a:cubicBezTo>
                <a:lnTo>
                  <a:pt x="2002" y="6751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išļiḑe">
            <a:extLst>
              <a:ext uri="{FF2B5EF4-FFF2-40B4-BE49-F238E27FC236}">
                <a16:creationId xmlns="" xmlns:a16="http://schemas.microsoft.com/office/drawing/2014/main" id="{9F4B9B61-6C51-4904-9BBC-329B87052062}"/>
              </a:ext>
            </a:extLst>
          </p:cNvPr>
          <p:cNvSpPr/>
          <p:nvPr/>
        </p:nvSpPr>
        <p:spPr>
          <a:xfrm>
            <a:off x="7502025" y="2874164"/>
            <a:ext cx="371857" cy="371297"/>
          </a:xfrm>
          <a:custGeom>
            <a:avLst/>
            <a:gdLst>
              <a:gd name="T0" fmla="*/ 9608 w 10667"/>
              <a:gd name="T1" fmla="*/ 4056 h 10667"/>
              <a:gd name="T2" fmla="*/ 9642 w 10667"/>
              <a:gd name="T3" fmla="*/ 4561 h 10667"/>
              <a:gd name="T4" fmla="*/ 9398 w 10667"/>
              <a:gd name="T5" fmla="*/ 5365 h 10667"/>
              <a:gd name="T6" fmla="*/ 9237 w 10667"/>
              <a:gd name="T7" fmla="*/ 4433 h 10667"/>
              <a:gd name="T8" fmla="*/ 8869 w 10667"/>
              <a:gd name="T9" fmla="*/ 4582 h 10667"/>
              <a:gd name="T10" fmla="*/ 8709 w 10667"/>
              <a:gd name="T11" fmla="*/ 5514 h 10667"/>
              <a:gd name="T12" fmla="*/ 8952 w 10667"/>
              <a:gd name="T13" fmla="*/ 5395 h 10667"/>
              <a:gd name="T14" fmla="*/ 8998 w 10667"/>
              <a:gd name="T15" fmla="*/ 6944 h 10667"/>
              <a:gd name="T16" fmla="*/ 9239 w 10667"/>
              <a:gd name="T17" fmla="*/ 5720 h 10667"/>
              <a:gd name="T18" fmla="*/ 9377 w 10667"/>
              <a:gd name="T19" fmla="*/ 6807 h 10667"/>
              <a:gd name="T20" fmla="*/ 9687 w 10667"/>
              <a:gd name="T21" fmla="*/ 6787 h 10667"/>
              <a:gd name="T22" fmla="*/ 9559 w 10667"/>
              <a:gd name="T23" fmla="*/ 4821 h 10667"/>
              <a:gd name="T24" fmla="*/ 9939 w 10667"/>
              <a:gd name="T25" fmla="*/ 5391 h 10667"/>
              <a:gd name="T26" fmla="*/ 6566 w 10667"/>
              <a:gd name="T27" fmla="*/ 1130 h 10667"/>
              <a:gd name="T28" fmla="*/ 5448 w 10667"/>
              <a:gd name="T29" fmla="*/ 2261 h 10667"/>
              <a:gd name="T30" fmla="*/ 7197 w 10667"/>
              <a:gd name="T31" fmla="*/ 8282 h 10667"/>
              <a:gd name="T32" fmla="*/ 6553 w 10667"/>
              <a:gd name="T33" fmla="*/ 5860 h 10667"/>
              <a:gd name="T34" fmla="*/ 6867 w 10667"/>
              <a:gd name="T35" fmla="*/ 5540 h 10667"/>
              <a:gd name="T36" fmla="*/ 6677 w 10667"/>
              <a:gd name="T37" fmla="*/ 2794 h 10667"/>
              <a:gd name="T38" fmla="*/ 5875 w 10667"/>
              <a:gd name="T39" fmla="*/ 5440 h 10667"/>
              <a:gd name="T40" fmla="*/ 5344 w 10667"/>
              <a:gd name="T41" fmla="*/ 2372 h 10667"/>
              <a:gd name="T42" fmla="*/ 4134 w 10667"/>
              <a:gd name="T43" fmla="*/ 2863 h 10667"/>
              <a:gd name="T44" fmla="*/ 3606 w 10667"/>
              <a:gd name="T45" fmla="*/ 5931 h 10667"/>
              <a:gd name="T46" fmla="*/ 4406 w 10667"/>
              <a:gd name="T47" fmla="*/ 5536 h 10667"/>
              <a:gd name="T48" fmla="*/ 3036 w 10667"/>
              <a:gd name="T49" fmla="*/ 8836 h 10667"/>
              <a:gd name="T50" fmla="*/ 1301 w 10667"/>
              <a:gd name="T51" fmla="*/ 9187 h 10667"/>
              <a:gd name="T52" fmla="*/ 3942 w 10667"/>
              <a:gd name="T53" fmla="*/ 10566 h 10667"/>
              <a:gd name="T54" fmla="*/ 8368 w 10667"/>
              <a:gd name="T55" fmla="*/ 10227 h 10667"/>
              <a:gd name="T56" fmla="*/ 5409 w 10667"/>
              <a:gd name="T57" fmla="*/ 9687 h 10667"/>
              <a:gd name="T58" fmla="*/ 5462 w 10667"/>
              <a:gd name="T59" fmla="*/ 6588 h 10667"/>
              <a:gd name="T60" fmla="*/ 5409 w 10667"/>
              <a:gd name="T61" fmla="*/ 9687 h 10667"/>
              <a:gd name="T62" fmla="*/ 9674 w 10667"/>
              <a:gd name="T63" fmla="*/ 7185 h 10667"/>
              <a:gd name="T64" fmla="*/ 9255 w 10667"/>
              <a:gd name="T65" fmla="*/ 7228 h 10667"/>
              <a:gd name="T66" fmla="*/ 8691 w 10667"/>
              <a:gd name="T67" fmla="*/ 6602 h 10667"/>
              <a:gd name="T68" fmla="*/ 10667 w 10667"/>
              <a:gd name="T69" fmla="*/ 7058 h 10667"/>
              <a:gd name="T70" fmla="*/ 1068 w 10667"/>
              <a:gd name="T71" fmla="*/ 4056 h 10667"/>
              <a:gd name="T72" fmla="*/ 1407 w 10667"/>
              <a:gd name="T73" fmla="*/ 4399 h 10667"/>
              <a:gd name="T74" fmla="*/ 1620 w 10667"/>
              <a:gd name="T75" fmla="*/ 4469 h 10667"/>
              <a:gd name="T76" fmla="*/ 1410 w 10667"/>
              <a:gd name="T77" fmla="*/ 5515 h 10667"/>
              <a:gd name="T78" fmla="*/ 1189 w 10667"/>
              <a:gd name="T79" fmla="*/ 4467 h 10667"/>
              <a:gd name="T80" fmla="*/ 728 w 10667"/>
              <a:gd name="T81" fmla="*/ 5387 h 10667"/>
              <a:gd name="T82" fmla="*/ 967 w 10667"/>
              <a:gd name="T83" fmla="*/ 5399 h 10667"/>
              <a:gd name="T84" fmla="*/ 1088 w 10667"/>
              <a:gd name="T85" fmla="*/ 5407 h 10667"/>
              <a:gd name="T86" fmla="*/ 1148 w 10667"/>
              <a:gd name="T87" fmla="*/ 6944 h 10667"/>
              <a:gd name="T88" fmla="*/ 1411 w 10667"/>
              <a:gd name="T89" fmla="*/ 5714 h 10667"/>
              <a:gd name="T90" fmla="*/ 1671 w 10667"/>
              <a:gd name="T91" fmla="*/ 6954 h 10667"/>
              <a:gd name="T92" fmla="*/ 1743 w 10667"/>
              <a:gd name="T93" fmla="*/ 5493 h 10667"/>
              <a:gd name="T94" fmla="*/ 1838 w 10667"/>
              <a:gd name="T95" fmla="*/ 5396 h 10667"/>
              <a:gd name="T96" fmla="*/ 1780 w 10667"/>
              <a:gd name="T97" fmla="*/ 4561 h 10667"/>
              <a:gd name="T98" fmla="*/ 1813 w 10667"/>
              <a:gd name="T99" fmla="*/ 7185 h 10667"/>
              <a:gd name="T100" fmla="*/ 1394 w 10667"/>
              <a:gd name="T101" fmla="*/ 7228 h 10667"/>
              <a:gd name="T102" fmla="*/ 830 w 10667"/>
              <a:gd name="T103" fmla="*/ 6602 h 10667"/>
              <a:gd name="T104" fmla="*/ 2805 w 10667"/>
              <a:gd name="T105" fmla="*/ 7058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667" h="10667">
                <a:moveTo>
                  <a:pt x="8929" y="4056"/>
                </a:moveTo>
                <a:cubicBezTo>
                  <a:pt x="8929" y="3866"/>
                  <a:pt x="9081" y="3713"/>
                  <a:pt x="9268" y="3713"/>
                </a:cubicBezTo>
                <a:cubicBezTo>
                  <a:pt x="9456" y="3713"/>
                  <a:pt x="9608" y="3866"/>
                  <a:pt x="9608" y="4056"/>
                </a:cubicBezTo>
                <a:cubicBezTo>
                  <a:pt x="9608" y="4246"/>
                  <a:pt x="9456" y="4399"/>
                  <a:pt x="9268" y="4399"/>
                </a:cubicBezTo>
                <a:cubicBezTo>
                  <a:pt x="9081" y="4399"/>
                  <a:pt x="8929" y="4246"/>
                  <a:pt x="8929" y="4056"/>
                </a:cubicBezTo>
                <a:close/>
                <a:moveTo>
                  <a:pt x="9642" y="4561"/>
                </a:moveTo>
                <a:cubicBezTo>
                  <a:pt x="9592" y="4523"/>
                  <a:pt x="9541" y="4489"/>
                  <a:pt x="9482" y="4469"/>
                </a:cubicBezTo>
                <a:cubicBezTo>
                  <a:pt x="9427" y="4449"/>
                  <a:pt x="9369" y="4439"/>
                  <a:pt x="9310" y="4434"/>
                </a:cubicBezTo>
                <a:lnTo>
                  <a:pt x="9398" y="5365"/>
                </a:lnTo>
                <a:lnTo>
                  <a:pt x="9272" y="5515"/>
                </a:lnTo>
                <a:lnTo>
                  <a:pt x="9127" y="5365"/>
                </a:lnTo>
                <a:lnTo>
                  <a:pt x="9237" y="4433"/>
                </a:lnTo>
                <a:cubicBezTo>
                  <a:pt x="9173" y="4435"/>
                  <a:pt x="9110" y="4446"/>
                  <a:pt x="9050" y="4467"/>
                </a:cubicBezTo>
                <a:cubicBezTo>
                  <a:pt x="9025" y="4476"/>
                  <a:pt x="9002" y="4487"/>
                  <a:pt x="8979" y="4500"/>
                </a:cubicBezTo>
                <a:cubicBezTo>
                  <a:pt x="8940" y="4523"/>
                  <a:pt x="8903" y="4551"/>
                  <a:pt x="8869" y="4582"/>
                </a:cubicBezTo>
                <a:cubicBezTo>
                  <a:pt x="8700" y="4734"/>
                  <a:pt x="8609" y="4997"/>
                  <a:pt x="8589" y="5387"/>
                </a:cubicBezTo>
                <a:cubicBezTo>
                  <a:pt x="8586" y="5454"/>
                  <a:pt x="8637" y="5511"/>
                  <a:pt x="8703" y="5514"/>
                </a:cubicBezTo>
                <a:cubicBezTo>
                  <a:pt x="8705" y="5514"/>
                  <a:pt x="8707" y="5514"/>
                  <a:pt x="8709" y="5514"/>
                </a:cubicBezTo>
                <a:cubicBezTo>
                  <a:pt x="8772" y="5514"/>
                  <a:pt x="8825" y="5464"/>
                  <a:pt x="8828" y="5399"/>
                </a:cubicBezTo>
                <a:cubicBezTo>
                  <a:pt x="8842" y="5135"/>
                  <a:pt x="8893" y="4938"/>
                  <a:pt x="8978" y="4821"/>
                </a:cubicBezTo>
                <a:cubicBezTo>
                  <a:pt x="8972" y="4944"/>
                  <a:pt x="8961" y="5167"/>
                  <a:pt x="8952" y="5395"/>
                </a:cubicBezTo>
                <a:cubicBezTo>
                  <a:pt x="8951" y="5399"/>
                  <a:pt x="8950" y="5403"/>
                  <a:pt x="8950" y="5407"/>
                </a:cubicBezTo>
                <a:lnTo>
                  <a:pt x="8854" y="6776"/>
                </a:lnTo>
                <a:cubicBezTo>
                  <a:pt x="8848" y="6863"/>
                  <a:pt x="8912" y="6938"/>
                  <a:pt x="8998" y="6944"/>
                </a:cubicBezTo>
                <a:cubicBezTo>
                  <a:pt x="9002" y="6944"/>
                  <a:pt x="9005" y="6944"/>
                  <a:pt x="9009" y="6944"/>
                </a:cubicBezTo>
                <a:cubicBezTo>
                  <a:pt x="9090" y="6944"/>
                  <a:pt x="9158" y="6881"/>
                  <a:pt x="9163" y="6798"/>
                </a:cubicBezTo>
                <a:lnTo>
                  <a:pt x="9239" y="5720"/>
                </a:lnTo>
                <a:cubicBezTo>
                  <a:pt x="9251" y="5717"/>
                  <a:pt x="9262" y="5714"/>
                  <a:pt x="9273" y="5714"/>
                </a:cubicBezTo>
                <a:cubicBezTo>
                  <a:pt x="9284" y="5714"/>
                  <a:pt x="9296" y="5716"/>
                  <a:pt x="9307" y="5717"/>
                </a:cubicBezTo>
                <a:lnTo>
                  <a:pt x="9377" y="6807"/>
                </a:lnTo>
                <a:cubicBezTo>
                  <a:pt x="9382" y="6890"/>
                  <a:pt x="9451" y="6954"/>
                  <a:pt x="9532" y="6954"/>
                </a:cubicBezTo>
                <a:cubicBezTo>
                  <a:pt x="9535" y="6954"/>
                  <a:pt x="9539" y="6954"/>
                  <a:pt x="9542" y="6954"/>
                </a:cubicBezTo>
                <a:cubicBezTo>
                  <a:pt x="9628" y="6948"/>
                  <a:pt x="9692" y="6873"/>
                  <a:pt x="9687" y="6787"/>
                </a:cubicBezTo>
                <a:lnTo>
                  <a:pt x="9604" y="5493"/>
                </a:lnTo>
                <a:cubicBezTo>
                  <a:pt x="9604" y="5486"/>
                  <a:pt x="9602" y="5479"/>
                  <a:pt x="9601" y="5472"/>
                </a:cubicBezTo>
                <a:cubicBezTo>
                  <a:pt x="9594" y="5274"/>
                  <a:pt x="9571" y="4981"/>
                  <a:pt x="9559" y="4821"/>
                </a:cubicBezTo>
                <a:cubicBezTo>
                  <a:pt x="9645" y="4939"/>
                  <a:pt x="9694" y="5134"/>
                  <a:pt x="9700" y="5396"/>
                </a:cubicBezTo>
                <a:cubicBezTo>
                  <a:pt x="9701" y="5462"/>
                  <a:pt x="9754" y="5514"/>
                  <a:pt x="9822" y="5514"/>
                </a:cubicBezTo>
                <a:cubicBezTo>
                  <a:pt x="9888" y="5513"/>
                  <a:pt x="9940" y="5458"/>
                  <a:pt x="9939" y="5391"/>
                </a:cubicBezTo>
                <a:cubicBezTo>
                  <a:pt x="9931" y="4988"/>
                  <a:pt x="9831" y="4709"/>
                  <a:pt x="9642" y="4561"/>
                </a:cubicBezTo>
                <a:close/>
                <a:moveTo>
                  <a:pt x="5448" y="2261"/>
                </a:moveTo>
                <a:cubicBezTo>
                  <a:pt x="6065" y="2261"/>
                  <a:pt x="6566" y="1755"/>
                  <a:pt x="6566" y="1130"/>
                </a:cubicBezTo>
                <a:cubicBezTo>
                  <a:pt x="6566" y="506"/>
                  <a:pt x="6065" y="0"/>
                  <a:pt x="5448" y="0"/>
                </a:cubicBezTo>
                <a:cubicBezTo>
                  <a:pt x="4832" y="0"/>
                  <a:pt x="4332" y="506"/>
                  <a:pt x="4332" y="1130"/>
                </a:cubicBezTo>
                <a:cubicBezTo>
                  <a:pt x="4332" y="1755"/>
                  <a:pt x="4832" y="2261"/>
                  <a:pt x="5448" y="2261"/>
                </a:cubicBezTo>
                <a:close/>
                <a:moveTo>
                  <a:pt x="9566" y="9187"/>
                </a:moveTo>
                <a:cubicBezTo>
                  <a:pt x="9566" y="8589"/>
                  <a:pt x="8569" y="8079"/>
                  <a:pt x="7146" y="7846"/>
                </a:cubicBezTo>
                <a:lnTo>
                  <a:pt x="7197" y="8282"/>
                </a:lnTo>
                <a:cubicBezTo>
                  <a:pt x="7559" y="8431"/>
                  <a:pt x="7781" y="8624"/>
                  <a:pt x="7781" y="8836"/>
                </a:cubicBezTo>
                <a:cubicBezTo>
                  <a:pt x="7781" y="9120"/>
                  <a:pt x="7386" y="9369"/>
                  <a:pt x="6788" y="9523"/>
                </a:cubicBezTo>
                <a:lnTo>
                  <a:pt x="6553" y="5860"/>
                </a:lnTo>
                <a:cubicBezTo>
                  <a:pt x="6552" y="5836"/>
                  <a:pt x="6547" y="5814"/>
                  <a:pt x="6542" y="5791"/>
                </a:cubicBezTo>
                <a:cubicBezTo>
                  <a:pt x="6519" y="5139"/>
                  <a:pt x="6446" y="4174"/>
                  <a:pt x="6403" y="3649"/>
                </a:cubicBezTo>
                <a:cubicBezTo>
                  <a:pt x="6689" y="4036"/>
                  <a:pt x="6850" y="4677"/>
                  <a:pt x="6867" y="5540"/>
                </a:cubicBezTo>
                <a:cubicBezTo>
                  <a:pt x="6872" y="5758"/>
                  <a:pt x="7047" y="5931"/>
                  <a:pt x="7269" y="5931"/>
                </a:cubicBezTo>
                <a:cubicBezTo>
                  <a:pt x="7487" y="5926"/>
                  <a:pt x="7660" y="5744"/>
                  <a:pt x="7655" y="5524"/>
                </a:cubicBezTo>
                <a:cubicBezTo>
                  <a:pt x="7628" y="4200"/>
                  <a:pt x="7299" y="3281"/>
                  <a:pt x="6677" y="2794"/>
                </a:cubicBezTo>
                <a:cubicBezTo>
                  <a:pt x="6515" y="2666"/>
                  <a:pt x="6346" y="2557"/>
                  <a:pt x="6150" y="2489"/>
                </a:cubicBezTo>
                <a:cubicBezTo>
                  <a:pt x="5969" y="2425"/>
                  <a:pt x="5778" y="2390"/>
                  <a:pt x="5587" y="2376"/>
                </a:cubicBezTo>
                <a:lnTo>
                  <a:pt x="5875" y="5440"/>
                </a:lnTo>
                <a:lnTo>
                  <a:pt x="5459" y="5934"/>
                </a:lnTo>
                <a:lnTo>
                  <a:pt x="4983" y="5440"/>
                </a:lnTo>
                <a:lnTo>
                  <a:pt x="5344" y="2372"/>
                </a:lnTo>
                <a:cubicBezTo>
                  <a:pt x="5135" y="2379"/>
                  <a:pt x="4926" y="2413"/>
                  <a:pt x="4729" y="2484"/>
                </a:cubicBezTo>
                <a:cubicBezTo>
                  <a:pt x="4648" y="2513"/>
                  <a:pt x="4570" y="2548"/>
                  <a:pt x="4496" y="2592"/>
                </a:cubicBezTo>
                <a:cubicBezTo>
                  <a:pt x="4366" y="2669"/>
                  <a:pt x="4247" y="2762"/>
                  <a:pt x="4134" y="2863"/>
                </a:cubicBezTo>
                <a:cubicBezTo>
                  <a:pt x="3578" y="3362"/>
                  <a:pt x="3276" y="4228"/>
                  <a:pt x="3213" y="5512"/>
                </a:cubicBezTo>
                <a:cubicBezTo>
                  <a:pt x="3202" y="5732"/>
                  <a:pt x="3369" y="5919"/>
                  <a:pt x="3586" y="5930"/>
                </a:cubicBezTo>
                <a:cubicBezTo>
                  <a:pt x="3593" y="5931"/>
                  <a:pt x="3600" y="5931"/>
                  <a:pt x="3606" y="5931"/>
                </a:cubicBezTo>
                <a:cubicBezTo>
                  <a:pt x="3815" y="5931"/>
                  <a:pt x="3989" y="5765"/>
                  <a:pt x="4000" y="5552"/>
                </a:cubicBezTo>
                <a:cubicBezTo>
                  <a:pt x="4043" y="4683"/>
                  <a:pt x="4213" y="4034"/>
                  <a:pt x="4493" y="3649"/>
                </a:cubicBezTo>
                <a:cubicBezTo>
                  <a:pt x="4473" y="4053"/>
                  <a:pt x="4437" y="4787"/>
                  <a:pt x="4406" y="5536"/>
                </a:cubicBezTo>
                <a:cubicBezTo>
                  <a:pt x="4404" y="5550"/>
                  <a:pt x="4400" y="5563"/>
                  <a:pt x="4399" y="5577"/>
                </a:cubicBezTo>
                <a:lnTo>
                  <a:pt x="4121" y="9550"/>
                </a:lnTo>
                <a:cubicBezTo>
                  <a:pt x="3469" y="9398"/>
                  <a:pt x="3036" y="9136"/>
                  <a:pt x="3036" y="8836"/>
                </a:cubicBezTo>
                <a:cubicBezTo>
                  <a:pt x="3036" y="8606"/>
                  <a:pt x="3298" y="8398"/>
                  <a:pt x="3715" y="8245"/>
                </a:cubicBezTo>
                <a:lnTo>
                  <a:pt x="3745" y="7843"/>
                </a:lnTo>
                <a:cubicBezTo>
                  <a:pt x="2309" y="8075"/>
                  <a:pt x="1301" y="8586"/>
                  <a:pt x="1301" y="9187"/>
                </a:cubicBezTo>
                <a:cubicBezTo>
                  <a:pt x="1301" y="9666"/>
                  <a:pt x="1867" y="9963"/>
                  <a:pt x="2241" y="10125"/>
                </a:cubicBezTo>
                <a:cubicBezTo>
                  <a:pt x="2579" y="10272"/>
                  <a:pt x="2936" y="10374"/>
                  <a:pt x="3295" y="10452"/>
                </a:cubicBezTo>
                <a:cubicBezTo>
                  <a:pt x="3509" y="10498"/>
                  <a:pt x="3725" y="10536"/>
                  <a:pt x="3942" y="10566"/>
                </a:cubicBezTo>
                <a:cubicBezTo>
                  <a:pt x="4438" y="10635"/>
                  <a:pt x="4931" y="10667"/>
                  <a:pt x="5434" y="10667"/>
                </a:cubicBezTo>
                <a:cubicBezTo>
                  <a:pt x="5609" y="10667"/>
                  <a:pt x="5784" y="10662"/>
                  <a:pt x="5959" y="10654"/>
                </a:cubicBezTo>
                <a:cubicBezTo>
                  <a:pt x="6767" y="10615"/>
                  <a:pt x="7596" y="10506"/>
                  <a:pt x="8368" y="10227"/>
                </a:cubicBezTo>
                <a:cubicBezTo>
                  <a:pt x="8794" y="10073"/>
                  <a:pt x="9463" y="9799"/>
                  <a:pt x="9557" y="9286"/>
                </a:cubicBezTo>
                <a:cubicBezTo>
                  <a:pt x="9563" y="9253"/>
                  <a:pt x="9566" y="9220"/>
                  <a:pt x="9566" y="9187"/>
                </a:cubicBezTo>
                <a:close/>
                <a:moveTo>
                  <a:pt x="5409" y="9687"/>
                </a:moveTo>
                <a:cubicBezTo>
                  <a:pt x="5316" y="9687"/>
                  <a:pt x="5226" y="9685"/>
                  <a:pt x="5136" y="9681"/>
                </a:cubicBezTo>
                <a:lnTo>
                  <a:pt x="5351" y="6608"/>
                </a:lnTo>
                <a:cubicBezTo>
                  <a:pt x="5390" y="6597"/>
                  <a:pt x="5429" y="6588"/>
                  <a:pt x="5462" y="6588"/>
                </a:cubicBezTo>
                <a:cubicBezTo>
                  <a:pt x="5501" y="6588"/>
                  <a:pt x="5539" y="6595"/>
                  <a:pt x="5577" y="6599"/>
                </a:cubicBezTo>
                <a:lnTo>
                  <a:pt x="5773" y="9671"/>
                </a:lnTo>
                <a:cubicBezTo>
                  <a:pt x="5653" y="9678"/>
                  <a:pt x="5535" y="9687"/>
                  <a:pt x="5409" y="9687"/>
                </a:cubicBezTo>
                <a:close/>
                <a:moveTo>
                  <a:pt x="9863" y="6751"/>
                </a:moveTo>
                <a:cubicBezTo>
                  <a:pt x="9985" y="6801"/>
                  <a:pt x="10061" y="6867"/>
                  <a:pt x="10061" y="6939"/>
                </a:cubicBezTo>
                <a:cubicBezTo>
                  <a:pt x="10061" y="7043"/>
                  <a:pt x="9905" y="7134"/>
                  <a:pt x="9674" y="7185"/>
                </a:cubicBezTo>
                <a:cubicBezTo>
                  <a:pt x="9657" y="7190"/>
                  <a:pt x="9638" y="7195"/>
                  <a:pt x="9619" y="7197"/>
                </a:cubicBezTo>
                <a:cubicBezTo>
                  <a:pt x="9614" y="7198"/>
                  <a:pt x="9609" y="7198"/>
                  <a:pt x="9605" y="7198"/>
                </a:cubicBezTo>
                <a:cubicBezTo>
                  <a:pt x="9499" y="7217"/>
                  <a:pt x="9382" y="7228"/>
                  <a:pt x="9255" y="7228"/>
                </a:cubicBezTo>
                <a:cubicBezTo>
                  <a:pt x="8811" y="7228"/>
                  <a:pt x="8451" y="7098"/>
                  <a:pt x="8451" y="6939"/>
                </a:cubicBezTo>
                <a:cubicBezTo>
                  <a:pt x="8451" y="6861"/>
                  <a:pt x="8539" y="6790"/>
                  <a:pt x="8681" y="6739"/>
                </a:cubicBezTo>
                <a:lnTo>
                  <a:pt x="8691" y="6602"/>
                </a:lnTo>
                <a:cubicBezTo>
                  <a:pt x="8203" y="6681"/>
                  <a:pt x="7861" y="6854"/>
                  <a:pt x="7861" y="7058"/>
                </a:cubicBezTo>
                <a:cubicBezTo>
                  <a:pt x="7861" y="7335"/>
                  <a:pt x="8489" y="7560"/>
                  <a:pt x="9264" y="7560"/>
                </a:cubicBezTo>
                <a:cubicBezTo>
                  <a:pt x="10039" y="7560"/>
                  <a:pt x="10667" y="7335"/>
                  <a:pt x="10667" y="7058"/>
                </a:cubicBezTo>
                <a:cubicBezTo>
                  <a:pt x="10667" y="6855"/>
                  <a:pt x="10328" y="6682"/>
                  <a:pt x="9845" y="6603"/>
                </a:cubicBezTo>
                <a:lnTo>
                  <a:pt x="9863" y="6751"/>
                </a:lnTo>
                <a:close/>
                <a:moveTo>
                  <a:pt x="1068" y="4056"/>
                </a:moveTo>
                <a:cubicBezTo>
                  <a:pt x="1068" y="3866"/>
                  <a:pt x="1220" y="3713"/>
                  <a:pt x="1407" y="3713"/>
                </a:cubicBezTo>
                <a:cubicBezTo>
                  <a:pt x="1594" y="3713"/>
                  <a:pt x="1747" y="3866"/>
                  <a:pt x="1747" y="4056"/>
                </a:cubicBezTo>
                <a:cubicBezTo>
                  <a:pt x="1747" y="4246"/>
                  <a:pt x="1594" y="4399"/>
                  <a:pt x="1407" y="4399"/>
                </a:cubicBezTo>
                <a:cubicBezTo>
                  <a:pt x="1220" y="4399"/>
                  <a:pt x="1068" y="4246"/>
                  <a:pt x="1068" y="4056"/>
                </a:cubicBezTo>
                <a:close/>
                <a:moveTo>
                  <a:pt x="1780" y="4561"/>
                </a:moveTo>
                <a:cubicBezTo>
                  <a:pt x="1731" y="4523"/>
                  <a:pt x="1680" y="4489"/>
                  <a:pt x="1620" y="4469"/>
                </a:cubicBezTo>
                <a:cubicBezTo>
                  <a:pt x="1565" y="4449"/>
                  <a:pt x="1507" y="4439"/>
                  <a:pt x="1449" y="4434"/>
                </a:cubicBezTo>
                <a:lnTo>
                  <a:pt x="1537" y="5365"/>
                </a:lnTo>
                <a:lnTo>
                  <a:pt x="1410" y="5515"/>
                </a:lnTo>
                <a:lnTo>
                  <a:pt x="1266" y="5365"/>
                </a:lnTo>
                <a:lnTo>
                  <a:pt x="1376" y="4433"/>
                </a:lnTo>
                <a:cubicBezTo>
                  <a:pt x="1312" y="4435"/>
                  <a:pt x="1248" y="4446"/>
                  <a:pt x="1189" y="4467"/>
                </a:cubicBezTo>
                <a:cubicBezTo>
                  <a:pt x="1164" y="4476"/>
                  <a:pt x="1140" y="4487"/>
                  <a:pt x="1118" y="4500"/>
                </a:cubicBezTo>
                <a:cubicBezTo>
                  <a:pt x="1078" y="4523"/>
                  <a:pt x="1042" y="4551"/>
                  <a:pt x="1008" y="4582"/>
                </a:cubicBezTo>
                <a:cubicBezTo>
                  <a:pt x="839" y="4734"/>
                  <a:pt x="747" y="4997"/>
                  <a:pt x="728" y="5387"/>
                </a:cubicBezTo>
                <a:cubicBezTo>
                  <a:pt x="725" y="5454"/>
                  <a:pt x="775" y="5511"/>
                  <a:pt x="841" y="5514"/>
                </a:cubicBezTo>
                <a:cubicBezTo>
                  <a:pt x="843" y="5514"/>
                  <a:pt x="845" y="5514"/>
                  <a:pt x="848" y="5514"/>
                </a:cubicBezTo>
                <a:cubicBezTo>
                  <a:pt x="911" y="5514"/>
                  <a:pt x="964" y="5464"/>
                  <a:pt x="967" y="5399"/>
                </a:cubicBezTo>
                <a:cubicBezTo>
                  <a:pt x="980" y="5135"/>
                  <a:pt x="1032" y="4938"/>
                  <a:pt x="1117" y="4821"/>
                </a:cubicBezTo>
                <a:cubicBezTo>
                  <a:pt x="1111" y="4944"/>
                  <a:pt x="1100" y="5167"/>
                  <a:pt x="1090" y="5395"/>
                </a:cubicBezTo>
                <a:cubicBezTo>
                  <a:pt x="1090" y="5399"/>
                  <a:pt x="1089" y="5403"/>
                  <a:pt x="1088" y="5407"/>
                </a:cubicBezTo>
                <a:lnTo>
                  <a:pt x="993" y="6776"/>
                </a:lnTo>
                <a:cubicBezTo>
                  <a:pt x="987" y="6863"/>
                  <a:pt x="1051" y="6938"/>
                  <a:pt x="1136" y="6944"/>
                </a:cubicBezTo>
                <a:cubicBezTo>
                  <a:pt x="1140" y="6944"/>
                  <a:pt x="1144" y="6944"/>
                  <a:pt x="1148" y="6944"/>
                </a:cubicBezTo>
                <a:cubicBezTo>
                  <a:pt x="1228" y="6944"/>
                  <a:pt x="1296" y="6881"/>
                  <a:pt x="1302" y="6798"/>
                </a:cubicBezTo>
                <a:lnTo>
                  <a:pt x="1378" y="5720"/>
                </a:lnTo>
                <a:cubicBezTo>
                  <a:pt x="1389" y="5717"/>
                  <a:pt x="1401" y="5714"/>
                  <a:pt x="1411" y="5714"/>
                </a:cubicBezTo>
                <a:cubicBezTo>
                  <a:pt x="1423" y="5714"/>
                  <a:pt x="1435" y="5716"/>
                  <a:pt x="1446" y="5717"/>
                </a:cubicBezTo>
                <a:lnTo>
                  <a:pt x="1516" y="6807"/>
                </a:lnTo>
                <a:cubicBezTo>
                  <a:pt x="1521" y="6890"/>
                  <a:pt x="1589" y="6954"/>
                  <a:pt x="1671" y="6954"/>
                </a:cubicBezTo>
                <a:cubicBezTo>
                  <a:pt x="1674" y="6954"/>
                  <a:pt x="1677" y="6954"/>
                  <a:pt x="1681" y="6954"/>
                </a:cubicBezTo>
                <a:cubicBezTo>
                  <a:pt x="1766" y="6948"/>
                  <a:pt x="1831" y="6873"/>
                  <a:pt x="1826" y="6787"/>
                </a:cubicBezTo>
                <a:lnTo>
                  <a:pt x="1743" y="5493"/>
                </a:lnTo>
                <a:cubicBezTo>
                  <a:pt x="1742" y="5486"/>
                  <a:pt x="1741" y="5479"/>
                  <a:pt x="1739" y="5472"/>
                </a:cubicBezTo>
                <a:cubicBezTo>
                  <a:pt x="1732" y="5274"/>
                  <a:pt x="1710" y="4981"/>
                  <a:pt x="1697" y="4821"/>
                </a:cubicBezTo>
                <a:cubicBezTo>
                  <a:pt x="1784" y="4939"/>
                  <a:pt x="1833" y="5134"/>
                  <a:pt x="1838" y="5396"/>
                </a:cubicBezTo>
                <a:cubicBezTo>
                  <a:pt x="1840" y="5462"/>
                  <a:pt x="1893" y="5514"/>
                  <a:pt x="1960" y="5514"/>
                </a:cubicBezTo>
                <a:cubicBezTo>
                  <a:pt x="2027" y="5513"/>
                  <a:pt x="2079" y="5458"/>
                  <a:pt x="2078" y="5391"/>
                </a:cubicBezTo>
                <a:cubicBezTo>
                  <a:pt x="2069" y="4988"/>
                  <a:pt x="1969" y="4709"/>
                  <a:pt x="1780" y="4561"/>
                </a:cubicBezTo>
                <a:close/>
                <a:moveTo>
                  <a:pt x="2002" y="6751"/>
                </a:moveTo>
                <a:cubicBezTo>
                  <a:pt x="2124" y="6801"/>
                  <a:pt x="2200" y="6867"/>
                  <a:pt x="2200" y="6939"/>
                </a:cubicBezTo>
                <a:cubicBezTo>
                  <a:pt x="2200" y="7043"/>
                  <a:pt x="2044" y="7134"/>
                  <a:pt x="1813" y="7185"/>
                </a:cubicBezTo>
                <a:cubicBezTo>
                  <a:pt x="1795" y="7190"/>
                  <a:pt x="1777" y="7195"/>
                  <a:pt x="1758" y="7197"/>
                </a:cubicBezTo>
                <a:cubicBezTo>
                  <a:pt x="1753" y="7198"/>
                  <a:pt x="1748" y="7198"/>
                  <a:pt x="1743" y="7198"/>
                </a:cubicBezTo>
                <a:cubicBezTo>
                  <a:pt x="1637" y="7217"/>
                  <a:pt x="1520" y="7228"/>
                  <a:pt x="1394" y="7228"/>
                </a:cubicBezTo>
                <a:cubicBezTo>
                  <a:pt x="950" y="7228"/>
                  <a:pt x="589" y="7098"/>
                  <a:pt x="589" y="6939"/>
                </a:cubicBezTo>
                <a:cubicBezTo>
                  <a:pt x="589" y="6861"/>
                  <a:pt x="678" y="6790"/>
                  <a:pt x="820" y="6739"/>
                </a:cubicBezTo>
                <a:lnTo>
                  <a:pt x="830" y="6602"/>
                </a:lnTo>
                <a:cubicBezTo>
                  <a:pt x="342" y="6681"/>
                  <a:pt x="0" y="6854"/>
                  <a:pt x="0" y="7058"/>
                </a:cubicBezTo>
                <a:cubicBezTo>
                  <a:pt x="0" y="7335"/>
                  <a:pt x="628" y="7560"/>
                  <a:pt x="1403" y="7560"/>
                </a:cubicBezTo>
                <a:cubicBezTo>
                  <a:pt x="2177" y="7560"/>
                  <a:pt x="2805" y="7335"/>
                  <a:pt x="2805" y="7058"/>
                </a:cubicBezTo>
                <a:cubicBezTo>
                  <a:pt x="2805" y="6855"/>
                  <a:pt x="2467" y="6682"/>
                  <a:pt x="1984" y="6603"/>
                </a:cubicBezTo>
                <a:lnTo>
                  <a:pt x="2002" y="6751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íṥḻíḓé">
            <a:extLst>
              <a:ext uri="{FF2B5EF4-FFF2-40B4-BE49-F238E27FC236}">
                <a16:creationId xmlns="" xmlns:a16="http://schemas.microsoft.com/office/drawing/2014/main" id="{929E0164-6CE8-406B-99B4-CF9D6ECDCDE3}"/>
              </a:ext>
            </a:extLst>
          </p:cNvPr>
          <p:cNvSpPr/>
          <p:nvPr/>
        </p:nvSpPr>
        <p:spPr>
          <a:xfrm>
            <a:off x="4381817" y="2874164"/>
            <a:ext cx="371857" cy="371297"/>
          </a:xfrm>
          <a:custGeom>
            <a:avLst/>
            <a:gdLst>
              <a:gd name="T0" fmla="*/ 9608 w 10667"/>
              <a:gd name="T1" fmla="*/ 4056 h 10667"/>
              <a:gd name="T2" fmla="*/ 9642 w 10667"/>
              <a:gd name="T3" fmla="*/ 4561 h 10667"/>
              <a:gd name="T4" fmla="*/ 9398 w 10667"/>
              <a:gd name="T5" fmla="*/ 5365 h 10667"/>
              <a:gd name="T6" fmla="*/ 9237 w 10667"/>
              <a:gd name="T7" fmla="*/ 4433 h 10667"/>
              <a:gd name="T8" fmla="*/ 8869 w 10667"/>
              <a:gd name="T9" fmla="*/ 4582 h 10667"/>
              <a:gd name="T10" fmla="*/ 8709 w 10667"/>
              <a:gd name="T11" fmla="*/ 5514 h 10667"/>
              <a:gd name="T12" fmla="*/ 8952 w 10667"/>
              <a:gd name="T13" fmla="*/ 5395 h 10667"/>
              <a:gd name="T14" fmla="*/ 8998 w 10667"/>
              <a:gd name="T15" fmla="*/ 6944 h 10667"/>
              <a:gd name="T16" fmla="*/ 9239 w 10667"/>
              <a:gd name="T17" fmla="*/ 5720 h 10667"/>
              <a:gd name="T18" fmla="*/ 9377 w 10667"/>
              <a:gd name="T19" fmla="*/ 6807 h 10667"/>
              <a:gd name="T20" fmla="*/ 9687 w 10667"/>
              <a:gd name="T21" fmla="*/ 6787 h 10667"/>
              <a:gd name="T22" fmla="*/ 9559 w 10667"/>
              <a:gd name="T23" fmla="*/ 4821 h 10667"/>
              <a:gd name="T24" fmla="*/ 9939 w 10667"/>
              <a:gd name="T25" fmla="*/ 5391 h 10667"/>
              <a:gd name="T26" fmla="*/ 6566 w 10667"/>
              <a:gd name="T27" fmla="*/ 1130 h 10667"/>
              <a:gd name="T28" fmla="*/ 5448 w 10667"/>
              <a:gd name="T29" fmla="*/ 2261 h 10667"/>
              <a:gd name="T30" fmla="*/ 7197 w 10667"/>
              <a:gd name="T31" fmla="*/ 8282 h 10667"/>
              <a:gd name="T32" fmla="*/ 6553 w 10667"/>
              <a:gd name="T33" fmla="*/ 5860 h 10667"/>
              <a:gd name="T34" fmla="*/ 6867 w 10667"/>
              <a:gd name="T35" fmla="*/ 5540 h 10667"/>
              <a:gd name="T36" fmla="*/ 6677 w 10667"/>
              <a:gd name="T37" fmla="*/ 2794 h 10667"/>
              <a:gd name="T38" fmla="*/ 5875 w 10667"/>
              <a:gd name="T39" fmla="*/ 5440 h 10667"/>
              <a:gd name="T40" fmla="*/ 5344 w 10667"/>
              <a:gd name="T41" fmla="*/ 2372 h 10667"/>
              <a:gd name="T42" fmla="*/ 4134 w 10667"/>
              <a:gd name="T43" fmla="*/ 2863 h 10667"/>
              <a:gd name="T44" fmla="*/ 3606 w 10667"/>
              <a:gd name="T45" fmla="*/ 5931 h 10667"/>
              <a:gd name="T46" fmla="*/ 4406 w 10667"/>
              <a:gd name="T47" fmla="*/ 5536 h 10667"/>
              <a:gd name="T48" fmla="*/ 3036 w 10667"/>
              <a:gd name="T49" fmla="*/ 8836 h 10667"/>
              <a:gd name="T50" fmla="*/ 1301 w 10667"/>
              <a:gd name="T51" fmla="*/ 9187 h 10667"/>
              <a:gd name="T52" fmla="*/ 3942 w 10667"/>
              <a:gd name="T53" fmla="*/ 10566 h 10667"/>
              <a:gd name="T54" fmla="*/ 8368 w 10667"/>
              <a:gd name="T55" fmla="*/ 10227 h 10667"/>
              <a:gd name="T56" fmla="*/ 5409 w 10667"/>
              <a:gd name="T57" fmla="*/ 9687 h 10667"/>
              <a:gd name="T58" fmla="*/ 5462 w 10667"/>
              <a:gd name="T59" fmla="*/ 6588 h 10667"/>
              <a:gd name="T60" fmla="*/ 5409 w 10667"/>
              <a:gd name="T61" fmla="*/ 9687 h 10667"/>
              <a:gd name="T62" fmla="*/ 9674 w 10667"/>
              <a:gd name="T63" fmla="*/ 7185 h 10667"/>
              <a:gd name="T64" fmla="*/ 9255 w 10667"/>
              <a:gd name="T65" fmla="*/ 7228 h 10667"/>
              <a:gd name="T66" fmla="*/ 8691 w 10667"/>
              <a:gd name="T67" fmla="*/ 6602 h 10667"/>
              <a:gd name="T68" fmla="*/ 10667 w 10667"/>
              <a:gd name="T69" fmla="*/ 7058 h 10667"/>
              <a:gd name="T70" fmla="*/ 1068 w 10667"/>
              <a:gd name="T71" fmla="*/ 4056 h 10667"/>
              <a:gd name="T72" fmla="*/ 1407 w 10667"/>
              <a:gd name="T73" fmla="*/ 4399 h 10667"/>
              <a:gd name="T74" fmla="*/ 1620 w 10667"/>
              <a:gd name="T75" fmla="*/ 4469 h 10667"/>
              <a:gd name="T76" fmla="*/ 1410 w 10667"/>
              <a:gd name="T77" fmla="*/ 5515 h 10667"/>
              <a:gd name="T78" fmla="*/ 1189 w 10667"/>
              <a:gd name="T79" fmla="*/ 4467 h 10667"/>
              <a:gd name="T80" fmla="*/ 728 w 10667"/>
              <a:gd name="T81" fmla="*/ 5387 h 10667"/>
              <a:gd name="T82" fmla="*/ 967 w 10667"/>
              <a:gd name="T83" fmla="*/ 5399 h 10667"/>
              <a:gd name="T84" fmla="*/ 1088 w 10667"/>
              <a:gd name="T85" fmla="*/ 5407 h 10667"/>
              <a:gd name="T86" fmla="*/ 1148 w 10667"/>
              <a:gd name="T87" fmla="*/ 6944 h 10667"/>
              <a:gd name="T88" fmla="*/ 1411 w 10667"/>
              <a:gd name="T89" fmla="*/ 5714 h 10667"/>
              <a:gd name="T90" fmla="*/ 1671 w 10667"/>
              <a:gd name="T91" fmla="*/ 6954 h 10667"/>
              <a:gd name="T92" fmla="*/ 1743 w 10667"/>
              <a:gd name="T93" fmla="*/ 5493 h 10667"/>
              <a:gd name="T94" fmla="*/ 1838 w 10667"/>
              <a:gd name="T95" fmla="*/ 5396 h 10667"/>
              <a:gd name="T96" fmla="*/ 1780 w 10667"/>
              <a:gd name="T97" fmla="*/ 4561 h 10667"/>
              <a:gd name="T98" fmla="*/ 1813 w 10667"/>
              <a:gd name="T99" fmla="*/ 7185 h 10667"/>
              <a:gd name="T100" fmla="*/ 1394 w 10667"/>
              <a:gd name="T101" fmla="*/ 7228 h 10667"/>
              <a:gd name="T102" fmla="*/ 830 w 10667"/>
              <a:gd name="T103" fmla="*/ 6602 h 10667"/>
              <a:gd name="T104" fmla="*/ 2805 w 10667"/>
              <a:gd name="T105" fmla="*/ 7058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667" h="10667">
                <a:moveTo>
                  <a:pt x="8929" y="4056"/>
                </a:moveTo>
                <a:cubicBezTo>
                  <a:pt x="8929" y="3866"/>
                  <a:pt x="9081" y="3713"/>
                  <a:pt x="9268" y="3713"/>
                </a:cubicBezTo>
                <a:cubicBezTo>
                  <a:pt x="9456" y="3713"/>
                  <a:pt x="9608" y="3866"/>
                  <a:pt x="9608" y="4056"/>
                </a:cubicBezTo>
                <a:cubicBezTo>
                  <a:pt x="9608" y="4246"/>
                  <a:pt x="9456" y="4399"/>
                  <a:pt x="9268" y="4399"/>
                </a:cubicBezTo>
                <a:cubicBezTo>
                  <a:pt x="9081" y="4399"/>
                  <a:pt x="8929" y="4246"/>
                  <a:pt x="8929" y="4056"/>
                </a:cubicBezTo>
                <a:close/>
                <a:moveTo>
                  <a:pt x="9642" y="4561"/>
                </a:moveTo>
                <a:cubicBezTo>
                  <a:pt x="9592" y="4523"/>
                  <a:pt x="9541" y="4489"/>
                  <a:pt x="9482" y="4469"/>
                </a:cubicBezTo>
                <a:cubicBezTo>
                  <a:pt x="9427" y="4449"/>
                  <a:pt x="9369" y="4439"/>
                  <a:pt x="9310" y="4434"/>
                </a:cubicBezTo>
                <a:lnTo>
                  <a:pt x="9398" y="5365"/>
                </a:lnTo>
                <a:lnTo>
                  <a:pt x="9272" y="5515"/>
                </a:lnTo>
                <a:lnTo>
                  <a:pt x="9127" y="5365"/>
                </a:lnTo>
                <a:lnTo>
                  <a:pt x="9237" y="4433"/>
                </a:lnTo>
                <a:cubicBezTo>
                  <a:pt x="9173" y="4435"/>
                  <a:pt x="9110" y="4446"/>
                  <a:pt x="9050" y="4467"/>
                </a:cubicBezTo>
                <a:cubicBezTo>
                  <a:pt x="9025" y="4476"/>
                  <a:pt x="9002" y="4487"/>
                  <a:pt x="8979" y="4500"/>
                </a:cubicBezTo>
                <a:cubicBezTo>
                  <a:pt x="8940" y="4523"/>
                  <a:pt x="8903" y="4551"/>
                  <a:pt x="8869" y="4582"/>
                </a:cubicBezTo>
                <a:cubicBezTo>
                  <a:pt x="8700" y="4734"/>
                  <a:pt x="8609" y="4997"/>
                  <a:pt x="8589" y="5387"/>
                </a:cubicBezTo>
                <a:cubicBezTo>
                  <a:pt x="8586" y="5454"/>
                  <a:pt x="8637" y="5511"/>
                  <a:pt x="8703" y="5514"/>
                </a:cubicBezTo>
                <a:cubicBezTo>
                  <a:pt x="8705" y="5514"/>
                  <a:pt x="8707" y="5514"/>
                  <a:pt x="8709" y="5514"/>
                </a:cubicBezTo>
                <a:cubicBezTo>
                  <a:pt x="8772" y="5514"/>
                  <a:pt x="8825" y="5464"/>
                  <a:pt x="8828" y="5399"/>
                </a:cubicBezTo>
                <a:cubicBezTo>
                  <a:pt x="8842" y="5135"/>
                  <a:pt x="8893" y="4938"/>
                  <a:pt x="8978" y="4821"/>
                </a:cubicBezTo>
                <a:cubicBezTo>
                  <a:pt x="8972" y="4944"/>
                  <a:pt x="8961" y="5167"/>
                  <a:pt x="8952" y="5395"/>
                </a:cubicBezTo>
                <a:cubicBezTo>
                  <a:pt x="8951" y="5399"/>
                  <a:pt x="8950" y="5403"/>
                  <a:pt x="8950" y="5407"/>
                </a:cubicBezTo>
                <a:lnTo>
                  <a:pt x="8854" y="6776"/>
                </a:lnTo>
                <a:cubicBezTo>
                  <a:pt x="8848" y="6863"/>
                  <a:pt x="8912" y="6938"/>
                  <a:pt x="8998" y="6944"/>
                </a:cubicBezTo>
                <a:cubicBezTo>
                  <a:pt x="9002" y="6944"/>
                  <a:pt x="9005" y="6944"/>
                  <a:pt x="9009" y="6944"/>
                </a:cubicBezTo>
                <a:cubicBezTo>
                  <a:pt x="9090" y="6944"/>
                  <a:pt x="9158" y="6881"/>
                  <a:pt x="9163" y="6798"/>
                </a:cubicBezTo>
                <a:lnTo>
                  <a:pt x="9239" y="5720"/>
                </a:lnTo>
                <a:cubicBezTo>
                  <a:pt x="9251" y="5717"/>
                  <a:pt x="9262" y="5714"/>
                  <a:pt x="9273" y="5714"/>
                </a:cubicBezTo>
                <a:cubicBezTo>
                  <a:pt x="9284" y="5714"/>
                  <a:pt x="9296" y="5716"/>
                  <a:pt x="9307" y="5717"/>
                </a:cubicBezTo>
                <a:lnTo>
                  <a:pt x="9377" y="6807"/>
                </a:lnTo>
                <a:cubicBezTo>
                  <a:pt x="9382" y="6890"/>
                  <a:pt x="9451" y="6954"/>
                  <a:pt x="9532" y="6954"/>
                </a:cubicBezTo>
                <a:cubicBezTo>
                  <a:pt x="9535" y="6954"/>
                  <a:pt x="9539" y="6954"/>
                  <a:pt x="9542" y="6954"/>
                </a:cubicBezTo>
                <a:cubicBezTo>
                  <a:pt x="9628" y="6948"/>
                  <a:pt x="9692" y="6873"/>
                  <a:pt x="9687" y="6787"/>
                </a:cubicBezTo>
                <a:lnTo>
                  <a:pt x="9604" y="5493"/>
                </a:lnTo>
                <a:cubicBezTo>
                  <a:pt x="9604" y="5486"/>
                  <a:pt x="9602" y="5479"/>
                  <a:pt x="9601" y="5472"/>
                </a:cubicBezTo>
                <a:cubicBezTo>
                  <a:pt x="9594" y="5274"/>
                  <a:pt x="9571" y="4981"/>
                  <a:pt x="9559" y="4821"/>
                </a:cubicBezTo>
                <a:cubicBezTo>
                  <a:pt x="9645" y="4939"/>
                  <a:pt x="9694" y="5134"/>
                  <a:pt x="9700" y="5396"/>
                </a:cubicBezTo>
                <a:cubicBezTo>
                  <a:pt x="9701" y="5462"/>
                  <a:pt x="9754" y="5514"/>
                  <a:pt x="9822" y="5514"/>
                </a:cubicBezTo>
                <a:cubicBezTo>
                  <a:pt x="9888" y="5513"/>
                  <a:pt x="9940" y="5458"/>
                  <a:pt x="9939" y="5391"/>
                </a:cubicBezTo>
                <a:cubicBezTo>
                  <a:pt x="9931" y="4988"/>
                  <a:pt x="9831" y="4709"/>
                  <a:pt x="9642" y="4561"/>
                </a:cubicBezTo>
                <a:close/>
                <a:moveTo>
                  <a:pt x="5448" y="2261"/>
                </a:moveTo>
                <a:cubicBezTo>
                  <a:pt x="6065" y="2261"/>
                  <a:pt x="6566" y="1755"/>
                  <a:pt x="6566" y="1130"/>
                </a:cubicBezTo>
                <a:cubicBezTo>
                  <a:pt x="6566" y="506"/>
                  <a:pt x="6065" y="0"/>
                  <a:pt x="5448" y="0"/>
                </a:cubicBezTo>
                <a:cubicBezTo>
                  <a:pt x="4832" y="0"/>
                  <a:pt x="4332" y="506"/>
                  <a:pt x="4332" y="1130"/>
                </a:cubicBezTo>
                <a:cubicBezTo>
                  <a:pt x="4332" y="1755"/>
                  <a:pt x="4832" y="2261"/>
                  <a:pt x="5448" y="2261"/>
                </a:cubicBezTo>
                <a:close/>
                <a:moveTo>
                  <a:pt x="9566" y="9187"/>
                </a:moveTo>
                <a:cubicBezTo>
                  <a:pt x="9566" y="8589"/>
                  <a:pt x="8569" y="8079"/>
                  <a:pt x="7146" y="7846"/>
                </a:cubicBezTo>
                <a:lnTo>
                  <a:pt x="7197" y="8282"/>
                </a:lnTo>
                <a:cubicBezTo>
                  <a:pt x="7559" y="8431"/>
                  <a:pt x="7781" y="8624"/>
                  <a:pt x="7781" y="8836"/>
                </a:cubicBezTo>
                <a:cubicBezTo>
                  <a:pt x="7781" y="9120"/>
                  <a:pt x="7386" y="9369"/>
                  <a:pt x="6788" y="9523"/>
                </a:cubicBezTo>
                <a:lnTo>
                  <a:pt x="6553" y="5860"/>
                </a:lnTo>
                <a:cubicBezTo>
                  <a:pt x="6552" y="5836"/>
                  <a:pt x="6547" y="5814"/>
                  <a:pt x="6542" y="5791"/>
                </a:cubicBezTo>
                <a:cubicBezTo>
                  <a:pt x="6519" y="5139"/>
                  <a:pt x="6446" y="4174"/>
                  <a:pt x="6403" y="3649"/>
                </a:cubicBezTo>
                <a:cubicBezTo>
                  <a:pt x="6689" y="4036"/>
                  <a:pt x="6850" y="4677"/>
                  <a:pt x="6867" y="5540"/>
                </a:cubicBezTo>
                <a:cubicBezTo>
                  <a:pt x="6872" y="5758"/>
                  <a:pt x="7047" y="5931"/>
                  <a:pt x="7269" y="5931"/>
                </a:cubicBezTo>
                <a:cubicBezTo>
                  <a:pt x="7487" y="5926"/>
                  <a:pt x="7660" y="5744"/>
                  <a:pt x="7655" y="5524"/>
                </a:cubicBezTo>
                <a:cubicBezTo>
                  <a:pt x="7628" y="4200"/>
                  <a:pt x="7299" y="3281"/>
                  <a:pt x="6677" y="2794"/>
                </a:cubicBezTo>
                <a:cubicBezTo>
                  <a:pt x="6515" y="2666"/>
                  <a:pt x="6346" y="2557"/>
                  <a:pt x="6150" y="2489"/>
                </a:cubicBezTo>
                <a:cubicBezTo>
                  <a:pt x="5969" y="2425"/>
                  <a:pt x="5778" y="2390"/>
                  <a:pt x="5587" y="2376"/>
                </a:cubicBezTo>
                <a:lnTo>
                  <a:pt x="5875" y="5440"/>
                </a:lnTo>
                <a:lnTo>
                  <a:pt x="5459" y="5934"/>
                </a:lnTo>
                <a:lnTo>
                  <a:pt x="4983" y="5440"/>
                </a:lnTo>
                <a:lnTo>
                  <a:pt x="5344" y="2372"/>
                </a:lnTo>
                <a:cubicBezTo>
                  <a:pt x="5135" y="2379"/>
                  <a:pt x="4926" y="2413"/>
                  <a:pt x="4729" y="2484"/>
                </a:cubicBezTo>
                <a:cubicBezTo>
                  <a:pt x="4648" y="2513"/>
                  <a:pt x="4570" y="2548"/>
                  <a:pt x="4496" y="2592"/>
                </a:cubicBezTo>
                <a:cubicBezTo>
                  <a:pt x="4366" y="2669"/>
                  <a:pt x="4247" y="2762"/>
                  <a:pt x="4134" y="2863"/>
                </a:cubicBezTo>
                <a:cubicBezTo>
                  <a:pt x="3578" y="3362"/>
                  <a:pt x="3276" y="4228"/>
                  <a:pt x="3213" y="5512"/>
                </a:cubicBezTo>
                <a:cubicBezTo>
                  <a:pt x="3202" y="5732"/>
                  <a:pt x="3369" y="5919"/>
                  <a:pt x="3586" y="5930"/>
                </a:cubicBezTo>
                <a:cubicBezTo>
                  <a:pt x="3593" y="5931"/>
                  <a:pt x="3600" y="5931"/>
                  <a:pt x="3606" y="5931"/>
                </a:cubicBezTo>
                <a:cubicBezTo>
                  <a:pt x="3815" y="5931"/>
                  <a:pt x="3989" y="5765"/>
                  <a:pt x="4000" y="5552"/>
                </a:cubicBezTo>
                <a:cubicBezTo>
                  <a:pt x="4043" y="4683"/>
                  <a:pt x="4213" y="4034"/>
                  <a:pt x="4493" y="3649"/>
                </a:cubicBezTo>
                <a:cubicBezTo>
                  <a:pt x="4473" y="4053"/>
                  <a:pt x="4437" y="4787"/>
                  <a:pt x="4406" y="5536"/>
                </a:cubicBezTo>
                <a:cubicBezTo>
                  <a:pt x="4404" y="5550"/>
                  <a:pt x="4400" y="5563"/>
                  <a:pt x="4399" y="5577"/>
                </a:cubicBezTo>
                <a:lnTo>
                  <a:pt x="4121" y="9550"/>
                </a:lnTo>
                <a:cubicBezTo>
                  <a:pt x="3469" y="9398"/>
                  <a:pt x="3036" y="9136"/>
                  <a:pt x="3036" y="8836"/>
                </a:cubicBezTo>
                <a:cubicBezTo>
                  <a:pt x="3036" y="8606"/>
                  <a:pt x="3298" y="8398"/>
                  <a:pt x="3715" y="8245"/>
                </a:cubicBezTo>
                <a:lnTo>
                  <a:pt x="3745" y="7843"/>
                </a:lnTo>
                <a:cubicBezTo>
                  <a:pt x="2309" y="8075"/>
                  <a:pt x="1301" y="8586"/>
                  <a:pt x="1301" y="9187"/>
                </a:cubicBezTo>
                <a:cubicBezTo>
                  <a:pt x="1301" y="9666"/>
                  <a:pt x="1867" y="9963"/>
                  <a:pt x="2241" y="10125"/>
                </a:cubicBezTo>
                <a:cubicBezTo>
                  <a:pt x="2579" y="10272"/>
                  <a:pt x="2936" y="10374"/>
                  <a:pt x="3295" y="10452"/>
                </a:cubicBezTo>
                <a:cubicBezTo>
                  <a:pt x="3509" y="10498"/>
                  <a:pt x="3725" y="10536"/>
                  <a:pt x="3942" y="10566"/>
                </a:cubicBezTo>
                <a:cubicBezTo>
                  <a:pt x="4438" y="10635"/>
                  <a:pt x="4931" y="10667"/>
                  <a:pt x="5434" y="10667"/>
                </a:cubicBezTo>
                <a:cubicBezTo>
                  <a:pt x="5609" y="10667"/>
                  <a:pt x="5784" y="10662"/>
                  <a:pt x="5959" y="10654"/>
                </a:cubicBezTo>
                <a:cubicBezTo>
                  <a:pt x="6767" y="10615"/>
                  <a:pt x="7596" y="10506"/>
                  <a:pt x="8368" y="10227"/>
                </a:cubicBezTo>
                <a:cubicBezTo>
                  <a:pt x="8794" y="10073"/>
                  <a:pt x="9463" y="9799"/>
                  <a:pt x="9557" y="9286"/>
                </a:cubicBezTo>
                <a:cubicBezTo>
                  <a:pt x="9563" y="9253"/>
                  <a:pt x="9566" y="9220"/>
                  <a:pt x="9566" y="9187"/>
                </a:cubicBezTo>
                <a:close/>
                <a:moveTo>
                  <a:pt x="5409" y="9687"/>
                </a:moveTo>
                <a:cubicBezTo>
                  <a:pt x="5316" y="9687"/>
                  <a:pt x="5226" y="9685"/>
                  <a:pt x="5136" y="9681"/>
                </a:cubicBezTo>
                <a:lnTo>
                  <a:pt x="5351" y="6608"/>
                </a:lnTo>
                <a:cubicBezTo>
                  <a:pt x="5390" y="6597"/>
                  <a:pt x="5429" y="6588"/>
                  <a:pt x="5462" y="6588"/>
                </a:cubicBezTo>
                <a:cubicBezTo>
                  <a:pt x="5501" y="6588"/>
                  <a:pt x="5539" y="6595"/>
                  <a:pt x="5577" y="6599"/>
                </a:cubicBezTo>
                <a:lnTo>
                  <a:pt x="5773" y="9671"/>
                </a:lnTo>
                <a:cubicBezTo>
                  <a:pt x="5653" y="9678"/>
                  <a:pt x="5535" y="9687"/>
                  <a:pt x="5409" y="9687"/>
                </a:cubicBezTo>
                <a:close/>
                <a:moveTo>
                  <a:pt x="9863" y="6751"/>
                </a:moveTo>
                <a:cubicBezTo>
                  <a:pt x="9985" y="6801"/>
                  <a:pt x="10061" y="6867"/>
                  <a:pt x="10061" y="6939"/>
                </a:cubicBezTo>
                <a:cubicBezTo>
                  <a:pt x="10061" y="7043"/>
                  <a:pt x="9905" y="7134"/>
                  <a:pt x="9674" y="7185"/>
                </a:cubicBezTo>
                <a:cubicBezTo>
                  <a:pt x="9657" y="7190"/>
                  <a:pt x="9638" y="7195"/>
                  <a:pt x="9619" y="7197"/>
                </a:cubicBezTo>
                <a:cubicBezTo>
                  <a:pt x="9614" y="7198"/>
                  <a:pt x="9609" y="7198"/>
                  <a:pt x="9605" y="7198"/>
                </a:cubicBezTo>
                <a:cubicBezTo>
                  <a:pt x="9499" y="7217"/>
                  <a:pt x="9382" y="7228"/>
                  <a:pt x="9255" y="7228"/>
                </a:cubicBezTo>
                <a:cubicBezTo>
                  <a:pt x="8811" y="7228"/>
                  <a:pt x="8451" y="7098"/>
                  <a:pt x="8451" y="6939"/>
                </a:cubicBezTo>
                <a:cubicBezTo>
                  <a:pt x="8451" y="6861"/>
                  <a:pt x="8539" y="6790"/>
                  <a:pt x="8681" y="6739"/>
                </a:cubicBezTo>
                <a:lnTo>
                  <a:pt x="8691" y="6602"/>
                </a:lnTo>
                <a:cubicBezTo>
                  <a:pt x="8203" y="6681"/>
                  <a:pt x="7861" y="6854"/>
                  <a:pt x="7861" y="7058"/>
                </a:cubicBezTo>
                <a:cubicBezTo>
                  <a:pt x="7861" y="7335"/>
                  <a:pt x="8489" y="7560"/>
                  <a:pt x="9264" y="7560"/>
                </a:cubicBezTo>
                <a:cubicBezTo>
                  <a:pt x="10039" y="7560"/>
                  <a:pt x="10667" y="7335"/>
                  <a:pt x="10667" y="7058"/>
                </a:cubicBezTo>
                <a:cubicBezTo>
                  <a:pt x="10667" y="6855"/>
                  <a:pt x="10328" y="6682"/>
                  <a:pt x="9845" y="6603"/>
                </a:cubicBezTo>
                <a:lnTo>
                  <a:pt x="9863" y="6751"/>
                </a:lnTo>
                <a:close/>
                <a:moveTo>
                  <a:pt x="1068" y="4056"/>
                </a:moveTo>
                <a:cubicBezTo>
                  <a:pt x="1068" y="3866"/>
                  <a:pt x="1220" y="3713"/>
                  <a:pt x="1407" y="3713"/>
                </a:cubicBezTo>
                <a:cubicBezTo>
                  <a:pt x="1594" y="3713"/>
                  <a:pt x="1747" y="3866"/>
                  <a:pt x="1747" y="4056"/>
                </a:cubicBezTo>
                <a:cubicBezTo>
                  <a:pt x="1747" y="4246"/>
                  <a:pt x="1594" y="4399"/>
                  <a:pt x="1407" y="4399"/>
                </a:cubicBezTo>
                <a:cubicBezTo>
                  <a:pt x="1220" y="4399"/>
                  <a:pt x="1068" y="4246"/>
                  <a:pt x="1068" y="4056"/>
                </a:cubicBezTo>
                <a:close/>
                <a:moveTo>
                  <a:pt x="1780" y="4561"/>
                </a:moveTo>
                <a:cubicBezTo>
                  <a:pt x="1731" y="4523"/>
                  <a:pt x="1680" y="4489"/>
                  <a:pt x="1620" y="4469"/>
                </a:cubicBezTo>
                <a:cubicBezTo>
                  <a:pt x="1565" y="4449"/>
                  <a:pt x="1507" y="4439"/>
                  <a:pt x="1449" y="4434"/>
                </a:cubicBezTo>
                <a:lnTo>
                  <a:pt x="1537" y="5365"/>
                </a:lnTo>
                <a:lnTo>
                  <a:pt x="1410" y="5515"/>
                </a:lnTo>
                <a:lnTo>
                  <a:pt x="1266" y="5365"/>
                </a:lnTo>
                <a:lnTo>
                  <a:pt x="1376" y="4433"/>
                </a:lnTo>
                <a:cubicBezTo>
                  <a:pt x="1312" y="4435"/>
                  <a:pt x="1248" y="4446"/>
                  <a:pt x="1189" y="4467"/>
                </a:cubicBezTo>
                <a:cubicBezTo>
                  <a:pt x="1164" y="4476"/>
                  <a:pt x="1140" y="4487"/>
                  <a:pt x="1118" y="4500"/>
                </a:cubicBezTo>
                <a:cubicBezTo>
                  <a:pt x="1078" y="4523"/>
                  <a:pt x="1042" y="4551"/>
                  <a:pt x="1008" y="4582"/>
                </a:cubicBezTo>
                <a:cubicBezTo>
                  <a:pt x="839" y="4734"/>
                  <a:pt x="747" y="4997"/>
                  <a:pt x="728" y="5387"/>
                </a:cubicBezTo>
                <a:cubicBezTo>
                  <a:pt x="725" y="5454"/>
                  <a:pt x="775" y="5511"/>
                  <a:pt x="841" y="5514"/>
                </a:cubicBezTo>
                <a:cubicBezTo>
                  <a:pt x="843" y="5514"/>
                  <a:pt x="845" y="5514"/>
                  <a:pt x="848" y="5514"/>
                </a:cubicBezTo>
                <a:cubicBezTo>
                  <a:pt x="911" y="5514"/>
                  <a:pt x="964" y="5464"/>
                  <a:pt x="967" y="5399"/>
                </a:cubicBezTo>
                <a:cubicBezTo>
                  <a:pt x="980" y="5135"/>
                  <a:pt x="1032" y="4938"/>
                  <a:pt x="1117" y="4821"/>
                </a:cubicBezTo>
                <a:cubicBezTo>
                  <a:pt x="1111" y="4944"/>
                  <a:pt x="1100" y="5167"/>
                  <a:pt x="1090" y="5395"/>
                </a:cubicBezTo>
                <a:cubicBezTo>
                  <a:pt x="1090" y="5399"/>
                  <a:pt x="1089" y="5403"/>
                  <a:pt x="1088" y="5407"/>
                </a:cubicBezTo>
                <a:lnTo>
                  <a:pt x="993" y="6776"/>
                </a:lnTo>
                <a:cubicBezTo>
                  <a:pt x="987" y="6863"/>
                  <a:pt x="1051" y="6938"/>
                  <a:pt x="1136" y="6944"/>
                </a:cubicBezTo>
                <a:cubicBezTo>
                  <a:pt x="1140" y="6944"/>
                  <a:pt x="1144" y="6944"/>
                  <a:pt x="1148" y="6944"/>
                </a:cubicBezTo>
                <a:cubicBezTo>
                  <a:pt x="1228" y="6944"/>
                  <a:pt x="1296" y="6881"/>
                  <a:pt x="1302" y="6798"/>
                </a:cubicBezTo>
                <a:lnTo>
                  <a:pt x="1378" y="5720"/>
                </a:lnTo>
                <a:cubicBezTo>
                  <a:pt x="1389" y="5717"/>
                  <a:pt x="1401" y="5714"/>
                  <a:pt x="1411" y="5714"/>
                </a:cubicBezTo>
                <a:cubicBezTo>
                  <a:pt x="1423" y="5714"/>
                  <a:pt x="1435" y="5716"/>
                  <a:pt x="1446" y="5717"/>
                </a:cubicBezTo>
                <a:lnTo>
                  <a:pt x="1516" y="6807"/>
                </a:lnTo>
                <a:cubicBezTo>
                  <a:pt x="1521" y="6890"/>
                  <a:pt x="1589" y="6954"/>
                  <a:pt x="1671" y="6954"/>
                </a:cubicBezTo>
                <a:cubicBezTo>
                  <a:pt x="1674" y="6954"/>
                  <a:pt x="1677" y="6954"/>
                  <a:pt x="1681" y="6954"/>
                </a:cubicBezTo>
                <a:cubicBezTo>
                  <a:pt x="1766" y="6948"/>
                  <a:pt x="1831" y="6873"/>
                  <a:pt x="1826" y="6787"/>
                </a:cubicBezTo>
                <a:lnTo>
                  <a:pt x="1743" y="5493"/>
                </a:lnTo>
                <a:cubicBezTo>
                  <a:pt x="1742" y="5486"/>
                  <a:pt x="1741" y="5479"/>
                  <a:pt x="1739" y="5472"/>
                </a:cubicBezTo>
                <a:cubicBezTo>
                  <a:pt x="1732" y="5274"/>
                  <a:pt x="1710" y="4981"/>
                  <a:pt x="1697" y="4821"/>
                </a:cubicBezTo>
                <a:cubicBezTo>
                  <a:pt x="1784" y="4939"/>
                  <a:pt x="1833" y="5134"/>
                  <a:pt x="1838" y="5396"/>
                </a:cubicBezTo>
                <a:cubicBezTo>
                  <a:pt x="1840" y="5462"/>
                  <a:pt x="1893" y="5514"/>
                  <a:pt x="1960" y="5514"/>
                </a:cubicBezTo>
                <a:cubicBezTo>
                  <a:pt x="2027" y="5513"/>
                  <a:pt x="2079" y="5458"/>
                  <a:pt x="2078" y="5391"/>
                </a:cubicBezTo>
                <a:cubicBezTo>
                  <a:pt x="2069" y="4988"/>
                  <a:pt x="1969" y="4709"/>
                  <a:pt x="1780" y="4561"/>
                </a:cubicBezTo>
                <a:close/>
                <a:moveTo>
                  <a:pt x="2002" y="6751"/>
                </a:moveTo>
                <a:cubicBezTo>
                  <a:pt x="2124" y="6801"/>
                  <a:pt x="2200" y="6867"/>
                  <a:pt x="2200" y="6939"/>
                </a:cubicBezTo>
                <a:cubicBezTo>
                  <a:pt x="2200" y="7043"/>
                  <a:pt x="2044" y="7134"/>
                  <a:pt x="1813" y="7185"/>
                </a:cubicBezTo>
                <a:cubicBezTo>
                  <a:pt x="1795" y="7190"/>
                  <a:pt x="1777" y="7195"/>
                  <a:pt x="1758" y="7197"/>
                </a:cubicBezTo>
                <a:cubicBezTo>
                  <a:pt x="1753" y="7198"/>
                  <a:pt x="1748" y="7198"/>
                  <a:pt x="1743" y="7198"/>
                </a:cubicBezTo>
                <a:cubicBezTo>
                  <a:pt x="1637" y="7217"/>
                  <a:pt x="1520" y="7228"/>
                  <a:pt x="1394" y="7228"/>
                </a:cubicBezTo>
                <a:cubicBezTo>
                  <a:pt x="950" y="7228"/>
                  <a:pt x="589" y="7098"/>
                  <a:pt x="589" y="6939"/>
                </a:cubicBezTo>
                <a:cubicBezTo>
                  <a:pt x="589" y="6861"/>
                  <a:pt x="678" y="6790"/>
                  <a:pt x="820" y="6739"/>
                </a:cubicBezTo>
                <a:lnTo>
                  <a:pt x="830" y="6602"/>
                </a:lnTo>
                <a:cubicBezTo>
                  <a:pt x="342" y="6681"/>
                  <a:pt x="0" y="6854"/>
                  <a:pt x="0" y="7058"/>
                </a:cubicBezTo>
                <a:cubicBezTo>
                  <a:pt x="0" y="7335"/>
                  <a:pt x="628" y="7560"/>
                  <a:pt x="1403" y="7560"/>
                </a:cubicBezTo>
                <a:cubicBezTo>
                  <a:pt x="2177" y="7560"/>
                  <a:pt x="2805" y="7335"/>
                  <a:pt x="2805" y="7058"/>
                </a:cubicBezTo>
                <a:cubicBezTo>
                  <a:pt x="2805" y="6855"/>
                  <a:pt x="2467" y="6682"/>
                  <a:pt x="1984" y="6603"/>
                </a:cubicBezTo>
                <a:lnTo>
                  <a:pt x="2002" y="6751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iṣľïḓê">
            <a:extLst>
              <a:ext uri="{FF2B5EF4-FFF2-40B4-BE49-F238E27FC236}">
                <a16:creationId xmlns="" xmlns:a16="http://schemas.microsoft.com/office/drawing/2014/main" id="{56CBCF16-D8F6-4D29-961B-8D5B33AF64B9}"/>
              </a:ext>
            </a:extLst>
          </p:cNvPr>
          <p:cNvSpPr/>
          <p:nvPr/>
        </p:nvSpPr>
        <p:spPr bwMode="auto">
          <a:xfrm>
            <a:off x="5718028" y="2903215"/>
            <a:ext cx="726598" cy="662183"/>
          </a:xfrm>
          <a:custGeom>
            <a:avLst/>
            <a:gdLst>
              <a:gd name="connsiteX0" fmla="*/ 44661 w 726598"/>
              <a:gd name="connsiteY0" fmla="*/ 525624 h 662183"/>
              <a:gd name="connsiteX1" fmla="*/ 181220 w 726598"/>
              <a:gd name="connsiteY1" fmla="*/ 525624 h 662183"/>
              <a:gd name="connsiteX2" fmla="*/ 181220 w 726598"/>
              <a:gd name="connsiteY2" fmla="*/ 662183 h 662183"/>
              <a:gd name="connsiteX3" fmla="*/ 44661 w 726598"/>
              <a:gd name="connsiteY3" fmla="*/ 662183 h 662183"/>
              <a:gd name="connsiteX4" fmla="*/ 226740 w 726598"/>
              <a:gd name="connsiteY4" fmla="*/ 433725 h 662183"/>
              <a:gd name="connsiteX5" fmla="*/ 363299 w 726598"/>
              <a:gd name="connsiteY5" fmla="*/ 433725 h 662183"/>
              <a:gd name="connsiteX6" fmla="*/ 363299 w 726598"/>
              <a:gd name="connsiteY6" fmla="*/ 662182 h 662183"/>
              <a:gd name="connsiteX7" fmla="*/ 226740 w 726598"/>
              <a:gd name="connsiteY7" fmla="*/ 662182 h 662183"/>
              <a:gd name="connsiteX8" fmla="*/ 408819 w 726598"/>
              <a:gd name="connsiteY8" fmla="*/ 342686 h 662183"/>
              <a:gd name="connsiteX9" fmla="*/ 545378 w 726598"/>
              <a:gd name="connsiteY9" fmla="*/ 342686 h 662183"/>
              <a:gd name="connsiteX10" fmla="*/ 545378 w 726598"/>
              <a:gd name="connsiteY10" fmla="*/ 662182 h 662183"/>
              <a:gd name="connsiteX11" fmla="*/ 408819 w 726598"/>
              <a:gd name="connsiteY11" fmla="*/ 662182 h 662183"/>
              <a:gd name="connsiteX12" fmla="*/ 590898 w 726598"/>
              <a:gd name="connsiteY12" fmla="*/ 251646 h 662183"/>
              <a:gd name="connsiteX13" fmla="*/ 726598 w 726598"/>
              <a:gd name="connsiteY13" fmla="*/ 251646 h 662183"/>
              <a:gd name="connsiteX14" fmla="*/ 726598 w 726598"/>
              <a:gd name="connsiteY14" fmla="*/ 662182 h 662183"/>
              <a:gd name="connsiteX15" fmla="*/ 590898 w 726598"/>
              <a:gd name="connsiteY15" fmla="*/ 662182 h 662183"/>
              <a:gd name="connsiteX16" fmla="*/ 726598 w 726598"/>
              <a:gd name="connsiteY16" fmla="*/ 0 h 662183"/>
              <a:gd name="connsiteX17" fmla="*/ 726598 w 726598"/>
              <a:gd name="connsiteY17" fmla="*/ 68709 h 662183"/>
              <a:gd name="connsiteX18" fmla="*/ 647583 w 726598"/>
              <a:gd name="connsiteY18" fmla="*/ 148583 h 662183"/>
              <a:gd name="connsiteX19" fmla="*/ 511024 w 726598"/>
              <a:gd name="connsiteY19" fmla="*/ 148583 h 662183"/>
              <a:gd name="connsiteX20" fmla="*/ 317780 w 726598"/>
              <a:gd name="connsiteY20" fmla="*/ 286001 h 662183"/>
              <a:gd name="connsiteX21" fmla="*/ 226740 w 726598"/>
              <a:gd name="connsiteY21" fmla="*/ 239622 h 662183"/>
              <a:gd name="connsiteX22" fmla="*/ 0 w 726598"/>
              <a:gd name="connsiteY22" fmla="*/ 433725 h 662183"/>
              <a:gd name="connsiteX23" fmla="*/ 0 w 726598"/>
              <a:gd name="connsiteY23" fmla="*/ 377040 h 662183"/>
              <a:gd name="connsiteX24" fmla="*/ 226740 w 726598"/>
              <a:gd name="connsiteY24" fmla="*/ 182937 h 662183"/>
              <a:gd name="connsiteX25" fmla="*/ 317780 w 726598"/>
              <a:gd name="connsiteY25" fmla="*/ 228457 h 662183"/>
              <a:gd name="connsiteX26" fmla="*/ 488693 w 726598"/>
              <a:gd name="connsiteY26" fmla="*/ 103063 h 662183"/>
              <a:gd name="connsiteX27" fmla="*/ 624394 w 726598"/>
              <a:gd name="connsiteY27" fmla="*/ 103063 h 66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26598" h="662183">
                <a:moveTo>
                  <a:pt x="44661" y="525624"/>
                </a:moveTo>
                <a:lnTo>
                  <a:pt x="181220" y="525624"/>
                </a:lnTo>
                <a:lnTo>
                  <a:pt x="181220" y="662183"/>
                </a:lnTo>
                <a:lnTo>
                  <a:pt x="44661" y="662183"/>
                </a:lnTo>
                <a:close/>
                <a:moveTo>
                  <a:pt x="226740" y="433725"/>
                </a:moveTo>
                <a:lnTo>
                  <a:pt x="363299" y="433725"/>
                </a:lnTo>
                <a:lnTo>
                  <a:pt x="363299" y="662182"/>
                </a:lnTo>
                <a:lnTo>
                  <a:pt x="226740" y="662182"/>
                </a:lnTo>
                <a:close/>
                <a:moveTo>
                  <a:pt x="408819" y="342686"/>
                </a:moveTo>
                <a:lnTo>
                  <a:pt x="545378" y="342686"/>
                </a:lnTo>
                <a:lnTo>
                  <a:pt x="545378" y="662182"/>
                </a:lnTo>
                <a:lnTo>
                  <a:pt x="408819" y="662182"/>
                </a:lnTo>
                <a:close/>
                <a:moveTo>
                  <a:pt x="590898" y="251646"/>
                </a:moveTo>
                <a:lnTo>
                  <a:pt x="726598" y="251646"/>
                </a:lnTo>
                <a:lnTo>
                  <a:pt x="726598" y="662182"/>
                </a:lnTo>
                <a:lnTo>
                  <a:pt x="590898" y="662182"/>
                </a:lnTo>
                <a:close/>
                <a:moveTo>
                  <a:pt x="726598" y="0"/>
                </a:moveTo>
                <a:lnTo>
                  <a:pt x="726598" y="68709"/>
                </a:lnTo>
                <a:lnTo>
                  <a:pt x="647583" y="148583"/>
                </a:lnTo>
                <a:lnTo>
                  <a:pt x="511024" y="148583"/>
                </a:lnTo>
                <a:lnTo>
                  <a:pt x="317780" y="286001"/>
                </a:lnTo>
                <a:lnTo>
                  <a:pt x="226740" y="239622"/>
                </a:lnTo>
                <a:lnTo>
                  <a:pt x="0" y="433725"/>
                </a:lnTo>
                <a:lnTo>
                  <a:pt x="0" y="377040"/>
                </a:lnTo>
                <a:lnTo>
                  <a:pt x="226740" y="182937"/>
                </a:lnTo>
                <a:lnTo>
                  <a:pt x="317780" y="228457"/>
                </a:lnTo>
                <a:lnTo>
                  <a:pt x="488693" y="103063"/>
                </a:lnTo>
                <a:lnTo>
                  <a:pt x="624394" y="103063"/>
                </a:lnTo>
                <a:close/>
              </a:path>
            </a:pathLst>
          </a:custGeom>
          <a:solidFill>
            <a:srgbClr val="FFFFFF">
              <a:lumMod val="5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6" name="íṡļîdê">
            <a:extLst>
              <a:ext uri="{FF2B5EF4-FFF2-40B4-BE49-F238E27FC236}">
                <a16:creationId xmlns="" xmlns:a16="http://schemas.microsoft.com/office/drawing/2014/main" id="{54360B74-9BA5-4206-8E10-24EF77A61753}"/>
              </a:ext>
            </a:extLst>
          </p:cNvPr>
          <p:cNvSpPr txBox="1"/>
          <p:nvPr/>
        </p:nvSpPr>
        <p:spPr>
          <a:xfrm>
            <a:off x="8453813" y="1722361"/>
            <a:ext cx="2200516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2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7" name="íṣľïdè">
            <a:extLst>
              <a:ext uri="{FF2B5EF4-FFF2-40B4-BE49-F238E27FC236}">
                <a16:creationId xmlns="" xmlns:a16="http://schemas.microsoft.com/office/drawing/2014/main" id="{0FD8DF01-9A56-46B6-97BC-9C4233E3D6C8}"/>
              </a:ext>
            </a:extLst>
          </p:cNvPr>
          <p:cNvSpPr/>
          <p:nvPr/>
        </p:nvSpPr>
        <p:spPr>
          <a:xfrm>
            <a:off x="8453814" y="2122471"/>
            <a:ext cx="2200516" cy="568810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8" name="íṥlïdé">
            <a:extLst>
              <a:ext uri="{FF2B5EF4-FFF2-40B4-BE49-F238E27FC236}">
                <a16:creationId xmlns="" xmlns:a16="http://schemas.microsoft.com/office/drawing/2014/main" id="{7C3B4997-4B54-406D-903A-35272EA451F1}"/>
              </a:ext>
            </a:extLst>
          </p:cNvPr>
          <p:cNvSpPr txBox="1"/>
          <p:nvPr/>
        </p:nvSpPr>
        <p:spPr>
          <a:xfrm>
            <a:off x="8443750" y="3969094"/>
            <a:ext cx="2200516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9" name="ïṥľïḑe">
            <a:extLst>
              <a:ext uri="{FF2B5EF4-FFF2-40B4-BE49-F238E27FC236}">
                <a16:creationId xmlns="" xmlns:a16="http://schemas.microsoft.com/office/drawing/2014/main" id="{CAB9AECE-2B18-430A-80E6-1715A7C483F1}"/>
              </a:ext>
            </a:extLst>
          </p:cNvPr>
          <p:cNvSpPr/>
          <p:nvPr/>
        </p:nvSpPr>
        <p:spPr>
          <a:xfrm>
            <a:off x="8443750" y="4369204"/>
            <a:ext cx="2200516" cy="568810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0" name="iš1ïḍê">
            <a:extLst>
              <a:ext uri="{FF2B5EF4-FFF2-40B4-BE49-F238E27FC236}">
                <a16:creationId xmlns="" xmlns:a16="http://schemas.microsoft.com/office/drawing/2014/main" id="{5FDEA9B0-8CCD-4F49-B3C4-073AA16F2A30}"/>
              </a:ext>
            </a:extLst>
          </p:cNvPr>
          <p:cNvSpPr txBox="1"/>
          <p:nvPr/>
        </p:nvSpPr>
        <p:spPr>
          <a:xfrm>
            <a:off x="1621493" y="1722361"/>
            <a:ext cx="2200516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2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1" name="íṡ1iḋé">
            <a:extLst>
              <a:ext uri="{FF2B5EF4-FFF2-40B4-BE49-F238E27FC236}">
                <a16:creationId xmlns="" xmlns:a16="http://schemas.microsoft.com/office/drawing/2014/main" id="{EEA29D2E-094D-4720-920F-37A619C1629C}"/>
              </a:ext>
            </a:extLst>
          </p:cNvPr>
          <p:cNvSpPr/>
          <p:nvPr/>
        </p:nvSpPr>
        <p:spPr>
          <a:xfrm>
            <a:off x="1621494" y="2122471"/>
            <a:ext cx="2200516" cy="569964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2" name="íṩḷîḓe">
            <a:extLst>
              <a:ext uri="{FF2B5EF4-FFF2-40B4-BE49-F238E27FC236}">
                <a16:creationId xmlns="" xmlns:a16="http://schemas.microsoft.com/office/drawing/2014/main" id="{F7820664-1949-43BC-99E2-B6E86341EBE6}"/>
              </a:ext>
            </a:extLst>
          </p:cNvPr>
          <p:cNvSpPr txBox="1"/>
          <p:nvPr/>
        </p:nvSpPr>
        <p:spPr>
          <a:xfrm>
            <a:off x="1611430" y="3969094"/>
            <a:ext cx="2200516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2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3" name="îṣľíďe">
            <a:extLst>
              <a:ext uri="{FF2B5EF4-FFF2-40B4-BE49-F238E27FC236}">
                <a16:creationId xmlns="" xmlns:a16="http://schemas.microsoft.com/office/drawing/2014/main" id="{F938CD08-21FD-40BF-83E0-5AE743CA94F2}"/>
              </a:ext>
            </a:extLst>
          </p:cNvPr>
          <p:cNvSpPr/>
          <p:nvPr/>
        </p:nvSpPr>
        <p:spPr>
          <a:xfrm>
            <a:off x="1611430" y="4369204"/>
            <a:ext cx="2200516" cy="569964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99150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ś1iḍé">
            <a:extLst>
              <a:ext uri="{FF2B5EF4-FFF2-40B4-BE49-F238E27FC236}">
                <a16:creationId xmlns="" xmlns:a16="http://schemas.microsoft.com/office/drawing/2014/main" id="{8C275A0F-CFF8-4BCB-81A0-6F0FC5322F11}"/>
              </a:ext>
            </a:extLst>
          </p:cNvPr>
          <p:cNvSpPr/>
          <p:nvPr/>
        </p:nvSpPr>
        <p:spPr>
          <a:xfrm>
            <a:off x="1736361" y="273560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2B73AF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iṩľíḑé">
            <a:extLst>
              <a:ext uri="{FF2B5EF4-FFF2-40B4-BE49-F238E27FC236}">
                <a16:creationId xmlns="" xmlns:a16="http://schemas.microsoft.com/office/drawing/2014/main" id="{236CBC81-3BBA-4CA6-9C9B-11D45F7AA8C5}"/>
              </a:ext>
            </a:extLst>
          </p:cNvPr>
          <p:cNvSpPr/>
          <p:nvPr/>
        </p:nvSpPr>
        <p:spPr>
          <a:xfrm>
            <a:off x="4308144" y="273560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2B73AF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î$lîdê">
            <a:extLst>
              <a:ext uri="{FF2B5EF4-FFF2-40B4-BE49-F238E27FC236}">
                <a16:creationId xmlns="" xmlns:a16="http://schemas.microsoft.com/office/drawing/2014/main" id="{E932BE2C-8664-4A4B-BD63-9C7AB1B78E8F}"/>
              </a:ext>
            </a:extLst>
          </p:cNvPr>
          <p:cNvSpPr/>
          <p:nvPr/>
        </p:nvSpPr>
        <p:spPr>
          <a:xfrm>
            <a:off x="6879927" y="273560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2B73AF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íśľiḋé">
            <a:extLst>
              <a:ext uri="{FF2B5EF4-FFF2-40B4-BE49-F238E27FC236}">
                <a16:creationId xmlns="" xmlns:a16="http://schemas.microsoft.com/office/drawing/2014/main" id="{47FE4349-30E8-46EF-9BA8-05C92DE8281D}"/>
              </a:ext>
            </a:extLst>
          </p:cNvPr>
          <p:cNvSpPr/>
          <p:nvPr/>
        </p:nvSpPr>
        <p:spPr>
          <a:xfrm>
            <a:off x="9451709" y="273560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2B73AF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îṥļïḍê">
            <a:extLst>
              <a:ext uri="{FF2B5EF4-FFF2-40B4-BE49-F238E27FC236}">
                <a16:creationId xmlns="" xmlns:a16="http://schemas.microsoft.com/office/drawing/2014/main" id="{B828A2F2-CE77-4FA5-B762-161ED5BB758E}"/>
              </a:ext>
            </a:extLst>
          </p:cNvPr>
          <p:cNvSpPr/>
          <p:nvPr/>
        </p:nvSpPr>
        <p:spPr>
          <a:xfrm rot="16200000">
            <a:off x="5768821" y="-1396547"/>
            <a:ext cx="603786" cy="7702876"/>
          </a:xfrm>
          <a:prstGeom prst="rightBracket">
            <a:avLst>
              <a:gd name="adj" fmla="val 125234"/>
            </a:avLst>
          </a:prstGeom>
          <a:noFill/>
          <a:ln w="190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íṥliḋè">
            <a:extLst>
              <a:ext uri="{FF2B5EF4-FFF2-40B4-BE49-F238E27FC236}">
                <a16:creationId xmlns="" xmlns:a16="http://schemas.microsoft.com/office/drawing/2014/main" id="{922935E4-120C-44FA-AFF9-195B07A3B3FE}"/>
              </a:ext>
            </a:extLst>
          </p:cNvPr>
          <p:cNvSpPr/>
          <p:nvPr/>
        </p:nvSpPr>
        <p:spPr>
          <a:xfrm rot="16200000">
            <a:off x="5775622" y="1167964"/>
            <a:ext cx="603786" cy="2573854"/>
          </a:xfrm>
          <a:prstGeom prst="rightBracket">
            <a:avLst>
              <a:gd name="adj" fmla="val 125234"/>
            </a:avLst>
          </a:prstGeom>
          <a:noFill/>
          <a:ln w="190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iṡḻîḍé">
            <a:extLst>
              <a:ext uri="{FF2B5EF4-FFF2-40B4-BE49-F238E27FC236}">
                <a16:creationId xmlns="" xmlns:a16="http://schemas.microsoft.com/office/drawing/2014/main" id="{E2CC4530-4D79-4D6F-85BF-659E36994CE4}"/>
              </a:ext>
            </a:extLst>
          </p:cNvPr>
          <p:cNvSpPr/>
          <p:nvPr/>
        </p:nvSpPr>
        <p:spPr bwMode="auto">
          <a:xfrm>
            <a:off x="1950703" y="2991556"/>
            <a:ext cx="537145" cy="45392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" name="íṣ1îdê">
            <a:extLst>
              <a:ext uri="{FF2B5EF4-FFF2-40B4-BE49-F238E27FC236}">
                <a16:creationId xmlns="" xmlns:a16="http://schemas.microsoft.com/office/drawing/2014/main" id="{BD738EA2-A0F6-4495-9139-48BD744B184F}"/>
              </a:ext>
            </a:extLst>
          </p:cNvPr>
          <p:cNvSpPr/>
          <p:nvPr/>
        </p:nvSpPr>
        <p:spPr bwMode="auto">
          <a:xfrm>
            <a:off x="9648298" y="2976552"/>
            <a:ext cx="572652" cy="48393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" name="îṧļíďè">
            <a:extLst>
              <a:ext uri="{FF2B5EF4-FFF2-40B4-BE49-F238E27FC236}">
                <a16:creationId xmlns="" xmlns:a16="http://schemas.microsoft.com/office/drawing/2014/main" id="{26BE9371-C4D4-49B2-9ACF-BDD8A57F6CAE}"/>
              </a:ext>
            </a:extLst>
          </p:cNvPr>
          <p:cNvSpPr/>
          <p:nvPr/>
        </p:nvSpPr>
        <p:spPr bwMode="auto">
          <a:xfrm>
            <a:off x="4509658" y="2991704"/>
            <a:ext cx="561860" cy="47481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2" name="îş1íḑê">
            <a:extLst>
              <a:ext uri="{FF2B5EF4-FFF2-40B4-BE49-F238E27FC236}">
                <a16:creationId xmlns="" xmlns:a16="http://schemas.microsoft.com/office/drawing/2014/main" id="{A1234242-F4A4-4496-BCDF-5656873B63FF}"/>
              </a:ext>
            </a:extLst>
          </p:cNvPr>
          <p:cNvSpPr/>
          <p:nvPr/>
        </p:nvSpPr>
        <p:spPr bwMode="auto">
          <a:xfrm>
            <a:off x="7129291" y="3014405"/>
            <a:ext cx="483069" cy="40822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3" name="iś1îḋê">
            <a:extLst>
              <a:ext uri="{FF2B5EF4-FFF2-40B4-BE49-F238E27FC236}">
                <a16:creationId xmlns="" xmlns:a16="http://schemas.microsoft.com/office/drawing/2014/main" id="{599701F3-7C21-4EBF-93C2-62DEF5B94ACE}"/>
              </a:ext>
            </a:extLst>
          </p:cNvPr>
          <p:cNvSpPr txBox="1"/>
          <p:nvPr/>
        </p:nvSpPr>
        <p:spPr>
          <a:xfrm>
            <a:off x="1085850" y="4237002"/>
            <a:ext cx="2266851" cy="671258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4" name="íṡḻîḍé">
            <a:extLst>
              <a:ext uri="{FF2B5EF4-FFF2-40B4-BE49-F238E27FC236}">
                <a16:creationId xmlns="" xmlns:a16="http://schemas.microsoft.com/office/drawing/2014/main" id="{EED9B4A3-6339-49EB-ADB2-B83CE0252FD2}"/>
              </a:ext>
            </a:extLst>
          </p:cNvPr>
          <p:cNvSpPr/>
          <p:nvPr/>
        </p:nvSpPr>
        <p:spPr>
          <a:xfrm>
            <a:off x="1085849" y="3841750"/>
            <a:ext cx="2266852" cy="41733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5" name="ïṧḻïḓé">
            <a:extLst>
              <a:ext uri="{FF2B5EF4-FFF2-40B4-BE49-F238E27FC236}">
                <a16:creationId xmlns="" xmlns:a16="http://schemas.microsoft.com/office/drawing/2014/main" id="{27429508-D06F-4252-BF4F-C757A9502611}"/>
              </a:ext>
            </a:extLst>
          </p:cNvPr>
          <p:cNvSpPr txBox="1"/>
          <p:nvPr/>
        </p:nvSpPr>
        <p:spPr>
          <a:xfrm>
            <a:off x="3657164" y="4237002"/>
            <a:ext cx="2266851" cy="671258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6" name="îšļîḍé">
            <a:extLst>
              <a:ext uri="{FF2B5EF4-FFF2-40B4-BE49-F238E27FC236}">
                <a16:creationId xmlns="" xmlns:a16="http://schemas.microsoft.com/office/drawing/2014/main" id="{5E8F7A39-D812-4157-B330-B5C954745CD1}"/>
              </a:ext>
            </a:extLst>
          </p:cNvPr>
          <p:cNvSpPr/>
          <p:nvPr/>
        </p:nvSpPr>
        <p:spPr>
          <a:xfrm>
            <a:off x="3657163" y="3841750"/>
            <a:ext cx="2266852" cy="41733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7" name="íšļïḑè">
            <a:extLst>
              <a:ext uri="{FF2B5EF4-FFF2-40B4-BE49-F238E27FC236}">
                <a16:creationId xmlns="" xmlns:a16="http://schemas.microsoft.com/office/drawing/2014/main" id="{B52E1EB8-ED47-452E-AE05-EFB0204D33E8}"/>
              </a:ext>
            </a:extLst>
          </p:cNvPr>
          <p:cNvSpPr txBox="1"/>
          <p:nvPr/>
        </p:nvSpPr>
        <p:spPr>
          <a:xfrm>
            <a:off x="6237401" y="4237002"/>
            <a:ext cx="2266851" cy="671258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8" name="íŝḷiḑe">
            <a:extLst>
              <a:ext uri="{FF2B5EF4-FFF2-40B4-BE49-F238E27FC236}">
                <a16:creationId xmlns="" xmlns:a16="http://schemas.microsoft.com/office/drawing/2014/main" id="{71595F20-5653-42D0-882E-1B3214FD2EDC}"/>
              </a:ext>
            </a:extLst>
          </p:cNvPr>
          <p:cNvSpPr/>
          <p:nvPr/>
        </p:nvSpPr>
        <p:spPr>
          <a:xfrm>
            <a:off x="6237400" y="3841750"/>
            <a:ext cx="2266852" cy="41733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9" name="íşľiḍé">
            <a:extLst>
              <a:ext uri="{FF2B5EF4-FFF2-40B4-BE49-F238E27FC236}">
                <a16:creationId xmlns="" xmlns:a16="http://schemas.microsoft.com/office/drawing/2014/main" id="{4C7C3FBA-1E4C-4685-B91D-825F14D57946}"/>
              </a:ext>
            </a:extLst>
          </p:cNvPr>
          <p:cNvSpPr txBox="1"/>
          <p:nvPr/>
        </p:nvSpPr>
        <p:spPr>
          <a:xfrm>
            <a:off x="8801200" y="4237002"/>
            <a:ext cx="2266851" cy="671258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20" name="ïšľïḑe">
            <a:extLst>
              <a:ext uri="{FF2B5EF4-FFF2-40B4-BE49-F238E27FC236}">
                <a16:creationId xmlns="" xmlns:a16="http://schemas.microsoft.com/office/drawing/2014/main" id="{0D5D82E5-491C-492C-AF6D-3F1D9A434435}"/>
              </a:ext>
            </a:extLst>
          </p:cNvPr>
          <p:cNvSpPr/>
          <p:nvPr/>
        </p:nvSpPr>
        <p:spPr>
          <a:xfrm>
            <a:off x="8801199" y="3841750"/>
            <a:ext cx="2266852" cy="41733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1" name="íṣlíḓé">
            <a:extLst>
              <a:ext uri="{FF2B5EF4-FFF2-40B4-BE49-F238E27FC236}">
                <a16:creationId xmlns="" xmlns:a16="http://schemas.microsoft.com/office/drawing/2014/main" id="{52F7D6EA-A4C1-49A6-B3B1-1B157F2F0E18}"/>
              </a:ext>
            </a:extLst>
          </p:cNvPr>
          <p:cNvSpPr/>
          <p:nvPr/>
        </p:nvSpPr>
        <p:spPr>
          <a:xfrm>
            <a:off x="4801650" y="1612680"/>
            <a:ext cx="2555309" cy="779443"/>
          </a:xfrm>
          <a:prstGeom prst="roundRect">
            <a:avLst>
              <a:gd name="adj" fmla="val 24861"/>
            </a:avLst>
          </a:prstGeom>
          <a:solidFill>
            <a:srgbClr val="2B73AF"/>
          </a:solidFill>
          <a:ln w="762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1778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0" y="1122652"/>
            <a:ext cx="12207058" cy="4433544"/>
          </a:xfrm>
          <a:custGeom>
            <a:avLst/>
            <a:gdLst>
              <a:gd name="connsiteX0" fmla="*/ 11121434 w 12207058"/>
              <a:gd name="connsiteY0" fmla="*/ 92 h 4433544"/>
              <a:gd name="connsiteX1" fmla="*/ 11842564 w 12207058"/>
              <a:gd name="connsiteY1" fmla="*/ 13630 h 4433544"/>
              <a:gd name="connsiteX2" fmla="*/ 12207058 w 12207058"/>
              <a:gd name="connsiteY2" fmla="*/ 33644 h 4433544"/>
              <a:gd name="connsiteX3" fmla="*/ 12207058 w 12207058"/>
              <a:gd name="connsiteY3" fmla="*/ 2704809 h 4433544"/>
              <a:gd name="connsiteX4" fmla="*/ 11544635 w 12207058"/>
              <a:gd name="connsiteY4" fmla="*/ 2914912 h 4433544"/>
              <a:gd name="connsiteX5" fmla="*/ 6365256 w 12207058"/>
              <a:gd name="connsiteY5" fmla="*/ 4019432 h 4433544"/>
              <a:gd name="connsiteX6" fmla="*/ 364492 w 12207058"/>
              <a:gd name="connsiteY6" fmla="*/ 4419915 h 4433544"/>
              <a:gd name="connsiteX7" fmla="*/ 0 w 12207058"/>
              <a:gd name="connsiteY7" fmla="*/ 4399901 h 4433544"/>
              <a:gd name="connsiteX8" fmla="*/ 0 w 12207058"/>
              <a:gd name="connsiteY8" fmla="*/ 1728735 h 4433544"/>
              <a:gd name="connsiteX9" fmla="*/ 662421 w 12207058"/>
              <a:gd name="connsiteY9" fmla="*/ 1518633 h 4433544"/>
              <a:gd name="connsiteX10" fmla="*/ 5841801 w 12207058"/>
              <a:gd name="connsiteY10" fmla="*/ 414112 h 4433544"/>
              <a:gd name="connsiteX11" fmla="*/ 11121434 w 12207058"/>
              <a:gd name="connsiteY11" fmla="*/ 92 h 443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7058" h="4433544">
                <a:moveTo>
                  <a:pt x="11121434" y="92"/>
                </a:moveTo>
                <a:cubicBezTo>
                  <a:pt x="11371211" y="778"/>
                  <a:pt x="11611894" y="5307"/>
                  <a:pt x="11842564" y="13630"/>
                </a:cubicBezTo>
                <a:lnTo>
                  <a:pt x="12207058" y="33644"/>
                </a:lnTo>
                <a:lnTo>
                  <a:pt x="12207058" y="2704809"/>
                </a:lnTo>
                <a:lnTo>
                  <a:pt x="11544635" y="2914912"/>
                </a:lnTo>
                <a:cubicBezTo>
                  <a:pt x="10109021" y="3345050"/>
                  <a:pt x="8320180" y="3735597"/>
                  <a:pt x="6365256" y="4019432"/>
                </a:cubicBezTo>
                <a:cubicBezTo>
                  <a:pt x="4084511" y="4350573"/>
                  <a:pt x="1979183" y="4478176"/>
                  <a:pt x="364492" y="4419915"/>
                </a:cubicBezTo>
                <a:lnTo>
                  <a:pt x="0" y="4399901"/>
                </a:lnTo>
                <a:lnTo>
                  <a:pt x="0" y="1728735"/>
                </a:lnTo>
                <a:lnTo>
                  <a:pt x="662421" y="1518633"/>
                </a:lnTo>
                <a:cubicBezTo>
                  <a:pt x="2098035" y="1088495"/>
                  <a:pt x="3886877" y="697947"/>
                  <a:pt x="5841801" y="414112"/>
                </a:cubicBezTo>
                <a:cubicBezTo>
                  <a:pt x="7796724" y="130277"/>
                  <a:pt x="9622771" y="-4019"/>
                  <a:pt x="11121434" y="92"/>
                </a:cubicBezTo>
                <a:close/>
              </a:path>
            </a:pathLst>
          </a:custGeom>
          <a:solidFill>
            <a:srgbClr val="22A2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15058" y="1574824"/>
            <a:ext cx="12207058" cy="3340812"/>
          </a:xfrm>
          <a:custGeom>
            <a:avLst/>
            <a:gdLst>
              <a:gd name="connsiteX0" fmla="*/ 6103528 w 12207058"/>
              <a:gd name="connsiteY0" fmla="*/ 0 h 3340812"/>
              <a:gd name="connsiteX1" fmla="*/ 12197136 w 12207058"/>
              <a:gd name="connsiteY1" fmla="*/ 547263 h 3340812"/>
              <a:gd name="connsiteX2" fmla="*/ 12207058 w 12207058"/>
              <a:gd name="connsiteY2" fmla="*/ 549587 h 3340812"/>
              <a:gd name="connsiteX3" fmla="*/ 12207058 w 12207058"/>
              <a:gd name="connsiteY3" fmla="*/ 2791225 h 3340812"/>
              <a:gd name="connsiteX4" fmla="*/ 12197136 w 12207058"/>
              <a:gd name="connsiteY4" fmla="*/ 2793549 h 3340812"/>
              <a:gd name="connsiteX5" fmla="*/ 6103528 w 12207058"/>
              <a:gd name="connsiteY5" fmla="*/ 3340812 h 3340812"/>
              <a:gd name="connsiteX6" fmla="*/ 9920 w 12207058"/>
              <a:gd name="connsiteY6" fmla="*/ 2793549 h 3340812"/>
              <a:gd name="connsiteX7" fmla="*/ 0 w 12207058"/>
              <a:gd name="connsiteY7" fmla="*/ 2791225 h 3340812"/>
              <a:gd name="connsiteX8" fmla="*/ 0 w 12207058"/>
              <a:gd name="connsiteY8" fmla="*/ 549587 h 3340812"/>
              <a:gd name="connsiteX9" fmla="*/ 9920 w 12207058"/>
              <a:gd name="connsiteY9" fmla="*/ 547263 h 3340812"/>
              <a:gd name="connsiteX10" fmla="*/ 6103528 w 12207058"/>
              <a:gd name="connsiteY10" fmla="*/ 0 h 334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7058" h="3340812">
                <a:moveTo>
                  <a:pt x="6103528" y="0"/>
                </a:moveTo>
                <a:cubicBezTo>
                  <a:pt x="8518860" y="0"/>
                  <a:pt x="10691241" y="211068"/>
                  <a:pt x="12197136" y="547263"/>
                </a:cubicBezTo>
                <a:lnTo>
                  <a:pt x="12207058" y="549587"/>
                </a:lnTo>
                <a:lnTo>
                  <a:pt x="12207058" y="2791225"/>
                </a:lnTo>
                <a:lnTo>
                  <a:pt x="12197136" y="2793549"/>
                </a:lnTo>
                <a:cubicBezTo>
                  <a:pt x="10691241" y="3129745"/>
                  <a:pt x="8518860" y="3340812"/>
                  <a:pt x="6103528" y="3340812"/>
                </a:cubicBezTo>
                <a:cubicBezTo>
                  <a:pt x="3688196" y="3340812"/>
                  <a:pt x="1515815" y="3129745"/>
                  <a:pt x="9920" y="2793549"/>
                </a:cubicBezTo>
                <a:lnTo>
                  <a:pt x="0" y="2791225"/>
                </a:lnTo>
                <a:lnTo>
                  <a:pt x="0" y="549587"/>
                </a:lnTo>
                <a:lnTo>
                  <a:pt x="9920" y="547263"/>
                </a:lnTo>
                <a:cubicBezTo>
                  <a:pt x="1515815" y="211068"/>
                  <a:pt x="3688196" y="0"/>
                  <a:pt x="6103528" y="0"/>
                </a:cubicBezTo>
                <a:close/>
              </a:path>
            </a:pathLst>
          </a:custGeom>
          <a:solidFill>
            <a:srgbClr val="2B7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6953" y="2460741"/>
            <a:ext cx="1005315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200" spc="600" dirty="0" smtClean="0">
                <a:solidFill>
                  <a:schemeClr val="bg1"/>
                </a:solidFill>
                <a:latin typeface="微软雅黑" pitchFamily="34" charset="-122"/>
              </a:rPr>
              <a:t>谢谢收看  </a:t>
            </a:r>
            <a:r>
              <a:rPr lang="en-US" altLang="zh-CN" sz="6000" b="1" kern="2200" spc="600" dirty="0" smtClean="0">
                <a:solidFill>
                  <a:schemeClr val="bg1"/>
                </a:solidFill>
                <a:latin typeface="微软雅黑" pitchFamily="34" charset="-122"/>
              </a:rPr>
              <a:t>THANKS</a:t>
            </a:r>
            <a:endParaRPr lang="zh-CN" altLang="en-US" sz="6000" b="1" kern="2200" spc="6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09763" y="456072"/>
            <a:ext cx="1725389" cy="1911976"/>
            <a:chOff x="5080360" y="0"/>
            <a:chExt cx="2016222" cy="223426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4971341" y="109019"/>
              <a:ext cx="2234260" cy="201622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B73AF"/>
            </a:solidFill>
            <a:ln w="349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304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28262" y="739491"/>
              <a:ext cx="1793033" cy="755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LOGO</a:t>
              </a:r>
              <a:endParaRPr lang="zh-CN" altLang="en-US" sz="36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845166" y="3515593"/>
            <a:ext cx="65167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03240" y="3640445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圆角矩形 2"/>
          <p:cNvSpPr/>
          <p:nvPr/>
        </p:nvSpPr>
        <p:spPr>
          <a:xfrm>
            <a:off x="4346156" y="4190316"/>
            <a:ext cx="149593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4" name="圆角矩形 2"/>
          <p:cNvSpPr/>
          <p:nvPr/>
        </p:nvSpPr>
        <p:spPr>
          <a:xfrm>
            <a:off x="3924953" y="4190316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tudent-graduation-cap-shape_52041"/>
          <p:cNvSpPr>
            <a:spLocks noChangeAspect="1"/>
          </p:cNvSpPr>
          <p:nvPr/>
        </p:nvSpPr>
        <p:spPr bwMode="auto">
          <a:xfrm>
            <a:off x="4029808" y="4276821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2"/>
          <p:cNvSpPr/>
          <p:nvPr/>
        </p:nvSpPr>
        <p:spPr>
          <a:xfrm>
            <a:off x="6072458" y="4171553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student-graduation-cap-shape_52041"/>
          <p:cNvSpPr>
            <a:spLocks noChangeAspect="1"/>
          </p:cNvSpPr>
          <p:nvPr/>
        </p:nvSpPr>
        <p:spPr bwMode="auto">
          <a:xfrm>
            <a:off x="6166066" y="4265094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圆角矩形 2"/>
          <p:cNvSpPr/>
          <p:nvPr/>
        </p:nvSpPr>
        <p:spPr>
          <a:xfrm>
            <a:off x="6498800" y="4176937"/>
            <a:ext cx="1485828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3977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09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7110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365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ṣļiḋê"/>
          <p:cNvSpPr/>
          <p:nvPr/>
        </p:nvSpPr>
        <p:spPr bwMode="auto">
          <a:xfrm>
            <a:off x="1832741" y="2549020"/>
            <a:ext cx="1446549" cy="1224076"/>
          </a:xfrm>
          <a:custGeom>
            <a:avLst/>
            <a:gdLst>
              <a:gd name="T0" fmla="*/ 106 w 484"/>
              <a:gd name="T1" fmla="*/ 172 h 410"/>
              <a:gd name="T2" fmla="*/ 106 w 484"/>
              <a:gd name="T3" fmla="*/ 238 h 410"/>
              <a:gd name="T4" fmla="*/ 86 w 484"/>
              <a:gd name="T5" fmla="*/ 258 h 410"/>
              <a:gd name="T6" fmla="*/ 20 w 484"/>
              <a:gd name="T7" fmla="*/ 258 h 410"/>
              <a:gd name="T8" fmla="*/ 0 w 484"/>
              <a:gd name="T9" fmla="*/ 238 h 410"/>
              <a:gd name="T10" fmla="*/ 0 w 484"/>
              <a:gd name="T11" fmla="*/ 172 h 410"/>
              <a:gd name="T12" fmla="*/ 20 w 484"/>
              <a:gd name="T13" fmla="*/ 152 h 410"/>
              <a:gd name="T14" fmla="*/ 86 w 484"/>
              <a:gd name="T15" fmla="*/ 152 h 410"/>
              <a:gd name="T16" fmla="*/ 106 w 484"/>
              <a:gd name="T17" fmla="*/ 172 h 410"/>
              <a:gd name="T18" fmla="*/ 464 w 484"/>
              <a:gd name="T19" fmla="*/ 152 h 410"/>
              <a:gd name="T20" fmla="*/ 177 w 484"/>
              <a:gd name="T21" fmla="*/ 152 h 410"/>
              <a:gd name="T22" fmla="*/ 167 w 484"/>
              <a:gd name="T23" fmla="*/ 152 h 410"/>
              <a:gd name="T24" fmla="*/ 147 w 484"/>
              <a:gd name="T25" fmla="*/ 172 h 410"/>
              <a:gd name="T26" fmla="*/ 147 w 484"/>
              <a:gd name="T27" fmla="*/ 238 h 410"/>
              <a:gd name="T28" fmla="*/ 167 w 484"/>
              <a:gd name="T29" fmla="*/ 258 h 410"/>
              <a:gd name="T30" fmla="*/ 177 w 484"/>
              <a:gd name="T31" fmla="*/ 258 h 410"/>
              <a:gd name="T32" fmla="*/ 464 w 484"/>
              <a:gd name="T33" fmla="*/ 258 h 410"/>
              <a:gd name="T34" fmla="*/ 484 w 484"/>
              <a:gd name="T35" fmla="*/ 238 h 410"/>
              <a:gd name="T36" fmla="*/ 484 w 484"/>
              <a:gd name="T37" fmla="*/ 172 h 410"/>
              <a:gd name="T38" fmla="*/ 464 w 484"/>
              <a:gd name="T39" fmla="*/ 152 h 410"/>
              <a:gd name="T40" fmla="*/ 86 w 484"/>
              <a:gd name="T41" fmla="*/ 0 h 410"/>
              <a:gd name="T42" fmla="*/ 20 w 484"/>
              <a:gd name="T43" fmla="*/ 0 h 410"/>
              <a:gd name="T44" fmla="*/ 0 w 484"/>
              <a:gd name="T45" fmla="*/ 20 h 410"/>
              <a:gd name="T46" fmla="*/ 0 w 484"/>
              <a:gd name="T47" fmla="*/ 87 h 410"/>
              <a:gd name="T48" fmla="*/ 20 w 484"/>
              <a:gd name="T49" fmla="*/ 107 h 410"/>
              <a:gd name="T50" fmla="*/ 86 w 484"/>
              <a:gd name="T51" fmla="*/ 107 h 410"/>
              <a:gd name="T52" fmla="*/ 106 w 484"/>
              <a:gd name="T53" fmla="*/ 87 h 410"/>
              <a:gd name="T54" fmla="*/ 106 w 484"/>
              <a:gd name="T55" fmla="*/ 20 h 410"/>
              <a:gd name="T56" fmla="*/ 86 w 484"/>
              <a:gd name="T57" fmla="*/ 0 h 410"/>
              <a:gd name="T58" fmla="*/ 464 w 484"/>
              <a:gd name="T59" fmla="*/ 0 h 410"/>
              <a:gd name="T60" fmla="*/ 177 w 484"/>
              <a:gd name="T61" fmla="*/ 0 h 410"/>
              <a:gd name="T62" fmla="*/ 167 w 484"/>
              <a:gd name="T63" fmla="*/ 0 h 410"/>
              <a:gd name="T64" fmla="*/ 147 w 484"/>
              <a:gd name="T65" fmla="*/ 20 h 410"/>
              <a:gd name="T66" fmla="*/ 147 w 484"/>
              <a:gd name="T67" fmla="*/ 87 h 410"/>
              <a:gd name="T68" fmla="*/ 167 w 484"/>
              <a:gd name="T69" fmla="*/ 107 h 410"/>
              <a:gd name="T70" fmla="*/ 177 w 484"/>
              <a:gd name="T71" fmla="*/ 107 h 410"/>
              <a:gd name="T72" fmla="*/ 464 w 484"/>
              <a:gd name="T73" fmla="*/ 107 h 410"/>
              <a:gd name="T74" fmla="*/ 484 w 484"/>
              <a:gd name="T75" fmla="*/ 87 h 410"/>
              <a:gd name="T76" fmla="*/ 484 w 484"/>
              <a:gd name="T77" fmla="*/ 20 h 410"/>
              <a:gd name="T78" fmla="*/ 464 w 484"/>
              <a:gd name="T79" fmla="*/ 0 h 410"/>
              <a:gd name="T80" fmla="*/ 86 w 484"/>
              <a:gd name="T81" fmla="*/ 303 h 410"/>
              <a:gd name="T82" fmla="*/ 20 w 484"/>
              <a:gd name="T83" fmla="*/ 303 h 410"/>
              <a:gd name="T84" fmla="*/ 0 w 484"/>
              <a:gd name="T85" fmla="*/ 323 h 410"/>
              <a:gd name="T86" fmla="*/ 0 w 484"/>
              <a:gd name="T87" fmla="*/ 390 h 410"/>
              <a:gd name="T88" fmla="*/ 20 w 484"/>
              <a:gd name="T89" fmla="*/ 410 h 410"/>
              <a:gd name="T90" fmla="*/ 86 w 484"/>
              <a:gd name="T91" fmla="*/ 410 h 410"/>
              <a:gd name="T92" fmla="*/ 106 w 484"/>
              <a:gd name="T93" fmla="*/ 390 h 410"/>
              <a:gd name="T94" fmla="*/ 106 w 484"/>
              <a:gd name="T95" fmla="*/ 323 h 410"/>
              <a:gd name="T96" fmla="*/ 86 w 484"/>
              <a:gd name="T97" fmla="*/ 303 h 410"/>
              <a:gd name="T98" fmla="*/ 464 w 484"/>
              <a:gd name="T99" fmla="*/ 303 h 410"/>
              <a:gd name="T100" fmla="*/ 177 w 484"/>
              <a:gd name="T101" fmla="*/ 303 h 410"/>
              <a:gd name="T102" fmla="*/ 167 w 484"/>
              <a:gd name="T103" fmla="*/ 303 h 410"/>
              <a:gd name="T104" fmla="*/ 147 w 484"/>
              <a:gd name="T105" fmla="*/ 323 h 410"/>
              <a:gd name="T106" fmla="*/ 147 w 484"/>
              <a:gd name="T107" fmla="*/ 390 h 410"/>
              <a:gd name="T108" fmla="*/ 167 w 484"/>
              <a:gd name="T109" fmla="*/ 410 h 410"/>
              <a:gd name="T110" fmla="*/ 177 w 484"/>
              <a:gd name="T111" fmla="*/ 410 h 410"/>
              <a:gd name="T112" fmla="*/ 464 w 484"/>
              <a:gd name="T113" fmla="*/ 410 h 410"/>
              <a:gd name="T114" fmla="*/ 484 w 484"/>
              <a:gd name="T115" fmla="*/ 390 h 410"/>
              <a:gd name="T116" fmla="*/ 484 w 484"/>
              <a:gd name="T117" fmla="*/ 323 h 410"/>
              <a:gd name="T118" fmla="*/ 464 w 484"/>
              <a:gd name="T119" fmla="*/ 303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4" h="410">
                <a:moveTo>
                  <a:pt x="106" y="172"/>
                </a:moveTo>
                <a:lnTo>
                  <a:pt x="106" y="238"/>
                </a:lnTo>
                <a:cubicBezTo>
                  <a:pt x="106" y="249"/>
                  <a:pt x="97" y="258"/>
                  <a:pt x="86" y="258"/>
                </a:cubicBezTo>
                <a:lnTo>
                  <a:pt x="20" y="258"/>
                </a:lnTo>
                <a:cubicBezTo>
                  <a:pt x="9" y="258"/>
                  <a:pt x="0" y="249"/>
                  <a:pt x="0" y="238"/>
                </a:cubicBezTo>
                <a:lnTo>
                  <a:pt x="0" y="172"/>
                </a:lnTo>
                <a:cubicBezTo>
                  <a:pt x="0" y="161"/>
                  <a:pt x="9" y="152"/>
                  <a:pt x="20" y="152"/>
                </a:cubicBezTo>
                <a:lnTo>
                  <a:pt x="86" y="152"/>
                </a:lnTo>
                <a:cubicBezTo>
                  <a:pt x="97" y="152"/>
                  <a:pt x="106" y="161"/>
                  <a:pt x="106" y="172"/>
                </a:cubicBezTo>
                <a:close/>
                <a:moveTo>
                  <a:pt x="464" y="152"/>
                </a:moveTo>
                <a:lnTo>
                  <a:pt x="177" y="152"/>
                </a:lnTo>
                <a:lnTo>
                  <a:pt x="167" y="152"/>
                </a:lnTo>
                <a:cubicBezTo>
                  <a:pt x="156" y="152"/>
                  <a:pt x="147" y="161"/>
                  <a:pt x="147" y="172"/>
                </a:cubicBezTo>
                <a:lnTo>
                  <a:pt x="147" y="238"/>
                </a:lnTo>
                <a:cubicBezTo>
                  <a:pt x="147" y="249"/>
                  <a:pt x="156" y="258"/>
                  <a:pt x="167" y="258"/>
                </a:cubicBezTo>
                <a:lnTo>
                  <a:pt x="177" y="258"/>
                </a:lnTo>
                <a:lnTo>
                  <a:pt x="464" y="258"/>
                </a:lnTo>
                <a:cubicBezTo>
                  <a:pt x="475" y="258"/>
                  <a:pt x="484" y="249"/>
                  <a:pt x="484" y="238"/>
                </a:cubicBezTo>
                <a:lnTo>
                  <a:pt x="484" y="172"/>
                </a:lnTo>
                <a:cubicBezTo>
                  <a:pt x="484" y="161"/>
                  <a:pt x="475" y="152"/>
                  <a:pt x="464" y="152"/>
                </a:cubicBezTo>
                <a:close/>
                <a:moveTo>
                  <a:pt x="86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87"/>
                </a:lnTo>
                <a:cubicBezTo>
                  <a:pt x="0" y="98"/>
                  <a:pt x="9" y="107"/>
                  <a:pt x="20" y="107"/>
                </a:cubicBezTo>
                <a:lnTo>
                  <a:pt x="86" y="107"/>
                </a:lnTo>
                <a:cubicBezTo>
                  <a:pt x="97" y="107"/>
                  <a:pt x="106" y="98"/>
                  <a:pt x="106" y="87"/>
                </a:cubicBezTo>
                <a:lnTo>
                  <a:pt x="106" y="20"/>
                </a:lnTo>
                <a:cubicBezTo>
                  <a:pt x="106" y="9"/>
                  <a:pt x="97" y="0"/>
                  <a:pt x="86" y="0"/>
                </a:cubicBezTo>
                <a:close/>
                <a:moveTo>
                  <a:pt x="464" y="0"/>
                </a:moveTo>
                <a:lnTo>
                  <a:pt x="177" y="0"/>
                </a:lnTo>
                <a:lnTo>
                  <a:pt x="167" y="0"/>
                </a:lnTo>
                <a:cubicBezTo>
                  <a:pt x="156" y="0"/>
                  <a:pt x="147" y="9"/>
                  <a:pt x="147" y="20"/>
                </a:cubicBezTo>
                <a:lnTo>
                  <a:pt x="147" y="87"/>
                </a:lnTo>
                <a:cubicBezTo>
                  <a:pt x="147" y="98"/>
                  <a:pt x="156" y="107"/>
                  <a:pt x="167" y="107"/>
                </a:cubicBezTo>
                <a:lnTo>
                  <a:pt x="177" y="107"/>
                </a:lnTo>
                <a:lnTo>
                  <a:pt x="464" y="107"/>
                </a:lnTo>
                <a:cubicBezTo>
                  <a:pt x="475" y="107"/>
                  <a:pt x="484" y="98"/>
                  <a:pt x="484" y="87"/>
                </a:cubicBezTo>
                <a:lnTo>
                  <a:pt x="484" y="20"/>
                </a:lnTo>
                <a:cubicBezTo>
                  <a:pt x="484" y="9"/>
                  <a:pt x="475" y="0"/>
                  <a:pt x="464" y="0"/>
                </a:cubicBezTo>
                <a:close/>
                <a:moveTo>
                  <a:pt x="86" y="303"/>
                </a:moveTo>
                <a:lnTo>
                  <a:pt x="20" y="303"/>
                </a:lnTo>
                <a:cubicBezTo>
                  <a:pt x="9" y="303"/>
                  <a:pt x="0" y="312"/>
                  <a:pt x="0" y="323"/>
                </a:cubicBezTo>
                <a:lnTo>
                  <a:pt x="0" y="390"/>
                </a:lnTo>
                <a:cubicBezTo>
                  <a:pt x="0" y="401"/>
                  <a:pt x="9" y="410"/>
                  <a:pt x="20" y="410"/>
                </a:cubicBezTo>
                <a:lnTo>
                  <a:pt x="86" y="410"/>
                </a:lnTo>
                <a:cubicBezTo>
                  <a:pt x="97" y="410"/>
                  <a:pt x="106" y="401"/>
                  <a:pt x="106" y="390"/>
                </a:cubicBezTo>
                <a:lnTo>
                  <a:pt x="106" y="323"/>
                </a:lnTo>
                <a:cubicBezTo>
                  <a:pt x="106" y="312"/>
                  <a:pt x="97" y="303"/>
                  <a:pt x="86" y="303"/>
                </a:cubicBezTo>
                <a:close/>
                <a:moveTo>
                  <a:pt x="464" y="303"/>
                </a:moveTo>
                <a:lnTo>
                  <a:pt x="177" y="303"/>
                </a:lnTo>
                <a:lnTo>
                  <a:pt x="167" y="303"/>
                </a:lnTo>
                <a:cubicBezTo>
                  <a:pt x="156" y="303"/>
                  <a:pt x="147" y="312"/>
                  <a:pt x="147" y="323"/>
                </a:cubicBezTo>
                <a:lnTo>
                  <a:pt x="147" y="390"/>
                </a:lnTo>
                <a:cubicBezTo>
                  <a:pt x="147" y="401"/>
                  <a:pt x="156" y="410"/>
                  <a:pt x="167" y="410"/>
                </a:cubicBezTo>
                <a:lnTo>
                  <a:pt x="177" y="410"/>
                </a:lnTo>
                <a:lnTo>
                  <a:pt x="464" y="410"/>
                </a:lnTo>
                <a:cubicBezTo>
                  <a:pt x="475" y="410"/>
                  <a:pt x="484" y="401"/>
                  <a:pt x="484" y="390"/>
                </a:cubicBezTo>
                <a:lnTo>
                  <a:pt x="484" y="323"/>
                </a:lnTo>
                <a:cubicBezTo>
                  <a:pt x="484" y="312"/>
                  <a:pt x="475" y="303"/>
                  <a:pt x="464" y="303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5" name="直接连接符 4"/>
          <p:cNvCxnSpPr/>
          <p:nvPr/>
        </p:nvCxnSpPr>
        <p:spPr>
          <a:xfrm>
            <a:off x="6932316" y="1751949"/>
            <a:ext cx="0" cy="3600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îśļiďê"/>
          <p:cNvSpPr/>
          <p:nvPr/>
        </p:nvSpPr>
        <p:spPr bwMode="auto">
          <a:xfrm>
            <a:off x="6843721" y="1648891"/>
            <a:ext cx="144016" cy="144016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sḻïḑè"/>
          <p:cNvSpPr/>
          <p:nvPr/>
        </p:nvSpPr>
        <p:spPr bwMode="auto">
          <a:xfrm>
            <a:off x="6843720" y="2579642"/>
            <a:ext cx="144016" cy="144016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ṡḻïdê"/>
          <p:cNvSpPr/>
          <p:nvPr/>
        </p:nvSpPr>
        <p:spPr bwMode="auto">
          <a:xfrm>
            <a:off x="6843720" y="3510393"/>
            <a:ext cx="144016" cy="144016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ṣlîďè"/>
          <p:cNvSpPr/>
          <p:nvPr/>
        </p:nvSpPr>
        <p:spPr bwMode="auto">
          <a:xfrm>
            <a:off x="6843720" y="4441144"/>
            <a:ext cx="144016" cy="144016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śľïḓê"/>
          <p:cNvSpPr/>
          <p:nvPr/>
        </p:nvSpPr>
        <p:spPr bwMode="auto">
          <a:xfrm>
            <a:off x="6843721" y="5371896"/>
            <a:ext cx="144016" cy="144016"/>
          </a:xfrm>
          <a:prstGeom prst="ellipse">
            <a:avLst/>
          </a:prstGeom>
          <a:solidFill>
            <a:schemeClr val="tx1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íšlîḍè"/>
          <p:cNvGrpSpPr/>
          <p:nvPr/>
        </p:nvGrpSpPr>
        <p:grpSpPr>
          <a:xfrm>
            <a:off x="5995021" y="1422962"/>
            <a:ext cx="595872" cy="595872"/>
            <a:chOff x="5283305" y="1269560"/>
            <a:chExt cx="595872" cy="595872"/>
          </a:xfrm>
          <a:solidFill>
            <a:srgbClr val="1D50A2"/>
          </a:solidFill>
        </p:grpSpPr>
        <p:sp>
          <p:nvSpPr>
            <p:cNvPr id="33" name="íṧ1îḍè"/>
            <p:cNvSpPr/>
            <p:nvPr/>
          </p:nvSpPr>
          <p:spPr bwMode="auto">
            <a:xfrm rot="2691234">
              <a:off x="5283305" y="1269560"/>
              <a:ext cx="595872" cy="595872"/>
            </a:xfrm>
            <a:prstGeom prst="teardrop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ṧlíďe"/>
            <p:cNvSpPr/>
            <p:nvPr/>
          </p:nvSpPr>
          <p:spPr bwMode="auto">
            <a:xfrm>
              <a:off x="5298039" y="1280434"/>
              <a:ext cx="574124" cy="574124"/>
            </a:xfrm>
            <a:prstGeom prst="ellipse">
              <a:avLst/>
            </a:prstGeom>
            <a:grpFill/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itchFamily="34" charset="0"/>
                </a:rPr>
                <a:t>01</a:t>
              </a:r>
            </a:p>
          </p:txBody>
        </p:sp>
      </p:grpSp>
      <p:grpSp>
        <p:nvGrpSpPr>
          <p:cNvPr id="12" name="îSḷíde"/>
          <p:cNvGrpSpPr/>
          <p:nvPr/>
        </p:nvGrpSpPr>
        <p:grpSpPr>
          <a:xfrm>
            <a:off x="5995020" y="2353714"/>
            <a:ext cx="595872" cy="595872"/>
            <a:chOff x="5283304" y="2200312"/>
            <a:chExt cx="595872" cy="595872"/>
          </a:xfrm>
          <a:solidFill>
            <a:srgbClr val="1D50A2"/>
          </a:solidFill>
        </p:grpSpPr>
        <p:sp>
          <p:nvSpPr>
            <p:cNvPr id="31" name="ïṩlïḓe"/>
            <p:cNvSpPr/>
            <p:nvPr/>
          </p:nvSpPr>
          <p:spPr bwMode="auto">
            <a:xfrm rot="2691234">
              <a:off x="5283304" y="2200312"/>
              <a:ext cx="595872" cy="595872"/>
            </a:xfrm>
            <a:prstGeom prst="teardrop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îḍé"/>
            <p:cNvSpPr/>
            <p:nvPr/>
          </p:nvSpPr>
          <p:spPr bwMode="auto">
            <a:xfrm>
              <a:off x="5298039" y="2211186"/>
              <a:ext cx="574124" cy="574124"/>
            </a:xfrm>
            <a:prstGeom prst="ellipse">
              <a:avLst/>
            </a:prstGeom>
            <a:grpFill/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itchFamily="34" charset="0"/>
                </a:rPr>
                <a:t>02</a:t>
              </a:r>
            </a:p>
          </p:txBody>
        </p:sp>
      </p:grpSp>
      <p:grpSp>
        <p:nvGrpSpPr>
          <p:cNvPr id="13" name="íŝḷïďê"/>
          <p:cNvGrpSpPr/>
          <p:nvPr/>
        </p:nvGrpSpPr>
        <p:grpSpPr>
          <a:xfrm>
            <a:off x="5995020" y="3284466"/>
            <a:ext cx="595872" cy="595872"/>
            <a:chOff x="5283304" y="3131064"/>
            <a:chExt cx="595872" cy="595872"/>
          </a:xfrm>
          <a:solidFill>
            <a:srgbClr val="1D50A2"/>
          </a:solidFill>
        </p:grpSpPr>
        <p:sp>
          <p:nvSpPr>
            <p:cNvPr id="29" name="îşľídé"/>
            <p:cNvSpPr/>
            <p:nvPr/>
          </p:nvSpPr>
          <p:spPr bwMode="auto">
            <a:xfrm rot="2691234">
              <a:off x="5283304" y="3131064"/>
              <a:ext cx="595872" cy="595872"/>
            </a:xfrm>
            <a:prstGeom prst="teardrop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ṡliḍê"/>
            <p:cNvSpPr/>
            <p:nvPr/>
          </p:nvSpPr>
          <p:spPr bwMode="auto">
            <a:xfrm>
              <a:off x="5298039" y="3141938"/>
              <a:ext cx="574124" cy="574124"/>
            </a:xfrm>
            <a:prstGeom prst="ellipse">
              <a:avLst/>
            </a:prstGeom>
            <a:grpFill/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itchFamily="34" charset="0"/>
                </a:rPr>
                <a:t>03</a:t>
              </a:r>
            </a:p>
          </p:txBody>
        </p:sp>
      </p:grpSp>
      <p:grpSp>
        <p:nvGrpSpPr>
          <p:cNvPr id="14" name="iSḷíḑe"/>
          <p:cNvGrpSpPr/>
          <p:nvPr/>
        </p:nvGrpSpPr>
        <p:grpSpPr>
          <a:xfrm>
            <a:off x="5995020" y="4215218"/>
            <a:ext cx="595872" cy="595872"/>
            <a:chOff x="5283304" y="4061816"/>
            <a:chExt cx="595872" cy="595872"/>
          </a:xfrm>
          <a:solidFill>
            <a:srgbClr val="1D50A2"/>
          </a:solidFill>
        </p:grpSpPr>
        <p:sp>
          <p:nvSpPr>
            <p:cNvPr id="27" name="íS1íďè"/>
            <p:cNvSpPr/>
            <p:nvPr/>
          </p:nvSpPr>
          <p:spPr bwMode="auto">
            <a:xfrm rot="2691234">
              <a:off x="5283304" y="4061816"/>
              <a:ext cx="595872" cy="595872"/>
            </a:xfrm>
            <a:prstGeom prst="teardrop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ṩḷiḓè"/>
            <p:cNvSpPr/>
            <p:nvPr/>
          </p:nvSpPr>
          <p:spPr bwMode="auto">
            <a:xfrm>
              <a:off x="5298039" y="4072690"/>
              <a:ext cx="574124" cy="574124"/>
            </a:xfrm>
            <a:prstGeom prst="ellipse">
              <a:avLst/>
            </a:prstGeom>
            <a:grpFill/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itchFamily="34" charset="0"/>
                </a:rPr>
                <a:t>04</a:t>
              </a:r>
            </a:p>
          </p:txBody>
        </p:sp>
      </p:grpSp>
      <p:grpSp>
        <p:nvGrpSpPr>
          <p:cNvPr id="15" name="iSľïḍe"/>
          <p:cNvGrpSpPr/>
          <p:nvPr/>
        </p:nvGrpSpPr>
        <p:grpSpPr>
          <a:xfrm>
            <a:off x="5995021" y="5145971"/>
            <a:ext cx="595872" cy="595872"/>
            <a:chOff x="5283305" y="4992569"/>
            <a:chExt cx="595872" cy="595872"/>
          </a:xfrm>
          <a:solidFill>
            <a:srgbClr val="1D50A2"/>
          </a:solidFill>
        </p:grpSpPr>
        <p:sp>
          <p:nvSpPr>
            <p:cNvPr id="25" name="isļide"/>
            <p:cNvSpPr/>
            <p:nvPr/>
          </p:nvSpPr>
          <p:spPr bwMode="auto">
            <a:xfrm rot="2691234">
              <a:off x="5283305" y="4992569"/>
              <a:ext cx="595872" cy="595872"/>
            </a:xfrm>
            <a:prstGeom prst="teardrop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ṧľíḓè"/>
            <p:cNvSpPr/>
            <p:nvPr/>
          </p:nvSpPr>
          <p:spPr bwMode="auto">
            <a:xfrm>
              <a:off x="5298039" y="5003442"/>
              <a:ext cx="574124" cy="574124"/>
            </a:xfrm>
            <a:prstGeom prst="ellipse">
              <a:avLst/>
            </a:prstGeom>
            <a:grpFill/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itchFamily="34" charset="0"/>
                </a:rPr>
                <a:t>05</a:t>
              </a:r>
            </a:p>
          </p:txBody>
        </p:sp>
      </p:grpSp>
      <p:sp>
        <p:nvSpPr>
          <p:cNvPr id="16" name="iŝḷîḑè"/>
          <p:cNvSpPr/>
          <p:nvPr/>
        </p:nvSpPr>
        <p:spPr bwMode="auto">
          <a:xfrm>
            <a:off x="7183153" y="1498617"/>
            <a:ext cx="2966388" cy="43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1"/>
            <a:r>
              <a:rPr lang="zh-CN" altLang="en-US" sz="2800" b="1" dirty="0">
                <a:solidFill>
                  <a:srgbClr val="2F5EB0"/>
                </a:solidFill>
                <a:latin typeface="微软雅黑" panose="020B0503020204020204" pitchFamily="34" charset="-122"/>
              </a:rPr>
              <a:t>年度工作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anose="020B0503020204020204" pitchFamily="34" charset="-122"/>
              </a:rPr>
              <a:t>概述</a:t>
            </a:r>
            <a:endParaRPr lang="en-US" altLang="zh-CN" sz="2800" b="1" dirty="0">
              <a:solidFill>
                <a:srgbClr val="2F5EB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ïŝ1íḍé"/>
          <p:cNvSpPr/>
          <p:nvPr/>
        </p:nvSpPr>
        <p:spPr bwMode="auto">
          <a:xfrm>
            <a:off x="7183153" y="2435947"/>
            <a:ext cx="2966388" cy="43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1"/>
            <a:r>
              <a:rPr lang="zh-CN" altLang="en-US" sz="2800" b="1" dirty="0">
                <a:solidFill>
                  <a:srgbClr val="2F5EB0"/>
                </a:solidFill>
                <a:latin typeface="微软雅黑" panose="020B0503020204020204" pitchFamily="34" charset="-122"/>
              </a:rPr>
              <a:t>工作完成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anose="020B0503020204020204" pitchFamily="34" charset="-122"/>
              </a:rPr>
              <a:t>情况</a:t>
            </a:r>
            <a:endParaRPr lang="en-US" altLang="zh-CN" sz="2800" b="1" dirty="0">
              <a:solidFill>
                <a:srgbClr val="2F5EB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i$ḷídê"/>
          <p:cNvSpPr/>
          <p:nvPr/>
        </p:nvSpPr>
        <p:spPr bwMode="auto">
          <a:xfrm>
            <a:off x="7183153" y="3373277"/>
            <a:ext cx="2966388" cy="43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1"/>
            <a:r>
              <a:rPr lang="zh-CN" altLang="en-US" sz="2800" b="1" dirty="0">
                <a:solidFill>
                  <a:srgbClr val="2F5EB0"/>
                </a:solidFill>
                <a:latin typeface="微软雅黑" panose="020B0503020204020204" pitchFamily="34" charset="-122"/>
              </a:rPr>
              <a:t>成功项目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anose="020B0503020204020204" pitchFamily="34" charset="-122"/>
              </a:rPr>
              <a:t>展示</a:t>
            </a:r>
            <a:endParaRPr lang="en-US" altLang="zh-CN" sz="2800" b="1" dirty="0">
              <a:solidFill>
                <a:srgbClr val="2F5EB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ïŝlïḋê"/>
          <p:cNvSpPr/>
          <p:nvPr/>
        </p:nvSpPr>
        <p:spPr bwMode="auto">
          <a:xfrm>
            <a:off x="7183153" y="4310607"/>
            <a:ext cx="2966388" cy="43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1"/>
            <a:r>
              <a:rPr lang="zh-CN" altLang="en-US" sz="2800" b="1" dirty="0">
                <a:solidFill>
                  <a:srgbClr val="2F5EB0"/>
                </a:solidFill>
                <a:latin typeface="微软雅黑" panose="020B0503020204020204" pitchFamily="34" charset="-122"/>
              </a:rPr>
              <a:t>工作不足之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anose="020B0503020204020204" pitchFamily="34" charset="-122"/>
              </a:rPr>
              <a:t>处</a:t>
            </a:r>
            <a:endParaRPr lang="en-US" altLang="zh-CN" sz="2800" b="1" dirty="0">
              <a:solidFill>
                <a:srgbClr val="2F5EB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iṩlíḓé"/>
          <p:cNvSpPr/>
          <p:nvPr/>
        </p:nvSpPr>
        <p:spPr bwMode="auto">
          <a:xfrm>
            <a:off x="7183153" y="5247937"/>
            <a:ext cx="2966388" cy="43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1"/>
            <a:r>
              <a:rPr lang="zh-CN" altLang="en-US" sz="2800" b="1" dirty="0">
                <a:solidFill>
                  <a:srgbClr val="2F5EB0"/>
                </a:solidFill>
                <a:latin typeface="微软雅黑" panose="020B0503020204020204" pitchFamily="34" charset="-122"/>
              </a:rPr>
              <a:t>明年工作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anose="020B0503020204020204" pitchFamily="34" charset="-122"/>
              </a:rPr>
              <a:t>计划</a:t>
            </a:r>
            <a:endParaRPr lang="en-US" altLang="zh-CN" sz="2800" b="1" dirty="0">
              <a:solidFill>
                <a:srgbClr val="2F5EB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73772" y="3905759"/>
            <a:ext cx="27690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+mj-ea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5391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3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700883" y="2421824"/>
            <a:ext cx="1952277" cy="1952277"/>
            <a:chOff x="2241525" y="2305365"/>
            <a:chExt cx="2210593" cy="2210593"/>
          </a:xfrm>
        </p:grpSpPr>
        <p:sp>
          <p:nvSpPr>
            <p:cNvPr id="5" name="圆角矩形 4"/>
            <p:cNvSpPr/>
            <p:nvPr/>
          </p:nvSpPr>
          <p:spPr>
            <a:xfrm>
              <a:off x="2241525" y="2305365"/>
              <a:ext cx="2210593" cy="2210593"/>
            </a:xfrm>
            <a:prstGeom prst="roundRect">
              <a:avLst>
                <a:gd name="adj" fmla="val 50000"/>
              </a:avLst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510240" y="2574081"/>
              <a:ext cx="1673164" cy="1673161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74142" y="2865303"/>
              <a:ext cx="545358" cy="1090716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933412" y="2492816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4981011" y="3469769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9" name="矩形 18"/>
          <p:cNvSpPr/>
          <p:nvPr/>
        </p:nvSpPr>
        <p:spPr>
          <a:xfrm>
            <a:off x="7152711" y="344836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0" name="矩形 19"/>
          <p:cNvSpPr/>
          <p:nvPr/>
        </p:nvSpPr>
        <p:spPr>
          <a:xfrm>
            <a:off x="4981011" y="388787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21" name="矩形 20"/>
          <p:cNvSpPr/>
          <p:nvPr/>
        </p:nvSpPr>
        <p:spPr>
          <a:xfrm>
            <a:off x="7152711" y="386646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4" name="矩形 13"/>
          <p:cNvSpPr/>
          <p:nvPr/>
        </p:nvSpPr>
        <p:spPr>
          <a:xfrm>
            <a:off x="4981011" y="429123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425535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3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6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8" name="矩形 17"/>
          <p:cNvSpPr/>
          <p:nvPr/>
        </p:nvSpPr>
        <p:spPr>
          <a:xfrm>
            <a:off x="4981011" y="3469769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sp>
        <p:nvSpPr>
          <p:cNvPr id="19" name="矩形 18"/>
          <p:cNvSpPr/>
          <p:nvPr/>
        </p:nvSpPr>
        <p:spPr>
          <a:xfrm>
            <a:off x="7294484" y="34483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0" name="矩形 19"/>
          <p:cNvSpPr/>
          <p:nvPr/>
        </p:nvSpPr>
        <p:spPr>
          <a:xfrm>
            <a:off x="4981011" y="3887871"/>
            <a:ext cx="229743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季度业绩销售汇总</a:t>
            </a:r>
          </a:p>
        </p:txBody>
      </p:sp>
      <p:sp>
        <p:nvSpPr>
          <p:cNvPr id="21" name="矩形 20"/>
          <p:cNvSpPr/>
          <p:nvPr/>
        </p:nvSpPr>
        <p:spPr>
          <a:xfrm>
            <a:off x="7294484" y="38664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销售指标达成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00882" y="2421823"/>
            <a:ext cx="1952276" cy="1952276"/>
            <a:chOff x="2700882" y="2421823"/>
            <a:chExt cx="1952276" cy="1952276"/>
          </a:xfrm>
        </p:grpSpPr>
        <p:sp>
          <p:nvSpPr>
            <p:cNvPr id="5" name="圆角矩形 4"/>
            <p:cNvSpPr/>
            <p:nvPr/>
          </p:nvSpPr>
          <p:spPr>
            <a:xfrm>
              <a:off x="2700882" y="2421823"/>
              <a:ext cx="1952276" cy="1952276"/>
            </a:xfrm>
            <a:prstGeom prst="roundRect">
              <a:avLst>
                <a:gd name="adj" fmla="val 50000"/>
              </a:avLst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243396" y="2960706"/>
              <a:ext cx="860738" cy="874510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17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4981011" y="4295043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</a:p>
        </p:txBody>
      </p:sp>
      <p:sp>
        <p:nvSpPr>
          <p:cNvPr id="26" name="矩形 25"/>
          <p:cNvSpPr/>
          <p:nvPr/>
        </p:nvSpPr>
        <p:spPr>
          <a:xfrm>
            <a:off x="7294484" y="4273635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近几年数据对比</a:t>
            </a:r>
          </a:p>
        </p:txBody>
      </p:sp>
    </p:spTree>
    <p:extLst>
      <p:ext uri="{BB962C8B-B14F-4D97-AF65-F5344CB8AC3E}">
        <p14:creationId xmlns:p14="http://schemas.microsoft.com/office/powerpoint/2010/main" val="363671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673408" y="2355714"/>
            <a:ext cx="1372673" cy="1118910"/>
            <a:chOff x="1806481" y="2308602"/>
            <a:chExt cx="1743779" cy="1421411"/>
          </a:xfrm>
        </p:grpSpPr>
        <p:grpSp>
          <p:nvGrpSpPr>
            <p:cNvPr id="4" name="组合 3"/>
            <p:cNvGrpSpPr/>
            <p:nvPr/>
          </p:nvGrpSpPr>
          <p:grpSpPr>
            <a:xfrm>
              <a:off x="1806481" y="2308602"/>
              <a:ext cx="1725893" cy="1421411"/>
              <a:chOff x="1703777" y="2693389"/>
              <a:chExt cx="1183092" cy="974371"/>
            </a:xfrm>
          </p:grpSpPr>
          <p:sp>
            <p:nvSpPr>
              <p:cNvPr id="3" name="矩形 2"/>
              <p:cNvSpPr/>
              <p:nvPr/>
            </p:nvSpPr>
            <p:spPr>
              <a:xfrm rot="2712747">
                <a:off x="1703777" y="2693389"/>
                <a:ext cx="974371" cy="9743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 rot="2712747">
                <a:off x="1912498" y="2693389"/>
                <a:ext cx="974371" cy="974371"/>
              </a:xfrm>
              <a:prstGeom prst="rect">
                <a:avLst/>
              </a:prstGeom>
              <a:solidFill>
                <a:srgbClr val="2B7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78660" y="2609382"/>
              <a:ext cx="1371600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85585" y="2355714"/>
            <a:ext cx="1372673" cy="1118910"/>
            <a:chOff x="1806481" y="2308602"/>
            <a:chExt cx="1743779" cy="1421411"/>
          </a:xfrm>
        </p:grpSpPr>
        <p:grpSp>
          <p:nvGrpSpPr>
            <p:cNvPr id="36" name="组合 35"/>
            <p:cNvGrpSpPr/>
            <p:nvPr/>
          </p:nvGrpSpPr>
          <p:grpSpPr>
            <a:xfrm>
              <a:off x="1806481" y="2308602"/>
              <a:ext cx="1725893" cy="1421411"/>
              <a:chOff x="1703777" y="2693389"/>
              <a:chExt cx="1183092" cy="974371"/>
            </a:xfrm>
          </p:grpSpPr>
          <p:sp>
            <p:nvSpPr>
              <p:cNvPr id="38" name="矩形 37"/>
              <p:cNvSpPr/>
              <p:nvPr/>
            </p:nvSpPr>
            <p:spPr>
              <a:xfrm rot="2712747">
                <a:off x="1703777" y="2693389"/>
                <a:ext cx="974371" cy="9743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712747">
                <a:off x="1912498" y="2693389"/>
                <a:ext cx="974371" cy="974371"/>
              </a:xfrm>
              <a:prstGeom prst="rect">
                <a:avLst/>
              </a:prstGeom>
              <a:solidFill>
                <a:srgbClr val="2B7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2178660" y="2609382"/>
              <a:ext cx="1371600" cy="899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50513" y="2386971"/>
            <a:ext cx="1372673" cy="1118910"/>
            <a:chOff x="1806481" y="2308602"/>
            <a:chExt cx="1743779" cy="1421411"/>
          </a:xfrm>
        </p:grpSpPr>
        <p:grpSp>
          <p:nvGrpSpPr>
            <p:cNvPr id="41" name="组合 40"/>
            <p:cNvGrpSpPr/>
            <p:nvPr/>
          </p:nvGrpSpPr>
          <p:grpSpPr>
            <a:xfrm>
              <a:off x="1806481" y="2308602"/>
              <a:ext cx="1725893" cy="1421411"/>
              <a:chOff x="1703777" y="2693389"/>
              <a:chExt cx="1183092" cy="974371"/>
            </a:xfrm>
          </p:grpSpPr>
          <p:sp>
            <p:nvSpPr>
              <p:cNvPr id="43" name="矩形 42"/>
              <p:cNvSpPr/>
              <p:nvPr/>
            </p:nvSpPr>
            <p:spPr>
              <a:xfrm rot="2712747">
                <a:off x="1703777" y="2693389"/>
                <a:ext cx="974371" cy="9743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2712747">
                <a:off x="1912498" y="2693389"/>
                <a:ext cx="974371" cy="974371"/>
              </a:xfrm>
              <a:prstGeom prst="rect">
                <a:avLst/>
              </a:prstGeom>
              <a:solidFill>
                <a:srgbClr val="2B7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2178660" y="2609382"/>
              <a:ext cx="1371600" cy="899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98250" y="2355714"/>
            <a:ext cx="1372673" cy="1118910"/>
            <a:chOff x="1806481" y="2308602"/>
            <a:chExt cx="1743779" cy="1421411"/>
          </a:xfrm>
        </p:grpSpPr>
        <p:grpSp>
          <p:nvGrpSpPr>
            <p:cNvPr id="46" name="组合 45"/>
            <p:cNvGrpSpPr/>
            <p:nvPr/>
          </p:nvGrpSpPr>
          <p:grpSpPr>
            <a:xfrm>
              <a:off x="1806481" y="2308602"/>
              <a:ext cx="1725893" cy="1421411"/>
              <a:chOff x="1703777" y="2693389"/>
              <a:chExt cx="1183092" cy="974371"/>
            </a:xfrm>
          </p:grpSpPr>
          <p:sp>
            <p:nvSpPr>
              <p:cNvPr id="48" name="矩形 47"/>
              <p:cNvSpPr/>
              <p:nvPr/>
            </p:nvSpPr>
            <p:spPr>
              <a:xfrm rot="2712747">
                <a:off x="1703777" y="2693389"/>
                <a:ext cx="974371" cy="9743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 rot="2712747">
                <a:off x="1912498" y="2693389"/>
                <a:ext cx="974371" cy="974371"/>
              </a:xfrm>
              <a:prstGeom prst="rect">
                <a:avLst/>
              </a:prstGeom>
              <a:solidFill>
                <a:srgbClr val="2B7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2178660" y="2609382"/>
              <a:ext cx="1371600" cy="899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282754" y="4510631"/>
            <a:ext cx="2031245" cy="461622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marL="0" lvl="1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年度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工作概述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880625" y="4531413"/>
            <a:ext cx="2031245" cy="461622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marL="0" lvl="1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完成情况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39011" y="4531413"/>
            <a:ext cx="2031245" cy="461622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marL="0" lvl="1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不足之处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04361" y="4531413"/>
            <a:ext cx="2031245" cy="461622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marL="0" lvl="1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明年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工作计划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991931" y="4174851"/>
            <a:ext cx="108388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PART </a:t>
            </a:r>
            <a:r>
              <a:rPr lang="en-US" altLang="zh-CN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587037" y="4174851"/>
            <a:ext cx="108388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PART </a:t>
            </a:r>
            <a:r>
              <a:rPr lang="en-US" altLang="zh-CN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354305" y="4174851"/>
            <a:ext cx="108388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</p:txBody>
      </p:sp>
      <p:sp>
        <p:nvSpPr>
          <p:cNvPr id="57" name="矩形 56"/>
          <p:cNvSpPr/>
          <p:nvPr/>
        </p:nvSpPr>
        <p:spPr>
          <a:xfrm>
            <a:off x="1805218" y="4154128"/>
            <a:ext cx="108388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PART </a:t>
            </a:r>
            <a:r>
              <a:rPr lang="en-US" altLang="zh-CN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022318" y="238972"/>
            <a:ext cx="176916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0"/>
          <p:cNvSpPr txBox="1"/>
          <p:nvPr/>
        </p:nvSpPr>
        <p:spPr>
          <a:xfrm>
            <a:off x="533146" y="539749"/>
            <a:ext cx="2815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3" name="TextBox 10"/>
          <p:cNvSpPr txBox="1"/>
          <p:nvPr/>
        </p:nvSpPr>
        <p:spPr>
          <a:xfrm>
            <a:off x="556375" y="1193934"/>
            <a:ext cx="281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000" dirty="0"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526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3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75671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工作成功展示</a:t>
            </a:r>
          </a:p>
        </p:txBody>
      </p:sp>
      <p:sp>
        <p:nvSpPr>
          <p:cNvPr id="18" name="矩形 17"/>
          <p:cNvSpPr/>
          <p:nvPr/>
        </p:nvSpPr>
        <p:spPr>
          <a:xfrm>
            <a:off x="4981011" y="3469769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已完成项目总汇</a:t>
            </a:r>
          </a:p>
        </p:txBody>
      </p:sp>
      <p:sp>
        <p:nvSpPr>
          <p:cNvPr id="19" name="矩形 18"/>
          <p:cNvSpPr/>
          <p:nvPr/>
        </p:nvSpPr>
        <p:spPr>
          <a:xfrm>
            <a:off x="7152711" y="3448363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已完成项目展示</a:t>
            </a:r>
          </a:p>
        </p:txBody>
      </p:sp>
      <p:sp>
        <p:nvSpPr>
          <p:cNvPr id="20" name="矩形 19"/>
          <p:cNvSpPr/>
          <p:nvPr/>
        </p:nvSpPr>
        <p:spPr>
          <a:xfrm>
            <a:off x="4981011" y="3887871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重点项目展望</a:t>
            </a:r>
          </a:p>
        </p:txBody>
      </p:sp>
      <p:sp>
        <p:nvSpPr>
          <p:cNvPr id="21" name="矩形 20"/>
          <p:cNvSpPr/>
          <p:nvPr/>
        </p:nvSpPr>
        <p:spPr>
          <a:xfrm>
            <a:off x="7152711" y="3866463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取得成绩与经验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00882" y="2421823"/>
            <a:ext cx="1952276" cy="1952276"/>
            <a:chOff x="2700882" y="2421823"/>
            <a:chExt cx="1952276" cy="1952276"/>
          </a:xfrm>
        </p:grpSpPr>
        <p:sp>
          <p:nvSpPr>
            <p:cNvPr id="5" name="圆角矩形 4"/>
            <p:cNvSpPr/>
            <p:nvPr/>
          </p:nvSpPr>
          <p:spPr>
            <a:xfrm>
              <a:off x="2700882" y="2421823"/>
              <a:ext cx="1952276" cy="1952276"/>
            </a:xfrm>
            <a:prstGeom prst="roundRect">
              <a:avLst>
                <a:gd name="adj" fmla="val 50000"/>
              </a:avLst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/>
            </a:p>
          </p:txBody>
        </p:sp>
        <p:sp>
          <p:nvSpPr>
            <p:cNvPr id="24" name="KSO_Shape"/>
            <p:cNvSpPr>
              <a:spLocks noChangeArrowheads="1"/>
            </p:cNvSpPr>
            <p:nvPr/>
          </p:nvSpPr>
          <p:spPr bwMode="auto">
            <a:xfrm>
              <a:off x="3258723" y="3103441"/>
              <a:ext cx="827808" cy="689841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bIns="57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134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3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6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1011" y="3469769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认识上的不足</a:t>
            </a:r>
          </a:p>
        </p:txBody>
      </p:sp>
      <p:sp>
        <p:nvSpPr>
          <p:cNvPr id="19" name="矩形 18"/>
          <p:cNvSpPr/>
          <p:nvPr/>
        </p:nvSpPr>
        <p:spPr>
          <a:xfrm>
            <a:off x="7152711" y="34483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上的不足</a:t>
            </a:r>
          </a:p>
        </p:txBody>
      </p:sp>
      <p:sp>
        <p:nvSpPr>
          <p:cNvPr id="20" name="矩形 19"/>
          <p:cNvSpPr/>
          <p:nvPr/>
        </p:nvSpPr>
        <p:spPr>
          <a:xfrm>
            <a:off x="4981011" y="3887871"/>
            <a:ext cx="158496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执行力问题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152711" y="38664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sp>
        <p:nvSpPr>
          <p:cNvPr id="16" name="矩形 15"/>
          <p:cNvSpPr/>
          <p:nvPr/>
        </p:nvSpPr>
        <p:spPr>
          <a:xfrm>
            <a:off x="4981009" y="4310687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改善方法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00884" y="2421822"/>
            <a:ext cx="1952276" cy="1952276"/>
            <a:chOff x="2025663" y="1816367"/>
            <a:chExt cx="1464207" cy="1464207"/>
          </a:xfrm>
        </p:grpSpPr>
        <p:grpSp>
          <p:nvGrpSpPr>
            <p:cNvPr id="2" name="组合 1"/>
            <p:cNvGrpSpPr/>
            <p:nvPr/>
          </p:nvGrpSpPr>
          <p:grpSpPr>
            <a:xfrm>
              <a:off x="2025663" y="1816367"/>
              <a:ext cx="1464207" cy="1464207"/>
              <a:chOff x="2700883" y="2421823"/>
              <a:chExt cx="1952276" cy="1952276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2700883" y="2421823"/>
                <a:ext cx="1952276" cy="1952276"/>
              </a:xfrm>
              <a:prstGeom prst="roundRect">
                <a:avLst>
                  <a:gd name="adj" fmla="val 50000"/>
                </a:avLst>
              </a:prstGeom>
              <a:solidFill>
                <a:srgbClr val="E7E7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938198" y="2659139"/>
                <a:ext cx="1477648" cy="1477646"/>
              </a:xfrm>
              <a:prstGeom prst="ellipse">
                <a:avLst/>
              </a:prstGeom>
              <a:solidFill>
                <a:srgbClr val="1D50A2"/>
              </a:solidFill>
              <a:ln>
                <a:noFill/>
              </a:ln>
              <a:effectLst>
                <a:innerShdw blurRad="2032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0"/>
              </a:p>
            </p:txBody>
          </p:sp>
        </p:grp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2510839" y="2303853"/>
              <a:ext cx="493852" cy="489234"/>
            </a:xfrm>
            <a:custGeom>
              <a:avLst/>
              <a:gdLst>
                <a:gd name="T0" fmla="*/ 594912 w 732"/>
                <a:gd name="T1" fmla="*/ 562343 h 724"/>
                <a:gd name="T2" fmla="*/ 526510 w 732"/>
                <a:gd name="T3" fmla="*/ 562343 h 724"/>
                <a:gd name="T4" fmla="*/ 431109 w 732"/>
                <a:gd name="T5" fmla="*/ 379401 h 724"/>
                <a:gd name="T6" fmla="*/ 421208 w 732"/>
                <a:gd name="T7" fmla="*/ 415449 h 724"/>
                <a:gd name="T8" fmla="*/ 369007 w 732"/>
                <a:gd name="T9" fmla="*/ 455101 h 724"/>
                <a:gd name="T10" fmla="*/ 540011 w 732"/>
                <a:gd name="T11" fmla="*/ 644351 h 724"/>
                <a:gd name="T12" fmla="*/ 649813 w 732"/>
                <a:gd name="T13" fmla="*/ 570454 h 724"/>
                <a:gd name="T14" fmla="*/ 568811 w 732"/>
                <a:gd name="T15" fmla="*/ 486643 h 724"/>
                <a:gd name="T16" fmla="*/ 449109 w 732"/>
                <a:gd name="T17" fmla="*/ 388413 h 724"/>
                <a:gd name="T18" fmla="*/ 237605 w 732"/>
                <a:gd name="T19" fmla="*/ 231606 h 724"/>
                <a:gd name="T20" fmla="*/ 273605 w 732"/>
                <a:gd name="T21" fmla="*/ 221693 h 724"/>
                <a:gd name="T22" fmla="*/ 283506 w 732"/>
                <a:gd name="T23" fmla="*/ 186546 h 724"/>
                <a:gd name="T24" fmla="*/ 292506 w 732"/>
                <a:gd name="T25" fmla="*/ 153202 h 724"/>
                <a:gd name="T26" fmla="*/ 126903 w 732"/>
                <a:gd name="T27" fmla="*/ 14419 h 724"/>
                <a:gd name="T28" fmla="*/ 104402 w 732"/>
                <a:gd name="T29" fmla="*/ 184744 h 724"/>
                <a:gd name="T30" fmla="*/ 900 w 732"/>
                <a:gd name="T31" fmla="*/ 141487 h 724"/>
                <a:gd name="T32" fmla="*/ 196204 w 732"/>
                <a:gd name="T33" fmla="*/ 281171 h 724"/>
                <a:gd name="T34" fmla="*/ 221404 w 732"/>
                <a:gd name="T35" fmla="*/ 248729 h 724"/>
                <a:gd name="T36" fmla="*/ 634513 w 732"/>
                <a:gd name="T37" fmla="*/ 63985 h 724"/>
                <a:gd name="T38" fmla="*/ 546311 w 732"/>
                <a:gd name="T39" fmla="*/ 0 h 724"/>
                <a:gd name="T40" fmla="*/ 309606 w 732"/>
                <a:gd name="T41" fmla="*/ 211780 h 724"/>
                <a:gd name="T42" fmla="*/ 275405 w 732"/>
                <a:gd name="T43" fmla="*/ 260444 h 724"/>
                <a:gd name="T44" fmla="*/ 246605 w 732"/>
                <a:gd name="T45" fmla="*/ 274863 h 724"/>
                <a:gd name="T46" fmla="*/ 250205 w 732"/>
                <a:gd name="T47" fmla="*/ 364982 h 724"/>
                <a:gd name="T48" fmla="*/ 58501 w 732"/>
                <a:gd name="T49" fmla="*/ 530801 h 724"/>
                <a:gd name="T50" fmla="*/ 37801 w 732"/>
                <a:gd name="T51" fmla="*/ 652462 h 724"/>
                <a:gd name="T52" fmla="*/ 136803 w 732"/>
                <a:gd name="T53" fmla="*/ 553331 h 724"/>
                <a:gd name="T54" fmla="*/ 291606 w 732"/>
                <a:gd name="T55" fmla="*/ 406437 h 724"/>
                <a:gd name="T56" fmla="*/ 378907 w 732"/>
                <a:gd name="T57" fmla="*/ 406437 h 724"/>
                <a:gd name="T58" fmla="*/ 404108 w 732"/>
                <a:gd name="T59" fmla="*/ 352366 h 724"/>
                <a:gd name="T60" fmla="*/ 441009 w 732"/>
                <a:gd name="T61" fmla="*/ 344255 h 724"/>
                <a:gd name="T62" fmla="*/ 634513 w 732"/>
                <a:gd name="T63" fmla="*/ 63985 h 7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65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224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3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6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8" name="矩形 17"/>
          <p:cNvSpPr/>
          <p:nvPr/>
        </p:nvSpPr>
        <p:spPr>
          <a:xfrm>
            <a:off x="4933412" y="3398320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</a:p>
        </p:txBody>
      </p:sp>
      <p:sp>
        <p:nvSpPr>
          <p:cNvPr id="19" name="矩形 18"/>
          <p:cNvSpPr/>
          <p:nvPr/>
        </p:nvSpPr>
        <p:spPr>
          <a:xfrm>
            <a:off x="7105112" y="3376914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sp>
        <p:nvSpPr>
          <p:cNvPr id="20" name="矩形 19"/>
          <p:cNvSpPr/>
          <p:nvPr/>
        </p:nvSpPr>
        <p:spPr>
          <a:xfrm>
            <a:off x="4933412" y="3816422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计划实施阶段</a:t>
            </a:r>
          </a:p>
        </p:txBody>
      </p:sp>
      <p:sp>
        <p:nvSpPr>
          <p:cNvPr id="21" name="矩形 20"/>
          <p:cNvSpPr/>
          <p:nvPr/>
        </p:nvSpPr>
        <p:spPr>
          <a:xfrm>
            <a:off x="7105112" y="3795014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00882" y="2421823"/>
            <a:ext cx="1952276" cy="1952276"/>
            <a:chOff x="2700882" y="2421823"/>
            <a:chExt cx="1952276" cy="1952276"/>
          </a:xfrm>
        </p:grpSpPr>
        <p:sp>
          <p:nvSpPr>
            <p:cNvPr id="5" name="圆角矩形 4"/>
            <p:cNvSpPr/>
            <p:nvPr/>
          </p:nvSpPr>
          <p:spPr>
            <a:xfrm>
              <a:off x="2700882" y="2421823"/>
              <a:ext cx="1952276" cy="1952276"/>
            </a:xfrm>
            <a:prstGeom prst="roundRect">
              <a:avLst>
                <a:gd name="adj" fmla="val 50000"/>
              </a:avLst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3351272" y="3019142"/>
              <a:ext cx="757638" cy="75763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91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528542">
            <a:off x="5712889" y="1945457"/>
            <a:ext cx="1194715" cy="1194716"/>
          </a:xfrm>
          <a:prstGeom prst="rect">
            <a:avLst/>
          </a:prstGeom>
          <a:solidFill>
            <a:schemeClr val="bg1"/>
          </a:solidFill>
          <a:ln>
            <a:solidFill>
              <a:srgbClr val="2B73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2528542">
            <a:off x="5421469" y="1943435"/>
            <a:ext cx="1194715" cy="1194716"/>
          </a:xfrm>
          <a:prstGeom prst="rect">
            <a:avLst/>
          </a:prstGeom>
          <a:solidFill>
            <a:srgbClr val="2B7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0958" y="2293324"/>
            <a:ext cx="775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1294" y="4075097"/>
            <a:ext cx="3877904" cy="830954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marL="0" lvl="1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工作概述</a:t>
            </a:r>
            <a:endParaRPr lang="en-US" altLang="zh-CN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94813" y="3657739"/>
            <a:ext cx="1384674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PART </a:t>
            </a:r>
            <a:r>
              <a:rPr lang="en-US" altLang="zh-CN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en-US" altLang="zh-CN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5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17383" y="1803762"/>
            <a:ext cx="9757237" cy="2310298"/>
            <a:chOff x="1217383" y="1803762"/>
            <a:chExt cx="9757237" cy="2310298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ṩḷídè"/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isḷïḍê"/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ṡlîḋe"/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śľíḓê"/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1" name="íşḻíḓè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S1îďè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lîdè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ṧḻíḍê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ṣḻídê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2B73A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íṩḷiďe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7" name="íŝľíďè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ṩľíde"/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2B73A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íśľiḑé"/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2B73A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íšḷïḋê"/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iS1ïḑè"/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iṧľïďe"/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ṣḷïḑé"/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94172" y="4439262"/>
            <a:ext cx="2422746" cy="831728"/>
            <a:chOff x="7523108" y="3331677"/>
            <a:chExt cx="2422746" cy="831728"/>
          </a:xfrm>
        </p:grpSpPr>
        <p:sp>
          <p:nvSpPr>
            <p:cNvPr id="32" name="矩形 3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79500" y="4439262"/>
            <a:ext cx="2422746" cy="831728"/>
            <a:chOff x="7523108" y="3331677"/>
            <a:chExt cx="2422746" cy="831728"/>
          </a:xfrm>
        </p:grpSpPr>
        <p:sp>
          <p:nvSpPr>
            <p:cNvPr id="35" name="矩形 3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64828" y="4439262"/>
            <a:ext cx="2422746" cy="831728"/>
            <a:chOff x="7523108" y="3331677"/>
            <a:chExt cx="2422746" cy="831728"/>
          </a:xfrm>
        </p:grpSpPr>
        <p:sp>
          <p:nvSpPr>
            <p:cNvPr id="46" name="矩形 45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950156" y="4439262"/>
            <a:ext cx="2422746" cy="831728"/>
            <a:chOff x="7523108" y="3331677"/>
            <a:chExt cx="2422746" cy="831728"/>
          </a:xfrm>
        </p:grpSpPr>
        <p:sp>
          <p:nvSpPr>
            <p:cNvPr id="49" name="矩形 4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……</a:t>
              </a:r>
              <a:endParaRPr lang="en-US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4046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36333" y="1402527"/>
            <a:ext cx="9245831" cy="4520042"/>
            <a:chOff x="1536333" y="1402527"/>
            <a:chExt cx="9245831" cy="452004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ísļíḓê"/>
            <p:cNvGrpSpPr/>
            <p:nvPr/>
          </p:nvGrpSpPr>
          <p:grpSpPr>
            <a:xfrm>
              <a:off x="4401962" y="1402527"/>
              <a:ext cx="3388076" cy="4520042"/>
              <a:chOff x="4290846" y="1522508"/>
              <a:chExt cx="3388076" cy="4520042"/>
            </a:xfrm>
          </p:grpSpPr>
          <p:grpSp>
            <p:nvGrpSpPr>
              <p:cNvPr id="23" name="ïśļiḑè"/>
              <p:cNvGrpSpPr/>
              <p:nvPr/>
            </p:nvGrpSpPr>
            <p:grpSpPr>
              <a:xfrm>
                <a:off x="4290846" y="3579159"/>
                <a:ext cx="1951835" cy="2463391"/>
                <a:chOff x="3948064" y="3579159"/>
                <a:chExt cx="1951835" cy="2463391"/>
              </a:xfrm>
            </p:grpSpPr>
            <p:sp>
              <p:nvSpPr>
                <p:cNvPr id="37" name="îṧḻîḋê"/>
                <p:cNvSpPr/>
                <p:nvPr/>
              </p:nvSpPr>
              <p:spPr>
                <a:xfrm rot="13500000">
                  <a:off x="4459739" y="4084946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-1" fmla="*/ 0 w 1440160"/>
                    <a:gd name="connsiteY0-2" fmla="*/ 1440160 h 1531600"/>
                    <a:gd name="connsiteX1-3" fmla="*/ 0 w 1440160"/>
                    <a:gd name="connsiteY1-4" fmla="*/ 0 h 1531600"/>
                    <a:gd name="connsiteX2-5" fmla="*/ 1440160 w 1440160"/>
                    <a:gd name="connsiteY2-6" fmla="*/ 0 h 1531600"/>
                    <a:gd name="connsiteX3-7" fmla="*/ 1440160 w 1440160"/>
                    <a:gd name="connsiteY3-8" fmla="*/ 1440160 h 1531600"/>
                    <a:gd name="connsiteX4-9" fmla="*/ 91440 w 1440160"/>
                    <a:gd name="connsiteY4-10" fmla="*/ 1531600 h 1531600"/>
                    <a:gd name="connsiteX0-11" fmla="*/ 0 w 1440160"/>
                    <a:gd name="connsiteY0-12" fmla="*/ 0 h 1531600"/>
                    <a:gd name="connsiteX1-13" fmla="*/ 1440160 w 1440160"/>
                    <a:gd name="connsiteY1-14" fmla="*/ 0 h 1531600"/>
                    <a:gd name="connsiteX2-15" fmla="*/ 1440160 w 1440160"/>
                    <a:gd name="connsiteY2-16" fmla="*/ 1440160 h 1531600"/>
                    <a:gd name="connsiteX3-17" fmla="*/ 91440 w 1440160"/>
                    <a:gd name="connsiteY3-18" fmla="*/ 1531600 h 1531600"/>
                    <a:gd name="connsiteX0-19" fmla="*/ 0 w 1440160"/>
                    <a:gd name="connsiteY0-20" fmla="*/ 0 h 1440160"/>
                    <a:gd name="connsiteX1-21" fmla="*/ 1440160 w 1440160"/>
                    <a:gd name="connsiteY1-22" fmla="*/ 0 h 1440160"/>
                    <a:gd name="connsiteX2-23" fmla="*/ 1440160 w 1440160"/>
                    <a:gd name="connsiteY2-24" fmla="*/ 1440160 h 14401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ṡḻîḓe"/>
                <p:cNvGrpSpPr/>
                <p:nvPr/>
              </p:nvGrpSpPr>
              <p:grpSpPr>
                <a:xfrm>
                  <a:off x="4972299" y="3579159"/>
                  <a:ext cx="415040" cy="415040"/>
                  <a:chOff x="7442747" y="2249137"/>
                  <a:chExt cx="648072" cy="648072"/>
                </a:xfrm>
              </p:grpSpPr>
              <p:sp>
                <p:nvSpPr>
                  <p:cNvPr id="45" name="íṡlíďê"/>
                  <p:cNvSpPr/>
                  <p:nvPr/>
                </p:nvSpPr>
                <p:spPr>
                  <a:xfrm>
                    <a:off x="7442747" y="2249137"/>
                    <a:ext cx="648072" cy="648072"/>
                  </a:xfrm>
                  <a:prstGeom prst="ellipse">
                    <a:avLst/>
                  </a:prstGeom>
                  <a:solidFill>
                    <a:srgbClr val="2B73AF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îṩľiḑe"/>
                  <p:cNvSpPr/>
                  <p:nvPr/>
                </p:nvSpPr>
                <p:spPr bwMode="auto">
                  <a:xfrm>
                    <a:off x="7576637" y="2390028"/>
                    <a:ext cx="380293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iṡḷiḍè"/>
                <p:cNvGrpSpPr/>
                <p:nvPr/>
              </p:nvGrpSpPr>
              <p:grpSpPr>
                <a:xfrm>
                  <a:off x="3948064" y="4597506"/>
                  <a:ext cx="415040" cy="415040"/>
                  <a:chOff x="4792557" y="2249137"/>
                  <a:chExt cx="648072" cy="648072"/>
                </a:xfrm>
              </p:grpSpPr>
              <p:sp>
                <p:nvSpPr>
                  <p:cNvPr id="43" name="ïṣ1íďé"/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rgbClr val="2B73AF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îsľïďe"/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ïšľïḓé"/>
                <p:cNvGrpSpPr/>
                <p:nvPr/>
              </p:nvGrpSpPr>
              <p:grpSpPr>
                <a:xfrm>
                  <a:off x="4972299" y="562751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41" name="íṡlîďè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rgbClr val="2B73AF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ïśḻîḓé"/>
                  <p:cNvSpPr/>
                  <p:nvPr/>
                </p:nvSpPr>
                <p:spPr bwMode="auto">
                  <a:xfrm>
                    <a:off x="4043050" y="2391832"/>
                    <a:ext cx="380293" cy="3626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4" name="íṥḷíde"/>
              <p:cNvGrpSpPr/>
              <p:nvPr/>
            </p:nvGrpSpPr>
            <p:grpSpPr>
              <a:xfrm>
                <a:off x="5803867" y="1522508"/>
                <a:ext cx="1875055" cy="2471691"/>
                <a:chOff x="6036232" y="1409841"/>
                <a:chExt cx="1875055" cy="2471691"/>
              </a:xfrm>
            </p:grpSpPr>
            <p:sp>
              <p:nvSpPr>
                <p:cNvPr id="27" name="iṥ1ídè"/>
                <p:cNvSpPr/>
                <p:nvPr/>
              </p:nvSpPr>
              <p:spPr>
                <a:xfrm rot="2700000">
                  <a:off x="6036232" y="1919790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-1" fmla="*/ 0 w 1440160"/>
                    <a:gd name="connsiteY0-2" fmla="*/ 1440160 h 1531600"/>
                    <a:gd name="connsiteX1-3" fmla="*/ 0 w 1440160"/>
                    <a:gd name="connsiteY1-4" fmla="*/ 0 h 1531600"/>
                    <a:gd name="connsiteX2-5" fmla="*/ 1440160 w 1440160"/>
                    <a:gd name="connsiteY2-6" fmla="*/ 0 h 1531600"/>
                    <a:gd name="connsiteX3-7" fmla="*/ 1440160 w 1440160"/>
                    <a:gd name="connsiteY3-8" fmla="*/ 1440160 h 1531600"/>
                    <a:gd name="connsiteX4-9" fmla="*/ 91440 w 1440160"/>
                    <a:gd name="connsiteY4-10" fmla="*/ 1531600 h 1531600"/>
                    <a:gd name="connsiteX0-11" fmla="*/ 0 w 1440160"/>
                    <a:gd name="connsiteY0-12" fmla="*/ 0 h 1531600"/>
                    <a:gd name="connsiteX1-13" fmla="*/ 1440160 w 1440160"/>
                    <a:gd name="connsiteY1-14" fmla="*/ 0 h 1531600"/>
                    <a:gd name="connsiteX2-15" fmla="*/ 1440160 w 1440160"/>
                    <a:gd name="connsiteY2-16" fmla="*/ 1440160 h 1531600"/>
                    <a:gd name="connsiteX3-17" fmla="*/ 91440 w 1440160"/>
                    <a:gd name="connsiteY3-18" fmla="*/ 1531600 h 1531600"/>
                    <a:gd name="connsiteX0-19" fmla="*/ 0 w 1440160"/>
                    <a:gd name="connsiteY0-20" fmla="*/ 0 h 1440160"/>
                    <a:gd name="connsiteX1-21" fmla="*/ 1440160 w 1440160"/>
                    <a:gd name="connsiteY1-22" fmla="*/ 0 h 1440160"/>
                    <a:gd name="connsiteX2-23" fmla="*/ 1440160 w 1440160"/>
                    <a:gd name="connsiteY2-24" fmla="*/ 1440160 h 14401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8" name="î$lidè"/>
                <p:cNvGrpSpPr/>
                <p:nvPr/>
              </p:nvGrpSpPr>
              <p:grpSpPr>
                <a:xfrm>
                  <a:off x="6537760" y="3466492"/>
                  <a:ext cx="415040" cy="415040"/>
                  <a:chOff x="6559351" y="2249137"/>
                  <a:chExt cx="648072" cy="648072"/>
                </a:xfrm>
              </p:grpSpPr>
              <p:sp>
                <p:nvSpPr>
                  <p:cNvPr id="35" name="íŝļïḍé"/>
                  <p:cNvSpPr/>
                  <p:nvPr/>
                </p:nvSpPr>
                <p:spPr>
                  <a:xfrm>
                    <a:off x="6559351" y="2249137"/>
                    <a:ext cx="648072" cy="648072"/>
                  </a:xfrm>
                  <a:prstGeom prst="ellipse">
                    <a:avLst/>
                  </a:prstGeom>
                  <a:solidFill>
                    <a:srgbClr val="2B73AF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îsḻíḋe"/>
                  <p:cNvSpPr/>
                  <p:nvPr/>
                </p:nvSpPr>
                <p:spPr bwMode="auto">
                  <a:xfrm>
                    <a:off x="6693241" y="2390028"/>
                    <a:ext cx="380293" cy="366291"/>
                  </a:xfrm>
                  <a:custGeom>
                    <a:avLst/>
                    <a:gdLst>
                      <a:gd name="connsiteX0" fmla="*/ 0 w 582235"/>
                      <a:gd name="connsiteY0" fmla="*/ 404481 h 606722"/>
                      <a:gd name="connsiteX1" fmla="*/ 101261 w 582235"/>
                      <a:gd name="connsiteY1" fmla="*/ 404481 h 606722"/>
                      <a:gd name="connsiteX2" fmla="*/ 101261 w 582235"/>
                      <a:gd name="connsiteY2" fmla="*/ 606722 h 606722"/>
                      <a:gd name="connsiteX3" fmla="*/ 0 w 582235"/>
                      <a:gd name="connsiteY3" fmla="*/ 606722 h 606722"/>
                      <a:gd name="connsiteX4" fmla="*/ 151927 w 582235"/>
                      <a:gd name="connsiteY4" fmla="*/ 328623 h 606722"/>
                      <a:gd name="connsiteX5" fmla="*/ 253188 w 582235"/>
                      <a:gd name="connsiteY5" fmla="*/ 328623 h 606722"/>
                      <a:gd name="connsiteX6" fmla="*/ 253188 w 582235"/>
                      <a:gd name="connsiteY6" fmla="*/ 606722 h 606722"/>
                      <a:gd name="connsiteX7" fmla="*/ 151927 w 582235"/>
                      <a:gd name="connsiteY7" fmla="*/ 606722 h 606722"/>
                      <a:gd name="connsiteX8" fmla="*/ 303855 w 582235"/>
                      <a:gd name="connsiteY8" fmla="*/ 252766 h 606722"/>
                      <a:gd name="connsiteX9" fmla="*/ 405046 w 582235"/>
                      <a:gd name="connsiteY9" fmla="*/ 252766 h 606722"/>
                      <a:gd name="connsiteX10" fmla="*/ 405046 w 582235"/>
                      <a:gd name="connsiteY10" fmla="*/ 606722 h 606722"/>
                      <a:gd name="connsiteX11" fmla="*/ 303855 w 582235"/>
                      <a:gd name="connsiteY11" fmla="*/ 606722 h 606722"/>
                      <a:gd name="connsiteX12" fmla="*/ 455711 w 582235"/>
                      <a:gd name="connsiteY12" fmla="*/ 202241 h 606722"/>
                      <a:gd name="connsiteX13" fmla="*/ 556972 w 582235"/>
                      <a:gd name="connsiteY13" fmla="*/ 202241 h 606722"/>
                      <a:gd name="connsiteX14" fmla="*/ 556972 w 582235"/>
                      <a:gd name="connsiteY14" fmla="*/ 606722 h 606722"/>
                      <a:gd name="connsiteX15" fmla="*/ 455711 w 582235"/>
                      <a:gd name="connsiteY15" fmla="*/ 606722 h 606722"/>
                      <a:gd name="connsiteX16" fmla="*/ 455697 w 582235"/>
                      <a:gd name="connsiteY16" fmla="*/ 0 h 606722"/>
                      <a:gd name="connsiteX17" fmla="*/ 556785 w 582235"/>
                      <a:gd name="connsiteY17" fmla="*/ 0 h 606722"/>
                      <a:gd name="connsiteX18" fmla="*/ 556874 w 582235"/>
                      <a:gd name="connsiteY18" fmla="*/ 0 h 606722"/>
                      <a:gd name="connsiteX19" fmla="*/ 556963 w 582235"/>
                      <a:gd name="connsiteY19" fmla="*/ 0 h 606722"/>
                      <a:gd name="connsiteX20" fmla="*/ 557675 w 582235"/>
                      <a:gd name="connsiteY20" fmla="*/ 0 h 606722"/>
                      <a:gd name="connsiteX21" fmla="*/ 559366 w 582235"/>
                      <a:gd name="connsiteY21" fmla="*/ 89 h 606722"/>
                      <a:gd name="connsiteX22" fmla="*/ 560611 w 582235"/>
                      <a:gd name="connsiteY22" fmla="*/ 267 h 606722"/>
                      <a:gd name="connsiteX23" fmla="*/ 561857 w 582235"/>
                      <a:gd name="connsiteY23" fmla="*/ 444 h 606722"/>
                      <a:gd name="connsiteX24" fmla="*/ 563192 w 582235"/>
                      <a:gd name="connsiteY24" fmla="*/ 800 h 606722"/>
                      <a:gd name="connsiteX25" fmla="*/ 564171 w 582235"/>
                      <a:gd name="connsiteY25" fmla="*/ 1067 h 606722"/>
                      <a:gd name="connsiteX26" fmla="*/ 565506 w 582235"/>
                      <a:gd name="connsiteY26" fmla="*/ 1511 h 606722"/>
                      <a:gd name="connsiteX27" fmla="*/ 566574 w 582235"/>
                      <a:gd name="connsiteY27" fmla="*/ 1867 h 606722"/>
                      <a:gd name="connsiteX28" fmla="*/ 567730 w 582235"/>
                      <a:gd name="connsiteY28" fmla="*/ 2400 h 606722"/>
                      <a:gd name="connsiteX29" fmla="*/ 568798 w 582235"/>
                      <a:gd name="connsiteY29" fmla="*/ 2933 h 606722"/>
                      <a:gd name="connsiteX30" fmla="*/ 569777 w 582235"/>
                      <a:gd name="connsiteY30" fmla="*/ 3467 h 606722"/>
                      <a:gd name="connsiteX31" fmla="*/ 570934 w 582235"/>
                      <a:gd name="connsiteY31" fmla="*/ 4178 h 606722"/>
                      <a:gd name="connsiteX32" fmla="*/ 571824 w 582235"/>
                      <a:gd name="connsiteY32" fmla="*/ 4800 h 606722"/>
                      <a:gd name="connsiteX33" fmla="*/ 572891 w 582235"/>
                      <a:gd name="connsiteY33" fmla="*/ 5689 h 606722"/>
                      <a:gd name="connsiteX34" fmla="*/ 573781 w 582235"/>
                      <a:gd name="connsiteY34" fmla="*/ 6489 h 606722"/>
                      <a:gd name="connsiteX35" fmla="*/ 574760 w 582235"/>
                      <a:gd name="connsiteY35" fmla="*/ 7289 h 606722"/>
                      <a:gd name="connsiteX36" fmla="*/ 575917 w 582235"/>
                      <a:gd name="connsiteY36" fmla="*/ 8533 h 606722"/>
                      <a:gd name="connsiteX37" fmla="*/ 576451 w 582235"/>
                      <a:gd name="connsiteY37" fmla="*/ 9066 h 606722"/>
                      <a:gd name="connsiteX38" fmla="*/ 576451 w 582235"/>
                      <a:gd name="connsiteY38" fmla="*/ 9155 h 606722"/>
                      <a:gd name="connsiteX39" fmla="*/ 577964 w 582235"/>
                      <a:gd name="connsiteY39" fmla="*/ 11200 h 606722"/>
                      <a:gd name="connsiteX40" fmla="*/ 578053 w 582235"/>
                      <a:gd name="connsiteY40" fmla="*/ 11289 h 606722"/>
                      <a:gd name="connsiteX41" fmla="*/ 579209 w 582235"/>
                      <a:gd name="connsiteY41" fmla="*/ 13244 h 606722"/>
                      <a:gd name="connsiteX42" fmla="*/ 579743 w 582235"/>
                      <a:gd name="connsiteY42" fmla="*/ 14222 h 606722"/>
                      <a:gd name="connsiteX43" fmla="*/ 580277 w 582235"/>
                      <a:gd name="connsiteY43" fmla="*/ 15555 h 606722"/>
                      <a:gd name="connsiteX44" fmla="*/ 580722 w 582235"/>
                      <a:gd name="connsiteY44" fmla="*/ 16711 h 606722"/>
                      <a:gd name="connsiteX45" fmla="*/ 581167 w 582235"/>
                      <a:gd name="connsiteY45" fmla="*/ 17866 h 606722"/>
                      <a:gd name="connsiteX46" fmla="*/ 581523 w 582235"/>
                      <a:gd name="connsiteY46" fmla="*/ 19199 h 606722"/>
                      <a:gd name="connsiteX47" fmla="*/ 581790 w 582235"/>
                      <a:gd name="connsiteY47" fmla="*/ 20266 h 606722"/>
                      <a:gd name="connsiteX48" fmla="*/ 582146 w 582235"/>
                      <a:gd name="connsiteY48" fmla="*/ 22488 h 606722"/>
                      <a:gd name="connsiteX49" fmla="*/ 582146 w 582235"/>
                      <a:gd name="connsiteY49" fmla="*/ 22666 h 606722"/>
                      <a:gd name="connsiteX50" fmla="*/ 582235 w 582235"/>
                      <a:gd name="connsiteY50" fmla="*/ 25244 h 606722"/>
                      <a:gd name="connsiteX51" fmla="*/ 582235 w 582235"/>
                      <a:gd name="connsiteY51" fmla="*/ 126396 h 606722"/>
                      <a:gd name="connsiteX52" fmla="*/ 556963 w 582235"/>
                      <a:gd name="connsiteY52" fmla="*/ 151728 h 606722"/>
                      <a:gd name="connsiteX53" fmla="*/ 531691 w 582235"/>
                      <a:gd name="connsiteY53" fmla="*/ 126396 h 606722"/>
                      <a:gd name="connsiteX54" fmla="*/ 531691 w 582235"/>
                      <a:gd name="connsiteY54" fmla="*/ 79286 h 606722"/>
                      <a:gd name="connsiteX55" fmla="*/ 421260 w 582235"/>
                      <a:gd name="connsiteY55" fmla="*/ 171106 h 606722"/>
                      <a:gd name="connsiteX56" fmla="*/ 385666 w 582235"/>
                      <a:gd name="connsiteY56" fmla="*/ 167906 h 606722"/>
                      <a:gd name="connsiteX57" fmla="*/ 388869 w 582235"/>
                      <a:gd name="connsiteY57" fmla="*/ 132262 h 606722"/>
                      <a:gd name="connsiteX58" fmla="*/ 487020 w 582235"/>
                      <a:gd name="connsiteY58" fmla="*/ 50576 h 606722"/>
                      <a:gd name="connsiteX59" fmla="*/ 455697 w 582235"/>
                      <a:gd name="connsiteY59" fmla="*/ 50576 h 606722"/>
                      <a:gd name="connsiteX60" fmla="*/ 430425 w 582235"/>
                      <a:gd name="connsiteY60" fmla="*/ 25244 h 606722"/>
                      <a:gd name="connsiteX61" fmla="*/ 455697 w 582235"/>
                      <a:gd name="connsiteY6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582235" h="606722">
                        <a:moveTo>
                          <a:pt x="0" y="404481"/>
                        </a:moveTo>
                        <a:lnTo>
                          <a:pt x="101261" y="404481"/>
                        </a:lnTo>
                        <a:lnTo>
                          <a:pt x="101261" y="606722"/>
                        </a:lnTo>
                        <a:lnTo>
                          <a:pt x="0" y="606722"/>
                        </a:lnTo>
                        <a:close/>
                        <a:moveTo>
                          <a:pt x="151927" y="328623"/>
                        </a:moveTo>
                        <a:lnTo>
                          <a:pt x="253188" y="328623"/>
                        </a:lnTo>
                        <a:lnTo>
                          <a:pt x="253188" y="606722"/>
                        </a:lnTo>
                        <a:lnTo>
                          <a:pt x="151927" y="606722"/>
                        </a:lnTo>
                        <a:close/>
                        <a:moveTo>
                          <a:pt x="303855" y="252766"/>
                        </a:moveTo>
                        <a:lnTo>
                          <a:pt x="405046" y="252766"/>
                        </a:lnTo>
                        <a:lnTo>
                          <a:pt x="405046" y="606722"/>
                        </a:lnTo>
                        <a:lnTo>
                          <a:pt x="303855" y="606722"/>
                        </a:lnTo>
                        <a:close/>
                        <a:moveTo>
                          <a:pt x="455711" y="202241"/>
                        </a:moveTo>
                        <a:lnTo>
                          <a:pt x="556972" y="202241"/>
                        </a:lnTo>
                        <a:lnTo>
                          <a:pt x="556972" y="606722"/>
                        </a:lnTo>
                        <a:lnTo>
                          <a:pt x="455711" y="606722"/>
                        </a:lnTo>
                        <a:close/>
                        <a:moveTo>
                          <a:pt x="455697" y="0"/>
                        </a:moveTo>
                        <a:lnTo>
                          <a:pt x="556785" y="0"/>
                        </a:lnTo>
                        <a:lnTo>
                          <a:pt x="556874" y="0"/>
                        </a:lnTo>
                        <a:lnTo>
                          <a:pt x="556963" y="0"/>
                        </a:lnTo>
                        <a:cubicBezTo>
                          <a:pt x="557230" y="0"/>
                          <a:pt x="557408" y="0"/>
                          <a:pt x="557675" y="0"/>
                        </a:cubicBezTo>
                        <a:cubicBezTo>
                          <a:pt x="558298" y="89"/>
                          <a:pt x="558832" y="89"/>
                          <a:pt x="559366" y="89"/>
                        </a:cubicBezTo>
                        <a:cubicBezTo>
                          <a:pt x="559811" y="178"/>
                          <a:pt x="560256" y="267"/>
                          <a:pt x="560611" y="267"/>
                        </a:cubicBezTo>
                        <a:cubicBezTo>
                          <a:pt x="561056" y="356"/>
                          <a:pt x="561412" y="444"/>
                          <a:pt x="561857" y="444"/>
                        </a:cubicBezTo>
                        <a:cubicBezTo>
                          <a:pt x="562302" y="533"/>
                          <a:pt x="562747" y="711"/>
                          <a:pt x="563192" y="800"/>
                        </a:cubicBezTo>
                        <a:cubicBezTo>
                          <a:pt x="563548" y="889"/>
                          <a:pt x="563904" y="978"/>
                          <a:pt x="564171" y="1067"/>
                        </a:cubicBezTo>
                        <a:cubicBezTo>
                          <a:pt x="564616" y="1156"/>
                          <a:pt x="565061" y="1333"/>
                          <a:pt x="565506" y="1511"/>
                        </a:cubicBezTo>
                        <a:cubicBezTo>
                          <a:pt x="565862" y="1600"/>
                          <a:pt x="566218" y="1778"/>
                          <a:pt x="566574" y="1867"/>
                        </a:cubicBezTo>
                        <a:cubicBezTo>
                          <a:pt x="566929" y="2044"/>
                          <a:pt x="567285" y="2222"/>
                          <a:pt x="567730" y="2400"/>
                        </a:cubicBezTo>
                        <a:cubicBezTo>
                          <a:pt x="568086" y="2578"/>
                          <a:pt x="568442" y="2755"/>
                          <a:pt x="568798" y="2933"/>
                        </a:cubicBezTo>
                        <a:cubicBezTo>
                          <a:pt x="569154" y="3111"/>
                          <a:pt x="569421" y="3289"/>
                          <a:pt x="569777" y="3467"/>
                        </a:cubicBezTo>
                        <a:cubicBezTo>
                          <a:pt x="570133" y="3733"/>
                          <a:pt x="570578" y="4000"/>
                          <a:pt x="570934" y="4178"/>
                        </a:cubicBezTo>
                        <a:cubicBezTo>
                          <a:pt x="571201" y="4444"/>
                          <a:pt x="571557" y="4622"/>
                          <a:pt x="571824" y="4800"/>
                        </a:cubicBezTo>
                        <a:cubicBezTo>
                          <a:pt x="572180" y="5155"/>
                          <a:pt x="572536" y="5422"/>
                          <a:pt x="572891" y="5689"/>
                        </a:cubicBezTo>
                        <a:cubicBezTo>
                          <a:pt x="573247" y="5955"/>
                          <a:pt x="573514" y="6222"/>
                          <a:pt x="573781" y="6489"/>
                        </a:cubicBezTo>
                        <a:cubicBezTo>
                          <a:pt x="574137" y="6755"/>
                          <a:pt x="574493" y="7022"/>
                          <a:pt x="574760" y="7289"/>
                        </a:cubicBezTo>
                        <a:cubicBezTo>
                          <a:pt x="575205" y="7733"/>
                          <a:pt x="575561" y="8178"/>
                          <a:pt x="575917" y="8533"/>
                        </a:cubicBezTo>
                        <a:cubicBezTo>
                          <a:pt x="576095" y="8711"/>
                          <a:pt x="576273" y="8889"/>
                          <a:pt x="576451" y="9066"/>
                        </a:cubicBezTo>
                        <a:cubicBezTo>
                          <a:pt x="576451" y="9155"/>
                          <a:pt x="576451" y="9155"/>
                          <a:pt x="576451" y="9155"/>
                        </a:cubicBezTo>
                        <a:cubicBezTo>
                          <a:pt x="576985" y="9777"/>
                          <a:pt x="577519" y="10489"/>
                          <a:pt x="577964" y="11200"/>
                        </a:cubicBezTo>
                        <a:cubicBezTo>
                          <a:pt x="577964" y="11200"/>
                          <a:pt x="578053" y="11289"/>
                          <a:pt x="578053" y="11289"/>
                        </a:cubicBezTo>
                        <a:cubicBezTo>
                          <a:pt x="578498" y="12000"/>
                          <a:pt x="578854" y="12622"/>
                          <a:pt x="579209" y="13244"/>
                        </a:cubicBezTo>
                        <a:cubicBezTo>
                          <a:pt x="579387" y="13600"/>
                          <a:pt x="579565" y="13955"/>
                          <a:pt x="579743" y="14222"/>
                        </a:cubicBezTo>
                        <a:cubicBezTo>
                          <a:pt x="579921" y="14666"/>
                          <a:pt x="580099" y="15111"/>
                          <a:pt x="580277" y="15555"/>
                        </a:cubicBezTo>
                        <a:cubicBezTo>
                          <a:pt x="580455" y="15911"/>
                          <a:pt x="580633" y="16266"/>
                          <a:pt x="580722" y="16711"/>
                        </a:cubicBezTo>
                        <a:cubicBezTo>
                          <a:pt x="580900" y="17066"/>
                          <a:pt x="581078" y="17422"/>
                          <a:pt x="581167" y="17866"/>
                        </a:cubicBezTo>
                        <a:cubicBezTo>
                          <a:pt x="581256" y="18311"/>
                          <a:pt x="581434" y="18755"/>
                          <a:pt x="581523" y="19199"/>
                        </a:cubicBezTo>
                        <a:cubicBezTo>
                          <a:pt x="581612" y="19555"/>
                          <a:pt x="581701" y="19910"/>
                          <a:pt x="581790" y="20266"/>
                        </a:cubicBezTo>
                        <a:cubicBezTo>
                          <a:pt x="581879" y="20977"/>
                          <a:pt x="582057" y="21777"/>
                          <a:pt x="582146" y="22488"/>
                        </a:cubicBezTo>
                        <a:cubicBezTo>
                          <a:pt x="582146" y="22577"/>
                          <a:pt x="582146" y="22666"/>
                          <a:pt x="582146" y="22666"/>
                        </a:cubicBezTo>
                        <a:cubicBezTo>
                          <a:pt x="582235" y="23555"/>
                          <a:pt x="582235" y="24355"/>
                          <a:pt x="582235" y="25244"/>
                        </a:cubicBezTo>
                        <a:lnTo>
                          <a:pt x="582235" y="126396"/>
                        </a:lnTo>
                        <a:cubicBezTo>
                          <a:pt x="582235" y="140351"/>
                          <a:pt x="570934" y="151728"/>
                          <a:pt x="556963" y="151728"/>
                        </a:cubicBezTo>
                        <a:cubicBezTo>
                          <a:pt x="542992" y="151728"/>
                          <a:pt x="531691" y="140351"/>
                          <a:pt x="531691" y="126396"/>
                        </a:cubicBezTo>
                        <a:lnTo>
                          <a:pt x="531691" y="79286"/>
                        </a:lnTo>
                        <a:lnTo>
                          <a:pt x="421260" y="171106"/>
                        </a:lnTo>
                        <a:cubicBezTo>
                          <a:pt x="410582" y="180083"/>
                          <a:pt x="394564" y="178572"/>
                          <a:pt x="385666" y="167906"/>
                        </a:cubicBezTo>
                        <a:cubicBezTo>
                          <a:pt x="376678" y="157150"/>
                          <a:pt x="378191" y="141240"/>
                          <a:pt x="388869" y="132262"/>
                        </a:cubicBezTo>
                        <a:lnTo>
                          <a:pt x="487020" y="50576"/>
                        </a:lnTo>
                        <a:lnTo>
                          <a:pt x="455697" y="50576"/>
                        </a:lnTo>
                        <a:cubicBezTo>
                          <a:pt x="441727" y="50576"/>
                          <a:pt x="430425" y="39288"/>
                          <a:pt x="430425" y="25244"/>
                        </a:cubicBezTo>
                        <a:cubicBezTo>
                          <a:pt x="430425" y="11289"/>
                          <a:pt x="441727" y="0"/>
                          <a:pt x="45569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ïṥḻîdè"/>
                <p:cNvGrpSpPr/>
                <p:nvPr/>
              </p:nvGrpSpPr>
              <p:grpSpPr>
                <a:xfrm>
                  <a:off x="6548792" y="1409841"/>
                  <a:ext cx="415040" cy="415040"/>
                  <a:chOff x="5675954" y="2249137"/>
                  <a:chExt cx="648072" cy="648072"/>
                </a:xfrm>
              </p:grpSpPr>
              <p:sp>
                <p:nvSpPr>
                  <p:cNvPr id="33" name="íśľiďé"/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rgbClr val="2B73AF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sļiḋè"/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ïšḻïḑe"/>
                <p:cNvGrpSpPr/>
                <p:nvPr/>
              </p:nvGrpSpPr>
              <p:grpSpPr>
                <a:xfrm>
                  <a:off x="7496247" y="243235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31" name="isḻíḋè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rgbClr val="2B73AF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îs1iḑè"/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5" name="îṥḻîḓé"/>
              <p:cNvSpPr/>
              <p:nvPr/>
            </p:nvSpPr>
            <p:spPr bwMode="auto">
              <a:xfrm>
                <a:off x="5057090" y="3871193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5"/>
                <a:srcRect/>
                <a:stretch>
                  <a:fillRect l="-24850" r="-2451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1îḍè"/>
              <p:cNvSpPr/>
              <p:nvPr/>
            </p:nvSpPr>
            <p:spPr bwMode="auto">
              <a:xfrm>
                <a:off x="5057090" y="1834502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6"/>
                <a:srcRect/>
                <a:stretch>
                  <a:fillRect l="-24850" r="-2451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8330630" y="1714521"/>
            <a:ext cx="2422746" cy="831728"/>
            <a:chOff x="7523108" y="3331677"/>
            <a:chExt cx="2422746" cy="831728"/>
          </a:xfrm>
        </p:grpSpPr>
        <p:sp>
          <p:nvSpPr>
            <p:cNvPr id="60" name="矩形 5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330630" y="3339612"/>
            <a:ext cx="2422746" cy="831728"/>
            <a:chOff x="7523108" y="3331677"/>
            <a:chExt cx="2422746" cy="831728"/>
          </a:xfrm>
        </p:grpSpPr>
        <p:sp>
          <p:nvSpPr>
            <p:cNvPr id="63" name="矩形 62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330630" y="4964703"/>
            <a:ext cx="2422746" cy="831728"/>
            <a:chOff x="7523108" y="3331677"/>
            <a:chExt cx="2422746" cy="831728"/>
          </a:xfrm>
        </p:grpSpPr>
        <p:sp>
          <p:nvSpPr>
            <p:cNvPr id="66" name="矩形 65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796972" y="1714521"/>
            <a:ext cx="2422746" cy="831728"/>
            <a:chOff x="7523108" y="3331677"/>
            <a:chExt cx="2422746" cy="831728"/>
          </a:xfrm>
        </p:grpSpPr>
        <p:sp>
          <p:nvSpPr>
            <p:cNvPr id="69" name="矩形 6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796972" y="3339612"/>
            <a:ext cx="2422746" cy="831728"/>
            <a:chOff x="7523108" y="3331677"/>
            <a:chExt cx="2422746" cy="831728"/>
          </a:xfrm>
        </p:grpSpPr>
        <p:sp>
          <p:nvSpPr>
            <p:cNvPr id="72" name="矩形 7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796972" y="4964703"/>
            <a:ext cx="2422746" cy="831728"/>
            <a:chOff x="7523108" y="3331677"/>
            <a:chExt cx="2422746" cy="831728"/>
          </a:xfrm>
        </p:grpSpPr>
        <p:sp>
          <p:nvSpPr>
            <p:cNvPr id="75" name="矩形 7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0166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c6f78ae-64f7-4ff5-aa30-ace2cac7dc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54401" y="2285325"/>
            <a:ext cx="10397582" cy="4572675"/>
            <a:chOff x="954401" y="2285325"/>
            <a:chExt cx="10397582" cy="4572675"/>
          </a:xfrm>
        </p:grpSpPr>
        <p:sp>
          <p:nvSpPr>
            <p:cNvPr id="6" name="ïsḷíḓê"/>
            <p:cNvSpPr/>
            <p:nvPr/>
          </p:nvSpPr>
          <p:spPr bwMode="auto">
            <a:xfrm>
              <a:off x="1408011" y="5447312"/>
              <a:ext cx="854196" cy="1410687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rgbClr val="E7E7E7"/>
            </a:solidFill>
            <a:ln w="19050">
              <a:solidFill>
                <a:srgbClr val="E7E7E7"/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Sļïḓe"/>
            <p:cNvSpPr/>
            <p:nvPr/>
          </p:nvSpPr>
          <p:spPr bwMode="auto">
            <a:xfrm>
              <a:off x="954401" y="4409727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2B73A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$lïďé"/>
            <p:cNvSpPr/>
            <p:nvPr/>
          </p:nvSpPr>
          <p:spPr bwMode="auto">
            <a:xfrm>
              <a:off x="1568848" y="4885561"/>
              <a:ext cx="535528" cy="365434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9" name="ïşlíḍê"/>
            <p:cNvSpPr/>
            <p:nvPr/>
          </p:nvSpPr>
          <p:spPr bwMode="auto">
            <a:xfrm>
              <a:off x="3566301" y="4545536"/>
              <a:ext cx="854196" cy="2312464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rgbClr val="E7E7E7"/>
            </a:solidFill>
            <a:ln w="19050">
              <a:solidFill>
                <a:srgbClr val="E7E7E7"/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$ḷïdê"/>
            <p:cNvSpPr/>
            <p:nvPr/>
          </p:nvSpPr>
          <p:spPr bwMode="auto">
            <a:xfrm>
              <a:off x="3112691" y="3507951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2B73A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ṩḻïḑê"/>
            <p:cNvSpPr/>
            <p:nvPr/>
          </p:nvSpPr>
          <p:spPr bwMode="auto">
            <a:xfrm>
              <a:off x="3727138" y="3973274"/>
              <a:ext cx="535528" cy="386456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isḻiḋè"/>
            <p:cNvGrpSpPr/>
            <p:nvPr/>
          </p:nvGrpSpPr>
          <p:grpSpPr>
            <a:xfrm>
              <a:off x="5269479" y="2285325"/>
              <a:ext cx="1764421" cy="4572675"/>
              <a:chOff x="8184232" y="908720"/>
              <a:chExt cx="3061252" cy="7933546"/>
            </a:xfrm>
          </p:grpSpPr>
          <p:sp>
            <p:nvSpPr>
              <p:cNvPr id="31" name="íṡļíḑe"/>
              <p:cNvSpPr/>
              <p:nvPr/>
            </p:nvSpPr>
            <p:spPr bwMode="auto">
              <a:xfrm>
                <a:off x="8971241" y="2708920"/>
                <a:ext cx="1482021" cy="6133346"/>
              </a:xfrm>
              <a:custGeom>
                <a:avLst/>
                <a:gdLst>
                  <a:gd name="connsiteX0" fmla="*/ 108012 w 1224024"/>
                  <a:gd name="connsiteY0" fmla="*/ 1116120 h 1548168"/>
                  <a:gd name="connsiteX1" fmla="*/ 108012 w 1224024"/>
                  <a:gd name="connsiteY1" fmla="*/ 1296144 h 1548168"/>
                  <a:gd name="connsiteX2" fmla="*/ 1116012 w 1224024"/>
                  <a:gd name="connsiteY2" fmla="*/ 1296144 h 1548168"/>
                  <a:gd name="connsiteX3" fmla="*/ 1116012 w 1224024"/>
                  <a:gd name="connsiteY3" fmla="*/ 1116120 h 1548168"/>
                  <a:gd name="connsiteX4" fmla="*/ 108012 w 1224024"/>
                  <a:gd name="connsiteY4" fmla="*/ 900096 h 1548168"/>
                  <a:gd name="connsiteX5" fmla="*/ 108012 w 1224024"/>
                  <a:gd name="connsiteY5" fmla="*/ 1080120 h 1548168"/>
                  <a:gd name="connsiteX6" fmla="*/ 1116012 w 1224024"/>
                  <a:gd name="connsiteY6" fmla="*/ 1080120 h 1548168"/>
                  <a:gd name="connsiteX7" fmla="*/ 1116012 w 1224024"/>
                  <a:gd name="connsiteY7" fmla="*/ 900096 h 1548168"/>
                  <a:gd name="connsiteX8" fmla="*/ 108012 w 1224024"/>
                  <a:gd name="connsiteY8" fmla="*/ 684072 h 1548168"/>
                  <a:gd name="connsiteX9" fmla="*/ 108012 w 1224024"/>
                  <a:gd name="connsiteY9" fmla="*/ 864096 h 1548168"/>
                  <a:gd name="connsiteX10" fmla="*/ 1116012 w 1224024"/>
                  <a:gd name="connsiteY10" fmla="*/ 864096 h 1548168"/>
                  <a:gd name="connsiteX11" fmla="*/ 1116012 w 1224024"/>
                  <a:gd name="connsiteY11" fmla="*/ 684072 h 1548168"/>
                  <a:gd name="connsiteX12" fmla="*/ 108012 w 1224024"/>
                  <a:gd name="connsiteY12" fmla="*/ 468048 h 1548168"/>
                  <a:gd name="connsiteX13" fmla="*/ 108012 w 1224024"/>
                  <a:gd name="connsiteY13" fmla="*/ 648072 h 1548168"/>
                  <a:gd name="connsiteX14" fmla="*/ 1116012 w 1224024"/>
                  <a:gd name="connsiteY14" fmla="*/ 648072 h 1548168"/>
                  <a:gd name="connsiteX15" fmla="*/ 1116012 w 1224024"/>
                  <a:gd name="connsiteY15" fmla="*/ 468048 h 1548168"/>
                  <a:gd name="connsiteX16" fmla="*/ 108012 w 1224024"/>
                  <a:gd name="connsiteY16" fmla="*/ 252024 h 1548168"/>
                  <a:gd name="connsiteX17" fmla="*/ 108012 w 1224024"/>
                  <a:gd name="connsiteY17" fmla="*/ 432048 h 1548168"/>
                  <a:gd name="connsiteX18" fmla="*/ 1116012 w 1224024"/>
                  <a:gd name="connsiteY18" fmla="*/ 432048 h 1548168"/>
                  <a:gd name="connsiteX19" fmla="*/ 1116012 w 1224024"/>
                  <a:gd name="connsiteY19" fmla="*/ 252024 h 1548168"/>
                  <a:gd name="connsiteX20" fmla="*/ 0 w 1224024"/>
                  <a:gd name="connsiteY20" fmla="*/ 0 h 1548168"/>
                  <a:gd name="connsiteX21" fmla="*/ 108012 w 1224024"/>
                  <a:gd name="connsiteY21" fmla="*/ 0 h 1548168"/>
                  <a:gd name="connsiteX22" fmla="*/ 108012 w 1224024"/>
                  <a:gd name="connsiteY22" fmla="*/ 216024 h 1548168"/>
                  <a:gd name="connsiteX23" fmla="*/ 1116012 w 1224024"/>
                  <a:gd name="connsiteY23" fmla="*/ 216024 h 1548168"/>
                  <a:gd name="connsiteX24" fmla="*/ 1116012 w 1224024"/>
                  <a:gd name="connsiteY24" fmla="*/ 0 h 1548168"/>
                  <a:gd name="connsiteX25" fmla="*/ 1224024 w 1224024"/>
                  <a:gd name="connsiteY25" fmla="*/ 0 h 1548168"/>
                  <a:gd name="connsiteX26" fmla="*/ 1224024 w 1224024"/>
                  <a:gd name="connsiteY26" fmla="*/ 1548168 h 1548168"/>
                  <a:gd name="connsiteX27" fmla="*/ 1116012 w 1224024"/>
                  <a:gd name="connsiteY27" fmla="*/ 1548168 h 1548168"/>
                  <a:gd name="connsiteX28" fmla="*/ 1116012 w 1224024"/>
                  <a:gd name="connsiteY28" fmla="*/ 1332144 h 1548168"/>
                  <a:gd name="connsiteX29" fmla="*/ 108012 w 1224024"/>
                  <a:gd name="connsiteY29" fmla="*/ 1332144 h 1548168"/>
                  <a:gd name="connsiteX30" fmla="*/ 108012 w 1224024"/>
                  <a:gd name="connsiteY30" fmla="*/ 1548168 h 1548168"/>
                  <a:gd name="connsiteX31" fmla="*/ 0 w 1224024"/>
                  <a:gd name="connsiteY31" fmla="*/ 1548168 h 1548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4024" h="1548168">
                    <a:moveTo>
                      <a:pt x="108012" y="1116120"/>
                    </a:moveTo>
                    <a:lnTo>
                      <a:pt x="108012" y="1296144"/>
                    </a:lnTo>
                    <a:lnTo>
                      <a:pt x="1116012" y="1296144"/>
                    </a:lnTo>
                    <a:lnTo>
                      <a:pt x="1116012" y="1116120"/>
                    </a:lnTo>
                    <a:close/>
                    <a:moveTo>
                      <a:pt x="108012" y="900096"/>
                    </a:moveTo>
                    <a:lnTo>
                      <a:pt x="108012" y="1080120"/>
                    </a:lnTo>
                    <a:lnTo>
                      <a:pt x="1116012" y="1080120"/>
                    </a:lnTo>
                    <a:lnTo>
                      <a:pt x="1116012" y="900096"/>
                    </a:lnTo>
                    <a:close/>
                    <a:moveTo>
                      <a:pt x="108012" y="684072"/>
                    </a:moveTo>
                    <a:lnTo>
                      <a:pt x="108012" y="864096"/>
                    </a:lnTo>
                    <a:lnTo>
                      <a:pt x="1116012" y="864096"/>
                    </a:lnTo>
                    <a:lnTo>
                      <a:pt x="1116012" y="684072"/>
                    </a:lnTo>
                    <a:close/>
                    <a:moveTo>
                      <a:pt x="108012" y="468048"/>
                    </a:moveTo>
                    <a:lnTo>
                      <a:pt x="108012" y="648072"/>
                    </a:lnTo>
                    <a:lnTo>
                      <a:pt x="1116012" y="648072"/>
                    </a:lnTo>
                    <a:lnTo>
                      <a:pt x="1116012" y="468048"/>
                    </a:lnTo>
                    <a:close/>
                    <a:moveTo>
                      <a:pt x="108012" y="252024"/>
                    </a:moveTo>
                    <a:lnTo>
                      <a:pt x="108012" y="432048"/>
                    </a:lnTo>
                    <a:lnTo>
                      <a:pt x="1116012" y="432048"/>
                    </a:lnTo>
                    <a:lnTo>
                      <a:pt x="1116012" y="252024"/>
                    </a:lnTo>
                    <a:close/>
                    <a:moveTo>
                      <a:pt x="0" y="0"/>
                    </a:moveTo>
                    <a:lnTo>
                      <a:pt x="108012" y="0"/>
                    </a:lnTo>
                    <a:lnTo>
                      <a:pt x="108012" y="216024"/>
                    </a:lnTo>
                    <a:lnTo>
                      <a:pt x="1116012" y="216024"/>
                    </a:lnTo>
                    <a:lnTo>
                      <a:pt x="1116012" y="0"/>
                    </a:lnTo>
                    <a:lnTo>
                      <a:pt x="1224024" y="0"/>
                    </a:lnTo>
                    <a:lnTo>
                      <a:pt x="1224024" y="1548168"/>
                    </a:lnTo>
                    <a:lnTo>
                      <a:pt x="1116012" y="1548168"/>
                    </a:lnTo>
                    <a:lnTo>
                      <a:pt x="1116012" y="1332144"/>
                    </a:lnTo>
                    <a:lnTo>
                      <a:pt x="108012" y="1332144"/>
                    </a:lnTo>
                    <a:lnTo>
                      <a:pt x="108012" y="1548168"/>
                    </a:lnTo>
                    <a:lnTo>
                      <a:pt x="0" y="1548168"/>
                    </a:lnTo>
                    <a:close/>
                  </a:path>
                </a:pathLst>
              </a:custGeom>
              <a:solidFill>
                <a:srgbClr val="E7E7E7"/>
              </a:solidFill>
              <a:ln w="19050">
                <a:solidFill>
                  <a:srgbClr val="E7E7E7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šḷîdê"/>
              <p:cNvSpPr/>
              <p:nvPr/>
            </p:nvSpPr>
            <p:spPr bwMode="auto">
              <a:xfrm>
                <a:off x="8184232" y="908720"/>
                <a:ext cx="3061252" cy="2285160"/>
              </a:xfrm>
              <a:custGeom>
                <a:avLst/>
                <a:gdLst>
                  <a:gd name="T0" fmla="*/ 223 w 256"/>
                  <a:gd name="T1" fmla="*/ 72 h 192"/>
                  <a:gd name="T2" fmla="*/ 224 w 256"/>
                  <a:gd name="T3" fmla="*/ 64 h 192"/>
                  <a:gd name="T4" fmla="*/ 160 w 256"/>
                  <a:gd name="T5" fmla="*/ 0 h 192"/>
                  <a:gd name="T6" fmla="*/ 109 w 256"/>
                  <a:gd name="T7" fmla="*/ 26 h 192"/>
                  <a:gd name="T8" fmla="*/ 96 w 256"/>
                  <a:gd name="T9" fmla="*/ 24 h 192"/>
                  <a:gd name="T10" fmla="*/ 40 w 256"/>
                  <a:gd name="T11" fmla="*/ 80 h 192"/>
                  <a:gd name="T12" fmla="*/ 40 w 256"/>
                  <a:gd name="T13" fmla="*/ 83 h 192"/>
                  <a:gd name="T14" fmla="*/ 0 w 256"/>
                  <a:gd name="T15" fmla="*/ 136 h 192"/>
                  <a:gd name="T16" fmla="*/ 56 w 256"/>
                  <a:gd name="T17" fmla="*/ 192 h 192"/>
                  <a:gd name="T18" fmla="*/ 192 w 256"/>
                  <a:gd name="T19" fmla="*/ 192 h 192"/>
                  <a:gd name="T20" fmla="*/ 256 w 256"/>
                  <a:gd name="T21" fmla="*/ 128 h 192"/>
                  <a:gd name="T22" fmla="*/ 223 w 256"/>
                  <a:gd name="T23" fmla="*/ 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192">
                    <a:moveTo>
                      <a:pt x="223" y="72"/>
                    </a:moveTo>
                    <a:cubicBezTo>
                      <a:pt x="224" y="70"/>
                      <a:pt x="224" y="67"/>
                      <a:pt x="224" y="64"/>
                    </a:cubicBezTo>
                    <a:cubicBezTo>
                      <a:pt x="224" y="29"/>
                      <a:pt x="195" y="0"/>
                      <a:pt x="160" y="0"/>
                    </a:cubicBezTo>
                    <a:cubicBezTo>
                      <a:pt x="139" y="0"/>
                      <a:pt x="121" y="10"/>
                      <a:pt x="109" y="26"/>
                    </a:cubicBezTo>
                    <a:cubicBezTo>
                      <a:pt x="105" y="25"/>
                      <a:pt x="101" y="24"/>
                      <a:pt x="96" y="24"/>
                    </a:cubicBezTo>
                    <a:cubicBezTo>
                      <a:pt x="65" y="24"/>
                      <a:pt x="40" y="49"/>
                      <a:pt x="40" y="80"/>
                    </a:cubicBezTo>
                    <a:cubicBezTo>
                      <a:pt x="40" y="81"/>
                      <a:pt x="40" y="82"/>
                      <a:pt x="40" y="83"/>
                    </a:cubicBezTo>
                    <a:cubicBezTo>
                      <a:pt x="17" y="89"/>
                      <a:pt x="0" y="111"/>
                      <a:pt x="0" y="136"/>
                    </a:cubicBezTo>
                    <a:cubicBezTo>
                      <a:pt x="0" y="167"/>
                      <a:pt x="25" y="192"/>
                      <a:pt x="56" y="192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227" y="192"/>
                      <a:pt x="256" y="163"/>
                      <a:pt x="256" y="128"/>
                    </a:cubicBezTo>
                    <a:cubicBezTo>
                      <a:pt x="256" y="104"/>
                      <a:pt x="243" y="83"/>
                      <a:pt x="223" y="72"/>
                    </a:cubicBezTo>
                    <a:close/>
                  </a:path>
                </a:pathLst>
              </a:custGeom>
              <a:solidFill>
                <a:srgbClr val="2B73A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şḻídé"/>
              <p:cNvSpPr/>
              <p:nvPr/>
            </p:nvSpPr>
            <p:spPr bwMode="auto">
              <a:xfrm>
                <a:off x="9250291" y="1587343"/>
                <a:ext cx="929135" cy="92791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3" name="ïṡḷïḓè"/>
            <p:cNvSpPr/>
            <p:nvPr/>
          </p:nvSpPr>
          <p:spPr bwMode="auto">
            <a:xfrm>
              <a:off x="10041172" y="5447312"/>
              <a:ext cx="854196" cy="1410687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rgbClr val="E7E7E7"/>
            </a:solidFill>
            <a:ln w="19050">
              <a:solidFill>
                <a:srgbClr val="E7E7E7"/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ṣ1ïdè"/>
            <p:cNvSpPr/>
            <p:nvPr/>
          </p:nvSpPr>
          <p:spPr bwMode="auto">
            <a:xfrm>
              <a:off x="9587562" y="4409727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2B73A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ŝļíḍé"/>
            <p:cNvSpPr/>
            <p:nvPr/>
          </p:nvSpPr>
          <p:spPr bwMode="auto">
            <a:xfrm>
              <a:off x="10202009" y="4880119"/>
              <a:ext cx="535528" cy="376317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ṥľiḓé"/>
            <p:cNvSpPr/>
            <p:nvPr/>
          </p:nvSpPr>
          <p:spPr bwMode="auto">
            <a:xfrm>
              <a:off x="7882881" y="4545536"/>
              <a:ext cx="854196" cy="2312464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rgbClr val="E7E7E7"/>
            </a:solidFill>
            <a:ln w="19050">
              <a:solidFill>
                <a:srgbClr val="E7E7E7"/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ŝ1ïďe"/>
            <p:cNvSpPr/>
            <p:nvPr/>
          </p:nvSpPr>
          <p:spPr bwMode="auto">
            <a:xfrm>
              <a:off x="7429271" y="3507951"/>
              <a:ext cx="1764421" cy="1317103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2B73A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ïṩľidè"/>
            <p:cNvSpPr/>
            <p:nvPr/>
          </p:nvSpPr>
          <p:spPr bwMode="auto">
            <a:xfrm>
              <a:off x="8043718" y="3899143"/>
              <a:ext cx="535528" cy="534719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331570" y="3278558"/>
            <a:ext cx="2422746" cy="831728"/>
            <a:chOff x="7523108" y="3331677"/>
            <a:chExt cx="2422746" cy="831728"/>
          </a:xfrm>
        </p:grpSpPr>
        <p:sp>
          <p:nvSpPr>
            <p:cNvPr id="30" name="矩形 29"/>
            <p:cNvSpPr/>
            <p:nvPr/>
          </p:nvSpPr>
          <p:spPr>
            <a:xfrm>
              <a:off x="7613494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092872" y="2406101"/>
            <a:ext cx="2422746" cy="845321"/>
            <a:chOff x="7523108" y="3331677"/>
            <a:chExt cx="2422746" cy="845321"/>
          </a:xfrm>
        </p:grpSpPr>
        <p:sp>
          <p:nvSpPr>
            <p:cNvPr id="46" name="矩形 45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23108" y="3641467"/>
              <a:ext cx="24227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40247" y="1341766"/>
            <a:ext cx="2422746" cy="845321"/>
            <a:chOff x="7523108" y="3331677"/>
            <a:chExt cx="2422746" cy="845321"/>
          </a:xfrm>
        </p:grpSpPr>
        <p:sp>
          <p:nvSpPr>
            <p:cNvPr id="49" name="矩形 48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523108" y="3641467"/>
              <a:ext cx="24227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04972" y="2577559"/>
            <a:ext cx="2422746" cy="845321"/>
            <a:chOff x="7523108" y="3331677"/>
            <a:chExt cx="2422746" cy="845321"/>
          </a:xfrm>
        </p:grpSpPr>
        <p:sp>
          <p:nvSpPr>
            <p:cNvPr id="52" name="矩形 51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523108" y="3641467"/>
              <a:ext cx="24227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9173" y="3532769"/>
            <a:ext cx="2422746" cy="845321"/>
            <a:chOff x="7523108" y="3331677"/>
            <a:chExt cx="2422746" cy="845321"/>
          </a:xfrm>
        </p:grpSpPr>
        <p:sp>
          <p:nvSpPr>
            <p:cNvPr id="55" name="矩形 54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523108" y="3641467"/>
              <a:ext cx="24227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3955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37"/>
          <p:cNvSpPr/>
          <p:nvPr/>
        </p:nvSpPr>
        <p:spPr>
          <a:xfrm>
            <a:off x="927100" y="1954213"/>
            <a:ext cx="2238375" cy="3414712"/>
          </a:xfrm>
          <a:prstGeom prst="rect">
            <a:avLst/>
          </a:prstGeom>
          <a:solidFill>
            <a:srgbClr val="E7E7E7"/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89" name="矩形 38"/>
          <p:cNvSpPr/>
          <p:nvPr/>
        </p:nvSpPr>
        <p:spPr>
          <a:xfrm>
            <a:off x="3617913" y="1954213"/>
            <a:ext cx="2236787" cy="3414712"/>
          </a:xfrm>
          <a:prstGeom prst="rect">
            <a:avLst/>
          </a:prstGeom>
          <a:solidFill>
            <a:srgbClr val="E7E7E7"/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90" name="矩形 39"/>
          <p:cNvSpPr/>
          <p:nvPr/>
        </p:nvSpPr>
        <p:spPr>
          <a:xfrm>
            <a:off x="6308725" y="1954213"/>
            <a:ext cx="2236788" cy="3414712"/>
          </a:xfrm>
          <a:prstGeom prst="rect">
            <a:avLst/>
          </a:prstGeom>
          <a:solidFill>
            <a:srgbClr val="E7E7E7"/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91" name="矩形 40"/>
          <p:cNvSpPr/>
          <p:nvPr/>
        </p:nvSpPr>
        <p:spPr>
          <a:xfrm>
            <a:off x="8997950" y="1954213"/>
            <a:ext cx="2238375" cy="3414712"/>
          </a:xfrm>
          <a:prstGeom prst="rect">
            <a:avLst/>
          </a:prstGeom>
          <a:solidFill>
            <a:srgbClr val="2B73AF"/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92" name="椭圆 18"/>
          <p:cNvSpPr/>
          <p:nvPr/>
        </p:nvSpPr>
        <p:spPr>
          <a:xfrm>
            <a:off x="1517650" y="2462213"/>
            <a:ext cx="1047750" cy="1047750"/>
          </a:xfrm>
          <a:prstGeom prst="ellipse">
            <a:avLst/>
          </a:prstGeom>
          <a:solidFill>
            <a:srgbClr val="FFFFFF"/>
          </a:solidFill>
          <a:ln w="127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93" name="椭圆 19"/>
          <p:cNvSpPr/>
          <p:nvPr/>
        </p:nvSpPr>
        <p:spPr>
          <a:xfrm>
            <a:off x="9620250" y="2462213"/>
            <a:ext cx="1046163" cy="1047750"/>
          </a:xfrm>
          <a:prstGeom prst="ellipse">
            <a:avLst/>
          </a:prstGeom>
          <a:solidFill>
            <a:srgbClr val="FFFFFF"/>
          </a:solidFill>
          <a:ln w="127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94" name="椭圆 20"/>
          <p:cNvSpPr/>
          <p:nvPr/>
        </p:nvSpPr>
        <p:spPr>
          <a:xfrm>
            <a:off x="6931025" y="2462213"/>
            <a:ext cx="1046163" cy="104775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395" name="椭圆 21"/>
          <p:cNvSpPr/>
          <p:nvPr/>
        </p:nvSpPr>
        <p:spPr>
          <a:xfrm>
            <a:off x="4200525" y="2462213"/>
            <a:ext cx="1047750" cy="1047750"/>
          </a:xfrm>
          <a:prstGeom prst="ellipse">
            <a:avLst/>
          </a:prstGeom>
          <a:solidFill>
            <a:srgbClr val="FFFFFF"/>
          </a:solidFill>
          <a:ln w="127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6404" name="Freeform 125"/>
          <p:cNvSpPr>
            <a:spLocks noEditPoints="1"/>
          </p:cNvSpPr>
          <p:nvPr/>
        </p:nvSpPr>
        <p:spPr>
          <a:xfrm>
            <a:off x="1806575" y="2813050"/>
            <a:ext cx="469900" cy="3810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rgbClr val="2B73A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Freeform 379"/>
          <p:cNvSpPr>
            <a:spLocks noEditPoints="1"/>
          </p:cNvSpPr>
          <p:nvPr/>
        </p:nvSpPr>
        <p:spPr>
          <a:xfrm>
            <a:off x="7213600" y="2795588"/>
            <a:ext cx="468313" cy="3762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2B73A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6" name="KSO_Shape"/>
          <p:cNvSpPr/>
          <p:nvPr/>
        </p:nvSpPr>
        <p:spPr>
          <a:xfrm>
            <a:off x="4519613" y="2836863"/>
            <a:ext cx="393700" cy="334962"/>
          </a:xfrm>
          <a:custGeom>
            <a:avLst/>
            <a:gdLst/>
            <a:ahLst/>
            <a:cxnLst>
              <a:cxn ang="0">
                <a:pos x="6" y="281"/>
              </a:cxn>
              <a:cxn ang="0">
                <a:pos x="31" y="281"/>
              </a:cxn>
              <a:cxn ang="0">
                <a:pos x="37" y="294"/>
              </a:cxn>
              <a:cxn ang="0">
                <a:pos x="37" y="356"/>
              </a:cxn>
              <a:cxn ang="0">
                <a:pos x="31" y="369"/>
              </a:cxn>
              <a:cxn ang="0">
                <a:pos x="6" y="369"/>
              </a:cxn>
              <a:cxn ang="0">
                <a:pos x="0" y="356"/>
              </a:cxn>
              <a:cxn ang="0">
                <a:pos x="0" y="294"/>
              </a:cxn>
              <a:cxn ang="0">
                <a:pos x="6" y="281"/>
              </a:cxn>
              <a:cxn ang="0">
                <a:pos x="51" y="218"/>
              </a:cxn>
              <a:cxn ang="0">
                <a:pos x="75" y="218"/>
              </a:cxn>
              <a:cxn ang="0">
                <a:pos x="81" y="231"/>
              </a:cxn>
              <a:cxn ang="0">
                <a:pos x="81" y="356"/>
              </a:cxn>
              <a:cxn ang="0">
                <a:pos x="75" y="369"/>
              </a:cxn>
              <a:cxn ang="0">
                <a:pos x="51" y="369"/>
              </a:cxn>
              <a:cxn ang="0">
                <a:pos x="45" y="356"/>
              </a:cxn>
              <a:cxn ang="0">
                <a:pos x="45" y="231"/>
              </a:cxn>
              <a:cxn ang="0">
                <a:pos x="51" y="218"/>
              </a:cxn>
              <a:cxn ang="0">
                <a:pos x="96" y="153"/>
              </a:cxn>
              <a:cxn ang="0">
                <a:pos x="123" y="153"/>
              </a:cxn>
              <a:cxn ang="0">
                <a:pos x="129" y="167"/>
              </a:cxn>
              <a:cxn ang="0">
                <a:pos x="129" y="355"/>
              </a:cxn>
              <a:cxn ang="0">
                <a:pos x="123" y="369"/>
              </a:cxn>
              <a:cxn ang="0">
                <a:pos x="96" y="369"/>
              </a:cxn>
              <a:cxn ang="0">
                <a:pos x="89" y="355"/>
              </a:cxn>
              <a:cxn ang="0">
                <a:pos x="89" y="167"/>
              </a:cxn>
              <a:cxn ang="0">
                <a:pos x="96" y="153"/>
              </a:cxn>
              <a:cxn ang="0">
                <a:pos x="144" y="75"/>
              </a:cxn>
              <a:cxn ang="0">
                <a:pos x="171" y="75"/>
              </a:cxn>
              <a:cxn ang="0">
                <a:pos x="177" y="89"/>
              </a:cxn>
              <a:cxn ang="0">
                <a:pos x="177" y="355"/>
              </a:cxn>
              <a:cxn ang="0">
                <a:pos x="171" y="369"/>
              </a:cxn>
              <a:cxn ang="0">
                <a:pos x="144" y="369"/>
              </a:cxn>
              <a:cxn ang="0">
                <a:pos x="137" y="355"/>
              </a:cxn>
              <a:cxn ang="0">
                <a:pos x="137" y="89"/>
              </a:cxn>
              <a:cxn ang="0">
                <a:pos x="144" y="75"/>
              </a:cxn>
              <a:cxn ang="0">
                <a:pos x="192" y="0"/>
              </a:cxn>
              <a:cxn ang="0">
                <a:pos x="218" y="0"/>
              </a:cxn>
              <a:cxn ang="0">
                <a:pos x="225" y="14"/>
              </a:cxn>
              <a:cxn ang="0">
                <a:pos x="225" y="355"/>
              </a:cxn>
              <a:cxn ang="0">
                <a:pos x="218" y="369"/>
              </a:cxn>
              <a:cxn ang="0">
                <a:pos x="192" y="369"/>
              </a:cxn>
              <a:cxn ang="0">
                <a:pos x="185" y="355"/>
              </a:cxn>
              <a:cxn ang="0">
                <a:pos x="185" y="14"/>
              </a:cxn>
              <a:cxn ang="0">
                <a:pos x="192" y="0"/>
              </a:cxn>
            </a:cxnLst>
            <a:rect l="0" t="0" r="0" b="0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rgbClr val="2B73A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79"/>
          <p:cNvSpPr>
            <a:spLocks noEditPoints="1"/>
          </p:cNvSpPr>
          <p:nvPr/>
        </p:nvSpPr>
        <p:spPr>
          <a:xfrm>
            <a:off x="9932987" y="2795588"/>
            <a:ext cx="468313" cy="3762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2B73A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9073245" y="4017948"/>
            <a:ext cx="2087784" cy="923330"/>
            <a:chOff x="7523108" y="3331677"/>
            <a:chExt cx="2422746" cy="1071470"/>
          </a:xfrm>
        </p:grpSpPr>
        <p:sp>
          <p:nvSpPr>
            <p:cNvPr id="24" name="矩形 23"/>
            <p:cNvSpPr/>
            <p:nvPr/>
          </p:nvSpPr>
          <p:spPr>
            <a:xfrm>
              <a:off x="7523108" y="3331677"/>
              <a:ext cx="2241974" cy="4500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23108" y="3781695"/>
              <a:ext cx="2422746" cy="6214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57729" y="4017950"/>
            <a:ext cx="2087784" cy="923329"/>
            <a:chOff x="7523108" y="3331677"/>
            <a:chExt cx="2422746" cy="1071468"/>
          </a:xfrm>
        </p:grpSpPr>
        <p:sp>
          <p:nvSpPr>
            <p:cNvPr id="27" name="矩形 26"/>
            <p:cNvSpPr/>
            <p:nvPr/>
          </p:nvSpPr>
          <p:spPr>
            <a:xfrm>
              <a:off x="7523108" y="3331677"/>
              <a:ext cx="2241974" cy="4500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标题文字添加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23108" y="3781693"/>
              <a:ext cx="2422746" cy="6214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latin typeface="Arial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72572" y="3980772"/>
            <a:ext cx="2095721" cy="948052"/>
            <a:chOff x="7523108" y="3331677"/>
            <a:chExt cx="2431956" cy="1100158"/>
          </a:xfrm>
        </p:grpSpPr>
        <p:sp>
          <p:nvSpPr>
            <p:cNvPr id="30" name="矩形 29"/>
            <p:cNvSpPr/>
            <p:nvPr/>
          </p:nvSpPr>
          <p:spPr>
            <a:xfrm>
              <a:off x="7523108" y="3331677"/>
              <a:ext cx="2241974" cy="4500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32318" y="3810383"/>
              <a:ext cx="2422746" cy="6214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latin typeface="Arial"/>
                </a:rPr>
                <a:t>……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7633" y="3979080"/>
            <a:ext cx="2087784" cy="925021"/>
            <a:chOff x="7523108" y="3331677"/>
            <a:chExt cx="2422746" cy="1073432"/>
          </a:xfrm>
        </p:grpSpPr>
        <p:sp>
          <p:nvSpPr>
            <p:cNvPr id="33" name="矩形 32"/>
            <p:cNvSpPr/>
            <p:nvPr/>
          </p:nvSpPr>
          <p:spPr>
            <a:xfrm>
              <a:off x="7523108" y="3331677"/>
              <a:ext cx="2241974" cy="4500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23108" y="3783657"/>
              <a:ext cx="2422746" cy="6214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latin typeface="Arial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66567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Pentagon 2"/>
          <p:cNvSpPr/>
          <p:nvPr/>
        </p:nvSpPr>
        <p:spPr>
          <a:xfrm rot="5400000">
            <a:off x="1650755" y="1332980"/>
            <a:ext cx="2160180" cy="2800231"/>
          </a:xfrm>
          <a:prstGeom prst="homePlate">
            <a:avLst/>
          </a:prstGeom>
          <a:solidFill>
            <a:srgbClr val="2B7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Freeform: Shape 20"/>
          <p:cNvSpPr/>
          <p:nvPr/>
        </p:nvSpPr>
        <p:spPr bwMode="auto">
          <a:xfrm>
            <a:off x="2448329" y="2618996"/>
            <a:ext cx="565032" cy="565032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1330729" y="1653005"/>
            <a:ext cx="2800231" cy="3800313"/>
          </a:xfrm>
          <a:prstGeom prst="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tIns="216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97759" y="1871199"/>
            <a:ext cx="2466171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标题文档</a:t>
            </a:r>
          </a:p>
        </p:txBody>
      </p:sp>
      <p:sp>
        <p:nvSpPr>
          <p:cNvPr id="7" name="Arrow: Pentagon 7"/>
          <p:cNvSpPr/>
          <p:nvPr/>
        </p:nvSpPr>
        <p:spPr>
          <a:xfrm rot="5400000">
            <a:off x="5015910" y="1332980"/>
            <a:ext cx="2160180" cy="2800231"/>
          </a:xfrm>
          <a:prstGeom prst="homePlate">
            <a:avLst/>
          </a:prstGeom>
          <a:solidFill>
            <a:srgbClr val="2B7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Freeform: Shape 21"/>
          <p:cNvSpPr/>
          <p:nvPr/>
        </p:nvSpPr>
        <p:spPr bwMode="auto">
          <a:xfrm>
            <a:off x="5825729" y="2619204"/>
            <a:ext cx="565032" cy="565032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4695884" y="1653005"/>
            <a:ext cx="2800231" cy="3800313"/>
          </a:xfrm>
          <a:prstGeom prst="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tIns="216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62912" y="1871199"/>
            <a:ext cx="2466171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标题文档</a:t>
            </a:r>
          </a:p>
        </p:txBody>
      </p:sp>
      <p:sp>
        <p:nvSpPr>
          <p:cNvPr id="9" name="Arrow: Pentagon 12"/>
          <p:cNvSpPr/>
          <p:nvPr/>
        </p:nvSpPr>
        <p:spPr>
          <a:xfrm rot="5400000">
            <a:off x="8338501" y="1332980"/>
            <a:ext cx="2160180" cy="2800231"/>
          </a:xfrm>
          <a:prstGeom prst="homePlate">
            <a:avLst/>
          </a:prstGeom>
          <a:solidFill>
            <a:srgbClr val="2B7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t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Freeform: Shape 19"/>
          <p:cNvSpPr/>
          <p:nvPr/>
        </p:nvSpPr>
        <p:spPr bwMode="auto">
          <a:xfrm>
            <a:off x="9136074" y="2618996"/>
            <a:ext cx="565032" cy="56503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8018475" y="1653005"/>
            <a:ext cx="2800231" cy="3800313"/>
          </a:xfrm>
          <a:prstGeom prst="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tIns="216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85505" y="1871199"/>
            <a:ext cx="2466171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标题文档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207217" y="4221652"/>
            <a:ext cx="2422746" cy="831728"/>
            <a:chOff x="7523108" y="3331677"/>
            <a:chExt cx="2422746" cy="831728"/>
          </a:xfrm>
        </p:grpSpPr>
        <p:sp>
          <p:nvSpPr>
            <p:cNvPr id="18" name="矩形 17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87767" y="4221652"/>
            <a:ext cx="2422746" cy="831728"/>
            <a:chOff x="7523108" y="3331677"/>
            <a:chExt cx="2422746" cy="831728"/>
          </a:xfrm>
        </p:grpSpPr>
        <p:sp>
          <p:nvSpPr>
            <p:cNvPr id="21" name="矩形 20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41184" y="4221652"/>
            <a:ext cx="2422746" cy="831728"/>
            <a:chOff x="7523108" y="3331677"/>
            <a:chExt cx="2422746" cy="831728"/>
          </a:xfrm>
        </p:grpSpPr>
        <p:sp>
          <p:nvSpPr>
            <p:cNvPr id="24" name="矩形 23"/>
            <p:cNvSpPr/>
            <p:nvPr/>
          </p:nvSpPr>
          <p:spPr>
            <a:xfrm>
              <a:off x="7523108" y="3331677"/>
              <a:ext cx="2241974" cy="3668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91761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83bc5b74-fc86-4cf9-a3c9-e029cc83de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791147" y="2707822"/>
            <a:ext cx="4711307" cy="3878065"/>
            <a:chOff x="3740347" y="2235987"/>
            <a:chExt cx="4711307" cy="3878065"/>
          </a:xfrm>
        </p:grpSpPr>
        <p:sp>
          <p:nvSpPr>
            <p:cNvPr id="6" name="íṡľídê"/>
            <p:cNvSpPr/>
            <p:nvPr/>
          </p:nvSpPr>
          <p:spPr>
            <a:xfrm>
              <a:off x="3740347" y="3512946"/>
              <a:ext cx="2042755" cy="2601105"/>
            </a:xfrm>
            <a:prstGeom prst="upArrow">
              <a:avLst>
                <a:gd name="adj1" fmla="val 50000"/>
                <a:gd name="adj2" fmla="val 56152"/>
              </a:avLst>
            </a:prstGeom>
            <a:blipFill>
              <a:blip r:embed="rId4"/>
              <a:srcRect/>
              <a:stretch>
                <a:fillRect l="-45783" r="-4521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ŝlîḑe"/>
            <p:cNvSpPr/>
            <p:nvPr/>
          </p:nvSpPr>
          <p:spPr>
            <a:xfrm>
              <a:off x="6408899" y="3512946"/>
              <a:ext cx="2042755" cy="2601105"/>
            </a:xfrm>
            <a:prstGeom prst="upArrow">
              <a:avLst>
                <a:gd name="adj1" fmla="val 50000"/>
                <a:gd name="adj2" fmla="val 56152"/>
              </a:avLst>
            </a:prstGeom>
            <a:blipFill>
              <a:blip r:embed="rId5"/>
              <a:srcRect/>
              <a:stretch>
                <a:fillRect l="-45783" r="-4521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îšľiďé"/>
            <p:cNvSpPr/>
            <p:nvPr/>
          </p:nvSpPr>
          <p:spPr>
            <a:xfrm>
              <a:off x="4761724" y="2451100"/>
              <a:ext cx="2668554" cy="3662952"/>
            </a:xfrm>
            <a:prstGeom prst="upArrow">
              <a:avLst>
                <a:gd name="adj1" fmla="val 50000"/>
                <a:gd name="adj2" fmla="val 56152"/>
              </a:avLst>
            </a:prstGeom>
            <a:solidFill>
              <a:srgbClr val="2B7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3" name="îṥlïḋè"/>
            <p:cNvGrpSpPr/>
            <p:nvPr/>
          </p:nvGrpSpPr>
          <p:grpSpPr>
            <a:xfrm>
              <a:off x="5613887" y="2235987"/>
              <a:ext cx="971552" cy="971552"/>
              <a:chOff x="5595704" y="2411685"/>
              <a:chExt cx="971552" cy="971552"/>
            </a:xfrm>
          </p:grpSpPr>
          <p:sp>
            <p:nvSpPr>
              <p:cNvPr id="14" name="i$ḷiḍè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2B73AF"/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5" name="ïŝļîḑê"/>
              <p:cNvSpPr/>
              <p:nvPr/>
            </p:nvSpPr>
            <p:spPr bwMode="auto">
              <a:xfrm>
                <a:off x="5909241" y="2717602"/>
                <a:ext cx="373523" cy="359717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845381" y="4342811"/>
            <a:ext cx="2422746" cy="831728"/>
            <a:chOff x="7523108" y="3331677"/>
            <a:chExt cx="2422746" cy="831728"/>
          </a:xfrm>
        </p:grpSpPr>
        <p:sp>
          <p:nvSpPr>
            <p:cNvPr id="26" name="矩形 25"/>
            <p:cNvSpPr/>
            <p:nvPr/>
          </p:nvSpPr>
          <p:spPr>
            <a:xfrm>
              <a:off x="7523108" y="3331677"/>
              <a:ext cx="2241974" cy="3668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5507" y="4342811"/>
            <a:ext cx="2422746" cy="831728"/>
            <a:chOff x="7523108" y="3331677"/>
            <a:chExt cx="2422746" cy="831728"/>
          </a:xfrm>
        </p:grpSpPr>
        <p:sp>
          <p:nvSpPr>
            <p:cNvPr id="29" name="矩形 28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35428" y="1709451"/>
            <a:ext cx="2422746" cy="854195"/>
            <a:chOff x="7523108" y="3309210"/>
            <a:chExt cx="2422746" cy="854195"/>
          </a:xfrm>
        </p:grpSpPr>
        <p:sp>
          <p:nvSpPr>
            <p:cNvPr id="32" name="矩形 31"/>
            <p:cNvSpPr/>
            <p:nvPr/>
          </p:nvSpPr>
          <p:spPr>
            <a:xfrm>
              <a:off x="7613494" y="3309210"/>
              <a:ext cx="2241974" cy="3668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23108" y="3641467"/>
              <a:ext cx="2422746" cy="5219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004933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bc5b74-fc86-4cf9-a3c9-e029cc83dea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6f78ae-64f7-4ff5-aa30-ace2cac7dc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1195</Words>
  <Application>Microsoft Office PowerPoint</Application>
  <PresentationFormat>宽屏</PresentationFormat>
  <Paragraphs>229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 Unicode MS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 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 tm oban.com</dc:description>
  <cp:lastModifiedBy>YANGs</cp:lastModifiedBy>
  <cp:revision>9</cp:revision>
  <dcterms:created xsi:type="dcterms:W3CDTF">2019-11-07T12:15:24Z</dcterms:created>
  <dcterms:modified xsi:type="dcterms:W3CDTF">2020-09-10T13:07:28Z</dcterms:modified>
</cp:coreProperties>
</file>