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9" r:id="rId3"/>
    <p:sldId id="261" r:id="rId4"/>
    <p:sldId id="260" r:id="rId5"/>
    <p:sldId id="258" r:id="rId6"/>
    <p:sldId id="263" r:id="rId7"/>
    <p:sldId id="264" r:id="rId8"/>
    <p:sldId id="262" r:id="rId9"/>
    <p:sldId id="265" r:id="rId10"/>
    <p:sldId id="267" r:id="rId11"/>
    <p:sldId id="268" r:id="rId12"/>
    <p:sldId id="269" r:id="rId13"/>
    <p:sldId id="266" r:id="rId14"/>
    <p:sldId id="271" r:id="rId15"/>
    <p:sldId id="274" r:id="rId16"/>
    <p:sldId id="275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6E8B7F2E-DA53-4CC5-BBFF-0DC96F0E6234}">
          <p14:sldIdLst>
            <p14:sldId id="256"/>
            <p14:sldId id="259"/>
            <p14:sldId id="261"/>
            <p14:sldId id="260"/>
            <p14:sldId id="258"/>
            <p14:sldId id="263"/>
            <p14:sldId id="264"/>
            <p14:sldId id="262"/>
            <p14:sldId id="265"/>
            <p14:sldId id="267"/>
            <p14:sldId id="268"/>
            <p14:sldId id="269"/>
            <p14:sldId id="266"/>
          </p14:sldIdLst>
        </p14:section>
        <p14:section name="使用手册" id="{C0EEB7E0-D5B4-4A36-8AC4-0F5EB9F4986E}">
          <p14:sldIdLst>
            <p14:sldId id="271"/>
            <p14:sldId id="274"/>
            <p14:sldId id="27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B326"/>
    <a:srgbClr val="E83061"/>
    <a:srgbClr val="F87E62"/>
    <a:srgbClr val="FDBD27"/>
    <a:srgbClr val="011E5A"/>
    <a:srgbClr val="FFFFFF"/>
    <a:srgbClr val="E9ECF4"/>
    <a:srgbClr val="305490"/>
    <a:srgbClr val="083961"/>
    <a:srgbClr val="122F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5" autoAdjust="0"/>
    <p:restoredTop sz="96182" autoAdjust="0"/>
  </p:normalViewPr>
  <p:slideViewPr>
    <p:cSldViewPr snapToGrid="0">
      <p:cViewPr varScale="1">
        <p:scale>
          <a:sx n="107" d="100"/>
          <a:sy n="107" d="100"/>
        </p:scale>
        <p:origin x="456" y="11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81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045FA8-E73E-4D41-9957-A9D952445A1E}" type="datetimeFigureOut">
              <a:rPr lang="zh-CN" altLang="en-US" smtClean="0"/>
              <a:t>2020/9/10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68DC89-E511-4F28-B18A-270F2A8248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3102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68DC89-E511-4F28-B18A-270F2A82487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572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68DC89-E511-4F28-B18A-270F2A82487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7714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68DC89-E511-4F28-B18A-270F2A82487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588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A03FF38-7C77-4247-9160-735CD2C99B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95AE9203-4046-4C90-92F4-5B277F78B4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887E8E4-1FE9-47ED-90E5-270BE25DF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227B7-37EF-4447-9098-8FCCE045DB71}" type="datetimeFigureOut">
              <a:rPr lang="zh-CN" altLang="en-US" smtClean="0"/>
              <a:t>2020/9/10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5ED0825-95AD-4A7F-A3B5-AEC9E9AA5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371739B-CC6F-453B-A47A-16C6D734D2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72B9-939E-4B27-9AA5-EA87131721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9717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2E1F1D6-33AA-4895-8D48-904A47CB4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E0AF0C12-C061-400A-9CBD-5323B2A381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6728417-9F11-4F8C-8FB0-FD6F20A89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227B7-37EF-4447-9098-8FCCE045DB71}" type="datetimeFigureOut">
              <a:rPr lang="zh-CN" altLang="en-US" smtClean="0"/>
              <a:t>2020/9/10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468FB71-5359-4ED0-B392-9E3CFFACA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70F85CB4-353C-442F-B437-5BFE836C7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72B9-939E-4B27-9AA5-EA87131721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36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82A10A9E-FFFA-4EB9-B5EF-36A61CEDC7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D5E8C17B-0104-46C1-A91D-B7335463A1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CD18579-4AFC-42F7-B83F-67542731AF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227B7-37EF-4447-9098-8FCCE045DB71}" type="datetimeFigureOut">
              <a:rPr lang="zh-CN" altLang="en-US" smtClean="0"/>
              <a:t>2020/9/10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CCD924D-8B4B-450D-8566-A727BDBA3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F2ED058-D159-4F38-B2EA-283D80E09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72B9-939E-4B27-9AA5-EA87131721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411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82367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5E8E4C83-1616-4BBC-9199-0A258D3284F4}"/>
              </a:ext>
            </a:extLst>
          </p:cNvPr>
          <p:cNvGrpSpPr/>
          <p:nvPr userDrawn="1"/>
        </p:nvGrpSpPr>
        <p:grpSpPr>
          <a:xfrm>
            <a:off x="7275097" y="0"/>
            <a:ext cx="4916903" cy="5086039"/>
            <a:chOff x="7275097" y="0"/>
            <a:chExt cx="4916903" cy="5086039"/>
          </a:xfrm>
        </p:grpSpPr>
        <p:pic>
          <p:nvPicPr>
            <p:cNvPr id="3" name="图片 2" descr="图片包含 游戏机, 动物&#10;&#10;描述已自动生成">
              <a:extLst>
                <a:ext uri="{FF2B5EF4-FFF2-40B4-BE49-F238E27FC236}">
                  <a16:creationId xmlns="" xmlns:a16="http://schemas.microsoft.com/office/drawing/2014/main" id="{9F19B0CC-F762-444F-915A-303F9DF7BA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275097" y="0"/>
              <a:ext cx="4916903" cy="5086039"/>
            </a:xfrm>
            <a:prstGeom prst="rect">
              <a:avLst/>
            </a:prstGeom>
          </p:spPr>
        </p:pic>
        <p:grpSp>
          <p:nvGrpSpPr>
            <p:cNvPr id="4" name="组合 3">
              <a:extLst>
                <a:ext uri="{FF2B5EF4-FFF2-40B4-BE49-F238E27FC236}">
                  <a16:creationId xmlns="" xmlns:a16="http://schemas.microsoft.com/office/drawing/2014/main" id="{573AECD8-6367-4516-8E20-78E3BC965841}"/>
                </a:ext>
              </a:extLst>
            </p:cNvPr>
            <p:cNvGrpSpPr/>
            <p:nvPr/>
          </p:nvGrpSpPr>
          <p:grpSpPr>
            <a:xfrm flipH="1">
              <a:off x="7275097" y="0"/>
              <a:ext cx="4916901" cy="5086039"/>
              <a:chOff x="-5245100" y="437744"/>
              <a:chExt cx="5600700" cy="1974641"/>
            </a:xfrm>
          </p:grpSpPr>
          <p:sp>
            <p:nvSpPr>
              <p:cNvPr id="5" name="矩形 4">
                <a:extLst>
                  <a:ext uri="{FF2B5EF4-FFF2-40B4-BE49-F238E27FC236}">
                    <a16:creationId xmlns="" xmlns:a16="http://schemas.microsoft.com/office/drawing/2014/main" id="{0FD4B972-C549-4D4A-8FC4-ED9792D24228}"/>
                  </a:ext>
                </a:extLst>
              </p:cNvPr>
              <p:cNvSpPr/>
              <p:nvPr/>
            </p:nvSpPr>
            <p:spPr>
              <a:xfrm>
                <a:off x="-5245100" y="437745"/>
                <a:ext cx="5600700" cy="197464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="" xmlns:a16="http://schemas.microsoft.com/office/drawing/2014/main" id="{57268E8E-EFE2-4FBE-8846-D3030ED7776A}"/>
                  </a:ext>
                </a:extLst>
              </p:cNvPr>
              <p:cNvSpPr/>
              <p:nvPr/>
            </p:nvSpPr>
            <p:spPr>
              <a:xfrm>
                <a:off x="-5245100" y="437744"/>
                <a:ext cx="5600700" cy="197464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70E2FF11-07B2-4595-A19B-47102CC8EE09}"/>
              </a:ext>
            </a:extLst>
          </p:cNvPr>
          <p:cNvGrpSpPr/>
          <p:nvPr userDrawn="1"/>
        </p:nvGrpSpPr>
        <p:grpSpPr>
          <a:xfrm>
            <a:off x="-1" y="-1"/>
            <a:ext cx="7275099" cy="1582059"/>
            <a:chOff x="-1" y="-1"/>
            <a:chExt cx="7275099" cy="1582059"/>
          </a:xfrm>
        </p:grpSpPr>
        <p:pic>
          <p:nvPicPr>
            <p:cNvPr id="8" name="图片 7" descr="图片包含 游戏机, 动物&#10;&#10;描述已自动生成">
              <a:extLst>
                <a:ext uri="{FF2B5EF4-FFF2-40B4-BE49-F238E27FC236}">
                  <a16:creationId xmlns="" xmlns:a16="http://schemas.microsoft.com/office/drawing/2014/main" id="{9D687CE1-E8FF-4807-9747-325B1D757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75098" cy="1582058"/>
            </a:xfrm>
            <a:custGeom>
              <a:avLst/>
              <a:gdLst>
                <a:gd name="connsiteX0" fmla="*/ 0 w 7275098"/>
                <a:gd name="connsiteY0" fmla="*/ 0 h 1582058"/>
                <a:gd name="connsiteX1" fmla="*/ 7275098 w 7275098"/>
                <a:gd name="connsiteY1" fmla="*/ 0 h 1582058"/>
                <a:gd name="connsiteX2" fmla="*/ 7275098 w 7275098"/>
                <a:gd name="connsiteY2" fmla="*/ 1582058 h 1582058"/>
                <a:gd name="connsiteX3" fmla="*/ 0 w 7275098"/>
                <a:gd name="connsiteY3" fmla="*/ 1582058 h 1582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75098" h="1582058">
                  <a:moveTo>
                    <a:pt x="0" y="0"/>
                  </a:moveTo>
                  <a:lnTo>
                    <a:pt x="7275098" y="0"/>
                  </a:lnTo>
                  <a:lnTo>
                    <a:pt x="7275098" y="1582058"/>
                  </a:lnTo>
                  <a:lnTo>
                    <a:pt x="0" y="1582058"/>
                  </a:lnTo>
                  <a:close/>
                </a:path>
              </a:pathLst>
            </a:custGeom>
          </p:spPr>
        </p:pic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A5998AAE-9008-40FF-BBB9-127FEC031ED7}"/>
                </a:ext>
              </a:extLst>
            </p:cNvPr>
            <p:cNvGrpSpPr/>
            <p:nvPr/>
          </p:nvGrpSpPr>
          <p:grpSpPr>
            <a:xfrm>
              <a:off x="-1" y="-1"/>
              <a:ext cx="7275099" cy="1582059"/>
              <a:chOff x="-5245100" y="437744"/>
              <a:chExt cx="5600700" cy="1974641"/>
            </a:xfrm>
          </p:grpSpPr>
          <p:sp>
            <p:nvSpPr>
              <p:cNvPr id="10" name="矩形 9">
                <a:extLst>
                  <a:ext uri="{FF2B5EF4-FFF2-40B4-BE49-F238E27FC236}">
                    <a16:creationId xmlns="" xmlns:a16="http://schemas.microsoft.com/office/drawing/2014/main" id="{41D4623E-7462-43CA-98E8-393822D3DE4F}"/>
                  </a:ext>
                </a:extLst>
              </p:cNvPr>
              <p:cNvSpPr/>
              <p:nvPr/>
            </p:nvSpPr>
            <p:spPr>
              <a:xfrm>
                <a:off x="-5245100" y="437745"/>
                <a:ext cx="5600700" cy="197464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="" xmlns:a16="http://schemas.microsoft.com/office/drawing/2014/main" id="{C568A2B5-3956-4C3E-AFC0-96D141AD64C5}"/>
                  </a:ext>
                </a:extLst>
              </p:cNvPr>
              <p:cNvSpPr/>
              <p:nvPr/>
            </p:nvSpPr>
            <p:spPr>
              <a:xfrm>
                <a:off x="-5245100" y="437744"/>
                <a:ext cx="5600700" cy="197464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946683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0A2CEB2-D876-4A6C-AC4B-FF4F4F41A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143FEFFF-EB52-4792-8616-CC70462E14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8B3A6CB-B4BD-4A60-84DF-461BA6FB4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227B7-37EF-4447-9098-8FCCE045DB71}" type="datetimeFigureOut">
              <a:rPr lang="zh-CN" altLang="en-US" smtClean="0"/>
              <a:t>2020/9/10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E9E63F3-87C5-43B7-B685-48FBB6C3D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D9CCD85-9E5B-49A9-B604-4D9657FFD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72B9-939E-4B27-9AA5-EA87131721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280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BF0E7C0-7C11-4B2F-B0B2-944466FB6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355D85B0-BA33-4A61-B16D-F66E537C05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DA12197-0974-4A23-9C48-76697814F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227B7-37EF-4447-9098-8FCCE045DB71}" type="datetimeFigureOut">
              <a:rPr lang="zh-CN" altLang="en-US" smtClean="0"/>
              <a:t>2020/9/10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8765DA1-DB5B-4F42-8E86-05723AAEB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F01D267-AF1B-4C0F-8698-7748B2E47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72B9-939E-4B27-9AA5-EA87131721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309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4A8A130-4902-4004-B6B3-973825774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E8783D23-9B3B-483C-B735-1977146C98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4930A584-0661-4DF4-B195-91E86C00D7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BB962A2-DC55-421F-98A8-037D75AA56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227B7-37EF-4447-9098-8FCCE045DB71}" type="datetimeFigureOut">
              <a:rPr lang="zh-CN" altLang="en-US" smtClean="0"/>
              <a:t>2020/9/10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ABAAEF4F-70B6-45C4-B875-C43E0F762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E36BD117-9891-400D-9A8E-94080516B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72B9-939E-4B27-9AA5-EA87131721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270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7B200B8-AF8D-49E8-A5C3-6E8C8DA2F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92566381-3785-4E67-91CA-B39D7603C2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C93075D0-E4DB-4495-8B9A-0AF5B94757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16A9DAE5-E1F5-4C52-9F21-41C7DFD954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B509C3F3-E828-451A-87F8-DA6E508905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A5DD6425-2817-40CA-B601-2C18C2544D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227B7-37EF-4447-9098-8FCCE045DB71}" type="datetimeFigureOut">
              <a:rPr lang="zh-CN" altLang="en-US" smtClean="0"/>
              <a:t>2020/9/10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EBD1EC5D-1BFA-4ABE-AF6C-2197CCBB02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477C720C-9E72-4B36-ADB9-BF497ED01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72B9-939E-4B27-9AA5-EA87131721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462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A3D6412-8465-4D3B-867F-E5F168657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1F1F16B5-E03D-4EB6-8085-3EE6AD5BC6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227B7-37EF-4447-9098-8FCCE045DB71}" type="datetimeFigureOut">
              <a:rPr lang="zh-CN" altLang="en-US" smtClean="0"/>
              <a:t>2020/9/10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1969607F-E169-468A-8274-27AAD7851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DA6F6C7C-87C8-4B99-807B-5610F12FC5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72B9-939E-4B27-9AA5-EA87131721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720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7301FE62-A3D2-450E-9D4F-2C533947F7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227B7-37EF-4447-9098-8FCCE045DB71}" type="datetimeFigureOut">
              <a:rPr lang="zh-CN" altLang="en-US" smtClean="0"/>
              <a:t>2020/9/10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8888CF2-23BE-4C5B-8DF1-EC86996A8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F326A69C-4436-4AD1-BA82-E8F4C4BD9A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72B9-939E-4B27-9AA5-EA87131721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320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23ADE72-B3BE-4E0F-ADED-CFC0AB7D9E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43FDD179-B59B-4D4D-BC6F-16BBB1C0BD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92D09CFD-383B-482C-8354-B7A26D1152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59F68A5-5C4B-4784-A162-0A67AD427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227B7-37EF-4447-9098-8FCCE045DB71}" type="datetimeFigureOut">
              <a:rPr lang="zh-CN" altLang="en-US" smtClean="0"/>
              <a:t>2020/9/10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F015C73A-6998-4A1D-8DA7-00F4E72AE9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29CA2CA7-471D-49DC-B598-08826DAF8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72B9-939E-4B27-9AA5-EA87131721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844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20183AF-3A15-4CA8-8C98-4F7B42DDC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B4427F79-0F2C-41BA-8DBC-3A4837B18D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232827DE-E3A7-4AA2-A422-E000189403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D22D54CC-8622-46CE-B005-43DF1CE8C0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227B7-37EF-4447-9098-8FCCE045DB71}" type="datetimeFigureOut">
              <a:rPr lang="zh-CN" altLang="en-US" smtClean="0"/>
              <a:t>2020/9/10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B85E2867-3C59-4B77-B6B9-7E7DD0A64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D978413A-7A8F-452E-8335-CFF3FDD3EE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72B9-939E-4B27-9AA5-EA87131721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796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ED86D02A-1A41-4250-BE37-5DFA11B6E6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7891B181-F4A1-4CA5-8A55-242BBE979F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F48FFF2-8971-47C9-9C24-9C80125962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227B7-37EF-4447-9098-8FCCE045DB71}" type="datetimeFigureOut">
              <a:rPr lang="zh-CN" altLang="en-US" smtClean="0"/>
              <a:t>2020/9/10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682AE91-CC98-42BD-9568-9A25A512F0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4658B20-61AD-4B1D-9FCC-6378EF7733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B72B9-939E-4B27-9AA5-EA87131721F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页面-上">
            <a:extLst>
              <a:ext uri="{FF2B5EF4-FFF2-40B4-BE49-F238E27FC236}">
                <a16:creationId xmlns="" xmlns:a16="http://schemas.microsoft.com/office/drawing/2014/main" id="{C1C443B9-EC82-4F0B-9EDD-C90137726BE9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页面-下">
            <a:extLst>
              <a:ext uri="{FF2B5EF4-FFF2-40B4-BE49-F238E27FC236}">
                <a16:creationId xmlns="" xmlns:a16="http://schemas.microsoft.com/office/drawing/2014/main" id="{9B01BBBB-EAB2-48F6-B0F6-DB16EA4FCA12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525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xiangtiange/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microsoft.com/office/2007/relationships/hdphoto" Target="../media/hdphoto1.wdp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4B678B02-916B-4DAC-BDBF-320C001F078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105" r="710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7092971F-F6BB-4F02-932A-410258264D0C}"/>
              </a:ext>
            </a:extLst>
          </p:cNvPr>
          <p:cNvGrpSpPr/>
          <p:nvPr/>
        </p:nvGrpSpPr>
        <p:grpSpPr>
          <a:xfrm rot="9610951">
            <a:off x="2779380" y="2590613"/>
            <a:ext cx="4751431" cy="2248065"/>
            <a:chOff x="6669917" y="3496012"/>
            <a:chExt cx="3396399" cy="1606953"/>
          </a:xfrm>
          <a:solidFill>
            <a:schemeClr val="bg1">
              <a:lumMod val="85000"/>
              <a:alpha val="41000"/>
            </a:schemeClr>
          </a:solidFill>
        </p:grpSpPr>
        <p:sp>
          <p:nvSpPr>
            <p:cNvPr id="31" name="任意多边形: 形状 30">
              <a:extLst>
                <a:ext uri="{FF2B5EF4-FFF2-40B4-BE49-F238E27FC236}">
                  <a16:creationId xmlns="" xmlns:a16="http://schemas.microsoft.com/office/drawing/2014/main" id="{1DB62F16-AA6C-4BAA-82B5-E52BB2602951}"/>
                </a:ext>
              </a:extLst>
            </p:cNvPr>
            <p:cNvSpPr/>
            <p:nvPr/>
          </p:nvSpPr>
          <p:spPr>
            <a:xfrm rot="16200000">
              <a:off x="8293575" y="2933946"/>
              <a:ext cx="149083" cy="3396399"/>
            </a:xfrm>
            <a:custGeom>
              <a:avLst/>
              <a:gdLst>
                <a:gd name="connsiteX0" fmla="*/ 74542 w 149083"/>
                <a:gd name="connsiteY0" fmla="*/ 674050 h 3396399"/>
                <a:gd name="connsiteX1" fmla="*/ 51682 w 149083"/>
                <a:gd name="connsiteY1" fmla="*/ 696910 h 3396399"/>
                <a:gd name="connsiteX2" fmla="*/ 74542 w 149083"/>
                <a:gd name="connsiteY2" fmla="*/ 719770 h 3396399"/>
                <a:gd name="connsiteX3" fmla="*/ 97402 w 149083"/>
                <a:gd name="connsiteY3" fmla="*/ 696910 h 3396399"/>
                <a:gd name="connsiteX4" fmla="*/ 74542 w 149083"/>
                <a:gd name="connsiteY4" fmla="*/ 674050 h 3396399"/>
                <a:gd name="connsiteX5" fmla="*/ 74542 w 149083"/>
                <a:gd name="connsiteY5" fmla="*/ 0 h 3396399"/>
                <a:gd name="connsiteX6" fmla="*/ 149083 w 149083"/>
                <a:gd name="connsiteY6" fmla="*/ 1140148 h 3396399"/>
                <a:gd name="connsiteX7" fmla="*/ 74542 w 149083"/>
                <a:gd name="connsiteY7" fmla="*/ 3396399 h 3396399"/>
                <a:gd name="connsiteX8" fmla="*/ 0 w 149083"/>
                <a:gd name="connsiteY8" fmla="*/ 1140147 h 3396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9083" h="3396399">
                  <a:moveTo>
                    <a:pt x="74542" y="674050"/>
                  </a:moveTo>
                  <a:cubicBezTo>
                    <a:pt x="61917" y="674050"/>
                    <a:pt x="51682" y="684285"/>
                    <a:pt x="51682" y="696910"/>
                  </a:cubicBezTo>
                  <a:cubicBezTo>
                    <a:pt x="51682" y="709535"/>
                    <a:pt x="61917" y="719770"/>
                    <a:pt x="74542" y="719770"/>
                  </a:cubicBezTo>
                  <a:cubicBezTo>
                    <a:pt x="87167" y="719770"/>
                    <a:pt x="97402" y="709535"/>
                    <a:pt x="97402" y="696910"/>
                  </a:cubicBezTo>
                  <a:cubicBezTo>
                    <a:pt x="97402" y="684285"/>
                    <a:pt x="87167" y="674050"/>
                    <a:pt x="74542" y="674050"/>
                  </a:cubicBezTo>
                  <a:close/>
                  <a:moveTo>
                    <a:pt x="74542" y="0"/>
                  </a:moveTo>
                  <a:lnTo>
                    <a:pt x="149083" y="1140148"/>
                  </a:lnTo>
                  <a:lnTo>
                    <a:pt x="74542" y="3396399"/>
                  </a:lnTo>
                  <a:lnTo>
                    <a:pt x="0" y="11401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="" xmlns:a16="http://schemas.microsoft.com/office/drawing/2014/main" id="{673E14F4-D5F8-4A4B-A92A-B4F20CE50D86}"/>
                </a:ext>
              </a:extLst>
            </p:cNvPr>
            <p:cNvSpPr/>
            <p:nvPr/>
          </p:nvSpPr>
          <p:spPr>
            <a:xfrm rot="18892382">
              <a:off x="6899715" y="4224947"/>
              <a:ext cx="1606953" cy="149084"/>
            </a:xfrm>
            <a:custGeom>
              <a:avLst/>
              <a:gdLst>
                <a:gd name="connsiteX0" fmla="*/ 329750 w 1606953"/>
                <a:gd name="connsiteY0" fmla="*/ 51682 h 149084"/>
                <a:gd name="connsiteX1" fmla="*/ 306890 w 1606953"/>
                <a:gd name="connsiteY1" fmla="*/ 74542 h 149084"/>
                <a:gd name="connsiteX2" fmla="*/ 329750 w 1606953"/>
                <a:gd name="connsiteY2" fmla="*/ 97402 h 149084"/>
                <a:gd name="connsiteX3" fmla="*/ 352610 w 1606953"/>
                <a:gd name="connsiteY3" fmla="*/ 74542 h 149084"/>
                <a:gd name="connsiteX4" fmla="*/ 329750 w 1606953"/>
                <a:gd name="connsiteY4" fmla="*/ 51682 h 149084"/>
                <a:gd name="connsiteX5" fmla="*/ 539444 w 1606953"/>
                <a:gd name="connsiteY5" fmla="*/ 0 h 149084"/>
                <a:gd name="connsiteX6" fmla="*/ 1606953 w 1606953"/>
                <a:gd name="connsiteY6" fmla="*/ 74542 h 149084"/>
                <a:gd name="connsiteX7" fmla="*/ 539443 w 1606953"/>
                <a:gd name="connsiteY7" fmla="*/ 149084 h 149084"/>
                <a:gd name="connsiteX8" fmla="*/ 0 w 1606953"/>
                <a:gd name="connsiteY8" fmla="*/ 74542 h 149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6953" h="149084">
                  <a:moveTo>
                    <a:pt x="329750" y="51682"/>
                  </a:moveTo>
                  <a:cubicBezTo>
                    <a:pt x="317125" y="51682"/>
                    <a:pt x="306890" y="61917"/>
                    <a:pt x="306890" y="74542"/>
                  </a:cubicBezTo>
                  <a:cubicBezTo>
                    <a:pt x="306890" y="87167"/>
                    <a:pt x="317125" y="97402"/>
                    <a:pt x="329750" y="97402"/>
                  </a:cubicBezTo>
                  <a:cubicBezTo>
                    <a:pt x="342375" y="97402"/>
                    <a:pt x="352610" y="87167"/>
                    <a:pt x="352610" y="74542"/>
                  </a:cubicBezTo>
                  <a:cubicBezTo>
                    <a:pt x="352610" y="61917"/>
                    <a:pt x="342375" y="51682"/>
                    <a:pt x="329750" y="51682"/>
                  </a:cubicBezTo>
                  <a:close/>
                  <a:moveTo>
                    <a:pt x="539444" y="0"/>
                  </a:moveTo>
                  <a:lnTo>
                    <a:pt x="1606953" y="74542"/>
                  </a:lnTo>
                  <a:lnTo>
                    <a:pt x="539443" y="149084"/>
                  </a:lnTo>
                  <a:lnTo>
                    <a:pt x="0" y="745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8FC962F6-6AB7-4603-9D05-C9BC1D5F003A}"/>
              </a:ext>
            </a:extLst>
          </p:cNvPr>
          <p:cNvSpPr txBox="1"/>
          <p:nvPr/>
        </p:nvSpPr>
        <p:spPr>
          <a:xfrm>
            <a:off x="2364565" y="1935804"/>
            <a:ext cx="7462870" cy="1133377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48720"/>
              </a:avLst>
            </a:prstTxWarp>
            <a:spAutoFit/>
          </a:bodyPr>
          <a:lstStyle/>
          <a:p>
            <a:pPr algn="ctr"/>
            <a:r>
              <a:rPr lang="zh-CN" altLang="en-US" sz="5400">
                <a:ln w="76200"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rgbClr val="FE9A22"/>
                    </a:gs>
                    <a:gs pos="100000">
                      <a:srgbClr val="FDBD27"/>
                    </a:gs>
                  </a:gsLst>
                  <a:lin ang="189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16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回顾我们这一年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0EB0C12-0EB6-46D3-9BE9-181339C7DC0E}"/>
              </a:ext>
            </a:extLst>
          </p:cNvPr>
          <p:cNvSpPr txBox="1"/>
          <p:nvPr/>
        </p:nvSpPr>
        <p:spPr>
          <a:xfrm>
            <a:off x="3902413" y="3331723"/>
            <a:ext cx="43871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spc="6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202X</a:t>
            </a:r>
            <a:r>
              <a:rPr lang="zh-CN" altLang="en-US" sz="1600" spc="6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r>
              <a:rPr lang="zh-CN" altLang="en-US" sz="1600" spc="60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人力资源部年终总结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="" xmlns:a16="http://schemas.microsoft.com/office/drawing/2014/main" id="{2884BE8A-7FF7-41A8-9753-CC465F6DE57B}"/>
              </a:ext>
            </a:extLst>
          </p:cNvPr>
          <p:cNvSpPr/>
          <p:nvPr/>
        </p:nvSpPr>
        <p:spPr>
          <a:xfrm>
            <a:off x="5303196" y="5021340"/>
            <a:ext cx="1585609" cy="369651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18900000" scaled="1"/>
          </a:gradFill>
          <a:ln>
            <a:noFill/>
          </a:ln>
          <a:effectLst>
            <a:outerShdw blurRad="88900" dist="127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汇报人：向天歌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9BF806B8-40EF-4A22-A471-16D6682A0DB8}"/>
              </a:ext>
            </a:extLst>
          </p:cNvPr>
          <p:cNvSpPr txBox="1"/>
          <p:nvPr/>
        </p:nvSpPr>
        <p:spPr>
          <a:xfrm>
            <a:off x="2364565" y="1935803"/>
            <a:ext cx="7462870" cy="1133377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48720"/>
              </a:avLst>
            </a:prstTxWarp>
            <a:spAutoFit/>
          </a:bodyPr>
          <a:lstStyle/>
          <a:p>
            <a:pPr algn="ctr"/>
            <a:r>
              <a:rPr lang="zh-CN" altLang="en-US" sz="54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回顾我们这一年</a:t>
            </a:r>
          </a:p>
        </p:txBody>
      </p:sp>
      <p:sp>
        <p:nvSpPr>
          <p:cNvPr id="46" name="图形 44">
            <a:extLst>
              <a:ext uri="{FF2B5EF4-FFF2-40B4-BE49-F238E27FC236}">
                <a16:creationId xmlns="" xmlns:a16="http://schemas.microsoft.com/office/drawing/2014/main" id="{414E74E1-836A-452F-8FFB-655251724548}"/>
              </a:ext>
            </a:extLst>
          </p:cNvPr>
          <p:cNvSpPr/>
          <p:nvPr/>
        </p:nvSpPr>
        <p:spPr>
          <a:xfrm>
            <a:off x="1211274" y="-26149408"/>
            <a:ext cx="9769449" cy="9769449"/>
          </a:xfrm>
          <a:custGeom>
            <a:avLst/>
            <a:gdLst>
              <a:gd name="connsiteX0" fmla="*/ 4884725 w 9769449"/>
              <a:gd name="connsiteY0" fmla="*/ 444066 h 9769449"/>
              <a:gd name="connsiteX1" fmla="*/ 6613252 w 9769449"/>
              <a:gd name="connsiteY1" fmla="*/ 792658 h 9769449"/>
              <a:gd name="connsiteX2" fmla="*/ 8025381 w 9769449"/>
              <a:gd name="connsiteY2" fmla="*/ 1744069 h 9769449"/>
              <a:gd name="connsiteX3" fmla="*/ 8976792 w 9769449"/>
              <a:gd name="connsiteY3" fmla="*/ 3156198 h 9769449"/>
              <a:gd name="connsiteX4" fmla="*/ 9325384 w 9769449"/>
              <a:gd name="connsiteY4" fmla="*/ 4884725 h 9769449"/>
              <a:gd name="connsiteX5" fmla="*/ 8976792 w 9769449"/>
              <a:gd name="connsiteY5" fmla="*/ 6613252 h 9769449"/>
              <a:gd name="connsiteX6" fmla="*/ 8025381 w 9769449"/>
              <a:gd name="connsiteY6" fmla="*/ 8025381 h 9769449"/>
              <a:gd name="connsiteX7" fmla="*/ 6613252 w 9769449"/>
              <a:gd name="connsiteY7" fmla="*/ 8976792 h 9769449"/>
              <a:gd name="connsiteX8" fmla="*/ 4884725 w 9769449"/>
              <a:gd name="connsiteY8" fmla="*/ 9325384 h 9769449"/>
              <a:gd name="connsiteX9" fmla="*/ 3156198 w 9769449"/>
              <a:gd name="connsiteY9" fmla="*/ 8976792 h 9769449"/>
              <a:gd name="connsiteX10" fmla="*/ 1744069 w 9769449"/>
              <a:gd name="connsiteY10" fmla="*/ 8025381 h 9769449"/>
              <a:gd name="connsiteX11" fmla="*/ 792658 w 9769449"/>
              <a:gd name="connsiteY11" fmla="*/ 6613252 h 9769449"/>
              <a:gd name="connsiteX12" fmla="*/ 444066 w 9769449"/>
              <a:gd name="connsiteY12" fmla="*/ 4884725 h 9769449"/>
              <a:gd name="connsiteX13" fmla="*/ 792658 w 9769449"/>
              <a:gd name="connsiteY13" fmla="*/ 3156198 h 9769449"/>
              <a:gd name="connsiteX14" fmla="*/ 1744069 w 9769449"/>
              <a:gd name="connsiteY14" fmla="*/ 1744069 h 9769449"/>
              <a:gd name="connsiteX15" fmla="*/ 3156198 w 9769449"/>
              <a:gd name="connsiteY15" fmla="*/ 792658 h 9769449"/>
              <a:gd name="connsiteX16" fmla="*/ 4884725 w 9769449"/>
              <a:gd name="connsiteY16" fmla="*/ 444066 h 9769449"/>
              <a:gd name="connsiteX17" fmla="*/ 4884725 w 9769449"/>
              <a:gd name="connsiteY17" fmla="*/ 0 h 9769449"/>
              <a:gd name="connsiteX18" fmla="*/ 0 w 9769449"/>
              <a:gd name="connsiteY18" fmla="*/ 4884725 h 9769449"/>
              <a:gd name="connsiteX19" fmla="*/ 4884725 w 9769449"/>
              <a:gd name="connsiteY19" fmla="*/ 9769450 h 9769449"/>
              <a:gd name="connsiteX20" fmla="*/ 9769450 w 9769449"/>
              <a:gd name="connsiteY20" fmla="*/ 4884725 h 9769449"/>
              <a:gd name="connsiteX21" fmla="*/ 4884725 w 9769449"/>
              <a:gd name="connsiteY21" fmla="*/ 0 h 9769449"/>
              <a:gd name="connsiteX22" fmla="*/ 5106758 w 9769449"/>
              <a:gd name="connsiteY22" fmla="*/ 620582 h 9769449"/>
              <a:gd name="connsiteX23" fmla="*/ 4662692 w 9769449"/>
              <a:gd name="connsiteY23" fmla="*/ 620582 h 9769449"/>
              <a:gd name="connsiteX24" fmla="*/ 4662692 w 9769449"/>
              <a:gd name="connsiteY24" fmla="*/ 1064648 h 9769449"/>
              <a:gd name="connsiteX25" fmla="*/ 5106758 w 9769449"/>
              <a:gd name="connsiteY25" fmla="*/ 1064648 h 9769449"/>
              <a:gd name="connsiteX26" fmla="*/ 5106758 w 9769449"/>
              <a:gd name="connsiteY26" fmla="*/ 620582 h 9769449"/>
              <a:gd name="connsiteX27" fmla="*/ 5106758 w 9769449"/>
              <a:gd name="connsiteY27" fmla="*/ 8699251 h 9769449"/>
              <a:gd name="connsiteX28" fmla="*/ 4662692 w 9769449"/>
              <a:gd name="connsiteY28" fmla="*/ 8699251 h 9769449"/>
              <a:gd name="connsiteX29" fmla="*/ 4662692 w 9769449"/>
              <a:gd name="connsiteY29" fmla="*/ 9143317 h 9769449"/>
              <a:gd name="connsiteX30" fmla="*/ 5106758 w 9769449"/>
              <a:gd name="connsiteY30" fmla="*/ 9143317 h 9769449"/>
              <a:gd name="connsiteX31" fmla="*/ 5106758 w 9769449"/>
              <a:gd name="connsiteY31" fmla="*/ 8699251 h 9769449"/>
              <a:gd name="connsiteX32" fmla="*/ 2946377 w 9769449"/>
              <a:gd name="connsiteY32" fmla="*/ 1080190 h 9769449"/>
              <a:gd name="connsiteX33" fmla="*/ 2562260 w 9769449"/>
              <a:gd name="connsiteY33" fmla="*/ 1302223 h 9769449"/>
              <a:gd name="connsiteX34" fmla="*/ 2784293 w 9769449"/>
              <a:gd name="connsiteY34" fmla="*/ 1686340 h 9769449"/>
              <a:gd name="connsiteX35" fmla="*/ 3168410 w 9769449"/>
              <a:gd name="connsiteY35" fmla="*/ 1464307 h 9769449"/>
              <a:gd name="connsiteX36" fmla="*/ 2946377 w 9769449"/>
              <a:gd name="connsiteY36" fmla="*/ 1080190 h 9769449"/>
              <a:gd name="connsiteX37" fmla="*/ 6986267 w 9769449"/>
              <a:gd name="connsiteY37" fmla="*/ 8077559 h 9769449"/>
              <a:gd name="connsiteX38" fmla="*/ 6602150 w 9769449"/>
              <a:gd name="connsiteY38" fmla="*/ 8299592 h 9769449"/>
              <a:gd name="connsiteX39" fmla="*/ 6824183 w 9769449"/>
              <a:gd name="connsiteY39" fmla="*/ 8683709 h 9769449"/>
              <a:gd name="connsiteX40" fmla="*/ 7208300 w 9769449"/>
              <a:gd name="connsiteY40" fmla="*/ 8461676 h 9769449"/>
              <a:gd name="connsiteX41" fmla="*/ 6986267 w 9769449"/>
              <a:gd name="connsiteY41" fmla="*/ 8077559 h 9769449"/>
              <a:gd name="connsiteX42" fmla="*/ 1304444 w 9769449"/>
              <a:gd name="connsiteY42" fmla="*/ 2558930 h 9769449"/>
              <a:gd name="connsiteX43" fmla="*/ 1082411 w 9769449"/>
              <a:gd name="connsiteY43" fmla="*/ 2943047 h 9769449"/>
              <a:gd name="connsiteX44" fmla="*/ 1466528 w 9769449"/>
              <a:gd name="connsiteY44" fmla="*/ 3165080 h 9769449"/>
              <a:gd name="connsiteX45" fmla="*/ 1688561 w 9769449"/>
              <a:gd name="connsiteY45" fmla="*/ 2780963 h 9769449"/>
              <a:gd name="connsiteX46" fmla="*/ 1304444 w 9769449"/>
              <a:gd name="connsiteY46" fmla="*/ 2558930 h 9769449"/>
              <a:gd name="connsiteX47" fmla="*/ 8301812 w 9769449"/>
              <a:gd name="connsiteY47" fmla="*/ 6598820 h 9769449"/>
              <a:gd name="connsiteX48" fmla="*/ 8079779 w 9769449"/>
              <a:gd name="connsiteY48" fmla="*/ 6982937 h 9769449"/>
              <a:gd name="connsiteX49" fmla="*/ 8463896 w 9769449"/>
              <a:gd name="connsiteY49" fmla="*/ 7204969 h 9769449"/>
              <a:gd name="connsiteX50" fmla="*/ 8685929 w 9769449"/>
              <a:gd name="connsiteY50" fmla="*/ 6820853 h 9769449"/>
              <a:gd name="connsiteX51" fmla="*/ 8301812 w 9769449"/>
              <a:gd name="connsiteY51" fmla="*/ 6598820 h 9769449"/>
              <a:gd name="connsiteX52" fmla="*/ 1066868 w 9769449"/>
              <a:gd name="connsiteY52" fmla="*/ 4659362 h 9769449"/>
              <a:gd name="connsiteX53" fmla="*/ 622803 w 9769449"/>
              <a:gd name="connsiteY53" fmla="*/ 4659362 h 9769449"/>
              <a:gd name="connsiteX54" fmla="*/ 622803 w 9769449"/>
              <a:gd name="connsiteY54" fmla="*/ 5103428 h 9769449"/>
              <a:gd name="connsiteX55" fmla="*/ 1066868 w 9769449"/>
              <a:gd name="connsiteY55" fmla="*/ 5103428 h 9769449"/>
              <a:gd name="connsiteX56" fmla="*/ 1066868 w 9769449"/>
              <a:gd name="connsiteY56" fmla="*/ 4659362 h 9769449"/>
              <a:gd name="connsiteX57" fmla="*/ 9146648 w 9769449"/>
              <a:gd name="connsiteY57" fmla="*/ 4659362 h 9769449"/>
              <a:gd name="connsiteX58" fmla="*/ 8702582 w 9769449"/>
              <a:gd name="connsiteY58" fmla="*/ 4659362 h 9769449"/>
              <a:gd name="connsiteX59" fmla="*/ 8702582 w 9769449"/>
              <a:gd name="connsiteY59" fmla="*/ 5103428 h 9769449"/>
              <a:gd name="connsiteX60" fmla="*/ 9146648 w 9769449"/>
              <a:gd name="connsiteY60" fmla="*/ 5103428 h 9769449"/>
              <a:gd name="connsiteX61" fmla="*/ 9146648 w 9769449"/>
              <a:gd name="connsiteY61" fmla="*/ 4659362 h 9769449"/>
              <a:gd name="connsiteX62" fmla="*/ 1467638 w 9769449"/>
              <a:gd name="connsiteY62" fmla="*/ 6598820 h 9769449"/>
              <a:gd name="connsiteX63" fmla="*/ 1083521 w 9769449"/>
              <a:gd name="connsiteY63" fmla="*/ 6820853 h 9769449"/>
              <a:gd name="connsiteX64" fmla="*/ 1305554 w 9769449"/>
              <a:gd name="connsiteY64" fmla="*/ 7204969 h 9769449"/>
              <a:gd name="connsiteX65" fmla="*/ 1689671 w 9769449"/>
              <a:gd name="connsiteY65" fmla="*/ 6982937 h 9769449"/>
              <a:gd name="connsiteX66" fmla="*/ 1467638 w 9769449"/>
              <a:gd name="connsiteY66" fmla="*/ 6598820 h 9769449"/>
              <a:gd name="connsiteX67" fmla="*/ 8465006 w 9769449"/>
              <a:gd name="connsiteY67" fmla="*/ 2558930 h 9769449"/>
              <a:gd name="connsiteX68" fmla="*/ 8080890 w 9769449"/>
              <a:gd name="connsiteY68" fmla="*/ 2780963 h 9769449"/>
              <a:gd name="connsiteX69" fmla="*/ 8302923 w 9769449"/>
              <a:gd name="connsiteY69" fmla="*/ 3165080 h 9769449"/>
              <a:gd name="connsiteX70" fmla="*/ 8687039 w 9769449"/>
              <a:gd name="connsiteY70" fmla="*/ 2943047 h 9769449"/>
              <a:gd name="connsiteX71" fmla="*/ 8465006 w 9769449"/>
              <a:gd name="connsiteY71" fmla="*/ 2558930 h 9769449"/>
              <a:gd name="connsiteX72" fmla="*/ 2783183 w 9769449"/>
              <a:gd name="connsiteY72" fmla="*/ 8077559 h 9769449"/>
              <a:gd name="connsiteX73" fmla="*/ 2561150 w 9769449"/>
              <a:gd name="connsiteY73" fmla="*/ 8461676 h 9769449"/>
              <a:gd name="connsiteX74" fmla="*/ 2945267 w 9769449"/>
              <a:gd name="connsiteY74" fmla="*/ 8683709 h 9769449"/>
              <a:gd name="connsiteX75" fmla="*/ 3167300 w 9769449"/>
              <a:gd name="connsiteY75" fmla="*/ 8299592 h 9769449"/>
              <a:gd name="connsiteX76" fmla="*/ 2783183 w 9769449"/>
              <a:gd name="connsiteY76" fmla="*/ 8077559 h 9769449"/>
              <a:gd name="connsiteX77" fmla="*/ 6823073 w 9769449"/>
              <a:gd name="connsiteY77" fmla="*/ 1080190 h 9769449"/>
              <a:gd name="connsiteX78" fmla="*/ 6601040 w 9769449"/>
              <a:gd name="connsiteY78" fmla="*/ 1464307 h 9769449"/>
              <a:gd name="connsiteX79" fmla="*/ 6985157 w 9769449"/>
              <a:gd name="connsiteY79" fmla="*/ 1686340 h 9769449"/>
              <a:gd name="connsiteX80" fmla="*/ 7207190 w 9769449"/>
              <a:gd name="connsiteY80" fmla="*/ 1302223 h 9769449"/>
              <a:gd name="connsiteX81" fmla="*/ 6823073 w 9769449"/>
              <a:gd name="connsiteY81" fmla="*/ 1080190 h 9769449"/>
              <a:gd name="connsiteX82" fmla="*/ 4884725 w 9769449"/>
              <a:gd name="connsiteY82" fmla="*/ 4329643 h 9769449"/>
              <a:gd name="connsiteX83" fmla="*/ 5439808 w 9769449"/>
              <a:gd name="connsiteY83" fmla="*/ 4884725 h 9769449"/>
              <a:gd name="connsiteX84" fmla="*/ 4884725 w 9769449"/>
              <a:gd name="connsiteY84" fmla="*/ 5439808 h 9769449"/>
              <a:gd name="connsiteX85" fmla="*/ 4329643 w 9769449"/>
              <a:gd name="connsiteY85" fmla="*/ 4884725 h 9769449"/>
              <a:gd name="connsiteX86" fmla="*/ 4884725 w 9769449"/>
              <a:gd name="connsiteY86" fmla="*/ 4329643 h 9769449"/>
              <a:gd name="connsiteX87" fmla="*/ 4884725 w 9769449"/>
              <a:gd name="connsiteY87" fmla="*/ 3885577 h 9769449"/>
              <a:gd name="connsiteX88" fmla="*/ 3885577 w 9769449"/>
              <a:gd name="connsiteY88" fmla="*/ 4884725 h 9769449"/>
              <a:gd name="connsiteX89" fmla="*/ 4884725 w 9769449"/>
              <a:gd name="connsiteY89" fmla="*/ 5883873 h 9769449"/>
              <a:gd name="connsiteX90" fmla="*/ 5883873 w 9769449"/>
              <a:gd name="connsiteY90" fmla="*/ 4884725 h 9769449"/>
              <a:gd name="connsiteX91" fmla="*/ 4884725 w 9769449"/>
              <a:gd name="connsiteY91" fmla="*/ 3885577 h 9769449"/>
              <a:gd name="connsiteX92" fmla="*/ 3896678 w 9769449"/>
              <a:gd name="connsiteY92" fmla="*/ 1241164 h 9769449"/>
              <a:gd name="connsiteX93" fmla="*/ 3473706 w 9769449"/>
              <a:gd name="connsiteY93" fmla="*/ 1376604 h 9769449"/>
              <a:gd name="connsiteX94" fmla="*/ 4328533 w 9769449"/>
              <a:gd name="connsiteY94" fmla="*/ 4055432 h 9769449"/>
              <a:gd name="connsiteX95" fmla="*/ 4743734 w 9769449"/>
              <a:gd name="connsiteY95" fmla="*/ 3895568 h 9769449"/>
              <a:gd name="connsiteX96" fmla="*/ 3896678 w 9769449"/>
              <a:gd name="connsiteY96" fmla="*/ 1241164 h 9769449"/>
              <a:gd name="connsiteX97" fmla="*/ 5852789 w 9769449"/>
              <a:gd name="connsiteY97" fmla="*/ 5134512 h 9769449"/>
              <a:gd name="connsiteX98" fmla="*/ 5641858 w 9769449"/>
              <a:gd name="connsiteY98" fmla="*/ 5537502 h 9769449"/>
              <a:gd name="connsiteX99" fmla="*/ 7204969 w 9769449"/>
              <a:gd name="connsiteY99" fmla="*/ 5954924 h 9769449"/>
              <a:gd name="connsiteX100" fmla="*/ 7319316 w 9769449"/>
              <a:gd name="connsiteY100" fmla="*/ 5526400 h 9769449"/>
              <a:gd name="connsiteX101" fmla="*/ 5852789 w 9769449"/>
              <a:gd name="connsiteY101" fmla="*/ 5134512 h 9769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9769449" h="9769449">
                <a:moveTo>
                  <a:pt x="4884725" y="444066"/>
                </a:moveTo>
                <a:cubicBezTo>
                  <a:pt x="5484214" y="444066"/>
                  <a:pt x="6065941" y="561743"/>
                  <a:pt x="6613252" y="792658"/>
                </a:cubicBezTo>
                <a:cubicBezTo>
                  <a:pt x="7141690" y="1015801"/>
                  <a:pt x="7616840" y="1336638"/>
                  <a:pt x="8025381" y="1744069"/>
                </a:cubicBezTo>
                <a:cubicBezTo>
                  <a:pt x="8432811" y="2151499"/>
                  <a:pt x="8753649" y="2626650"/>
                  <a:pt x="8976792" y="3156198"/>
                </a:cubicBezTo>
                <a:cubicBezTo>
                  <a:pt x="9207707" y="3703510"/>
                  <a:pt x="9325384" y="4285236"/>
                  <a:pt x="9325384" y="4884725"/>
                </a:cubicBezTo>
                <a:cubicBezTo>
                  <a:pt x="9325384" y="5484214"/>
                  <a:pt x="9207707" y="6065941"/>
                  <a:pt x="8976792" y="6613252"/>
                </a:cubicBezTo>
                <a:cubicBezTo>
                  <a:pt x="8753649" y="7141690"/>
                  <a:pt x="8432811" y="7616840"/>
                  <a:pt x="8025381" y="8025381"/>
                </a:cubicBezTo>
                <a:cubicBezTo>
                  <a:pt x="7617951" y="8432811"/>
                  <a:pt x="7142800" y="8753649"/>
                  <a:pt x="6613252" y="8976792"/>
                </a:cubicBezTo>
                <a:cubicBezTo>
                  <a:pt x="6065941" y="9207707"/>
                  <a:pt x="5484214" y="9325384"/>
                  <a:pt x="4884725" y="9325384"/>
                </a:cubicBezTo>
                <a:cubicBezTo>
                  <a:pt x="4285236" y="9325384"/>
                  <a:pt x="3703510" y="9207707"/>
                  <a:pt x="3156198" y="8976792"/>
                </a:cubicBezTo>
                <a:cubicBezTo>
                  <a:pt x="2627760" y="8753649"/>
                  <a:pt x="2152609" y="8432811"/>
                  <a:pt x="1744069" y="8025381"/>
                </a:cubicBezTo>
                <a:cubicBezTo>
                  <a:pt x="1336638" y="7617951"/>
                  <a:pt x="1015801" y="7142800"/>
                  <a:pt x="792658" y="6613252"/>
                </a:cubicBezTo>
                <a:cubicBezTo>
                  <a:pt x="561743" y="6065941"/>
                  <a:pt x="444066" y="5484214"/>
                  <a:pt x="444066" y="4884725"/>
                </a:cubicBezTo>
                <a:cubicBezTo>
                  <a:pt x="444066" y="4285236"/>
                  <a:pt x="561743" y="3703510"/>
                  <a:pt x="792658" y="3156198"/>
                </a:cubicBezTo>
                <a:cubicBezTo>
                  <a:pt x="1015801" y="2627760"/>
                  <a:pt x="1336638" y="2152609"/>
                  <a:pt x="1744069" y="1744069"/>
                </a:cubicBezTo>
                <a:cubicBezTo>
                  <a:pt x="2151499" y="1336638"/>
                  <a:pt x="2626650" y="1015801"/>
                  <a:pt x="3156198" y="792658"/>
                </a:cubicBezTo>
                <a:cubicBezTo>
                  <a:pt x="3703510" y="561743"/>
                  <a:pt x="4285236" y="444066"/>
                  <a:pt x="4884725" y="444066"/>
                </a:cubicBezTo>
                <a:moveTo>
                  <a:pt x="4884725" y="0"/>
                </a:moveTo>
                <a:cubicBezTo>
                  <a:pt x="2187025" y="0"/>
                  <a:pt x="0" y="2187025"/>
                  <a:pt x="0" y="4884725"/>
                </a:cubicBezTo>
                <a:cubicBezTo>
                  <a:pt x="0" y="7582425"/>
                  <a:pt x="2187025" y="9769450"/>
                  <a:pt x="4884725" y="9769450"/>
                </a:cubicBezTo>
                <a:cubicBezTo>
                  <a:pt x="7582425" y="9769450"/>
                  <a:pt x="9769450" y="7582425"/>
                  <a:pt x="9769450" y="4884725"/>
                </a:cubicBezTo>
                <a:cubicBezTo>
                  <a:pt x="9769450" y="2187025"/>
                  <a:pt x="7582425" y="0"/>
                  <a:pt x="4884725" y="0"/>
                </a:cubicBezTo>
                <a:close/>
                <a:moveTo>
                  <a:pt x="5106758" y="620582"/>
                </a:moveTo>
                <a:lnTo>
                  <a:pt x="4662692" y="620582"/>
                </a:lnTo>
                <a:lnTo>
                  <a:pt x="4662692" y="1064648"/>
                </a:lnTo>
                <a:lnTo>
                  <a:pt x="5106758" y="1064648"/>
                </a:lnTo>
                <a:lnTo>
                  <a:pt x="5106758" y="620582"/>
                </a:lnTo>
                <a:close/>
                <a:moveTo>
                  <a:pt x="5106758" y="8699251"/>
                </a:moveTo>
                <a:lnTo>
                  <a:pt x="4662692" y="8699251"/>
                </a:lnTo>
                <a:lnTo>
                  <a:pt x="4662692" y="9143317"/>
                </a:lnTo>
                <a:lnTo>
                  <a:pt x="5106758" y="9143317"/>
                </a:lnTo>
                <a:lnTo>
                  <a:pt x="5106758" y="8699251"/>
                </a:lnTo>
                <a:close/>
                <a:moveTo>
                  <a:pt x="2946377" y="1080190"/>
                </a:moveTo>
                <a:lnTo>
                  <a:pt x="2562260" y="1302223"/>
                </a:lnTo>
                <a:lnTo>
                  <a:pt x="2784293" y="1686340"/>
                </a:lnTo>
                <a:lnTo>
                  <a:pt x="3168410" y="1464307"/>
                </a:lnTo>
                <a:lnTo>
                  <a:pt x="2946377" y="1080190"/>
                </a:lnTo>
                <a:close/>
                <a:moveTo>
                  <a:pt x="6986267" y="8077559"/>
                </a:moveTo>
                <a:lnTo>
                  <a:pt x="6602150" y="8299592"/>
                </a:lnTo>
                <a:lnTo>
                  <a:pt x="6824183" y="8683709"/>
                </a:lnTo>
                <a:lnTo>
                  <a:pt x="7208300" y="8461676"/>
                </a:lnTo>
                <a:lnTo>
                  <a:pt x="6986267" y="8077559"/>
                </a:lnTo>
                <a:close/>
                <a:moveTo>
                  <a:pt x="1304444" y="2558930"/>
                </a:moveTo>
                <a:lnTo>
                  <a:pt x="1082411" y="2943047"/>
                </a:lnTo>
                <a:lnTo>
                  <a:pt x="1466528" y="3165080"/>
                </a:lnTo>
                <a:lnTo>
                  <a:pt x="1688561" y="2780963"/>
                </a:lnTo>
                <a:lnTo>
                  <a:pt x="1304444" y="2558930"/>
                </a:lnTo>
                <a:close/>
                <a:moveTo>
                  <a:pt x="8301812" y="6598820"/>
                </a:moveTo>
                <a:lnTo>
                  <a:pt x="8079779" y="6982937"/>
                </a:lnTo>
                <a:lnTo>
                  <a:pt x="8463896" y="7204969"/>
                </a:lnTo>
                <a:lnTo>
                  <a:pt x="8685929" y="6820853"/>
                </a:lnTo>
                <a:lnTo>
                  <a:pt x="8301812" y="6598820"/>
                </a:lnTo>
                <a:close/>
                <a:moveTo>
                  <a:pt x="1066868" y="4659362"/>
                </a:moveTo>
                <a:lnTo>
                  <a:pt x="622803" y="4659362"/>
                </a:lnTo>
                <a:lnTo>
                  <a:pt x="622803" y="5103428"/>
                </a:lnTo>
                <a:lnTo>
                  <a:pt x="1066868" y="5103428"/>
                </a:lnTo>
                <a:lnTo>
                  <a:pt x="1066868" y="4659362"/>
                </a:lnTo>
                <a:close/>
                <a:moveTo>
                  <a:pt x="9146648" y="4659362"/>
                </a:moveTo>
                <a:lnTo>
                  <a:pt x="8702582" y="4659362"/>
                </a:lnTo>
                <a:lnTo>
                  <a:pt x="8702582" y="5103428"/>
                </a:lnTo>
                <a:lnTo>
                  <a:pt x="9146648" y="5103428"/>
                </a:lnTo>
                <a:lnTo>
                  <a:pt x="9146648" y="4659362"/>
                </a:lnTo>
                <a:close/>
                <a:moveTo>
                  <a:pt x="1467638" y="6598820"/>
                </a:moveTo>
                <a:lnTo>
                  <a:pt x="1083521" y="6820853"/>
                </a:lnTo>
                <a:lnTo>
                  <a:pt x="1305554" y="7204969"/>
                </a:lnTo>
                <a:lnTo>
                  <a:pt x="1689671" y="6982937"/>
                </a:lnTo>
                <a:lnTo>
                  <a:pt x="1467638" y="6598820"/>
                </a:lnTo>
                <a:close/>
                <a:moveTo>
                  <a:pt x="8465006" y="2558930"/>
                </a:moveTo>
                <a:lnTo>
                  <a:pt x="8080890" y="2780963"/>
                </a:lnTo>
                <a:lnTo>
                  <a:pt x="8302923" y="3165080"/>
                </a:lnTo>
                <a:lnTo>
                  <a:pt x="8687039" y="2943047"/>
                </a:lnTo>
                <a:lnTo>
                  <a:pt x="8465006" y="2558930"/>
                </a:lnTo>
                <a:close/>
                <a:moveTo>
                  <a:pt x="2783183" y="8077559"/>
                </a:moveTo>
                <a:lnTo>
                  <a:pt x="2561150" y="8461676"/>
                </a:lnTo>
                <a:lnTo>
                  <a:pt x="2945267" y="8683709"/>
                </a:lnTo>
                <a:lnTo>
                  <a:pt x="3167300" y="8299592"/>
                </a:lnTo>
                <a:lnTo>
                  <a:pt x="2783183" y="8077559"/>
                </a:lnTo>
                <a:close/>
                <a:moveTo>
                  <a:pt x="6823073" y="1080190"/>
                </a:moveTo>
                <a:lnTo>
                  <a:pt x="6601040" y="1464307"/>
                </a:lnTo>
                <a:lnTo>
                  <a:pt x="6985157" y="1686340"/>
                </a:lnTo>
                <a:lnTo>
                  <a:pt x="7207190" y="1302223"/>
                </a:lnTo>
                <a:lnTo>
                  <a:pt x="6823073" y="1080190"/>
                </a:lnTo>
                <a:close/>
                <a:moveTo>
                  <a:pt x="4884725" y="4329643"/>
                </a:moveTo>
                <a:cubicBezTo>
                  <a:pt x="5191130" y="4329643"/>
                  <a:pt x="5439808" y="4578320"/>
                  <a:pt x="5439808" y="4884725"/>
                </a:cubicBezTo>
                <a:cubicBezTo>
                  <a:pt x="5439808" y="5191130"/>
                  <a:pt x="5191130" y="5439808"/>
                  <a:pt x="4884725" y="5439808"/>
                </a:cubicBezTo>
                <a:cubicBezTo>
                  <a:pt x="4578320" y="5439808"/>
                  <a:pt x="4329643" y="5191130"/>
                  <a:pt x="4329643" y="4884725"/>
                </a:cubicBezTo>
                <a:cubicBezTo>
                  <a:pt x="4329643" y="4578320"/>
                  <a:pt x="4578320" y="4329643"/>
                  <a:pt x="4884725" y="4329643"/>
                </a:cubicBezTo>
                <a:moveTo>
                  <a:pt x="4884725" y="3885577"/>
                </a:moveTo>
                <a:cubicBezTo>
                  <a:pt x="4332973" y="3885577"/>
                  <a:pt x="3885577" y="4332973"/>
                  <a:pt x="3885577" y="4884725"/>
                </a:cubicBezTo>
                <a:cubicBezTo>
                  <a:pt x="3885577" y="5436477"/>
                  <a:pt x="4332973" y="5883873"/>
                  <a:pt x="4884725" y="5883873"/>
                </a:cubicBezTo>
                <a:cubicBezTo>
                  <a:pt x="5436477" y="5883873"/>
                  <a:pt x="5883873" y="5436477"/>
                  <a:pt x="5883873" y="4884725"/>
                </a:cubicBezTo>
                <a:cubicBezTo>
                  <a:pt x="5883873" y="4332973"/>
                  <a:pt x="5436477" y="3885577"/>
                  <a:pt x="4884725" y="3885577"/>
                </a:cubicBezTo>
                <a:close/>
                <a:moveTo>
                  <a:pt x="3896678" y="1241164"/>
                </a:moveTo>
                <a:lnTo>
                  <a:pt x="3473706" y="1376604"/>
                </a:lnTo>
                <a:lnTo>
                  <a:pt x="4328533" y="4055432"/>
                </a:lnTo>
                <a:cubicBezTo>
                  <a:pt x="4450651" y="3973280"/>
                  <a:pt x="4591642" y="3917771"/>
                  <a:pt x="4743734" y="3895568"/>
                </a:cubicBezTo>
                <a:lnTo>
                  <a:pt x="3896678" y="1241164"/>
                </a:lnTo>
                <a:close/>
                <a:moveTo>
                  <a:pt x="5852789" y="5134512"/>
                </a:moveTo>
                <a:cubicBezTo>
                  <a:pt x="5813933" y="5285494"/>
                  <a:pt x="5740662" y="5423155"/>
                  <a:pt x="5641858" y="5537502"/>
                </a:cubicBezTo>
                <a:lnTo>
                  <a:pt x="7204969" y="5954924"/>
                </a:lnTo>
                <a:lnTo>
                  <a:pt x="7319316" y="5526400"/>
                </a:lnTo>
                <a:lnTo>
                  <a:pt x="5852789" y="5134512"/>
                </a:lnTo>
                <a:close/>
              </a:path>
            </a:pathLst>
          </a:custGeom>
          <a:solidFill>
            <a:srgbClr val="000000"/>
          </a:solidFill>
          <a:ln w="110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84917ECD-4375-403E-9FC4-289C71ADA38E}"/>
              </a:ext>
            </a:extLst>
          </p:cNvPr>
          <p:cNvSpPr/>
          <p:nvPr/>
        </p:nvSpPr>
        <p:spPr>
          <a:xfrm>
            <a:off x="1482090" y="-1282187"/>
            <a:ext cx="9227820" cy="9227820"/>
          </a:xfrm>
          <a:prstGeom prst="ellipse">
            <a:avLst/>
          </a:prstGeom>
          <a:noFill/>
          <a:ln>
            <a:solidFill>
              <a:schemeClr val="bg1">
                <a:lumMod val="85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Oval 19+">
            <a:extLst>
              <a:ext uri="{FF2B5EF4-FFF2-40B4-BE49-F238E27FC236}">
                <a16:creationId xmlns="" xmlns:a16="http://schemas.microsoft.com/office/drawing/2014/main" id="{DC36FA46-03DA-431C-8952-C19DD5C37B1D}"/>
              </a:ext>
            </a:extLst>
          </p:cNvPr>
          <p:cNvSpPr/>
          <p:nvPr/>
        </p:nvSpPr>
        <p:spPr>
          <a:xfrm>
            <a:off x="-518160" y="-3185160"/>
            <a:ext cx="13228320" cy="13228320"/>
          </a:xfrm>
          <a:prstGeom prst="ellipse">
            <a:avLst/>
          </a:prstGeom>
          <a:noFill/>
          <a:ln w="124460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177800" dist="1905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98552ABC-7CD7-4BF5-BE8C-54080D4CC48B}"/>
              </a:ext>
            </a:extLst>
          </p:cNvPr>
          <p:cNvGrpSpPr/>
          <p:nvPr/>
        </p:nvGrpSpPr>
        <p:grpSpPr>
          <a:xfrm>
            <a:off x="1773717" y="-893283"/>
            <a:ext cx="8644566" cy="8644566"/>
            <a:chOff x="4779762" y="1785172"/>
            <a:chExt cx="2632475" cy="2632475"/>
          </a:xfrm>
        </p:grpSpPr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A44838C2-13A6-47D5-9ADD-820AF9AC5A60}"/>
                </a:ext>
              </a:extLst>
            </p:cNvPr>
            <p:cNvCxnSpPr>
              <a:cxnSpLocks/>
            </p:cNvCxnSpPr>
            <p:nvPr/>
          </p:nvCxnSpPr>
          <p:spPr>
            <a:xfrm rot="-5400000" flipV="1">
              <a:off x="4826000" y="3055172"/>
              <a:ext cx="0" cy="92475"/>
            </a:xfrm>
            <a:prstGeom prst="line">
              <a:avLst/>
            </a:prstGeom>
            <a:ln w="76200" cap="rnd">
              <a:solidFill>
                <a:schemeClr val="bg1">
                  <a:lumMod val="85000"/>
                  <a:alpha val="4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A78F1450-3757-4E8E-B2EF-D426E5DD224D}"/>
                </a:ext>
              </a:extLst>
            </p:cNvPr>
            <p:cNvCxnSpPr>
              <a:cxnSpLocks/>
            </p:cNvCxnSpPr>
            <p:nvPr/>
          </p:nvCxnSpPr>
          <p:spPr>
            <a:xfrm rot="-3600000" flipV="1">
              <a:off x="4996148" y="2420172"/>
              <a:ext cx="0" cy="92475"/>
            </a:xfrm>
            <a:prstGeom prst="line">
              <a:avLst/>
            </a:prstGeom>
            <a:ln w="76200" cap="rnd">
              <a:solidFill>
                <a:schemeClr val="bg1">
                  <a:lumMod val="85000"/>
                  <a:alpha val="4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0730B2A4-9C89-4DC8-91A5-A2B163404F2F}"/>
                </a:ext>
              </a:extLst>
            </p:cNvPr>
            <p:cNvCxnSpPr>
              <a:cxnSpLocks/>
            </p:cNvCxnSpPr>
            <p:nvPr/>
          </p:nvCxnSpPr>
          <p:spPr>
            <a:xfrm rot="-1800000" flipV="1">
              <a:off x="5461000" y="1955320"/>
              <a:ext cx="0" cy="92475"/>
            </a:xfrm>
            <a:prstGeom prst="line">
              <a:avLst/>
            </a:prstGeom>
            <a:ln w="76200" cap="rnd">
              <a:solidFill>
                <a:schemeClr val="bg1">
                  <a:lumMod val="85000"/>
                  <a:alpha val="4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FEE9B49F-6E81-4C5D-8979-86C15AEECD1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96000" y="1785172"/>
              <a:ext cx="0" cy="92475"/>
            </a:xfrm>
            <a:prstGeom prst="line">
              <a:avLst/>
            </a:prstGeom>
            <a:ln w="76200" cap="rnd">
              <a:solidFill>
                <a:schemeClr val="bg1">
                  <a:lumMod val="85000"/>
                  <a:alpha val="4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65C3022E-CC71-4CE5-AD90-C994A46B712A}"/>
                </a:ext>
              </a:extLst>
            </p:cNvPr>
            <p:cNvCxnSpPr>
              <a:cxnSpLocks/>
            </p:cNvCxnSpPr>
            <p:nvPr/>
          </p:nvCxnSpPr>
          <p:spPr>
            <a:xfrm rot="1800000" flipV="1">
              <a:off x="6731000" y="1955320"/>
              <a:ext cx="0" cy="92475"/>
            </a:xfrm>
            <a:prstGeom prst="line">
              <a:avLst/>
            </a:prstGeom>
            <a:ln w="76200" cap="rnd">
              <a:solidFill>
                <a:schemeClr val="bg1">
                  <a:lumMod val="85000"/>
                  <a:alpha val="4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FE374313-24C7-48E7-A34E-0E13D0C97875}"/>
                </a:ext>
              </a:extLst>
            </p:cNvPr>
            <p:cNvCxnSpPr>
              <a:cxnSpLocks/>
            </p:cNvCxnSpPr>
            <p:nvPr/>
          </p:nvCxnSpPr>
          <p:spPr>
            <a:xfrm rot="3600000" flipV="1">
              <a:off x="7195852" y="2420172"/>
              <a:ext cx="0" cy="92475"/>
            </a:xfrm>
            <a:prstGeom prst="line">
              <a:avLst/>
            </a:prstGeom>
            <a:ln w="76200" cap="rnd">
              <a:solidFill>
                <a:schemeClr val="bg1">
                  <a:lumMod val="85000"/>
                  <a:alpha val="4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C05E6E41-799B-43A4-9037-45B9C5911A7E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366000" y="3055172"/>
              <a:ext cx="0" cy="92475"/>
            </a:xfrm>
            <a:prstGeom prst="line">
              <a:avLst/>
            </a:prstGeom>
            <a:ln w="76200" cap="rnd">
              <a:solidFill>
                <a:schemeClr val="bg1">
                  <a:lumMod val="85000"/>
                  <a:alpha val="4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3203C1EA-CB8B-4032-B71F-26FEB68F1F99}"/>
                </a:ext>
              </a:extLst>
            </p:cNvPr>
            <p:cNvCxnSpPr>
              <a:cxnSpLocks/>
            </p:cNvCxnSpPr>
            <p:nvPr/>
          </p:nvCxnSpPr>
          <p:spPr>
            <a:xfrm rot="7200000" flipV="1">
              <a:off x="7195852" y="3690172"/>
              <a:ext cx="0" cy="92475"/>
            </a:xfrm>
            <a:prstGeom prst="line">
              <a:avLst/>
            </a:prstGeom>
            <a:ln w="76200" cap="rnd">
              <a:solidFill>
                <a:schemeClr val="bg1">
                  <a:lumMod val="85000"/>
                  <a:alpha val="4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E1AA0829-00F6-401D-8B51-94154F38BCA2}"/>
                </a:ext>
              </a:extLst>
            </p:cNvPr>
            <p:cNvCxnSpPr>
              <a:cxnSpLocks/>
            </p:cNvCxnSpPr>
            <p:nvPr/>
          </p:nvCxnSpPr>
          <p:spPr>
            <a:xfrm rot="9000000" flipV="1">
              <a:off x="6731000" y="4155024"/>
              <a:ext cx="0" cy="92475"/>
            </a:xfrm>
            <a:prstGeom prst="line">
              <a:avLst/>
            </a:prstGeom>
            <a:ln w="76200" cap="rnd">
              <a:solidFill>
                <a:schemeClr val="bg1">
                  <a:lumMod val="85000"/>
                  <a:alpha val="4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4A594BF3-0800-4643-8192-E28572C0B5D3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6096000" y="4325172"/>
              <a:ext cx="0" cy="92475"/>
            </a:xfrm>
            <a:prstGeom prst="line">
              <a:avLst/>
            </a:prstGeom>
            <a:ln w="76200" cap="rnd">
              <a:solidFill>
                <a:schemeClr val="bg1">
                  <a:lumMod val="85000"/>
                  <a:alpha val="4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D6CB3D8B-2583-4296-A596-7A2A3A1F0005}"/>
                </a:ext>
              </a:extLst>
            </p:cNvPr>
            <p:cNvCxnSpPr>
              <a:cxnSpLocks/>
            </p:cNvCxnSpPr>
            <p:nvPr/>
          </p:nvCxnSpPr>
          <p:spPr>
            <a:xfrm rot="12600000" flipV="1">
              <a:off x="5461000" y="4155024"/>
              <a:ext cx="0" cy="92475"/>
            </a:xfrm>
            <a:prstGeom prst="line">
              <a:avLst/>
            </a:prstGeom>
            <a:ln w="76200" cap="rnd">
              <a:solidFill>
                <a:schemeClr val="bg1">
                  <a:lumMod val="85000"/>
                  <a:alpha val="4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83C3A5F9-E594-480D-B225-3F2075AFA264}"/>
                </a:ext>
              </a:extLst>
            </p:cNvPr>
            <p:cNvCxnSpPr>
              <a:cxnSpLocks/>
            </p:cNvCxnSpPr>
            <p:nvPr/>
          </p:nvCxnSpPr>
          <p:spPr>
            <a:xfrm rot="14400000" flipV="1">
              <a:off x="4996148" y="3690172"/>
              <a:ext cx="0" cy="92475"/>
            </a:xfrm>
            <a:prstGeom prst="line">
              <a:avLst/>
            </a:prstGeom>
            <a:ln w="76200" cap="rnd">
              <a:solidFill>
                <a:schemeClr val="bg1">
                  <a:lumMod val="85000"/>
                  <a:alpha val="4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椭圆 21">
            <a:extLst>
              <a:ext uri="{FF2B5EF4-FFF2-40B4-BE49-F238E27FC236}">
                <a16:creationId xmlns="" xmlns:a16="http://schemas.microsoft.com/office/drawing/2014/main" id="{F3B35757-B990-4E72-8DD0-3F2B19BE1D4E}"/>
              </a:ext>
            </a:extLst>
          </p:cNvPr>
          <p:cNvSpPr/>
          <p:nvPr/>
        </p:nvSpPr>
        <p:spPr>
          <a:xfrm>
            <a:off x="1660426" y="5021340"/>
            <a:ext cx="882475" cy="882475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18900000" scaled="1"/>
          </a:gradFill>
          <a:ln>
            <a:noFill/>
          </a:ln>
          <a:effectLst>
            <a:outerShdw blurRad="330200" dist="1016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="" xmlns:a16="http://schemas.microsoft.com/office/drawing/2014/main" id="{ECFBB474-4C44-4E1B-8E06-790C64CB7385}"/>
              </a:ext>
            </a:extLst>
          </p:cNvPr>
          <p:cNvSpPr/>
          <p:nvPr/>
        </p:nvSpPr>
        <p:spPr>
          <a:xfrm flipV="1">
            <a:off x="10471602" y="2638503"/>
            <a:ext cx="476616" cy="476616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18900000" scaled="1"/>
          </a:gradFill>
          <a:ln>
            <a:noFill/>
          </a:ln>
          <a:effectLst>
            <a:outerShdw blurRad="330200" dist="1016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46903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87CCC508-40C3-4A3A-A3CD-C1D692832EC4}"/>
              </a:ext>
            </a:extLst>
          </p:cNvPr>
          <p:cNvGrpSpPr>
            <a:grpSpLocks/>
          </p:cNvGrpSpPr>
          <p:nvPr/>
        </p:nvGrpSpPr>
        <p:grpSpPr>
          <a:xfrm>
            <a:off x="0" y="0"/>
            <a:ext cx="12191996" cy="6858000"/>
            <a:chOff x="0" y="0"/>
            <a:chExt cx="12192000" cy="6858000"/>
          </a:xfrm>
        </p:grpSpPr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2A871499-1F84-414C-8E8B-29A0AFDFFE40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0" y="0"/>
              <a:ext cx="12192000" cy="6857999"/>
            </a:xfrm>
            <a:prstGeom prst="rect">
              <a:avLst/>
            </a:prstGeom>
            <a:blipFill dpi="0"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="" xmlns:a16="http://schemas.microsoft.com/office/drawing/2014/main" id="{C53CD8BA-056C-4A10-B4FA-A25DF26C2A34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65000">
                  <a:srgbClr val="FFFFFF"/>
                </a:gs>
                <a:gs pos="100000">
                  <a:srgbClr val="FFFFFF">
                    <a:alpha val="80000"/>
                  </a:srgbClr>
                </a:gs>
              </a:gsLst>
              <a:lin ang="72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pic>
        <p:nvPicPr>
          <p:cNvPr id="6" name="图片 5" descr="图片包含 户外, 游戏机, 建筑, 塔&#10;&#10;描述已自动生成">
            <a:extLst>
              <a:ext uri="{FF2B5EF4-FFF2-40B4-BE49-F238E27FC236}">
                <a16:creationId xmlns="" xmlns:a16="http://schemas.microsoft.com/office/drawing/2014/main" id="{109E2E8F-B307-4C08-99C7-79FEE67F452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3429000"/>
          </a:xfrm>
          <a:prstGeom prst="rect">
            <a:avLst/>
          </a:prstGeom>
        </p:spPr>
      </p:pic>
      <p:sp>
        <p:nvSpPr>
          <p:cNvPr id="7" name="Picture 5-mask">
            <a:extLst>
              <a:ext uri="{FF2B5EF4-FFF2-40B4-BE49-F238E27FC236}">
                <a16:creationId xmlns="" xmlns:a16="http://schemas.microsoft.com/office/drawing/2014/main" id="{211321E2-8433-456C-8DF8-4C1BD46FDD8E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1">
                  <a:alpha val="91000"/>
                </a:schemeClr>
              </a:gs>
            </a:gsLst>
            <a:lin ang="189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56EF3C6-A0BA-4462-A137-3A2E2CB7015C}"/>
              </a:ext>
            </a:extLst>
          </p:cNvPr>
          <p:cNvSpPr txBox="1"/>
          <p:nvPr/>
        </p:nvSpPr>
        <p:spPr>
          <a:xfrm>
            <a:off x="4027169" y="662160"/>
            <a:ext cx="41376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AE7EE729-1BBA-4A3C-ABA7-59C37F8ADEB1}"/>
              </a:ext>
            </a:extLst>
          </p:cNvPr>
          <p:cNvSpPr/>
          <p:nvPr/>
        </p:nvSpPr>
        <p:spPr>
          <a:xfrm>
            <a:off x="2165684" y="1871553"/>
            <a:ext cx="7860632" cy="56752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M" panose="00020600040101010101" pitchFamily="18" charset="-122"/>
                <a:sym typeface="阿里巴巴普惠体 L" panose="00020600040101010101" pitchFamily="18" charset="-122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="" xmlns:a16="http://schemas.microsoft.com/office/drawing/2014/main" id="{A03E9D52-6CB3-474E-BD80-3D3E26EA6B40}"/>
              </a:ext>
            </a:extLst>
          </p:cNvPr>
          <p:cNvSpPr/>
          <p:nvPr/>
        </p:nvSpPr>
        <p:spPr>
          <a:xfrm>
            <a:off x="5893469" y="1644528"/>
            <a:ext cx="405063" cy="5192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CFEEF60E-1DBF-4F55-8F79-1C24F007F2F7}"/>
              </a:ext>
            </a:extLst>
          </p:cNvPr>
          <p:cNvSpPr txBox="1"/>
          <p:nvPr/>
        </p:nvSpPr>
        <p:spPr>
          <a:xfrm>
            <a:off x="2353943" y="4639804"/>
            <a:ext cx="1538883" cy="307777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3">
            <a:extLst>
              <a:ext uri="{FF2B5EF4-FFF2-40B4-BE49-F238E27FC236}">
                <a16:creationId xmlns="" xmlns:a16="http://schemas.microsoft.com/office/drawing/2014/main" id="{90673AFE-5DA6-4CBA-8AD0-B7D8B6DD29D6}"/>
              </a:ext>
            </a:extLst>
          </p:cNvPr>
          <p:cNvSpPr txBox="1"/>
          <p:nvPr/>
        </p:nvSpPr>
        <p:spPr>
          <a:xfrm>
            <a:off x="2353943" y="5014609"/>
            <a:ext cx="2715598" cy="57188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 dirty="0">
              <a:latin typeface="微软雅黑 Light" panose="020B0502040204020203" pitchFamily="34" charset="-122"/>
              <a:ea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="" xmlns:a16="http://schemas.microsoft.com/office/drawing/2014/main" id="{CFED8AE8-55C4-4284-8AC7-A6A4FC90870F}"/>
              </a:ext>
            </a:extLst>
          </p:cNvPr>
          <p:cNvSpPr/>
          <p:nvPr/>
        </p:nvSpPr>
        <p:spPr>
          <a:xfrm>
            <a:off x="1048870" y="4545106"/>
            <a:ext cx="1116814" cy="1169894"/>
          </a:xfrm>
          <a:prstGeom prst="roundRect">
            <a:avLst>
              <a:gd name="adj" fmla="val 8239"/>
            </a:avLst>
          </a:prstGeom>
          <a:gradFill>
            <a:gsLst>
              <a:gs pos="0">
                <a:schemeClr val="accent2"/>
              </a:gs>
              <a:gs pos="100000">
                <a:schemeClr val="accent1">
                  <a:alpha val="91000"/>
                </a:scheme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图形 158">
            <a:extLst>
              <a:ext uri="{FF2B5EF4-FFF2-40B4-BE49-F238E27FC236}">
                <a16:creationId xmlns="" xmlns:a16="http://schemas.microsoft.com/office/drawing/2014/main" id="{F24310DF-7849-42D3-9773-981B9826FF27}"/>
              </a:ext>
            </a:extLst>
          </p:cNvPr>
          <p:cNvSpPr/>
          <p:nvPr/>
        </p:nvSpPr>
        <p:spPr>
          <a:xfrm>
            <a:off x="1362981" y="4963154"/>
            <a:ext cx="488592" cy="333799"/>
          </a:xfrm>
          <a:custGeom>
            <a:avLst/>
            <a:gdLst>
              <a:gd name="connsiteX0" fmla="*/ 264567 w 264981"/>
              <a:gd name="connsiteY0" fmla="*/ 126126 h 181031"/>
              <a:gd name="connsiteX1" fmla="*/ 214759 w 264981"/>
              <a:gd name="connsiteY1" fmla="*/ 83978 h 181031"/>
              <a:gd name="connsiteX2" fmla="*/ 202002 w 264981"/>
              <a:gd name="connsiteY2" fmla="*/ 83978 h 181031"/>
              <a:gd name="connsiteX3" fmla="*/ 202002 w 264981"/>
              <a:gd name="connsiteY3" fmla="*/ 71966 h 181031"/>
              <a:gd name="connsiteX4" fmla="*/ 137260 w 264981"/>
              <a:gd name="connsiteY4" fmla="*/ 160 h 181031"/>
              <a:gd name="connsiteX5" fmla="*/ 62980 w 264981"/>
              <a:gd name="connsiteY5" fmla="*/ 69522 h 181031"/>
              <a:gd name="connsiteX6" fmla="*/ 62980 w 264981"/>
              <a:gd name="connsiteY6" fmla="*/ 83978 h 181031"/>
              <a:gd name="connsiteX7" fmla="*/ 50222 w 264981"/>
              <a:gd name="connsiteY7" fmla="*/ 83978 h 181031"/>
              <a:gd name="connsiteX8" fmla="*/ 414 w 264981"/>
              <a:gd name="connsiteY8" fmla="*/ 126126 h 181031"/>
              <a:gd name="connsiteX9" fmla="*/ 48523 w 264981"/>
              <a:gd name="connsiteY9" fmla="*/ 181031 h 181031"/>
              <a:gd name="connsiteX10" fmla="*/ 216488 w 264981"/>
              <a:gd name="connsiteY10" fmla="*/ 181031 h 181031"/>
              <a:gd name="connsiteX11" fmla="*/ 264567 w 264981"/>
              <a:gd name="connsiteY11" fmla="*/ 126126 h 181031"/>
              <a:gd name="connsiteX12" fmla="*/ 167991 w 264981"/>
              <a:gd name="connsiteY12" fmla="*/ 123235 h 181031"/>
              <a:gd name="connsiteX13" fmla="*/ 138929 w 264981"/>
              <a:gd name="connsiteY13" fmla="*/ 152297 h 181031"/>
              <a:gd name="connsiteX14" fmla="*/ 132491 w 264981"/>
              <a:gd name="connsiteY14" fmla="*/ 154801 h 181031"/>
              <a:gd name="connsiteX15" fmla="*/ 126052 w 264981"/>
              <a:gd name="connsiteY15" fmla="*/ 152297 h 181031"/>
              <a:gd name="connsiteX16" fmla="*/ 96990 w 264981"/>
              <a:gd name="connsiteY16" fmla="*/ 123235 h 181031"/>
              <a:gd name="connsiteX17" fmla="*/ 96990 w 264981"/>
              <a:gd name="connsiteY17" fmla="*/ 111073 h 181031"/>
              <a:gd name="connsiteX18" fmla="*/ 98689 w 264981"/>
              <a:gd name="connsiteY18" fmla="*/ 109374 h 181031"/>
              <a:gd name="connsiteX19" fmla="*/ 110850 w 264981"/>
              <a:gd name="connsiteY19" fmla="*/ 109374 h 181031"/>
              <a:gd name="connsiteX20" fmla="*/ 122535 w 264981"/>
              <a:gd name="connsiteY20" fmla="*/ 121059 h 181031"/>
              <a:gd name="connsiteX21" fmla="*/ 122535 w 264981"/>
              <a:gd name="connsiteY21" fmla="*/ 71757 h 181031"/>
              <a:gd name="connsiteX22" fmla="*/ 132431 w 264981"/>
              <a:gd name="connsiteY22" fmla="*/ 61861 h 181031"/>
              <a:gd name="connsiteX23" fmla="*/ 132580 w 264981"/>
              <a:gd name="connsiteY23" fmla="*/ 61861 h 181031"/>
              <a:gd name="connsiteX24" fmla="*/ 142476 w 264981"/>
              <a:gd name="connsiteY24" fmla="*/ 71757 h 181031"/>
              <a:gd name="connsiteX25" fmla="*/ 142476 w 264981"/>
              <a:gd name="connsiteY25" fmla="*/ 121029 h 181031"/>
              <a:gd name="connsiteX26" fmla="*/ 154161 w 264981"/>
              <a:gd name="connsiteY26" fmla="*/ 109344 h 181031"/>
              <a:gd name="connsiteX27" fmla="*/ 166322 w 264981"/>
              <a:gd name="connsiteY27" fmla="*/ 109344 h 181031"/>
              <a:gd name="connsiteX28" fmla="*/ 168021 w 264981"/>
              <a:gd name="connsiteY28" fmla="*/ 111043 h 181031"/>
              <a:gd name="connsiteX29" fmla="*/ 167991 w 264981"/>
              <a:gd name="connsiteY29" fmla="*/ 123235 h 181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64981" h="181031">
                <a:moveTo>
                  <a:pt x="264567" y="126126"/>
                </a:moveTo>
                <a:cubicBezTo>
                  <a:pt x="261438" y="101684"/>
                  <a:pt x="239410" y="83978"/>
                  <a:pt x="214759" y="83978"/>
                </a:cubicBezTo>
                <a:lnTo>
                  <a:pt x="202002" y="83978"/>
                </a:lnTo>
                <a:lnTo>
                  <a:pt x="202002" y="71966"/>
                </a:lnTo>
                <a:cubicBezTo>
                  <a:pt x="202002" y="34975"/>
                  <a:pt x="174161" y="2634"/>
                  <a:pt x="137260" y="160"/>
                </a:cubicBezTo>
                <a:cubicBezTo>
                  <a:pt x="96781" y="-2553"/>
                  <a:pt x="62980" y="29610"/>
                  <a:pt x="62980" y="69522"/>
                </a:cubicBezTo>
                <a:lnTo>
                  <a:pt x="62980" y="83978"/>
                </a:lnTo>
                <a:lnTo>
                  <a:pt x="50222" y="83978"/>
                </a:lnTo>
                <a:cubicBezTo>
                  <a:pt x="25571" y="83978"/>
                  <a:pt x="3574" y="101654"/>
                  <a:pt x="414" y="126126"/>
                </a:cubicBezTo>
                <a:cubicBezTo>
                  <a:pt x="-3401" y="155725"/>
                  <a:pt x="19670" y="181031"/>
                  <a:pt x="48523" y="181031"/>
                </a:cubicBezTo>
                <a:lnTo>
                  <a:pt x="216488" y="181031"/>
                </a:lnTo>
                <a:cubicBezTo>
                  <a:pt x="245312" y="181031"/>
                  <a:pt x="268383" y="155725"/>
                  <a:pt x="264567" y="126126"/>
                </a:cubicBezTo>
                <a:close/>
                <a:moveTo>
                  <a:pt x="167991" y="123235"/>
                </a:moveTo>
                <a:lnTo>
                  <a:pt x="138929" y="152297"/>
                </a:lnTo>
                <a:cubicBezTo>
                  <a:pt x="137170" y="154056"/>
                  <a:pt x="134816" y="154920"/>
                  <a:pt x="132491" y="154801"/>
                </a:cubicBezTo>
                <a:cubicBezTo>
                  <a:pt x="130166" y="154890"/>
                  <a:pt x="127811" y="154056"/>
                  <a:pt x="126052" y="152297"/>
                </a:cubicBezTo>
                <a:lnTo>
                  <a:pt x="96990" y="123235"/>
                </a:lnTo>
                <a:cubicBezTo>
                  <a:pt x="93622" y="119866"/>
                  <a:pt x="93622" y="114412"/>
                  <a:pt x="96990" y="111073"/>
                </a:cubicBezTo>
                <a:lnTo>
                  <a:pt x="98689" y="109374"/>
                </a:lnTo>
                <a:cubicBezTo>
                  <a:pt x="102057" y="106006"/>
                  <a:pt x="107512" y="106006"/>
                  <a:pt x="110850" y="109374"/>
                </a:cubicBezTo>
                <a:lnTo>
                  <a:pt x="122535" y="121059"/>
                </a:lnTo>
                <a:lnTo>
                  <a:pt x="122535" y="71757"/>
                </a:lnTo>
                <a:cubicBezTo>
                  <a:pt x="122535" y="66303"/>
                  <a:pt x="126946" y="61861"/>
                  <a:pt x="132431" y="61861"/>
                </a:cubicBezTo>
                <a:lnTo>
                  <a:pt x="132580" y="61861"/>
                </a:lnTo>
                <a:cubicBezTo>
                  <a:pt x="138035" y="61861"/>
                  <a:pt x="142476" y="66273"/>
                  <a:pt x="142476" y="71757"/>
                </a:cubicBezTo>
                <a:lnTo>
                  <a:pt x="142476" y="121029"/>
                </a:lnTo>
                <a:lnTo>
                  <a:pt x="154161" y="109344"/>
                </a:lnTo>
                <a:cubicBezTo>
                  <a:pt x="157529" y="105976"/>
                  <a:pt x="162984" y="105976"/>
                  <a:pt x="166322" y="109344"/>
                </a:cubicBezTo>
                <a:lnTo>
                  <a:pt x="168021" y="111043"/>
                </a:lnTo>
                <a:cubicBezTo>
                  <a:pt x="171360" y="114412"/>
                  <a:pt x="171360" y="119866"/>
                  <a:pt x="167991" y="123235"/>
                </a:cubicBezTo>
                <a:close/>
              </a:path>
            </a:pathLst>
          </a:custGeom>
          <a:solidFill>
            <a:schemeClr val="bg1"/>
          </a:solidFill>
          <a:ln w="2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" name="TextBox 13">
            <a:extLst>
              <a:ext uri="{FF2B5EF4-FFF2-40B4-BE49-F238E27FC236}">
                <a16:creationId xmlns="" xmlns:a16="http://schemas.microsoft.com/office/drawing/2014/main" id="{52FCBE38-9BB1-43B8-B5E1-CD7B7C808ECA}"/>
              </a:ext>
            </a:extLst>
          </p:cNvPr>
          <p:cNvSpPr txBox="1"/>
          <p:nvPr/>
        </p:nvSpPr>
        <p:spPr>
          <a:xfrm>
            <a:off x="8113421" y="4639804"/>
            <a:ext cx="1538883" cy="307777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>
            <a:extLst>
              <a:ext uri="{FF2B5EF4-FFF2-40B4-BE49-F238E27FC236}">
                <a16:creationId xmlns="" xmlns:a16="http://schemas.microsoft.com/office/drawing/2014/main" id="{4C4761AD-7EFC-4215-8753-9D9AAA801D23}"/>
              </a:ext>
            </a:extLst>
          </p:cNvPr>
          <p:cNvSpPr txBox="1"/>
          <p:nvPr/>
        </p:nvSpPr>
        <p:spPr>
          <a:xfrm>
            <a:off x="8113421" y="5014609"/>
            <a:ext cx="2715598" cy="57188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 dirty="0">
              <a:latin typeface="微软雅黑 Light" panose="020B0502040204020203" pitchFamily="34" charset="-122"/>
              <a:ea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="" xmlns:a16="http://schemas.microsoft.com/office/drawing/2014/main" id="{81B97577-A0F7-4DD1-94D8-493EFAF55ACA}"/>
              </a:ext>
            </a:extLst>
          </p:cNvPr>
          <p:cNvSpPr/>
          <p:nvPr/>
        </p:nvSpPr>
        <p:spPr>
          <a:xfrm>
            <a:off x="6808348" y="4545106"/>
            <a:ext cx="1116814" cy="1169894"/>
          </a:xfrm>
          <a:prstGeom prst="roundRect">
            <a:avLst>
              <a:gd name="adj" fmla="val 8239"/>
            </a:avLst>
          </a:prstGeom>
          <a:gradFill>
            <a:gsLst>
              <a:gs pos="0">
                <a:schemeClr val="accent2"/>
              </a:gs>
              <a:gs pos="100000">
                <a:schemeClr val="accent1">
                  <a:alpha val="91000"/>
                </a:scheme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图形 122">
            <a:extLst>
              <a:ext uri="{FF2B5EF4-FFF2-40B4-BE49-F238E27FC236}">
                <a16:creationId xmlns="" xmlns:a16="http://schemas.microsoft.com/office/drawing/2014/main" id="{084475CC-64C4-470D-B85B-44B0EA9D2E4E}"/>
              </a:ext>
            </a:extLst>
          </p:cNvPr>
          <p:cNvSpPr/>
          <p:nvPr/>
        </p:nvSpPr>
        <p:spPr>
          <a:xfrm>
            <a:off x="7178808" y="4896387"/>
            <a:ext cx="375894" cy="467333"/>
          </a:xfrm>
          <a:custGeom>
            <a:avLst/>
            <a:gdLst>
              <a:gd name="connsiteX0" fmla="*/ 182660 w 198994"/>
              <a:gd name="connsiteY0" fmla="*/ 32997 h 247401"/>
              <a:gd name="connsiteX1" fmla="*/ 111390 w 198994"/>
              <a:gd name="connsiteY1" fmla="*/ 3219 h 247401"/>
              <a:gd name="connsiteX2" fmla="*/ 101554 w 198994"/>
              <a:gd name="connsiteY2" fmla="*/ 0 h 247401"/>
              <a:gd name="connsiteX3" fmla="*/ 89840 w 198994"/>
              <a:gd name="connsiteY3" fmla="*/ 4650 h 247401"/>
              <a:gd name="connsiteX4" fmla="*/ 16394 w 198994"/>
              <a:gd name="connsiteY4" fmla="*/ 32550 h 247401"/>
              <a:gd name="connsiteX5" fmla="*/ 0 w 198994"/>
              <a:gd name="connsiteY5" fmla="*/ 51477 h 247401"/>
              <a:gd name="connsiteX6" fmla="*/ 0 w 198994"/>
              <a:gd name="connsiteY6" fmla="*/ 130288 h 247401"/>
              <a:gd name="connsiteX7" fmla="*/ 100123 w 198994"/>
              <a:gd name="connsiteY7" fmla="*/ 247402 h 247401"/>
              <a:gd name="connsiteX8" fmla="*/ 198994 w 198994"/>
              <a:gd name="connsiteY8" fmla="*/ 133209 h 247401"/>
              <a:gd name="connsiteX9" fmla="*/ 198994 w 198994"/>
              <a:gd name="connsiteY9" fmla="*/ 51895 h 247401"/>
              <a:gd name="connsiteX10" fmla="*/ 182660 w 198994"/>
              <a:gd name="connsiteY10" fmla="*/ 32997 h 247401"/>
              <a:gd name="connsiteX11" fmla="*/ 155863 w 198994"/>
              <a:gd name="connsiteY11" fmla="*/ 81464 h 247401"/>
              <a:gd name="connsiteX12" fmla="*/ 110287 w 198994"/>
              <a:gd name="connsiteY12" fmla="*/ 174612 h 247401"/>
              <a:gd name="connsiteX13" fmla="*/ 101494 w 198994"/>
              <a:gd name="connsiteY13" fmla="*/ 179530 h 247401"/>
              <a:gd name="connsiteX14" fmla="*/ 92701 w 198994"/>
              <a:gd name="connsiteY14" fmla="*/ 174612 h 247401"/>
              <a:gd name="connsiteX15" fmla="*/ 47155 w 198994"/>
              <a:gd name="connsiteY15" fmla="*/ 81464 h 247401"/>
              <a:gd name="connsiteX16" fmla="*/ 51239 w 198994"/>
              <a:gd name="connsiteY16" fmla="*/ 69571 h 247401"/>
              <a:gd name="connsiteX17" fmla="*/ 52938 w 198994"/>
              <a:gd name="connsiteY17" fmla="*/ 68736 h 247401"/>
              <a:gd name="connsiteX18" fmla="*/ 64831 w 198994"/>
              <a:gd name="connsiteY18" fmla="*/ 72820 h 247401"/>
              <a:gd name="connsiteX19" fmla="*/ 101524 w 198994"/>
              <a:gd name="connsiteY19" fmla="*/ 147785 h 247401"/>
              <a:gd name="connsiteX20" fmla="*/ 138217 w 198994"/>
              <a:gd name="connsiteY20" fmla="*/ 72820 h 247401"/>
              <a:gd name="connsiteX21" fmla="*/ 150110 w 198994"/>
              <a:gd name="connsiteY21" fmla="*/ 68736 h 247401"/>
              <a:gd name="connsiteX22" fmla="*/ 151809 w 198994"/>
              <a:gd name="connsiteY22" fmla="*/ 69571 h 247401"/>
              <a:gd name="connsiteX23" fmla="*/ 155863 w 198994"/>
              <a:gd name="connsiteY23" fmla="*/ 81464 h 247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98994" h="247401">
                <a:moveTo>
                  <a:pt x="182660" y="32997"/>
                </a:moveTo>
                <a:cubicBezTo>
                  <a:pt x="149037" y="29956"/>
                  <a:pt x="123552" y="11983"/>
                  <a:pt x="111390" y="3219"/>
                </a:cubicBezTo>
                <a:cubicBezTo>
                  <a:pt x="108469" y="1103"/>
                  <a:pt x="105071" y="0"/>
                  <a:pt x="101554" y="0"/>
                </a:cubicBezTo>
                <a:cubicBezTo>
                  <a:pt x="97321" y="0"/>
                  <a:pt x="93148" y="1639"/>
                  <a:pt x="89840" y="4650"/>
                </a:cubicBezTo>
                <a:cubicBezTo>
                  <a:pt x="69362" y="23160"/>
                  <a:pt x="35024" y="31119"/>
                  <a:pt x="16394" y="32550"/>
                </a:cubicBezTo>
                <a:cubicBezTo>
                  <a:pt x="7184" y="33235"/>
                  <a:pt x="0" y="41552"/>
                  <a:pt x="0" y="51477"/>
                </a:cubicBezTo>
                <a:lnTo>
                  <a:pt x="0" y="130288"/>
                </a:lnTo>
                <a:cubicBezTo>
                  <a:pt x="0" y="168024"/>
                  <a:pt x="56098" y="247402"/>
                  <a:pt x="100123" y="247402"/>
                </a:cubicBezTo>
                <a:cubicBezTo>
                  <a:pt x="146205" y="247402"/>
                  <a:pt x="198994" y="166355"/>
                  <a:pt x="198994" y="133209"/>
                </a:cubicBezTo>
                <a:lnTo>
                  <a:pt x="198994" y="51895"/>
                </a:lnTo>
                <a:cubicBezTo>
                  <a:pt x="198965" y="41939"/>
                  <a:pt x="191960" y="33831"/>
                  <a:pt x="182660" y="32997"/>
                </a:cubicBezTo>
                <a:close/>
                <a:moveTo>
                  <a:pt x="155863" y="81464"/>
                </a:moveTo>
                <a:lnTo>
                  <a:pt x="110287" y="174612"/>
                </a:lnTo>
                <a:cubicBezTo>
                  <a:pt x="108618" y="178010"/>
                  <a:pt x="105071" y="179858"/>
                  <a:pt x="101494" y="179530"/>
                </a:cubicBezTo>
                <a:cubicBezTo>
                  <a:pt x="97917" y="179858"/>
                  <a:pt x="94370" y="178010"/>
                  <a:pt x="92701" y="174612"/>
                </a:cubicBezTo>
                <a:lnTo>
                  <a:pt x="47155" y="81464"/>
                </a:lnTo>
                <a:cubicBezTo>
                  <a:pt x="45009" y="77052"/>
                  <a:pt x="46827" y="71746"/>
                  <a:pt x="51239" y="69571"/>
                </a:cubicBezTo>
                <a:lnTo>
                  <a:pt x="52938" y="68736"/>
                </a:lnTo>
                <a:cubicBezTo>
                  <a:pt x="57349" y="66590"/>
                  <a:pt x="62655" y="68408"/>
                  <a:pt x="64831" y="72820"/>
                </a:cubicBezTo>
                <a:lnTo>
                  <a:pt x="101524" y="147785"/>
                </a:lnTo>
                <a:lnTo>
                  <a:pt x="138217" y="72820"/>
                </a:lnTo>
                <a:cubicBezTo>
                  <a:pt x="140363" y="68408"/>
                  <a:pt x="145699" y="66590"/>
                  <a:pt x="150110" y="68736"/>
                </a:cubicBezTo>
                <a:lnTo>
                  <a:pt x="151809" y="69571"/>
                </a:lnTo>
                <a:cubicBezTo>
                  <a:pt x="156191" y="71717"/>
                  <a:pt x="158039" y="77052"/>
                  <a:pt x="155863" y="81464"/>
                </a:cubicBezTo>
                <a:close/>
              </a:path>
            </a:pathLst>
          </a:custGeom>
          <a:solidFill>
            <a:schemeClr val="bg1"/>
          </a:solidFill>
          <a:ln w="2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5314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63EA8482-E7D4-42B7-A882-60C07F786016}"/>
              </a:ext>
            </a:extLst>
          </p:cNvPr>
          <p:cNvGrpSpPr>
            <a:grpSpLocks/>
          </p:cNvGrpSpPr>
          <p:nvPr/>
        </p:nvGrpSpPr>
        <p:grpSpPr>
          <a:xfrm>
            <a:off x="0" y="0"/>
            <a:ext cx="12191996" cy="6858000"/>
            <a:chOff x="0" y="0"/>
            <a:chExt cx="12192000" cy="6858000"/>
          </a:xfrm>
        </p:grpSpPr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86CF723F-5872-47B7-B3FA-27B5EE8DFD0C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0" y="0"/>
              <a:ext cx="12192000" cy="6857999"/>
            </a:xfrm>
            <a:prstGeom prst="rect">
              <a:avLst/>
            </a:prstGeom>
            <a:blipFill dpi="0"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l="4643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7A82D4FA-2CB7-473C-A89A-342CC2D8318E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65000">
                  <a:schemeClr val="bg1"/>
                </a:gs>
                <a:gs pos="100000">
                  <a:schemeClr val="bg1">
                    <a:alpha val="75000"/>
                  </a:schemeClr>
                </a:gs>
              </a:gsLst>
              <a:lin ang="7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E44646F8-96D1-4F9A-80D6-FB66206E4E35}"/>
              </a:ext>
            </a:extLst>
          </p:cNvPr>
          <p:cNvSpPr txBox="1"/>
          <p:nvPr/>
        </p:nvSpPr>
        <p:spPr>
          <a:xfrm>
            <a:off x="4027169" y="662160"/>
            <a:ext cx="41376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gradFill>
                  <a:gsLst>
                    <a:gs pos="0">
                      <a:schemeClr val="accent2"/>
                    </a:gs>
                    <a:gs pos="100000">
                      <a:schemeClr val="accent1">
                        <a:alpha val="91000"/>
                      </a:scheme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702FF1F9-9EE4-47CC-B2AA-061BD75FA181}"/>
              </a:ext>
            </a:extLst>
          </p:cNvPr>
          <p:cNvSpPr/>
          <p:nvPr/>
        </p:nvSpPr>
        <p:spPr>
          <a:xfrm>
            <a:off x="2165684" y="1616059"/>
            <a:ext cx="7860632" cy="56752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M" panose="00020600040101010101" pitchFamily="18" charset="-122"/>
                <a:sym typeface="阿里巴巴普惠体 L" panose="00020600040101010101" pitchFamily="18" charset="-122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="" xmlns:a16="http://schemas.microsoft.com/office/drawing/2014/main" id="{85062F8C-5B33-404D-A352-4B44CDE81693}"/>
              </a:ext>
            </a:extLst>
          </p:cNvPr>
          <p:cNvSpPr/>
          <p:nvPr/>
        </p:nvSpPr>
        <p:spPr>
          <a:xfrm>
            <a:off x="1380565" y="2919302"/>
            <a:ext cx="2819037" cy="2928878"/>
          </a:xfrm>
          <a:prstGeom prst="roundRect">
            <a:avLst>
              <a:gd name="adj" fmla="val 3810"/>
            </a:avLst>
          </a:prstGeom>
          <a:solidFill>
            <a:schemeClr val="bg1"/>
          </a:solidFill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="" xmlns:a16="http://schemas.microsoft.com/office/drawing/2014/main" id="{73212F1A-CA59-4880-ABD6-990B13E78DA5}"/>
              </a:ext>
            </a:extLst>
          </p:cNvPr>
          <p:cNvSpPr/>
          <p:nvPr/>
        </p:nvSpPr>
        <p:spPr>
          <a:xfrm>
            <a:off x="4686481" y="2919302"/>
            <a:ext cx="2819037" cy="2928878"/>
          </a:xfrm>
          <a:prstGeom prst="roundRect">
            <a:avLst>
              <a:gd name="adj" fmla="val 3810"/>
            </a:avLst>
          </a:prstGeom>
          <a:solidFill>
            <a:schemeClr val="bg1"/>
          </a:solidFill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="" xmlns:a16="http://schemas.microsoft.com/office/drawing/2014/main" id="{CC75E041-EE5B-4C81-9108-27A705999F81}"/>
              </a:ext>
            </a:extLst>
          </p:cNvPr>
          <p:cNvSpPr/>
          <p:nvPr/>
        </p:nvSpPr>
        <p:spPr>
          <a:xfrm>
            <a:off x="7992398" y="2919302"/>
            <a:ext cx="2819037" cy="2928878"/>
          </a:xfrm>
          <a:prstGeom prst="roundRect">
            <a:avLst>
              <a:gd name="adj" fmla="val 3810"/>
            </a:avLst>
          </a:prstGeom>
          <a:solidFill>
            <a:schemeClr val="bg1"/>
          </a:solidFill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图形 52">
            <a:extLst>
              <a:ext uri="{FF2B5EF4-FFF2-40B4-BE49-F238E27FC236}">
                <a16:creationId xmlns="" xmlns:a16="http://schemas.microsoft.com/office/drawing/2014/main" id="{F3BF2638-0907-4C52-A1D6-055882A07400}"/>
              </a:ext>
            </a:extLst>
          </p:cNvPr>
          <p:cNvGrpSpPr/>
          <p:nvPr/>
        </p:nvGrpSpPr>
        <p:grpSpPr>
          <a:xfrm>
            <a:off x="2494069" y="3429000"/>
            <a:ext cx="592029" cy="592029"/>
            <a:chOff x="1364968" y="1733275"/>
            <a:chExt cx="305228" cy="305228"/>
          </a:xfrm>
          <a:gradFill>
            <a:gsLst>
              <a:gs pos="0">
                <a:schemeClr val="accent2"/>
              </a:gs>
              <a:gs pos="100000">
                <a:schemeClr val="accent1">
                  <a:alpha val="91000"/>
                </a:schemeClr>
              </a:gs>
            </a:gsLst>
            <a:lin ang="18900000" scaled="1"/>
          </a:gradFill>
        </p:grpSpPr>
        <p:sp>
          <p:nvSpPr>
            <p:cNvPr id="17" name="任意多边形: 形状 16">
              <a:extLst>
                <a:ext uri="{FF2B5EF4-FFF2-40B4-BE49-F238E27FC236}">
                  <a16:creationId xmlns="" xmlns:a16="http://schemas.microsoft.com/office/drawing/2014/main" id="{48EC3347-43C4-4353-B0C4-8745D1F199D4}"/>
                </a:ext>
              </a:extLst>
            </p:cNvPr>
            <p:cNvSpPr/>
            <p:nvPr/>
          </p:nvSpPr>
          <p:spPr>
            <a:xfrm>
              <a:off x="1455995" y="1792295"/>
              <a:ext cx="183021" cy="130382"/>
            </a:xfrm>
            <a:custGeom>
              <a:avLst/>
              <a:gdLst>
                <a:gd name="connsiteX0" fmla="*/ 2359 w 183021"/>
                <a:gd name="connsiteY0" fmla="*/ 40626 h 130382"/>
                <a:gd name="connsiteX1" fmla="*/ 44686 w 183021"/>
                <a:gd name="connsiteY1" fmla="*/ 8464 h 130382"/>
                <a:gd name="connsiteX2" fmla="*/ 85015 w 183021"/>
                <a:gd name="connsiteY2" fmla="*/ 2770 h 130382"/>
                <a:gd name="connsiteX3" fmla="*/ 152320 w 183021"/>
                <a:gd name="connsiteY3" fmla="*/ 28494 h 130382"/>
                <a:gd name="connsiteX4" fmla="*/ 165942 w 183021"/>
                <a:gd name="connsiteY4" fmla="*/ 30968 h 130382"/>
                <a:gd name="connsiteX5" fmla="*/ 177090 w 183021"/>
                <a:gd name="connsiteY5" fmla="*/ 30968 h 130382"/>
                <a:gd name="connsiteX6" fmla="*/ 183022 w 183021"/>
                <a:gd name="connsiteY6" fmla="*/ 36661 h 130382"/>
                <a:gd name="connsiteX7" fmla="*/ 183022 w 183021"/>
                <a:gd name="connsiteY7" fmla="*/ 119317 h 130382"/>
                <a:gd name="connsiteX8" fmla="*/ 177090 w 183021"/>
                <a:gd name="connsiteY8" fmla="*/ 125249 h 130382"/>
                <a:gd name="connsiteX9" fmla="*/ 162484 w 183021"/>
                <a:gd name="connsiteY9" fmla="*/ 125249 h 130382"/>
                <a:gd name="connsiteX10" fmla="*/ 156791 w 183021"/>
                <a:gd name="connsiteY10" fmla="*/ 127216 h 130382"/>
                <a:gd name="connsiteX11" fmla="*/ 153572 w 183021"/>
                <a:gd name="connsiteY11" fmla="*/ 129929 h 130382"/>
                <a:gd name="connsiteX12" fmla="*/ 150860 w 183021"/>
                <a:gd name="connsiteY12" fmla="*/ 129690 h 130382"/>
                <a:gd name="connsiteX13" fmla="*/ 72406 w 183021"/>
                <a:gd name="connsiteY13" fmla="*/ 34187 h 130382"/>
                <a:gd name="connsiteX14" fmla="*/ 64239 w 183021"/>
                <a:gd name="connsiteY14" fmla="*/ 32697 h 130382"/>
                <a:gd name="connsiteX15" fmla="*/ 28351 w 183021"/>
                <a:gd name="connsiteY15" fmla="*/ 52757 h 130382"/>
                <a:gd name="connsiteX16" fmla="*/ 4833 w 183021"/>
                <a:gd name="connsiteY16" fmla="*/ 54009 h 130382"/>
                <a:gd name="connsiteX17" fmla="*/ 630 w 183021"/>
                <a:gd name="connsiteY17" fmla="*/ 43368 h 130382"/>
                <a:gd name="connsiteX18" fmla="*/ 2359 w 183021"/>
                <a:gd name="connsiteY18" fmla="*/ 40626 h 130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3021" h="130382">
                  <a:moveTo>
                    <a:pt x="2359" y="40626"/>
                  </a:moveTo>
                  <a:lnTo>
                    <a:pt x="44686" y="8464"/>
                  </a:lnTo>
                  <a:cubicBezTo>
                    <a:pt x="56310" y="-210"/>
                    <a:pt x="71661" y="-2416"/>
                    <a:pt x="85015" y="2770"/>
                  </a:cubicBezTo>
                  <a:lnTo>
                    <a:pt x="152320" y="28494"/>
                  </a:lnTo>
                  <a:cubicBezTo>
                    <a:pt x="156761" y="30223"/>
                    <a:pt x="161471" y="30968"/>
                    <a:pt x="165942" y="30968"/>
                  </a:cubicBezTo>
                  <a:lnTo>
                    <a:pt x="177090" y="30968"/>
                  </a:lnTo>
                  <a:cubicBezTo>
                    <a:pt x="180309" y="30968"/>
                    <a:pt x="183022" y="33442"/>
                    <a:pt x="183022" y="36661"/>
                  </a:cubicBezTo>
                  <a:lnTo>
                    <a:pt x="183022" y="119317"/>
                  </a:lnTo>
                  <a:cubicBezTo>
                    <a:pt x="183022" y="122537"/>
                    <a:pt x="180309" y="125249"/>
                    <a:pt x="177090" y="125249"/>
                  </a:cubicBezTo>
                  <a:lnTo>
                    <a:pt x="162484" y="125249"/>
                  </a:lnTo>
                  <a:cubicBezTo>
                    <a:pt x="160517" y="125249"/>
                    <a:pt x="158282" y="125994"/>
                    <a:pt x="156791" y="127216"/>
                  </a:cubicBezTo>
                  <a:lnTo>
                    <a:pt x="153572" y="129929"/>
                  </a:lnTo>
                  <a:cubicBezTo>
                    <a:pt x="152827" y="130674"/>
                    <a:pt x="151605" y="130436"/>
                    <a:pt x="150860" y="129690"/>
                  </a:cubicBezTo>
                  <a:lnTo>
                    <a:pt x="72406" y="34187"/>
                  </a:lnTo>
                  <a:cubicBezTo>
                    <a:pt x="70439" y="31713"/>
                    <a:pt x="66952" y="31207"/>
                    <a:pt x="64239" y="32697"/>
                  </a:cubicBezTo>
                  <a:lnTo>
                    <a:pt x="28351" y="52757"/>
                  </a:lnTo>
                  <a:cubicBezTo>
                    <a:pt x="21167" y="56722"/>
                    <a:pt x="12523" y="57199"/>
                    <a:pt x="4833" y="54009"/>
                  </a:cubicBezTo>
                  <a:cubicBezTo>
                    <a:pt x="869" y="52281"/>
                    <a:pt x="-1099" y="47571"/>
                    <a:pt x="630" y="43368"/>
                  </a:cubicBezTo>
                  <a:cubicBezTo>
                    <a:pt x="630" y="42355"/>
                    <a:pt x="1375" y="41371"/>
                    <a:pt x="2359" y="40626"/>
                  </a:cubicBezTo>
                  <a:close/>
                </a:path>
              </a:pathLst>
            </a:custGeom>
            <a:grpFill/>
            <a:ln w="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="" xmlns:a16="http://schemas.microsoft.com/office/drawing/2014/main" id="{7CB17744-216B-4917-9258-3CD69D75BD6C}"/>
                </a:ext>
              </a:extLst>
            </p:cNvPr>
            <p:cNvSpPr/>
            <p:nvPr/>
          </p:nvSpPr>
          <p:spPr>
            <a:xfrm>
              <a:off x="1395759" y="1823770"/>
              <a:ext cx="201712" cy="156483"/>
            </a:xfrm>
            <a:custGeom>
              <a:avLst/>
              <a:gdLst>
                <a:gd name="connsiteX0" fmla="*/ 7154 w 201712"/>
                <a:gd name="connsiteY0" fmla="*/ 93536 h 156483"/>
                <a:gd name="connsiteX1" fmla="*/ 19762 w 201712"/>
                <a:gd name="connsiteY1" fmla="*/ 93536 h 156483"/>
                <a:gd name="connsiteX2" fmla="*/ 28675 w 201712"/>
                <a:gd name="connsiteY2" fmla="*/ 82656 h 156483"/>
                <a:gd name="connsiteX3" fmla="*/ 60598 w 201712"/>
                <a:gd name="connsiteY3" fmla="*/ 79675 h 156483"/>
                <a:gd name="connsiteX4" fmla="*/ 68021 w 201712"/>
                <a:gd name="connsiteY4" fmla="*/ 91062 h 156483"/>
                <a:gd name="connsiteX5" fmla="*/ 83848 w 201712"/>
                <a:gd name="connsiteY5" fmla="*/ 106651 h 156483"/>
                <a:gd name="connsiteX6" fmla="*/ 96964 w 201712"/>
                <a:gd name="connsiteY6" fmla="*/ 117054 h 156483"/>
                <a:gd name="connsiteX7" fmla="*/ 109572 w 201712"/>
                <a:gd name="connsiteY7" fmla="*/ 123492 h 156483"/>
                <a:gd name="connsiteX8" fmla="*/ 112791 w 201712"/>
                <a:gd name="connsiteY8" fmla="*/ 151720 h 156483"/>
                <a:gd name="connsiteX9" fmla="*/ 111539 w 201712"/>
                <a:gd name="connsiteY9" fmla="*/ 153955 h 156483"/>
                <a:gd name="connsiteX10" fmla="*/ 111539 w 201712"/>
                <a:gd name="connsiteY10" fmla="*/ 154194 h 156483"/>
                <a:gd name="connsiteX11" fmla="*/ 129603 w 201712"/>
                <a:gd name="connsiteY11" fmla="*/ 150975 h 156483"/>
                <a:gd name="connsiteX12" fmla="*/ 131570 w 201712"/>
                <a:gd name="connsiteY12" fmla="*/ 141079 h 156483"/>
                <a:gd name="connsiteX13" fmla="*/ 131570 w 201712"/>
                <a:gd name="connsiteY13" fmla="*/ 140810 h 156483"/>
                <a:gd name="connsiteX14" fmla="*/ 131808 w 201712"/>
                <a:gd name="connsiteY14" fmla="*/ 140810 h 156483"/>
                <a:gd name="connsiteX15" fmla="*/ 132792 w 201712"/>
                <a:gd name="connsiteY15" fmla="*/ 141794 h 156483"/>
                <a:gd name="connsiteX16" fmla="*/ 149633 w 201712"/>
                <a:gd name="connsiteY16" fmla="*/ 143523 h 156483"/>
                <a:gd name="connsiteX17" fmla="*/ 154820 w 201712"/>
                <a:gd name="connsiteY17" fmla="*/ 130407 h 156483"/>
                <a:gd name="connsiteX18" fmla="*/ 154820 w 201712"/>
                <a:gd name="connsiteY18" fmla="*/ 130169 h 156483"/>
                <a:gd name="connsiteX19" fmla="*/ 155058 w 201712"/>
                <a:gd name="connsiteY19" fmla="*/ 130169 h 156483"/>
                <a:gd name="connsiteX20" fmla="*/ 156042 w 201712"/>
                <a:gd name="connsiteY20" fmla="*/ 131153 h 156483"/>
                <a:gd name="connsiteX21" fmla="*/ 172883 w 201712"/>
                <a:gd name="connsiteY21" fmla="*/ 132881 h 156483"/>
                <a:gd name="connsiteX22" fmla="*/ 178338 w 201712"/>
                <a:gd name="connsiteY22" fmla="*/ 119766 h 156483"/>
                <a:gd name="connsiteX23" fmla="*/ 178338 w 201712"/>
                <a:gd name="connsiteY23" fmla="*/ 119528 h 156483"/>
                <a:gd name="connsiteX24" fmla="*/ 178576 w 201712"/>
                <a:gd name="connsiteY24" fmla="*/ 119528 h 156483"/>
                <a:gd name="connsiteX25" fmla="*/ 179560 w 201712"/>
                <a:gd name="connsiteY25" fmla="*/ 120511 h 156483"/>
                <a:gd name="connsiteX26" fmla="*/ 195388 w 201712"/>
                <a:gd name="connsiteY26" fmla="*/ 122479 h 156483"/>
                <a:gd name="connsiteX27" fmla="*/ 199829 w 201712"/>
                <a:gd name="connsiteY27" fmla="*/ 104654 h 156483"/>
                <a:gd name="connsiteX28" fmla="*/ 198339 w 201712"/>
                <a:gd name="connsiteY28" fmla="*/ 102687 h 156483"/>
                <a:gd name="connsiteX29" fmla="*/ 190410 w 201712"/>
                <a:gd name="connsiteY29" fmla="*/ 93029 h 156483"/>
                <a:gd name="connsiteX30" fmla="*/ 126324 w 201712"/>
                <a:gd name="connsiteY30" fmla="*/ 15083 h 156483"/>
                <a:gd name="connsiteX31" fmla="*/ 123611 w 201712"/>
                <a:gd name="connsiteY31" fmla="*/ 14576 h 156483"/>
                <a:gd name="connsiteX32" fmla="*/ 92910 w 201712"/>
                <a:gd name="connsiteY32" fmla="*/ 31655 h 156483"/>
                <a:gd name="connsiteX33" fmla="*/ 60748 w 201712"/>
                <a:gd name="connsiteY33" fmla="*/ 34130 h 156483"/>
                <a:gd name="connsiteX34" fmla="*/ 48139 w 201712"/>
                <a:gd name="connsiteY34" fmla="*/ 21759 h 156483"/>
                <a:gd name="connsiteX35" fmla="*/ 50375 w 201712"/>
                <a:gd name="connsiteY35" fmla="*/ 4203 h 156483"/>
                <a:gd name="connsiteX36" fmla="*/ 49152 w 201712"/>
                <a:gd name="connsiteY36" fmla="*/ 238 h 156483"/>
                <a:gd name="connsiteX37" fmla="*/ 47662 w 201712"/>
                <a:gd name="connsiteY37" fmla="*/ 0 h 156483"/>
                <a:gd name="connsiteX38" fmla="*/ 5932 w 201712"/>
                <a:gd name="connsiteY38" fmla="*/ 0 h 156483"/>
                <a:gd name="connsiteX39" fmla="*/ 0 w 201712"/>
                <a:gd name="connsiteY39" fmla="*/ 5693 h 156483"/>
                <a:gd name="connsiteX40" fmla="*/ 0 w 201712"/>
                <a:gd name="connsiteY40" fmla="*/ 88111 h 156483"/>
                <a:gd name="connsiteX41" fmla="*/ 7154 w 201712"/>
                <a:gd name="connsiteY41" fmla="*/ 93536 h 156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01712" h="156483">
                  <a:moveTo>
                    <a:pt x="7154" y="93536"/>
                  </a:moveTo>
                  <a:lnTo>
                    <a:pt x="19762" y="93536"/>
                  </a:lnTo>
                  <a:lnTo>
                    <a:pt x="28675" y="82656"/>
                  </a:lnTo>
                  <a:cubicBezTo>
                    <a:pt x="36604" y="72998"/>
                    <a:pt x="50941" y="71776"/>
                    <a:pt x="60598" y="79675"/>
                  </a:cubicBezTo>
                  <a:cubicBezTo>
                    <a:pt x="64056" y="82656"/>
                    <a:pt x="66798" y="86620"/>
                    <a:pt x="68021" y="91062"/>
                  </a:cubicBezTo>
                  <a:cubicBezTo>
                    <a:pt x="75681" y="93029"/>
                    <a:pt x="81643" y="98990"/>
                    <a:pt x="83848" y="106651"/>
                  </a:cubicBezTo>
                  <a:cubicBezTo>
                    <a:pt x="89303" y="108380"/>
                    <a:pt x="94251" y="111837"/>
                    <a:pt x="96964" y="117054"/>
                  </a:cubicBezTo>
                  <a:cubicBezTo>
                    <a:pt x="101673" y="117799"/>
                    <a:pt x="106114" y="120034"/>
                    <a:pt x="109572" y="123492"/>
                  </a:cubicBezTo>
                  <a:cubicBezTo>
                    <a:pt x="116756" y="131153"/>
                    <a:pt x="118246" y="142539"/>
                    <a:pt x="112791" y="151720"/>
                  </a:cubicBezTo>
                  <a:lnTo>
                    <a:pt x="111539" y="153955"/>
                  </a:lnTo>
                  <a:lnTo>
                    <a:pt x="111539" y="154194"/>
                  </a:lnTo>
                  <a:cubicBezTo>
                    <a:pt x="117471" y="158158"/>
                    <a:pt x="125400" y="156906"/>
                    <a:pt x="129603" y="150975"/>
                  </a:cubicBezTo>
                  <a:cubicBezTo>
                    <a:pt x="131570" y="147994"/>
                    <a:pt x="132315" y="144536"/>
                    <a:pt x="131570" y="141079"/>
                  </a:cubicBezTo>
                  <a:lnTo>
                    <a:pt x="131570" y="140810"/>
                  </a:lnTo>
                  <a:lnTo>
                    <a:pt x="131808" y="140810"/>
                  </a:lnTo>
                  <a:lnTo>
                    <a:pt x="132792" y="141794"/>
                  </a:lnTo>
                  <a:cubicBezTo>
                    <a:pt x="137233" y="146235"/>
                    <a:pt x="144417" y="146980"/>
                    <a:pt x="149633" y="143523"/>
                  </a:cubicBezTo>
                  <a:cubicBezTo>
                    <a:pt x="153836" y="140542"/>
                    <a:pt x="155833" y="135356"/>
                    <a:pt x="154820" y="130407"/>
                  </a:cubicBezTo>
                  <a:lnTo>
                    <a:pt x="154820" y="130169"/>
                  </a:lnTo>
                  <a:lnTo>
                    <a:pt x="155058" y="130169"/>
                  </a:lnTo>
                  <a:lnTo>
                    <a:pt x="156042" y="131153"/>
                  </a:lnTo>
                  <a:cubicBezTo>
                    <a:pt x="160483" y="135594"/>
                    <a:pt x="167428" y="136339"/>
                    <a:pt x="172883" y="132881"/>
                  </a:cubicBezTo>
                  <a:cubicBezTo>
                    <a:pt x="177086" y="129901"/>
                    <a:pt x="179321" y="124714"/>
                    <a:pt x="178338" y="119766"/>
                  </a:cubicBezTo>
                  <a:lnTo>
                    <a:pt x="178338" y="119528"/>
                  </a:lnTo>
                  <a:lnTo>
                    <a:pt x="178576" y="119528"/>
                  </a:lnTo>
                  <a:lnTo>
                    <a:pt x="179560" y="120511"/>
                  </a:lnTo>
                  <a:cubicBezTo>
                    <a:pt x="183763" y="124714"/>
                    <a:pt x="190440" y="125459"/>
                    <a:pt x="195388" y="122479"/>
                  </a:cubicBezTo>
                  <a:cubicBezTo>
                    <a:pt x="201588" y="118753"/>
                    <a:pt x="203555" y="110854"/>
                    <a:pt x="199829" y="104654"/>
                  </a:cubicBezTo>
                  <a:cubicBezTo>
                    <a:pt x="199322" y="103909"/>
                    <a:pt x="198845" y="103163"/>
                    <a:pt x="198339" y="102687"/>
                  </a:cubicBezTo>
                  <a:lnTo>
                    <a:pt x="190410" y="93029"/>
                  </a:lnTo>
                  <a:lnTo>
                    <a:pt x="126324" y="15083"/>
                  </a:lnTo>
                  <a:cubicBezTo>
                    <a:pt x="125579" y="14337"/>
                    <a:pt x="124595" y="14099"/>
                    <a:pt x="123611" y="14576"/>
                  </a:cubicBezTo>
                  <a:lnTo>
                    <a:pt x="92910" y="31655"/>
                  </a:lnTo>
                  <a:cubicBezTo>
                    <a:pt x="83014" y="37110"/>
                    <a:pt x="71389" y="38094"/>
                    <a:pt x="60748" y="34130"/>
                  </a:cubicBezTo>
                  <a:cubicBezTo>
                    <a:pt x="54816" y="32162"/>
                    <a:pt x="50345" y="27453"/>
                    <a:pt x="48139" y="21759"/>
                  </a:cubicBezTo>
                  <a:cubicBezTo>
                    <a:pt x="46410" y="15828"/>
                    <a:pt x="47155" y="9389"/>
                    <a:pt x="50375" y="4203"/>
                  </a:cubicBezTo>
                  <a:cubicBezTo>
                    <a:pt x="51120" y="2712"/>
                    <a:pt x="50613" y="984"/>
                    <a:pt x="49152" y="238"/>
                  </a:cubicBezTo>
                  <a:cubicBezTo>
                    <a:pt x="48646" y="0"/>
                    <a:pt x="48169" y="0"/>
                    <a:pt x="47662" y="0"/>
                  </a:cubicBezTo>
                  <a:lnTo>
                    <a:pt x="5932" y="0"/>
                  </a:lnTo>
                  <a:cubicBezTo>
                    <a:pt x="2712" y="0"/>
                    <a:pt x="0" y="2474"/>
                    <a:pt x="0" y="5693"/>
                  </a:cubicBezTo>
                  <a:lnTo>
                    <a:pt x="0" y="88111"/>
                  </a:lnTo>
                  <a:cubicBezTo>
                    <a:pt x="1222" y="91062"/>
                    <a:pt x="3935" y="93536"/>
                    <a:pt x="7154" y="93536"/>
                  </a:cubicBezTo>
                  <a:close/>
                </a:path>
              </a:pathLst>
            </a:custGeom>
            <a:grpFill/>
            <a:ln w="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="" xmlns:a16="http://schemas.microsoft.com/office/drawing/2014/main" id="{930BAA5F-0524-44A3-8DAF-7428DB62516C}"/>
                </a:ext>
              </a:extLst>
            </p:cNvPr>
            <p:cNvSpPr/>
            <p:nvPr/>
          </p:nvSpPr>
          <p:spPr>
            <a:xfrm>
              <a:off x="1421971" y="1909942"/>
              <a:ext cx="77878" cy="67598"/>
            </a:xfrm>
            <a:custGeom>
              <a:avLst/>
              <a:gdLst>
                <a:gd name="connsiteX0" fmla="*/ 25504 w 77878"/>
                <a:gd name="connsiteY0" fmla="*/ 1432 h 67598"/>
                <a:gd name="connsiteX1" fmla="*/ 11136 w 77878"/>
                <a:gd name="connsiteY1" fmla="*/ 4413 h 67598"/>
                <a:gd name="connsiteX2" fmla="*/ 2462 w 77878"/>
                <a:gd name="connsiteY2" fmla="*/ 15054 h 67598"/>
                <a:gd name="connsiteX3" fmla="*/ 3953 w 77878"/>
                <a:gd name="connsiteY3" fmla="*/ 30405 h 67598"/>
                <a:gd name="connsiteX4" fmla="*/ 4191 w 77878"/>
                <a:gd name="connsiteY4" fmla="*/ 30405 h 67598"/>
                <a:gd name="connsiteX5" fmla="*/ 5443 w 77878"/>
                <a:gd name="connsiteY5" fmla="*/ 31388 h 67598"/>
                <a:gd name="connsiteX6" fmla="*/ 17575 w 77878"/>
                <a:gd name="connsiteY6" fmla="*/ 32372 h 67598"/>
                <a:gd name="connsiteX7" fmla="*/ 18320 w 77878"/>
                <a:gd name="connsiteY7" fmla="*/ 32610 h 67598"/>
                <a:gd name="connsiteX8" fmla="*/ 18320 w 77878"/>
                <a:gd name="connsiteY8" fmla="*/ 33117 h 67598"/>
                <a:gd name="connsiteX9" fmla="*/ 22284 w 77878"/>
                <a:gd name="connsiteY9" fmla="*/ 43758 h 67598"/>
                <a:gd name="connsiteX10" fmla="*/ 23268 w 77878"/>
                <a:gd name="connsiteY10" fmla="*/ 44504 h 67598"/>
                <a:gd name="connsiteX11" fmla="*/ 35161 w 77878"/>
                <a:gd name="connsiteY11" fmla="*/ 45756 h 67598"/>
                <a:gd name="connsiteX12" fmla="*/ 35906 w 77878"/>
                <a:gd name="connsiteY12" fmla="*/ 45994 h 67598"/>
                <a:gd name="connsiteX13" fmla="*/ 35906 w 77878"/>
                <a:gd name="connsiteY13" fmla="*/ 46232 h 67598"/>
                <a:gd name="connsiteX14" fmla="*/ 40109 w 77878"/>
                <a:gd name="connsiteY14" fmla="*/ 56129 h 67598"/>
                <a:gd name="connsiteX15" fmla="*/ 40854 w 77878"/>
                <a:gd name="connsiteY15" fmla="*/ 56635 h 67598"/>
                <a:gd name="connsiteX16" fmla="*/ 52748 w 77878"/>
                <a:gd name="connsiteY16" fmla="*/ 57619 h 67598"/>
                <a:gd name="connsiteX17" fmla="*/ 53493 w 77878"/>
                <a:gd name="connsiteY17" fmla="*/ 57857 h 67598"/>
                <a:gd name="connsiteX18" fmla="*/ 53493 w 77878"/>
                <a:gd name="connsiteY18" fmla="*/ 58096 h 67598"/>
                <a:gd name="connsiteX19" fmla="*/ 57696 w 77878"/>
                <a:gd name="connsiteY19" fmla="*/ 65011 h 67598"/>
                <a:gd name="connsiteX20" fmla="*/ 58202 w 77878"/>
                <a:gd name="connsiteY20" fmla="*/ 65250 h 67598"/>
                <a:gd name="connsiteX21" fmla="*/ 73792 w 77878"/>
                <a:gd name="connsiteY21" fmla="*/ 63282 h 67598"/>
                <a:gd name="connsiteX22" fmla="*/ 74775 w 77878"/>
                <a:gd name="connsiteY22" fmla="*/ 62030 h 67598"/>
                <a:gd name="connsiteX23" fmla="*/ 76266 w 77878"/>
                <a:gd name="connsiteY23" fmla="*/ 59318 h 67598"/>
                <a:gd name="connsiteX24" fmla="*/ 74298 w 77878"/>
                <a:gd name="connsiteY24" fmla="*/ 45219 h 67598"/>
                <a:gd name="connsiteX25" fmla="*/ 62167 w 77878"/>
                <a:gd name="connsiteY25" fmla="*/ 43252 h 67598"/>
                <a:gd name="connsiteX26" fmla="*/ 61660 w 77878"/>
                <a:gd name="connsiteY26" fmla="*/ 43013 h 67598"/>
                <a:gd name="connsiteX27" fmla="*/ 61660 w 77878"/>
                <a:gd name="connsiteY27" fmla="*/ 42775 h 67598"/>
                <a:gd name="connsiteX28" fmla="*/ 51257 w 77878"/>
                <a:gd name="connsiteY28" fmla="*/ 31150 h 67598"/>
                <a:gd name="connsiteX29" fmla="*/ 46816 w 77878"/>
                <a:gd name="connsiteY29" fmla="*/ 31895 h 67598"/>
                <a:gd name="connsiteX30" fmla="*/ 45564 w 77878"/>
                <a:gd name="connsiteY30" fmla="*/ 30673 h 67598"/>
                <a:gd name="connsiteX31" fmla="*/ 39632 w 77878"/>
                <a:gd name="connsiteY31" fmla="*/ 16306 h 67598"/>
                <a:gd name="connsiteX32" fmla="*/ 30213 w 77878"/>
                <a:gd name="connsiteY32" fmla="*/ 16813 h 67598"/>
                <a:gd name="connsiteX33" fmla="*/ 29230 w 77878"/>
                <a:gd name="connsiteY33" fmla="*/ 15829 h 67598"/>
                <a:gd name="connsiteX34" fmla="*/ 25504 w 77878"/>
                <a:gd name="connsiteY34" fmla="*/ 1432 h 67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7878" h="67598">
                  <a:moveTo>
                    <a:pt x="25504" y="1432"/>
                  </a:moveTo>
                  <a:cubicBezTo>
                    <a:pt x="20556" y="-1281"/>
                    <a:pt x="14624" y="-58"/>
                    <a:pt x="11136" y="4413"/>
                  </a:cubicBezTo>
                  <a:lnTo>
                    <a:pt x="2462" y="15054"/>
                  </a:lnTo>
                  <a:cubicBezTo>
                    <a:pt x="-1263" y="19763"/>
                    <a:pt x="-757" y="26679"/>
                    <a:pt x="3953" y="30405"/>
                  </a:cubicBezTo>
                  <a:lnTo>
                    <a:pt x="4191" y="30405"/>
                  </a:lnTo>
                  <a:lnTo>
                    <a:pt x="5443" y="31388"/>
                  </a:lnTo>
                  <a:cubicBezTo>
                    <a:pt x="8901" y="34101"/>
                    <a:pt x="13849" y="34369"/>
                    <a:pt x="17575" y="32372"/>
                  </a:cubicBezTo>
                  <a:cubicBezTo>
                    <a:pt x="17813" y="32134"/>
                    <a:pt x="18082" y="32372"/>
                    <a:pt x="18320" y="32610"/>
                  </a:cubicBezTo>
                  <a:lnTo>
                    <a:pt x="18320" y="33117"/>
                  </a:lnTo>
                  <a:cubicBezTo>
                    <a:pt x="17575" y="37082"/>
                    <a:pt x="19065" y="41284"/>
                    <a:pt x="22284" y="43758"/>
                  </a:cubicBezTo>
                  <a:lnTo>
                    <a:pt x="23268" y="44504"/>
                  </a:lnTo>
                  <a:cubicBezTo>
                    <a:pt x="26726" y="47216"/>
                    <a:pt x="31197" y="47484"/>
                    <a:pt x="35161" y="45756"/>
                  </a:cubicBezTo>
                  <a:cubicBezTo>
                    <a:pt x="35400" y="45517"/>
                    <a:pt x="35906" y="45756"/>
                    <a:pt x="35906" y="45994"/>
                  </a:cubicBezTo>
                  <a:lnTo>
                    <a:pt x="35906" y="46232"/>
                  </a:lnTo>
                  <a:cubicBezTo>
                    <a:pt x="35400" y="49958"/>
                    <a:pt x="37158" y="53655"/>
                    <a:pt x="40109" y="56129"/>
                  </a:cubicBezTo>
                  <a:lnTo>
                    <a:pt x="40854" y="56635"/>
                  </a:lnTo>
                  <a:cubicBezTo>
                    <a:pt x="44312" y="59348"/>
                    <a:pt x="48783" y="59854"/>
                    <a:pt x="52748" y="57619"/>
                  </a:cubicBezTo>
                  <a:cubicBezTo>
                    <a:pt x="52986" y="57380"/>
                    <a:pt x="53493" y="57619"/>
                    <a:pt x="53493" y="57857"/>
                  </a:cubicBezTo>
                  <a:lnTo>
                    <a:pt x="53493" y="58096"/>
                  </a:lnTo>
                  <a:cubicBezTo>
                    <a:pt x="53999" y="60808"/>
                    <a:pt x="55460" y="63282"/>
                    <a:pt x="57696" y="65011"/>
                  </a:cubicBezTo>
                  <a:lnTo>
                    <a:pt x="58202" y="65250"/>
                  </a:lnTo>
                  <a:cubicBezTo>
                    <a:pt x="63150" y="68976"/>
                    <a:pt x="70095" y="68230"/>
                    <a:pt x="73792" y="63282"/>
                  </a:cubicBezTo>
                  <a:cubicBezTo>
                    <a:pt x="74030" y="62776"/>
                    <a:pt x="74537" y="62299"/>
                    <a:pt x="74775" y="62030"/>
                  </a:cubicBezTo>
                  <a:lnTo>
                    <a:pt x="76266" y="59318"/>
                  </a:lnTo>
                  <a:cubicBezTo>
                    <a:pt x="78978" y="54608"/>
                    <a:pt x="78233" y="48915"/>
                    <a:pt x="74298" y="45219"/>
                  </a:cubicBezTo>
                  <a:cubicBezTo>
                    <a:pt x="71079" y="42238"/>
                    <a:pt x="66370" y="41493"/>
                    <a:pt x="62167" y="43252"/>
                  </a:cubicBezTo>
                  <a:cubicBezTo>
                    <a:pt x="61928" y="43252"/>
                    <a:pt x="61928" y="43252"/>
                    <a:pt x="61660" y="43013"/>
                  </a:cubicBezTo>
                  <a:lnTo>
                    <a:pt x="61660" y="42775"/>
                  </a:lnTo>
                  <a:cubicBezTo>
                    <a:pt x="61898" y="36843"/>
                    <a:pt x="57219" y="31627"/>
                    <a:pt x="51257" y="31150"/>
                  </a:cubicBezTo>
                  <a:cubicBezTo>
                    <a:pt x="49767" y="31150"/>
                    <a:pt x="48276" y="31388"/>
                    <a:pt x="46816" y="31895"/>
                  </a:cubicBezTo>
                  <a:cubicBezTo>
                    <a:pt x="45087" y="32134"/>
                    <a:pt x="45564" y="30673"/>
                    <a:pt x="45564" y="30673"/>
                  </a:cubicBezTo>
                  <a:cubicBezTo>
                    <a:pt x="47800" y="24980"/>
                    <a:pt x="45326" y="18780"/>
                    <a:pt x="39632" y="16306"/>
                  </a:cubicBezTo>
                  <a:cubicBezTo>
                    <a:pt x="36652" y="15054"/>
                    <a:pt x="32955" y="15322"/>
                    <a:pt x="30213" y="16813"/>
                  </a:cubicBezTo>
                  <a:cubicBezTo>
                    <a:pt x="28961" y="17051"/>
                    <a:pt x="29230" y="15829"/>
                    <a:pt x="29230" y="15829"/>
                  </a:cubicBezTo>
                  <a:cubicBezTo>
                    <a:pt x="32419" y="11060"/>
                    <a:pt x="30690" y="4383"/>
                    <a:pt x="25504" y="1432"/>
                  </a:cubicBezTo>
                  <a:close/>
                </a:path>
              </a:pathLst>
            </a:custGeom>
            <a:grpFill/>
            <a:ln w="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0" name="图形 88">
            <a:extLst>
              <a:ext uri="{FF2B5EF4-FFF2-40B4-BE49-F238E27FC236}">
                <a16:creationId xmlns="" xmlns:a16="http://schemas.microsoft.com/office/drawing/2014/main" id="{530F11A4-16BD-44CB-8823-E8B5D3903ED1}"/>
              </a:ext>
            </a:extLst>
          </p:cNvPr>
          <p:cNvSpPr/>
          <p:nvPr/>
        </p:nvSpPr>
        <p:spPr>
          <a:xfrm>
            <a:off x="5856009" y="3485052"/>
            <a:ext cx="479982" cy="479924"/>
          </a:xfrm>
          <a:custGeom>
            <a:avLst/>
            <a:gdLst>
              <a:gd name="connsiteX0" fmla="*/ 123731 w 247461"/>
              <a:gd name="connsiteY0" fmla="*/ 0 h 247431"/>
              <a:gd name="connsiteX1" fmla="*/ 0 w 247461"/>
              <a:gd name="connsiteY1" fmla="*/ 123701 h 247431"/>
              <a:gd name="connsiteX2" fmla="*/ 123731 w 247461"/>
              <a:gd name="connsiteY2" fmla="*/ 247431 h 247431"/>
              <a:gd name="connsiteX3" fmla="*/ 247461 w 247461"/>
              <a:gd name="connsiteY3" fmla="*/ 123701 h 247431"/>
              <a:gd name="connsiteX4" fmla="*/ 123731 w 247461"/>
              <a:gd name="connsiteY4" fmla="*/ 0 h 247431"/>
              <a:gd name="connsiteX5" fmla="*/ 189277 w 247461"/>
              <a:gd name="connsiteY5" fmla="*/ 164209 h 247431"/>
              <a:gd name="connsiteX6" fmla="*/ 155982 w 247461"/>
              <a:gd name="connsiteY6" fmla="*/ 197504 h 247431"/>
              <a:gd name="connsiteX7" fmla="*/ 146563 w 247461"/>
              <a:gd name="connsiteY7" fmla="*/ 197504 h 247431"/>
              <a:gd name="connsiteX8" fmla="*/ 146563 w 247461"/>
              <a:gd name="connsiteY8" fmla="*/ 188085 h 247431"/>
              <a:gd name="connsiteX9" fmla="*/ 168501 w 247461"/>
              <a:gd name="connsiteY9" fmla="*/ 166147 h 247431"/>
              <a:gd name="connsiteX10" fmla="*/ 62864 w 247461"/>
              <a:gd name="connsiteY10" fmla="*/ 166147 h 247431"/>
              <a:gd name="connsiteX11" fmla="*/ 56217 w 247461"/>
              <a:gd name="connsiteY11" fmla="*/ 159500 h 247431"/>
              <a:gd name="connsiteX12" fmla="*/ 62864 w 247461"/>
              <a:gd name="connsiteY12" fmla="*/ 152852 h 247431"/>
              <a:gd name="connsiteX13" fmla="*/ 168501 w 247461"/>
              <a:gd name="connsiteY13" fmla="*/ 152852 h 247431"/>
              <a:gd name="connsiteX14" fmla="*/ 146563 w 247461"/>
              <a:gd name="connsiteY14" fmla="*/ 130914 h 247431"/>
              <a:gd name="connsiteX15" fmla="*/ 144626 w 247461"/>
              <a:gd name="connsiteY15" fmla="*/ 126205 h 247431"/>
              <a:gd name="connsiteX16" fmla="*/ 146563 w 247461"/>
              <a:gd name="connsiteY16" fmla="*/ 121495 h 247431"/>
              <a:gd name="connsiteX17" fmla="*/ 155982 w 247461"/>
              <a:gd name="connsiteY17" fmla="*/ 121495 h 247431"/>
              <a:gd name="connsiteX18" fmla="*/ 189277 w 247461"/>
              <a:gd name="connsiteY18" fmla="*/ 154790 h 247431"/>
              <a:gd name="connsiteX19" fmla="*/ 189277 w 247461"/>
              <a:gd name="connsiteY19" fmla="*/ 164209 h 247431"/>
              <a:gd name="connsiteX20" fmla="*/ 184568 w 247461"/>
              <a:gd name="connsiteY20" fmla="*/ 94579 h 247431"/>
              <a:gd name="connsiteX21" fmla="*/ 78960 w 247461"/>
              <a:gd name="connsiteY21" fmla="*/ 94579 h 247431"/>
              <a:gd name="connsiteX22" fmla="*/ 100898 w 247461"/>
              <a:gd name="connsiteY22" fmla="*/ 116517 h 247431"/>
              <a:gd name="connsiteX23" fmla="*/ 100898 w 247461"/>
              <a:gd name="connsiteY23" fmla="*/ 125936 h 247431"/>
              <a:gd name="connsiteX24" fmla="*/ 91479 w 247461"/>
              <a:gd name="connsiteY24" fmla="*/ 125936 h 247431"/>
              <a:gd name="connsiteX25" fmla="*/ 58154 w 247461"/>
              <a:gd name="connsiteY25" fmla="*/ 92641 h 247431"/>
              <a:gd name="connsiteX26" fmla="*/ 58154 w 247461"/>
              <a:gd name="connsiteY26" fmla="*/ 83222 h 247431"/>
              <a:gd name="connsiteX27" fmla="*/ 91449 w 247461"/>
              <a:gd name="connsiteY27" fmla="*/ 49927 h 247431"/>
              <a:gd name="connsiteX28" fmla="*/ 100868 w 247461"/>
              <a:gd name="connsiteY28" fmla="*/ 49927 h 247431"/>
              <a:gd name="connsiteX29" fmla="*/ 102806 w 247461"/>
              <a:gd name="connsiteY29" fmla="*/ 54637 h 247431"/>
              <a:gd name="connsiteX30" fmla="*/ 100868 w 247461"/>
              <a:gd name="connsiteY30" fmla="*/ 59347 h 247431"/>
              <a:gd name="connsiteX31" fmla="*/ 78930 w 247461"/>
              <a:gd name="connsiteY31" fmla="*/ 81285 h 247431"/>
              <a:gd name="connsiteX32" fmla="*/ 184538 w 247461"/>
              <a:gd name="connsiteY32" fmla="*/ 81285 h 247431"/>
              <a:gd name="connsiteX33" fmla="*/ 191185 w 247461"/>
              <a:gd name="connsiteY33" fmla="*/ 87932 h 247431"/>
              <a:gd name="connsiteX34" fmla="*/ 184568 w 247461"/>
              <a:gd name="connsiteY34" fmla="*/ 94579 h 247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47461" h="247431">
                <a:moveTo>
                  <a:pt x="123731" y="0"/>
                </a:moveTo>
                <a:cubicBezTo>
                  <a:pt x="55382" y="0"/>
                  <a:pt x="0" y="55382"/>
                  <a:pt x="0" y="123701"/>
                </a:cubicBezTo>
                <a:cubicBezTo>
                  <a:pt x="0" y="192019"/>
                  <a:pt x="55382" y="247431"/>
                  <a:pt x="123731" y="247431"/>
                </a:cubicBezTo>
                <a:cubicBezTo>
                  <a:pt x="192079" y="247431"/>
                  <a:pt x="247461" y="192049"/>
                  <a:pt x="247461" y="123701"/>
                </a:cubicBezTo>
                <a:cubicBezTo>
                  <a:pt x="247461" y="55382"/>
                  <a:pt x="192049" y="0"/>
                  <a:pt x="123731" y="0"/>
                </a:cubicBezTo>
                <a:close/>
                <a:moveTo>
                  <a:pt x="189277" y="164209"/>
                </a:moveTo>
                <a:lnTo>
                  <a:pt x="155982" y="197504"/>
                </a:lnTo>
                <a:cubicBezTo>
                  <a:pt x="153389" y="200097"/>
                  <a:pt x="149156" y="200097"/>
                  <a:pt x="146563" y="197504"/>
                </a:cubicBezTo>
                <a:cubicBezTo>
                  <a:pt x="143970" y="194911"/>
                  <a:pt x="143970" y="190678"/>
                  <a:pt x="146563" y="188085"/>
                </a:cubicBezTo>
                <a:lnTo>
                  <a:pt x="168501" y="166147"/>
                </a:lnTo>
                <a:lnTo>
                  <a:pt x="62864" y="166147"/>
                </a:lnTo>
                <a:cubicBezTo>
                  <a:pt x="59198" y="166147"/>
                  <a:pt x="56217" y="163166"/>
                  <a:pt x="56217" y="159500"/>
                </a:cubicBezTo>
                <a:cubicBezTo>
                  <a:pt x="56217" y="155833"/>
                  <a:pt x="59198" y="152852"/>
                  <a:pt x="62864" y="152852"/>
                </a:cubicBezTo>
                <a:lnTo>
                  <a:pt x="168501" y="152852"/>
                </a:lnTo>
                <a:lnTo>
                  <a:pt x="146563" y="130914"/>
                </a:lnTo>
                <a:cubicBezTo>
                  <a:pt x="145252" y="129603"/>
                  <a:pt x="144626" y="127904"/>
                  <a:pt x="144626" y="126205"/>
                </a:cubicBezTo>
                <a:cubicBezTo>
                  <a:pt x="144626" y="124506"/>
                  <a:pt x="145281" y="122807"/>
                  <a:pt x="146563" y="121495"/>
                </a:cubicBezTo>
                <a:cubicBezTo>
                  <a:pt x="149156" y="118902"/>
                  <a:pt x="153389" y="118902"/>
                  <a:pt x="155982" y="121495"/>
                </a:cubicBezTo>
                <a:lnTo>
                  <a:pt x="189277" y="154790"/>
                </a:lnTo>
                <a:cubicBezTo>
                  <a:pt x="191900" y="157383"/>
                  <a:pt x="191900" y="161616"/>
                  <a:pt x="189277" y="164209"/>
                </a:cubicBezTo>
                <a:close/>
                <a:moveTo>
                  <a:pt x="184568" y="94579"/>
                </a:moveTo>
                <a:lnTo>
                  <a:pt x="78960" y="94579"/>
                </a:lnTo>
                <a:lnTo>
                  <a:pt x="100898" y="116517"/>
                </a:lnTo>
                <a:cubicBezTo>
                  <a:pt x="103491" y="119110"/>
                  <a:pt x="103491" y="123343"/>
                  <a:pt x="100898" y="125936"/>
                </a:cubicBezTo>
                <a:cubicBezTo>
                  <a:pt x="98305" y="128530"/>
                  <a:pt x="94072" y="128530"/>
                  <a:pt x="91479" y="125936"/>
                </a:cubicBezTo>
                <a:lnTo>
                  <a:pt x="58154" y="92641"/>
                </a:lnTo>
                <a:cubicBezTo>
                  <a:pt x="55561" y="90048"/>
                  <a:pt x="55561" y="85816"/>
                  <a:pt x="58154" y="83222"/>
                </a:cubicBezTo>
                <a:lnTo>
                  <a:pt x="91449" y="49927"/>
                </a:lnTo>
                <a:cubicBezTo>
                  <a:pt x="94042" y="47334"/>
                  <a:pt x="98275" y="47334"/>
                  <a:pt x="100868" y="49927"/>
                </a:cubicBezTo>
                <a:cubicBezTo>
                  <a:pt x="102180" y="51239"/>
                  <a:pt x="102806" y="52938"/>
                  <a:pt x="102806" y="54637"/>
                </a:cubicBezTo>
                <a:cubicBezTo>
                  <a:pt x="102806" y="56336"/>
                  <a:pt x="102150" y="58035"/>
                  <a:pt x="100868" y="59347"/>
                </a:cubicBezTo>
                <a:lnTo>
                  <a:pt x="78930" y="81285"/>
                </a:lnTo>
                <a:lnTo>
                  <a:pt x="184538" y="81285"/>
                </a:lnTo>
                <a:cubicBezTo>
                  <a:pt x="188204" y="81285"/>
                  <a:pt x="191185" y="84266"/>
                  <a:pt x="191185" y="87932"/>
                </a:cubicBezTo>
                <a:cubicBezTo>
                  <a:pt x="191244" y="91598"/>
                  <a:pt x="188264" y="94579"/>
                  <a:pt x="184568" y="94579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>
                  <a:alpha val="91000"/>
                </a:schemeClr>
              </a:gs>
            </a:gsLst>
            <a:lin ang="18900000" scaled="1"/>
          </a:gradFill>
          <a:ln w="2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1" name="图形 124">
            <a:extLst>
              <a:ext uri="{FF2B5EF4-FFF2-40B4-BE49-F238E27FC236}">
                <a16:creationId xmlns="" xmlns:a16="http://schemas.microsoft.com/office/drawing/2014/main" id="{9743B80A-6C3E-4181-9793-804ECE7DB889}"/>
              </a:ext>
            </a:extLst>
          </p:cNvPr>
          <p:cNvGrpSpPr/>
          <p:nvPr/>
        </p:nvGrpSpPr>
        <p:grpSpPr>
          <a:xfrm>
            <a:off x="9105902" y="3429000"/>
            <a:ext cx="592029" cy="592029"/>
            <a:chOff x="1364968" y="2954187"/>
            <a:chExt cx="305228" cy="305228"/>
          </a:xfrm>
          <a:gradFill>
            <a:gsLst>
              <a:gs pos="0">
                <a:schemeClr val="accent2"/>
              </a:gs>
              <a:gs pos="100000">
                <a:schemeClr val="accent1">
                  <a:alpha val="91000"/>
                </a:schemeClr>
              </a:gs>
            </a:gsLst>
            <a:lin ang="18900000" scaled="1"/>
          </a:gradFill>
        </p:grpSpPr>
        <p:sp>
          <p:nvSpPr>
            <p:cNvPr id="22" name="任意多边形: 形状 21">
              <a:extLst>
                <a:ext uri="{FF2B5EF4-FFF2-40B4-BE49-F238E27FC236}">
                  <a16:creationId xmlns="" xmlns:a16="http://schemas.microsoft.com/office/drawing/2014/main" id="{EA227326-87DE-469A-B754-E36925C9D6F2}"/>
                </a:ext>
              </a:extLst>
            </p:cNvPr>
            <p:cNvSpPr/>
            <p:nvPr/>
          </p:nvSpPr>
          <p:spPr>
            <a:xfrm>
              <a:off x="1457161" y="2995261"/>
              <a:ext cx="120422" cy="96248"/>
            </a:xfrm>
            <a:custGeom>
              <a:avLst/>
              <a:gdLst>
                <a:gd name="connsiteX0" fmla="*/ 3100 w 120422"/>
                <a:gd name="connsiteY0" fmla="*/ 96248 h 96248"/>
                <a:gd name="connsiteX1" fmla="*/ 117322 w 120422"/>
                <a:gd name="connsiteY1" fmla="*/ 96248 h 96248"/>
                <a:gd name="connsiteX2" fmla="*/ 120422 w 120422"/>
                <a:gd name="connsiteY2" fmla="*/ 93148 h 96248"/>
                <a:gd name="connsiteX3" fmla="*/ 120422 w 120422"/>
                <a:gd name="connsiteY3" fmla="*/ 22713 h 96248"/>
                <a:gd name="connsiteX4" fmla="*/ 90317 w 120422"/>
                <a:gd name="connsiteY4" fmla="*/ 3219 h 96248"/>
                <a:gd name="connsiteX5" fmla="*/ 75234 w 120422"/>
                <a:gd name="connsiteY5" fmla="*/ 0 h 96248"/>
                <a:gd name="connsiteX6" fmla="*/ 179 w 120422"/>
                <a:gd name="connsiteY6" fmla="*/ 0 h 96248"/>
                <a:gd name="connsiteX7" fmla="*/ 0 w 120422"/>
                <a:gd name="connsiteY7" fmla="*/ 1043 h 96248"/>
                <a:gd name="connsiteX8" fmla="*/ 0 w 120422"/>
                <a:gd name="connsiteY8" fmla="*/ 93148 h 96248"/>
                <a:gd name="connsiteX9" fmla="*/ 3100 w 120422"/>
                <a:gd name="connsiteY9" fmla="*/ 96248 h 96248"/>
                <a:gd name="connsiteX10" fmla="*/ 26827 w 120422"/>
                <a:gd name="connsiteY10" fmla="*/ 30582 h 96248"/>
                <a:gd name="connsiteX11" fmla="*/ 84773 w 120422"/>
                <a:gd name="connsiteY11" fmla="*/ 30582 h 96248"/>
                <a:gd name="connsiteX12" fmla="*/ 91956 w 120422"/>
                <a:gd name="connsiteY12" fmla="*/ 37766 h 96248"/>
                <a:gd name="connsiteX13" fmla="*/ 84773 w 120422"/>
                <a:gd name="connsiteY13" fmla="*/ 44950 h 96248"/>
                <a:gd name="connsiteX14" fmla="*/ 26827 w 120422"/>
                <a:gd name="connsiteY14" fmla="*/ 44950 h 96248"/>
                <a:gd name="connsiteX15" fmla="*/ 19644 w 120422"/>
                <a:gd name="connsiteY15" fmla="*/ 37766 h 96248"/>
                <a:gd name="connsiteX16" fmla="*/ 26827 w 120422"/>
                <a:gd name="connsiteY16" fmla="*/ 30582 h 96248"/>
                <a:gd name="connsiteX17" fmla="*/ 26827 w 120422"/>
                <a:gd name="connsiteY17" fmla="*/ 60658 h 96248"/>
                <a:gd name="connsiteX18" fmla="*/ 84773 w 120422"/>
                <a:gd name="connsiteY18" fmla="*/ 60658 h 96248"/>
                <a:gd name="connsiteX19" fmla="*/ 91956 w 120422"/>
                <a:gd name="connsiteY19" fmla="*/ 67842 h 96248"/>
                <a:gd name="connsiteX20" fmla="*/ 84773 w 120422"/>
                <a:gd name="connsiteY20" fmla="*/ 75025 h 96248"/>
                <a:gd name="connsiteX21" fmla="*/ 26827 w 120422"/>
                <a:gd name="connsiteY21" fmla="*/ 75025 h 96248"/>
                <a:gd name="connsiteX22" fmla="*/ 19644 w 120422"/>
                <a:gd name="connsiteY22" fmla="*/ 67842 h 96248"/>
                <a:gd name="connsiteX23" fmla="*/ 26827 w 120422"/>
                <a:gd name="connsiteY23" fmla="*/ 60658 h 96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0422" h="96248">
                  <a:moveTo>
                    <a:pt x="3100" y="96248"/>
                  </a:moveTo>
                  <a:lnTo>
                    <a:pt x="117322" y="96248"/>
                  </a:lnTo>
                  <a:cubicBezTo>
                    <a:pt x="119051" y="96248"/>
                    <a:pt x="120422" y="94847"/>
                    <a:pt x="120422" y="93148"/>
                  </a:cubicBezTo>
                  <a:lnTo>
                    <a:pt x="120422" y="22713"/>
                  </a:lnTo>
                  <a:lnTo>
                    <a:pt x="90317" y="3219"/>
                  </a:lnTo>
                  <a:cubicBezTo>
                    <a:pt x="85876" y="864"/>
                    <a:pt x="82776" y="0"/>
                    <a:pt x="75234" y="0"/>
                  </a:cubicBezTo>
                  <a:lnTo>
                    <a:pt x="179" y="0"/>
                  </a:lnTo>
                  <a:cubicBezTo>
                    <a:pt x="60" y="328"/>
                    <a:pt x="0" y="686"/>
                    <a:pt x="0" y="1043"/>
                  </a:cubicBezTo>
                  <a:lnTo>
                    <a:pt x="0" y="93148"/>
                  </a:lnTo>
                  <a:cubicBezTo>
                    <a:pt x="-29" y="94847"/>
                    <a:pt x="1372" y="96248"/>
                    <a:pt x="3100" y="96248"/>
                  </a:cubicBezTo>
                  <a:close/>
                  <a:moveTo>
                    <a:pt x="26827" y="30582"/>
                  </a:moveTo>
                  <a:lnTo>
                    <a:pt x="84773" y="30582"/>
                  </a:lnTo>
                  <a:cubicBezTo>
                    <a:pt x="88737" y="30582"/>
                    <a:pt x="91956" y="33802"/>
                    <a:pt x="91956" y="37766"/>
                  </a:cubicBezTo>
                  <a:cubicBezTo>
                    <a:pt x="91956" y="41730"/>
                    <a:pt x="88737" y="44950"/>
                    <a:pt x="84773" y="44950"/>
                  </a:cubicBezTo>
                  <a:lnTo>
                    <a:pt x="26827" y="44950"/>
                  </a:lnTo>
                  <a:cubicBezTo>
                    <a:pt x="22863" y="44950"/>
                    <a:pt x="19644" y="41730"/>
                    <a:pt x="19644" y="37766"/>
                  </a:cubicBezTo>
                  <a:cubicBezTo>
                    <a:pt x="19644" y="33802"/>
                    <a:pt x="22863" y="30582"/>
                    <a:pt x="26827" y="30582"/>
                  </a:cubicBezTo>
                  <a:close/>
                  <a:moveTo>
                    <a:pt x="26827" y="60658"/>
                  </a:moveTo>
                  <a:lnTo>
                    <a:pt x="84773" y="60658"/>
                  </a:lnTo>
                  <a:cubicBezTo>
                    <a:pt x="88737" y="60658"/>
                    <a:pt x="91956" y="63877"/>
                    <a:pt x="91956" y="67842"/>
                  </a:cubicBezTo>
                  <a:cubicBezTo>
                    <a:pt x="91956" y="71806"/>
                    <a:pt x="88737" y="75025"/>
                    <a:pt x="84773" y="75025"/>
                  </a:cubicBezTo>
                  <a:lnTo>
                    <a:pt x="26827" y="75025"/>
                  </a:lnTo>
                  <a:cubicBezTo>
                    <a:pt x="22863" y="75025"/>
                    <a:pt x="19644" y="71806"/>
                    <a:pt x="19644" y="67842"/>
                  </a:cubicBezTo>
                  <a:cubicBezTo>
                    <a:pt x="19644" y="63877"/>
                    <a:pt x="22863" y="60658"/>
                    <a:pt x="26827" y="60658"/>
                  </a:cubicBezTo>
                  <a:close/>
                </a:path>
              </a:pathLst>
            </a:custGeom>
            <a:grpFill/>
            <a:ln w="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="" xmlns:a16="http://schemas.microsoft.com/office/drawing/2014/main" id="{52B3D416-7A6B-46EF-93FF-9070E6AB6664}"/>
                </a:ext>
              </a:extLst>
            </p:cNvPr>
            <p:cNvSpPr/>
            <p:nvPr/>
          </p:nvSpPr>
          <p:spPr>
            <a:xfrm>
              <a:off x="1408218" y="2995231"/>
              <a:ext cx="218339" cy="222303"/>
            </a:xfrm>
            <a:custGeom>
              <a:avLst/>
              <a:gdLst>
                <a:gd name="connsiteX0" fmla="*/ 218310 w 218339"/>
                <a:gd name="connsiteY0" fmla="*/ 60151 h 222303"/>
                <a:gd name="connsiteX1" fmla="*/ 215359 w 218339"/>
                <a:gd name="connsiteY1" fmla="*/ 52521 h 222303"/>
                <a:gd name="connsiteX2" fmla="*/ 188502 w 218339"/>
                <a:gd name="connsiteY2" fmla="*/ 35143 h 222303"/>
                <a:gd name="connsiteX3" fmla="*/ 188502 w 218339"/>
                <a:gd name="connsiteY3" fmla="*/ 93148 h 222303"/>
                <a:gd name="connsiteX4" fmla="*/ 166236 w 218339"/>
                <a:gd name="connsiteY4" fmla="*/ 115414 h 222303"/>
                <a:gd name="connsiteX5" fmla="*/ 52044 w 218339"/>
                <a:gd name="connsiteY5" fmla="*/ 115414 h 222303"/>
                <a:gd name="connsiteX6" fmla="*/ 29778 w 218339"/>
                <a:gd name="connsiteY6" fmla="*/ 93148 h 222303"/>
                <a:gd name="connsiteX7" fmla="*/ 29778 w 218339"/>
                <a:gd name="connsiteY7" fmla="*/ 1043 h 222303"/>
                <a:gd name="connsiteX8" fmla="*/ 29837 w 218339"/>
                <a:gd name="connsiteY8" fmla="*/ 0 h 222303"/>
                <a:gd name="connsiteX9" fmla="*/ 12370 w 218339"/>
                <a:gd name="connsiteY9" fmla="*/ 0 h 222303"/>
                <a:gd name="connsiteX10" fmla="*/ 0 w 218339"/>
                <a:gd name="connsiteY10" fmla="*/ 12370 h 222303"/>
                <a:gd name="connsiteX11" fmla="*/ 0 w 218339"/>
                <a:gd name="connsiteY11" fmla="*/ 209934 h 222303"/>
                <a:gd name="connsiteX12" fmla="*/ 12370 w 218339"/>
                <a:gd name="connsiteY12" fmla="*/ 222304 h 222303"/>
                <a:gd name="connsiteX13" fmla="*/ 205969 w 218339"/>
                <a:gd name="connsiteY13" fmla="*/ 222304 h 222303"/>
                <a:gd name="connsiteX14" fmla="*/ 218339 w 218339"/>
                <a:gd name="connsiteY14" fmla="*/ 209934 h 222303"/>
                <a:gd name="connsiteX15" fmla="*/ 218310 w 218339"/>
                <a:gd name="connsiteY15" fmla="*/ 60151 h 222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8339" h="222303">
                  <a:moveTo>
                    <a:pt x="218310" y="60151"/>
                  </a:moveTo>
                  <a:cubicBezTo>
                    <a:pt x="218310" y="56396"/>
                    <a:pt x="218339" y="54399"/>
                    <a:pt x="215359" y="52521"/>
                  </a:cubicBezTo>
                  <a:lnTo>
                    <a:pt x="188502" y="35143"/>
                  </a:lnTo>
                  <a:lnTo>
                    <a:pt x="188502" y="93148"/>
                  </a:lnTo>
                  <a:cubicBezTo>
                    <a:pt x="188502" y="105429"/>
                    <a:pt x="178517" y="115414"/>
                    <a:pt x="166236" y="115414"/>
                  </a:cubicBezTo>
                  <a:lnTo>
                    <a:pt x="52044" y="115414"/>
                  </a:lnTo>
                  <a:cubicBezTo>
                    <a:pt x="39763" y="115414"/>
                    <a:pt x="29778" y="105429"/>
                    <a:pt x="29778" y="93148"/>
                  </a:cubicBezTo>
                  <a:lnTo>
                    <a:pt x="29778" y="1043"/>
                  </a:lnTo>
                  <a:cubicBezTo>
                    <a:pt x="29778" y="686"/>
                    <a:pt x="29807" y="358"/>
                    <a:pt x="29837" y="0"/>
                  </a:cubicBezTo>
                  <a:lnTo>
                    <a:pt x="12370" y="0"/>
                  </a:lnTo>
                  <a:cubicBezTo>
                    <a:pt x="5544" y="0"/>
                    <a:pt x="0" y="5544"/>
                    <a:pt x="0" y="12370"/>
                  </a:cubicBezTo>
                  <a:lnTo>
                    <a:pt x="0" y="209934"/>
                  </a:lnTo>
                  <a:cubicBezTo>
                    <a:pt x="0" y="216760"/>
                    <a:pt x="5544" y="222304"/>
                    <a:pt x="12370" y="222304"/>
                  </a:cubicBezTo>
                  <a:lnTo>
                    <a:pt x="205969" y="222304"/>
                  </a:lnTo>
                  <a:cubicBezTo>
                    <a:pt x="212795" y="222304"/>
                    <a:pt x="218339" y="216760"/>
                    <a:pt x="218339" y="209934"/>
                  </a:cubicBezTo>
                  <a:lnTo>
                    <a:pt x="218310" y="60151"/>
                  </a:lnTo>
                  <a:close/>
                </a:path>
              </a:pathLst>
            </a:custGeom>
            <a:grpFill/>
            <a:ln w="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81919864-D8E3-4DCB-8C68-03990EC36E34}"/>
              </a:ext>
            </a:extLst>
          </p:cNvPr>
          <p:cNvGrpSpPr/>
          <p:nvPr/>
        </p:nvGrpSpPr>
        <p:grpSpPr>
          <a:xfrm>
            <a:off x="1785211" y="4147538"/>
            <a:ext cx="2009744" cy="1237798"/>
            <a:chOff x="7027829" y="1405409"/>
            <a:chExt cx="2786517" cy="1237798"/>
          </a:xfrm>
        </p:grpSpPr>
        <p:sp>
          <p:nvSpPr>
            <p:cNvPr id="25" name="TextBox 13">
              <a:extLst>
                <a:ext uri="{FF2B5EF4-FFF2-40B4-BE49-F238E27FC236}">
                  <a16:creationId xmlns="" xmlns:a16="http://schemas.microsoft.com/office/drawing/2014/main" id="{454AC029-7689-483D-8129-DC4A69132B10}"/>
                </a:ext>
              </a:extLst>
            </p:cNvPr>
            <p:cNvSpPr txBox="1"/>
            <p:nvPr/>
          </p:nvSpPr>
          <p:spPr>
            <a:xfrm>
              <a:off x="7354253" y="1405409"/>
              <a:ext cx="2133666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TextBox 13">
              <a:extLst>
                <a:ext uri="{FF2B5EF4-FFF2-40B4-BE49-F238E27FC236}">
                  <a16:creationId xmlns="" xmlns:a16="http://schemas.microsoft.com/office/drawing/2014/main" id="{510A5888-3CB0-48D7-97A1-74E1B93064B9}"/>
                </a:ext>
              </a:extLst>
            </p:cNvPr>
            <p:cNvSpPr txBox="1"/>
            <p:nvPr/>
          </p:nvSpPr>
          <p:spPr>
            <a:xfrm>
              <a:off x="7027829" y="1780214"/>
              <a:ext cx="2786517" cy="86299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>
                  <a:latin typeface="微软雅黑 Light" panose="020B0502040204020203" pitchFamily="34" charset="-122"/>
                  <a:ea typeface="微软雅黑 Light" panose="020B0502040204020203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AEF8AA9E-3BD3-4D98-9608-A40F47E79D5D}"/>
              </a:ext>
            </a:extLst>
          </p:cNvPr>
          <p:cNvGrpSpPr/>
          <p:nvPr/>
        </p:nvGrpSpPr>
        <p:grpSpPr>
          <a:xfrm>
            <a:off x="5091128" y="4147538"/>
            <a:ext cx="2009744" cy="1237798"/>
            <a:chOff x="7027829" y="1405409"/>
            <a:chExt cx="2786517" cy="1237798"/>
          </a:xfrm>
        </p:grpSpPr>
        <p:sp>
          <p:nvSpPr>
            <p:cNvPr id="28" name="TextBox 13">
              <a:extLst>
                <a:ext uri="{FF2B5EF4-FFF2-40B4-BE49-F238E27FC236}">
                  <a16:creationId xmlns="" xmlns:a16="http://schemas.microsoft.com/office/drawing/2014/main" id="{3B9B6E75-FEE5-445A-BAB3-1A2B991F6819}"/>
                </a:ext>
              </a:extLst>
            </p:cNvPr>
            <p:cNvSpPr txBox="1"/>
            <p:nvPr/>
          </p:nvSpPr>
          <p:spPr>
            <a:xfrm>
              <a:off x="7354253" y="1405409"/>
              <a:ext cx="2133666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TextBox 13">
              <a:extLst>
                <a:ext uri="{FF2B5EF4-FFF2-40B4-BE49-F238E27FC236}">
                  <a16:creationId xmlns="" xmlns:a16="http://schemas.microsoft.com/office/drawing/2014/main" id="{FB576CD6-C8CA-4E55-9A40-442757B40D72}"/>
                </a:ext>
              </a:extLst>
            </p:cNvPr>
            <p:cNvSpPr txBox="1"/>
            <p:nvPr/>
          </p:nvSpPr>
          <p:spPr>
            <a:xfrm>
              <a:off x="7027829" y="1780214"/>
              <a:ext cx="2786517" cy="86299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>
                  <a:latin typeface="微软雅黑 Light" panose="020B0502040204020203" pitchFamily="34" charset="-122"/>
                  <a:ea typeface="微软雅黑 Light" panose="020B0502040204020203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0E8D843C-4D4E-4DFF-BB77-AD9E5752D421}"/>
              </a:ext>
            </a:extLst>
          </p:cNvPr>
          <p:cNvGrpSpPr/>
          <p:nvPr/>
        </p:nvGrpSpPr>
        <p:grpSpPr>
          <a:xfrm>
            <a:off x="8396637" y="4147538"/>
            <a:ext cx="2009744" cy="1237798"/>
            <a:chOff x="7027829" y="1405409"/>
            <a:chExt cx="2786517" cy="1237798"/>
          </a:xfrm>
        </p:grpSpPr>
        <p:sp>
          <p:nvSpPr>
            <p:cNvPr id="31" name="TextBox 13">
              <a:extLst>
                <a:ext uri="{FF2B5EF4-FFF2-40B4-BE49-F238E27FC236}">
                  <a16:creationId xmlns="" xmlns:a16="http://schemas.microsoft.com/office/drawing/2014/main" id="{B0BD7FB8-6B30-4DCA-98ED-40FC2711B745}"/>
                </a:ext>
              </a:extLst>
            </p:cNvPr>
            <p:cNvSpPr txBox="1"/>
            <p:nvPr/>
          </p:nvSpPr>
          <p:spPr>
            <a:xfrm>
              <a:off x="7354253" y="1405409"/>
              <a:ext cx="2133666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TextBox 13">
              <a:extLst>
                <a:ext uri="{FF2B5EF4-FFF2-40B4-BE49-F238E27FC236}">
                  <a16:creationId xmlns="" xmlns:a16="http://schemas.microsoft.com/office/drawing/2014/main" id="{CB6281A9-CC26-4B1C-80A5-57F30FA7F378}"/>
                </a:ext>
              </a:extLst>
            </p:cNvPr>
            <p:cNvSpPr txBox="1"/>
            <p:nvPr/>
          </p:nvSpPr>
          <p:spPr>
            <a:xfrm>
              <a:off x="7027829" y="1780214"/>
              <a:ext cx="2786517" cy="86299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>
                  <a:latin typeface="微软雅黑 Light" panose="020B0502040204020203" pitchFamily="34" charset="-122"/>
                  <a:ea typeface="微软雅黑 Light" panose="020B0502040204020203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72452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424F6550-D5D5-4ABC-A502-D4F9489F034A}"/>
              </a:ext>
            </a:extLst>
          </p:cNvPr>
          <p:cNvGrpSpPr>
            <a:grpSpLocks/>
          </p:cNvGrpSpPr>
          <p:nvPr/>
        </p:nvGrpSpPr>
        <p:grpSpPr>
          <a:xfrm>
            <a:off x="0" y="0"/>
            <a:ext cx="12192000" cy="6858002"/>
            <a:chOff x="0" y="-1"/>
            <a:chExt cx="12192001" cy="6858000"/>
          </a:xfrm>
        </p:grpSpPr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922AFB3C-4720-4871-8661-117AEA8DF2EB}"/>
                </a:ext>
              </a:extLst>
            </p:cNvPr>
            <p:cNvSpPr>
              <a:spLocks noChangeAspect="1"/>
            </p:cNvSpPr>
            <p:nvPr/>
          </p:nvSpPr>
          <p:spPr>
            <a:xfrm rot="10800000" flipH="1">
              <a:off x="0" y="0"/>
              <a:ext cx="12192000" cy="6857999"/>
            </a:xfrm>
            <a:prstGeom prst="rect">
              <a:avLst/>
            </a:prstGeom>
            <a:blipFill dpi="0"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C8BB3ECA-98DD-4BB4-BAB3-703CFFC52BFA}"/>
                </a:ext>
              </a:extLst>
            </p:cNvPr>
            <p:cNvSpPr/>
            <p:nvPr/>
          </p:nvSpPr>
          <p:spPr>
            <a:xfrm rot="10800000">
              <a:off x="0" y="-1"/>
              <a:ext cx="12192001" cy="6858000"/>
            </a:xfrm>
            <a:prstGeom prst="rect">
              <a:avLst/>
            </a:prstGeom>
            <a:gradFill flip="none" rotWithShape="1">
              <a:gsLst>
                <a:gs pos="65000">
                  <a:schemeClr val="bg1"/>
                </a:gs>
                <a:gs pos="100000">
                  <a:schemeClr val="bg1">
                    <a:alpha val="80000"/>
                  </a:schemeClr>
                </a:gs>
              </a:gsLst>
              <a:lin ang="7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7" name="图片 6" descr="图片包含 游戏机, 钟表, 塔, 水&#10;&#10;描述已自动生成">
            <a:extLst>
              <a:ext uri="{FF2B5EF4-FFF2-40B4-BE49-F238E27FC236}">
                <a16:creationId xmlns="" xmlns:a16="http://schemas.microsoft.com/office/drawing/2014/main" id="{8F1050B1-971B-4A19-AFA9-AE32D7C864C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28998"/>
            <a:ext cx="12192000" cy="3429001"/>
          </a:xfrm>
          <a:prstGeom prst="rect">
            <a:avLst/>
          </a:prstGeom>
        </p:spPr>
      </p:pic>
      <p:sp>
        <p:nvSpPr>
          <p:cNvPr id="5" name="Picture 5-mask">
            <a:extLst>
              <a:ext uri="{FF2B5EF4-FFF2-40B4-BE49-F238E27FC236}">
                <a16:creationId xmlns="" xmlns:a16="http://schemas.microsoft.com/office/drawing/2014/main" id="{B89F9B4C-F45E-45F1-954E-621E0C4C0B9E}"/>
              </a:ext>
            </a:extLst>
          </p:cNvPr>
          <p:cNvSpPr/>
          <p:nvPr/>
        </p:nvSpPr>
        <p:spPr>
          <a:xfrm>
            <a:off x="0" y="3428998"/>
            <a:ext cx="12192000" cy="3429000"/>
          </a:xfrm>
          <a:prstGeom prst="rect">
            <a:avLst/>
          </a:prstGeom>
          <a:gradFill>
            <a:gsLst>
              <a:gs pos="0">
                <a:schemeClr val="accent2">
                  <a:alpha val="93000"/>
                </a:schemeClr>
              </a:gs>
              <a:gs pos="100000">
                <a:schemeClr val="accent1">
                  <a:alpha val="91000"/>
                </a:schemeClr>
              </a:gs>
            </a:gsLst>
            <a:lin ang="189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4F1A2B89-F4C3-40AE-8319-4A5C53549D26}"/>
              </a:ext>
            </a:extLst>
          </p:cNvPr>
          <p:cNvSpPr txBox="1"/>
          <p:nvPr/>
        </p:nvSpPr>
        <p:spPr>
          <a:xfrm>
            <a:off x="4027169" y="662160"/>
            <a:ext cx="41376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gradFill>
                  <a:gsLst>
                    <a:gs pos="0">
                      <a:schemeClr val="accent2"/>
                    </a:gs>
                    <a:gs pos="100000">
                      <a:schemeClr val="accent1">
                        <a:alpha val="91000"/>
                      </a:scheme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7AB24D18-B6C0-4BF6-A84C-002D7115BB3E}"/>
              </a:ext>
            </a:extLst>
          </p:cNvPr>
          <p:cNvSpPr/>
          <p:nvPr/>
        </p:nvSpPr>
        <p:spPr>
          <a:xfrm>
            <a:off x="2165684" y="1616059"/>
            <a:ext cx="7860632" cy="56752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M" panose="00020600040101010101" pitchFamily="18" charset="-122"/>
                <a:sym typeface="阿里巴巴普惠体 L" panose="00020600040101010101" pitchFamily="18" charset="-122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E98EA16E-3FF2-48B0-B650-F6707FEBCBAD}"/>
              </a:ext>
            </a:extLst>
          </p:cNvPr>
          <p:cNvSpPr/>
          <p:nvPr/>
        </p:nvSpPr>
        <p:spPr>
          <a:xfrm>
            <a:off x="4625788" y="2738568"/>
            <a:ext cx="2940424" cy="2940424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  <a:effectLst>
            <a:outerShdw blurRad="101600" dist="38100" dir="8100000" algn="tr" rotWithShape="0">
              <a:schemeClr val="tx1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A1C92CFC-52F7-46EA-80D0-2366F6C6B714}"/>
              </a:ext>
            </a:extLst>
          </p:cNvPr>
          <p:cNvSpPr/>
          <p:nvPr/>
        </p:nvSpPr>
        <p:spPr>
          <a:xfrm>
            <a:off x="1864659" y="3104029"/>
            <a:ext cx="2384612" cy="238461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  <a:effectLst>
            <a:outerShdw blurRad="101600" dist="38100" dir="8100000" algn="tr" rotWithShape="0">
              <a:schemeClr val="tx1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73C983AC-2B27-404F-ACE7-1B63003C1C54}"/>
              </a:ext>
            </a:extLst>
          </p:cNvPr>
          <p:cNvSpPr/>
          <p:nvPr/>
        </p:nvSpPr>
        <p:spPr>
          <a:xfrm>
            <a:off x="7942729" y="3104029"/>
            <a:ext cx="2384612" cy="238461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  <a:effectLst>
            <a:outerShdw blurRad="101600" dist="38100" dir="8100000" algn="tr" rotWithShape="0">
              <a:schemeClr val="tx1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图形 56">
            <a:extLst>
              <a:ext uri="{FF2B5EF4-FFF2-40B4-BE49-F238E27FC236}">
                <a16:creationId xmlns="" xmlns:a16="http://schemas.microsoft.com/office/drawing/2014/main" id="{F5428914-B740-4D76-998F-B564CDD23CEB}"/>
              </a:ext>
            </a:extLst>
          </p:cNvPr>
          <p:cNvSpPr/>
          <p:nvPr/>
        </p:nvSpPr>
        <p:spPr>
          <a:xfrm>
            <a:off x="2857316" y="3733746"/>
            <a:ext cx="399299" cy="466073"/>
          </a:xfrm>
          <a:custGeom>
            <a:avLst/>
            <a:gdLst>
              <a:gd name="connsiteX0" fmla="*/ 191870 w 203376"/>
              <a:gd name="connsiteY0" fmla="*/ 0 h 237386"/>
              <a:gd name="connsiteX1" fmla="*/ 136011 w 203376"/>
              <a:gd name="connsiteY1" fmla="*/ 0 h 237386"/>
              <a:gd name="connsiteX2" fmla="*/ 136995 w 203376"/>
              <a:gd name="connsiteY2" fmla="*/ 2951 h 237386"/>
              <a:gd name="connsiteX3" fmla="*/ 136995 w 203376"/>
              <a:gd name="connsiteY3" fmla="*/ 7839 h 237386"/>
              <a:gd name="connsiteX4" fmla="*/ 131987 w 203376"/>
              <a:gd name="connsiteY4" fmla="*/ 12847 h 237386"/>
              <a:gd name="connsiteX5" fmla="*/ 71389 w 203376"/>
              <a:gd name="connsiteY5" fmla="*/ 12847 h 237386"/>
              <a:gd name="connsiteX6" fmla="*/ 66381 w 203376"/>
              <a:gd name="connsiteY6" fmla="*/ 7839 h 237386"/>
              <a:gd name="connsiteX7" fmla="*/ 66381 w 203376"/>
              <a:gd name="connsiteY7" fmla="*/ 2951 h 237386"/>
              <a:gd name="connsiteX8" fmla="*/ 67365 w 203376"/>
              <a:gd name="connsiteY8" fmla="*/ 0 h 237386"/>
              <a:gd name="connsiteX9" fmla="*/ 11506 w 203376"/>
              <a:gd name="connsiteY9" fmla="*/ 0 h 237386"/>
              <a:gd name="connsiteX10" fmla="*/ 0 w 203376"/>
              <a:gd name="connsiteY10" fmla="*/ 11506 h 237386"/>
              <a:gd name="connsiteX11" fmla="*/ 0 w 203376"/>
              <a:gd name="connsiteY11" fmla="*/ 225881 h 237386"/>
              <a:gd name="connsiteX12" fmla="*/ 11506 w 203376"/>
              <a:gd name="connsiteY12" fmla="*/ 237386 h 237386"/>
              <a:gd name="connsiteX13" fmla="*/ 191870 w 203376"/>
              <a:gd name="connsiteY13" fmla="*/ 237386 h 237386"/>
              <a:gd name="connsiteX14" fmla="*/ 203376 w 203376"/>
              <a:gd name="connsiteY14" fmla="*/ 225881 h 237386"/>
              <a:gd name="connsiteX15" fmla="*/ 203376 w 203376"/>
              <a:gd name="connsiteY15" fmla="*/ 11506 h 237386"/>
              <a:gd name="connsiteX16" fmla="*/ 191870 w 203376"/>
              <a:gd name="connsiteY16" fmla="*/ 0 h 237386"/>
              <a:gd name="connsiteX17" fmla="*/ 47722 w 203376"/>
              <a:gd name="connsiteY17" fmla="*/ 63639 h 237386"/>
              <a:gd name="connsiteX18" fmla="*/ 101494 w 203376"/>
              <a:gd name="connsiteY18" fmla="*/ 63639 h 237386"/>
              <a:gd name="connsiteX19" fmla="*/ 111390 w 203376"/>
              <a:gd name="connsiteY19" fmla="*/ 73535 h 237386"/>
              <a:gd name="connsiteX20" fmla="*/ 101494 w 203376"/>
              <a:gd name="connsiteY20" fmla="*/ 83431 h 237386"/>
              <a:gd name="connsiteX21" fmla="*/ 47722 w 203376"/>
              <a:gd name="connsiteY21" fmla="*/ 83431 h 237386"/>
              <a:gd name="connsiteX22" fmla="*/ 37826 w 203376"/>
              <a:gd name="connsiteY22" fmla="*/ 73535 h 237386"/>
              <a:gd name="connsiteX23" fmla="*/ 47722 w 203376"/>
              <a:gd name="connsiteY23" fmla="*/ 63639 h 237386"/>
              <a:gd name="connsiteX24" fmla="*/ 155684 w 203376"/>
              <a:gd name="connsiteY24" fmla="*/ 189098 h 237386"/>
              <a:gd name="connsiteX25" fmla="*/ 47722 w 203376"/>
              <a:gd name="connsiteY25" fmla="*/ 189098 h 237386"/>
              <a:gd name="connsiteX26" fmla="*/ 37826 w 203376"/>
              <a:gd name="connsiteY26" fmla="*/ 179202 h 237386"/>
              <a:gd name="connsiteX27" fmla="*/ 47722 w 203376"/>
              <a:gd name="connsiteY27" fmla="*/ 169306 h 237386"/>
              <a:gd name="connsiteX28" fmla="*/ 155714 w 203376"/>
              <a:gd name="connsiteY28" fmla="*/ 169306 h 237386"/>
              <a:gd name="connsiteX29" fmla="*/ 165610 w 203376"/>
              <a:gd name="connsiteY29" fmla="*/ 179202 h 237386"/>
              <a:gd name="connsiteX30" fmla="*/ 155684 w 203376"/>
              <a:gd name="connsiteY30" fmla="*/ 189098 h 237386"/>
              <a:gd name="connsiteX31" fmla="*/ 155684 w 203376"/>
              <a:gd name="connsiteY31" fmla="*/ 136250 h 237386"/>
              <a:gd name="connsiteX32" fmla="*/ 47722 w 203376"/>
              <a:gd name="connsiteY32" fmla="*/ 136250 h 237386"/>
              <a:gd name="connsiteX33" fmla="*/ 37826 w 203376"/>
              <a:gd name="connsiteY33" fmla="*/ 126354 h 237386"/>
              <a:gd name="connsiteX34" fmla="*/ 47722 w 203376"/>
              <a:gd name="connsiteY34" fmla="*/ 116458 h 237386"/>
              <a:gd name="connsiteX35" fmla="*/ 155714 w 203376"/>
              <a:gd name="connsiteY35" fmla="*/ 116458 h 237386"/>
              <a:gd name="connsiteX36" fmla="*/ 165610 w 203376"/>
              <a:gd name="connsiteY36" fmla="*/ 126354 h 237386"/>
              <a:gd name="connsiteX37" fmla="*/ 155684 w 203376"/>
              <a:gd name="connsiteY37" fmla="*/ 136250 h 237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03376" h="237386">
                <a:moveTo>
                  <a:pt x="191870" y="0"/>
                </a:moveTo>
                <a:lnTo>
                  <a:pt x="136011" y="0"/>
                </a:lnTo>
                <a:cubicBezTo>
                  <a:pt x="136607" y="835"/>
                  <a:pt x="136995" y="1848"/>
                  <a:pt x="136995" y="2951"/>
                </a:cubicBezTo>
                <a:lnTo>
                  <a:pt x="136995" y="7839"/>
                </a:lnTo>
                <a:cubicBezTo>
                  <a:pt x="136995" y="10611"/>
                  <a:pt x="134759" y="12847"/>
                  <a:pt x="131987" y="12847"/>
                </a:cubicBezTo>
                <a:lnTo>
                  <a:pt x="71389" y="12847"/>
                </a:lnTo>
                <a:cubicBezTo>
                  <a:pt x="68617" y="12847"/>
                  <a:pt x="66381" y="10611"/>
                  <a:pt x="66381" y="7839"/>
                </a:cubicBezTo>
                <a:lnTo>
                  <a:pt x="66381" y="2951"/>
                </a:lnTo>
                <a:cubicBezTo>
                  <a:pt x="66381" y="1848"/>
                  <a:pt x="66739" y="835"/>
                  <a:pt x="67365" y="0"/>
                </a:cubicBezTo>
                <a:lnTo>
                  <a:pt x="11506" y="0"/>
                </a:lnTo>
                <a:cubicBezTo>
                  <a:pt x="5157" y="0"/>
                  <a:pt x="0" y="5157"/>
                  <a:pt x="0" y="11506"/>
                </a:cubicBezTo>
                <a:lnTo>
                  <a:pt x="0" y="225881"/>
                </a:lnTo>
                <a:cubicBezTo>
                  <a:pt x="0" y="232230"/>
                  <a:pt x="5157" y="237386"/>
                  <a:pt x="11506" y="237386"/>
                </a:cubicBezTo>
                <a:lnTo>
                  <a:pt x="191870" y="237386"/>
                </a:lnTo>
                <a:cubicBezTo>
                  <a:pt x="198219" y="237386"/>
                  <a:pt x="203376" y="232230"/>
                  <a:pt x="203376" y="225881"/>
                </a:cubicBezTo>
                <a:lnTo>
                  <a:pt x="203376" y="11506"/>
                </a:lnTo>
                <a:cubicBezTo>
                  <a:pt x="203376" y="5157"/>
                  <a:pt x="198219" y="0"/>
                  <a:pt x="191870" y="0"/>
                </a:cubicBezTo>
                <a:close/>
                <a:moveTo>
                  <a:pt x="47722" y="63639"/>
                </a:moveTo>
                <a:lnTo>
                  <a:pt x="101494" y="63639"/>
                </a:lnTo>
                <a:cubicBezTo>
                  <a:pt x="106949" y="63639"/>
                  <a:pt x="111390" y="68080"/>
                  <a:pt x="111390" y="73535"/>
                </a:cubicBezTo>
                <a:cubicBezTo>
                  <a:pt x="111390" y="78990"/>
                  <a:pt x="106949" y="83431"/>
                  <a:pt x="101494" y="83431"/>
                </a:cubicBezTo>
                <a:lnTo>
                  <a:pt x="47722" y="83431"/>
                </a:lnTo>
                <a:cubicBezTo>
                  <a:pt x="42267" y="83431"/>
                  <a:pt x="37826" y="78990"/>
                  <a:pt x="37826" y="73535"/>
                </a:cubicBezTo>
                <a:cubicBezTo>
                  <a:pt x="37826" y="68050"/>
                  <a:pt x="42237" y="63639"/>
                  <a:pt x="47722" y="63639"/>
                </a:cubicBezTo>
                <a:close/>
                <a:moveTo>
                  <a:pt x="155684" y="189098"/>
                </a:moveTo>
                <a:lnTo>
                  <a:pt x="47722" y="189098"/>
                </a:lnTo>
                <a:cubicBezTo>
                  <a:pt x="42267" y="189098"/>
                  <a:pt x="37826" y="184657"/>
                  <a:pt x="37826" y="179202"/>
                </a:cubicBezTo>
                <a:cubicBezTo>
                  <a:pt x="37826" y="173747"/>
                  <a:pt x="42267" y="169306"/>
                  <a:pt x="47722" y="169306"/>
                </a:cubicBezTo>
                <a:lnTo>
                  <a:pt x="155714" y="169306"/>
                </a:lnTo>
                <a:cubicBezTo>
                  <a:pt x="161169" y="169306"/>
                  <a:pt x="165610" y="173747"/>
                  <a:pt x="165610" y="179202"/>
                </a:cubicBezTo>
                <a:cubicBezTo>
                  <a:pt x="165580" y="184687"/>
                  <a:pt x="161139" y="189098"/>
                  <a:pt x="155684" y="189098"/>
                </a:cubicBezTo>
                <a:close/>
                <a:moveTo>
                  <a:pt x="155684" y="136250"/>
                </a:moveTo>
                <a:lnTo>
                  <a:pt x="47722" y="136250"/>
                </a:lnTo>
                <a:cubicBezTo>
                  <a:pt x="42267" y="136250"/>
                  <a:pt x="37826" y="131808"/>
                  <a:pt x="37826" y="126354"/>
                </a:cubicBezTo>
                <a:cubicBezTo>
                  <a:pt x="37826" y="120899"/>
                  <a:pt x="42267" y="116458"/>
                  <a:pt x="47722" y="116458"/>
                </a:cubicBezTo>
                <a:lnTo>
                  <a:pt x="155714" y="116458"/>
                </a:lnTo>
                <a:cubicBezTo>
                  <a:pt x="161169" y="116458"/>
                  <a:pt x="165610" y="120899"/>
                  <a:pt x="165610" y="126354"/>
                </a:cubicBezTo>
                <a:cubicBezTo>
                  <a:pt x="165610" y="131808"/>
                  <a:pt x="161139" y="136250"/>
                  <a:pt x="155684" y="13625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93000"/>
                </a:schemeClr>
              </a:gs>
              <a:gs pos="100000">
                <a:schemeClr val="accent1">
                  <a:alpha val="91000"/>
                </a:schemeClr>
              </a:gs>
            </a:gsLst>
            <a:lin ang="18900000" scaled="1"/>
          </a:gradFill>
          <a:ln w="2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3" name="图形 58">
            <a:extLst>
              <a:ext uri="{FF2B5EF4-FFF2-40B4-BE49-F238E27FC236}">
                <a16:creationId xmlns="" xmlns:a16="http://schemas.microsoft.com/office/drawing/2014/main" id="{0F732952-BB24-45AB-82EF-BE73ACF5E58F}"/>
              </a:ext>
            </a:extLst>
          </p:cNvPr>
          <p:cNvGrpSpPr/>
          <p:nvPr/>
        </p:nvGrpSpPr>
        <p:grpSpPr>
          <a:xfrm>
            <a:off x="5650633" y="3104029"/>
            <a:ext cx="890734" cy="890734"/>
            <a:chOff x="3196336" y="1733275"/>
            <a:chExt cx="305228" cy="305228"/>
          </a:xfrm>
          <a:gradFill>
            <a:gsLst>
              <a:gs pos="0">
                <a:schemeClr val="accent2">
                  <a:alpha val="93000"/>
                </a:schemeClr>
              </a:gs>
              <a:gs pos="100000">
                <a:schemeClr val="accent1">
                  <a:alpha val="91000"/>
                </a:schemeClr>
              </a:gs>
            </a:gsLst>
            <a:lin ang="18900000" scaled="1"/>
          </a:gradFill>
        </p:grpSpPr>
        <p:sp>
          <p:nvSpPr>
            <p:cNvPr id="24" name="任意多边形: 形状 23">
              <a:extLst>
                <a:ext uri="{FF2B5EF4-FFF2-40B4-BE49-F238E27FC236}">
                  <a16:creationId xmlns="" xmlns:a16="http://schemas.microsoft.com/office/drawing/2014/main" id="{B178F411-4839-40CA-AE5A-136324FAA87F}"/>
                </a:ext>
              </a:extLst>
            </p:cNvPr>
            <p:cNvSpPr/>
            <p:nvPr/>
          </p:nvSpPr>
          <p:spPr>
            <a:xfrm>
              <a:off x="3300483" y="1837064"/>
              <a:ext cx="97529" cy="97529"/>
            </a:xfrm>
            <a:custGeom>
              <a:avLst/>
              <a:gdLst>
                <a:gd name="connsiteX0" fmla="*/ 48765 w 97529"/>
                <a:gd name="connsiteY0" fmla="*/ 0 h 97529"/>
                <a:gd name="connsiteX1" fmla="*/ 0 w 97529"/>
                <a:gd name="connsiteY1" fmla="*/ 48765 h 97529"/>
                <a:gd name="connsiteX2" fmla="*/ 48765 w 97529"/>
                <a:gd name="connsiteY2" fmla="*/ 97530 h 97529"/>
                <a:gd name="connsiteX3" fmla="*/ 97530 w 97529"/>
                <a:gd name="connsiteY3" fmla="*/ 48765 h 97529"/>
                <a:gd name="connsiteX4" fmla="*/ 48765 w 97529"/>
                <a:gd name="connsiteY4" fmla="*/ 0 h 97529"/>
                <a:gd name="connsiteX5" fmla="*/ 85577 w 97529"/>
                <a:gd name="connsiteY5" fmla="*/ 50524 h 97529"/>
                <a:gd name="connsiteX6" fmla="*/ 78095 w 97529"/>
                <a:gd name="connsiteY6" fmla="*/ 58005 h 97529"/>
                <a:gd name="connsiteX7" fmla="*/ 48437 w 97529"/>
                <a:gd name="connsiteY7" fmla="*/ 58005 h 97529"/>
                <a:gd name="connsiteX8" fmla="*/ 40955 w 97529"/>
                <a:gd name="connsiteY8" fmla="*/ 50524 h 97529"/>
                <a:gd name="connsiteX9" fmla="*/ 40955 w 97529"/>
                <a:gd name="connsiteY9" fmla="*/ 23965 h 97529"/>
                <a:gd name="connsiteX10" fmla="*/ 48437 w 97529"/>
                <a:gd name="connsiteY10" fmla="*/ 16484 h 97529"/>
                <a:gd name="connsiteX11" fmla="*/ 55919 w 97529"/>
                <a:gd name="connsiteY11" fmla="*/ 23965 h 97529"/>
                <a:gd name="connsiteX12" fmla="*/ 55919 w 97529"/>
                <a:gd name="connsiteY12" fmla="*/ 43012 h 97529"/>
                <a:gd name="connsiteX13" fmla="*/ 78095 w 97529"/>
                <a:gd name="connsiteY13" fmla="*/ 43012 h 97529"/>
                <a:gd name="connsiteX14" fmla="*/ 85577 w 97529"/>
                <a:gd name="connsiteY14" fmla="*/ 50524 h 97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529" h="97529">
                  <a:moveTo>
                    <a:pt x="48765" y="0"/>
                  </a:moveTo>
                  <a:cubicBezTo>
                    <a:pt x="21879" y="0"/>
                    <a:pt x="0" y="21879"/>
                    <a:pt x="0" y="48765"/>
                  </a:cubicBezTo>
                  <a:cubicBezTo>
                    <a:pt x="0" y="75651"/>
                    <a:pt x="21879" y="97530"/>
                    <a:pt x="48765" y="97530"/>
                  </a:cubicBezTo>
                  <a:cubicBezTo>
                    <a:pt x="75651" y="97530"/>
                    <a:pt x="97530" y="75651"/>
                    <a:pt x="97530" y="48765"/>
                  </a:cubicBezTo>
                  <a:cubicBezTo>
                    <a:pt x="97530" y="21879"/>
                    <a:pt x="75651" y="0"/>
                    <a:pt x="48765" y="0"/>
                  </a:cubicBezTo>
                  <a:close/>
                  <a:moveTo>
                    <a:pt x="85577" y="50524"/>
                  </a:moveTo>
                  <a:cubicBezTo>
                    <a:pt x="85577" y="54667"/>
                    <a:pt x="82239" y="58005"/>
                    <a:pt x="78095" y="58005"/>
                  </a:cubicBezTo>
                  <a:lnTo>
                    <a:pt x="48437" y="58005"/>
                  </a:lnTo>
                  <a:cubicBezTo>
                    <a:pt x="44294" y="58005"/>
                    <a:pt x="40955" y="54667"/>
                    <a:pt x="40955" y="50524"/>
                  </a:cubicBezTo>
                  <a:lnTo>
                    <a:pt x="40955" y="23965"/>
                  </a:lnTo>
                  <a:cubicBezTo>
                    <a:pt x="40955" y="19822"/>
                    <a:pt x="44294" y="16484"/>
                    <a:pt x="48437" y="16484"/>
                  </a:cubicBezTo>
                  <a:cubicBezTo>
                    <a:pt x="52580" y="16484"/>
                    <a:pt x="55919" y="19822"/>
                    <a:pt x="55919" y="23965"/>
                  </a:cubicBezTo>
                  <a:lnTo>
                    <a:pt x="55919" y="43012"/>
                  </a:lnTo>
                  <a:lnTo>
                    <a:pt x="78095" y="43012"/>
                  </a:lnTo>
                  <a:cubicBezTo>
                    <a:pt x="82239" y="43012"/>
                    <a:pt x="85577" y="46380"/>
                    <a:pt x="85577" y="50524"/>
                  </a:cubicBezTo>
                  <a:close/>
                </a:path>
              </a:pathLst>
            </a:custGeom>
            <a:grpFill/>
            <a:ln w="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="" xmlns:a16="http://schemas.microsoft.com/office/drawing/2014/main" id="{A34B91AA-20B4-44DF-BAEE-6EE6C26EF69D}"/>
                </a:ext>
              </a:extLst>
            </p:cNvPr>
            <p:cNvSpPr/>
            <p:nvPr/>
          </p:nvSpPr>
          <p:spPr>
            <a:xfrm>
              <a:off x="3246650" y="1767046"/>
              <a:ext cx="205194" cy="237565"/>
            </a:xfrm>
            <a:custGeom>
              <a:avLst/>
              <a:gdLst>
                <a:gd name="connsiteX0" fmla="*/ 205164 w 205194"/>
                <a:gd name="connsiteY0" fmla="*/ 76277 h 237565"/>
                <a:gd name="connsiteX1" fmla="*/ 204479 w 205194"/>
                <a:gd name="connsiteY1" fmla="*/ 73356 h 237565"/>
                <a:gd name="connsiteX2" fmla="*/ 202065 w 205194"/>
                <a:gd name="connsiteY2" fmla="*/ 69928 h 237565"/>
                <a:gd name="connsiteX3" fmla="*/ 127308 w 205194"/>
                <a:gd name="connsiteY3" fmla="*/ 2802 h 237565"/>
                <a:gd name="connsiteX4" fmla="*/ 127158 w 205194"/>
                <a:gd name="connsiteY4" fmla="*/ 2683 h 237565"/>
                <a:gd name="connsiteX5" fmla="*/ 120124 w 205194"/>
                <a:gd name="connsiteY5" fmla="*/ 0 h 237565"/>
                <a:gd name="connsiteX6" fmla="*/ 15083 w 205194"/>
                <a:gd name="connsiteY6" fmla="*/ 0 h 237565"/>
                <a:gd name="connsiteX7" fmla="*/ 0 w 205194"/>
                <a:gd name="connsiteY7" fmla="*/ 15083 h 237565"/>
                <a:gd name="connsiteX8" fmla="*/ 0 w 205194"/>
                <a:gd name="connsiteY8" fmla="*/ 222483 h 237565"/>
                <a:gd name="connsiteX9" fmla="*/ 15083 w 205194"/>
                <a:gd name="connsiteY9" fmla="*/ 237565 h 237565"/>
                <a:gd name="connsiteX10" fmla="*/ 190112 w 205194"/>
                <a:gd name="connsiteY10" fmla="*/ 237565 h 237565"/>
                <a:gd name="connsiteX11" fmla="*/ 205194 w 205194"/>
                <a:gd name="connsiteY11" fmla="*/ 222483 h 237565"/>
                <a:gd name="connsiteX12" fmla="*/ 205194 w 205194"/>
                <a:gd name="connsiteY12" fmla="*/ 76933 h 237565"/>
                <a:gd name="connsiteX13" fmla="*/ 205164 w 205194"/>
                <a:gd name="connsiteY13" fmla="*/ 76277 h 237565"/>
                <a:gd name="connsiteX14" fmla="*/ 102597 w 205194"/>
                <a:gd name="connsiteY14" fmla="*/ 186594 h 237565"/>
                <a:gd name="connsiteX15" fmla="*/ 34785 w 205194"/>
                <a:gd name="connsiteY15" fmla="*/ 118783 h 237565"/>
                <a:gd name="connsiteX16" fmla="*/ 102597 w 205194"/>
                <a:gd name="connsiteY16" fmla="*/ 50971 h 237565"/>
                <a:gd name="connsiteX17" fmla="*/ 170409 w 205194"/>
                <a:gd name="connsiteY17" fmla="*/ 118783 h 237565"/>
                <a:gd name="connsiteX18" fmla="*/ 102597 w 205194"/>
                <a:gd name="connsiteY18" fmla="*/ 186594 h 237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5194" h="237565">
                  <a:moveTo>
                    <a:pt x="205164" y="76277"/>
                  </a:moveTo>
                  <a:cubicBezTo>
                    <a:pt x="205075" y="75234"/>
                    <a:pt x="204837" y="74220"/>
                    <a:pt x="204479" y="73356"/>
                  </a:cubicBezTo>
                  <a:cubicBezTo>
                    <a:pt x="203972" y="72104"/>
                    <a:pt x="203197" y="70971"/>
                    <a:pt x="202065" y="69928"/>
                  </a:cubicBezTo>
                  <a:lnTo>
                    <a:pt x="127308" y="2802"/>
                  </a:lnTo>
                  <a:cubicBezTo>
                    <a:pt x="127248" y="2772"/>
                    <a:pt x="127218" y="2712"/>
                    <a:pt x="127158" y="2683"/>
                  </a:cubicBezTo>
                  <a:cubicBezTo>
                    <a:pt x="125281" y="864"/>
                    <a:pt x="122985" y="0"/>
                    <a:pt x="120124" y="0"/>
                  </a:cubicBezTo>
                  <a:lnTo>
                    <a:pt x="15083" y="0"/>
                  </a:lnTo>
                  <a:cubicBezTo>
                    <a:pt x="6766" y="0"/>
                    <a:pt x="0" y="6766"/>
                    <a:pt x="0" y="15083"/>
                  </a:cubicBezTo>
                  <a:lnTo>
                    <a:pt x="0" y="222483"/>
                  </a:lnTo>
                  <a:cubicBezTo>
                    <a:pt x="0" y="230799"/>
                    <a:pt x="6766" y="237565"/>
                    <a:pt x="15083" y="237565"/>
                  </a:cubicBezTo>
                  <a:lnTo>
                    <a:pt x="190112" y="237565"/>
                  </a:lnTo>
                  <a:cubicBezTo>
                    <a:pt x="198428" y="237565"/>
                    <a:pt x="205194" y="230799"/>
                    <a:pt x="205194" y="222483"/>
                  </a:cubicBezTo>
                  <a:lnTo>
                    <a:pt x="205194" y="76933"/>
                  </a:lnTo>
                  <a:cubicBezTo>
                    <a:pt x="205194" y="76695"/>
                    <a:pt x="205194" y="76486"/>
                    <a:pt x="205164" y="76277"/>
                  </a:cubicBezTo>
                  <a:close/>
                  <a:moveTo>
                    <a:pt x="102597" y="186594"/>
                  </a:moveTo>
                  <a:cubicBezTo>
                    <a:pt x="65189" y="186594"/>
                    <a:pt x="34785" y="156161"/>
                    <a:pt x="34785" y="118783"/>
                  </a:cubicBezTo>
                  <a:cubicBezTo>
                    <a:pt x="34785" y="81404"/>
                    <a:pt x="65189" y="50971"/>
                    <a:pt x="102597" y="50971"/>
                  </a:cubicBezTo>
                  <a:cubicBezTo>
                    <a:pt x="140005" y="50971"/>
                    <a:pt x="170409" y="81404"/>
                    <a:pt x="170409" y="118783"/>
                  </a:cubicBezTo>
                  <a:cubicBezTo>
                    <a:pt x="170409" y="156161"/>
                    <a:pt x="140005" y="186594"/>
                    <a:pt x="102597" y="186594"/>
                  </a:cubicBezTo>
                  <a:close/>
                </a:path>
              </a:pathLst>
            </a:custGeom>
            <a:grpFill/>
            <a:ln w="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6" name="图形 60">
            <a:extLst>
              <a:ext uri="{FF2B5EF4-FFF2-40B4-BE49-F238E27FC236}">
                <a16:creationId xmlns="" xmlns:a16="http://schemas.microsoft.com/office/drawing/2014/main" id="{1E92B635-6484-451D-B275-2D3FF1FD502F}"/>
              </a:ext>
            </a:extLst>
          </p:cNvPr>
          <p:cNvSpPr/>
          <p:nvPr/>
        </p:nvSpPr>
        <p:spPr>
          <a:xfrm>
            <a:off x="8940770" y="3740535"/>
            <a:ext cx="388530" cy="452494"/>
          </a:xfrm>
          <a:custGeom>
            <a:avLst/>
            <a:gdLst>
              <a:gd name="connsiteX0" fmla="*/ 197862 w 197891"/>
              <a:gd name="connsiteY0" fmla="*/ 73177 h 230470"/>
              <a:gd name="connsiteX1" fmla="*/ 197444 w 197891"/>
              <a:gd name="connsiteY1" fmla="*/ 71180 h 230470"/>
              <a:gd name="connsiteX2" fmla="*/ 196103 w 197891"/>
              <a:gd name="connsiteY2" fmla="*/ 69272 h 230470"/>
              <a:gd name="connsiteX3" fmla="*/ 120988 w 197891"/>
              <a:gd name="connsiteY3" fmla="*/ 1788 h 230470"/>
              <a:gd name="connsiteX4" fmla="*/ 120899 w 197891"/>
              <a:gd name="connsiteY4" fmla="*/ 1729 h 230470"/>
              <a:gd name="connsiteX5" fmla="*/ 116875 w 197891"/>
              <a:gd name="connsiteY5" fmla="*/ 0 h 230470"/>
              <a:gd name="connsiteX6" fmla="*/ 116607 w 197891"/>
              <a:gd name="connsiteY6" fmla="*/ 60 h 230470"/>
              <a:gd name="connsiteX7" fmla="*/ 10969 w 197891"/>
              <a:gd name="connsiteY7" fmla="*/ 60 h 230470"/>
              <a:gd name="connsiteX8" fmla="*/ 0 w 197891"/>
              <a:gd name="connsiteY8" fmla="*/ 11029 h 230470"/>
              <a:gd name="connsiteX9" fmla="*/ 0 w 197891"/>
              <a:gd name="connsiteY9" fmla="*/ 219502 h 230470"/>
              <a:gd name="connsiteX10" fmla="*/ 10969 w 197891"/>
              <a:gd name="connsiteY10" fmla="*/ 230471 h 230470"/>
              <a:gd name="connsiteX11" fmla="*/ 186922 w 197891"/>
              <a:gd name="connsiteY11" fmla="*/ 230471 h 230470"/>
              <a:gd name="connsiteX12" fmla="*/ 197891 w 197891"/>
              <a:gd name="connsiteY12" fmla="*/ 219502 h 230470"/>
              <a:gd name="connsiteX13" fmla="*/ 197891 w 197891"/>
              <a:gd name="connsiteY13" fmla="*/ 73356 h 230470"/>
              <a:gd name="connsiteX14" fmla="*/ 197891 w 197891"/>
              <a:gd name="connsiteY14" fmla="*/ 73296 h 230470"/>
              <a:gd name="connsiteX15" fmla="*/ 197862 w 197891"/>
              <a:gd name="connsiteY15" fmla="*/ 73177 h 230470"/>
              <a:gd name="connsiteX16" fmla="*/ 144417 w 197891"/>
              <a:gd name="connsiteY16" fmla="*/ 128708 h 230470"/>
              <a:gd name="connsiteX17" fmla="*/ 108857 w 197891"/>
              <a:gd name="connsiteY17" fmla="*/ 128708 h 230470"/>
              <a:gd name="connsiteX18" fmla="*/ 108857 w 197891"/>
              <a:gd name="connsiteY18" fmla="*/ 164269 h 230470"/>
              <a:gd name="connsiteX19" fmla="*/ 98961 w 197891"/>
              <a:gd name="connsiteY19" fmla="*/ 174165 h 230470"/>
              <a:gd name="connsiteX20" fmla="*/ 89065 w 197891"/>
              <a:gd name="connsiteY20" fmla="*/ 164269 h 230470"/>
              <a:gd name="connsiteX21" fmla="*/ 89065 w 197891"/>
              <a:gd name="connsiteY21" fmla="*/ 128708 h 230470"/>
              <a:gd name="connsiteX22" fmla="*/ 53504 w 197891"/>
              <a:gd name="connsiteY22" fmla="*/ 128708 h 230470"/>
              <a:gd name="connsiteX23" fmla="*/ 43608 w 197891"/>
              <a:gd name="connsiteY23" fmla="*/ 118812 h 230470"/>
              <a:gd name="connsiteX24" fmla="*/ 53504 w 197891"/>
              <a:gd name="connsiteY24" fmla="*/ 108916 h 230470"/>
              <a:gd name="connsiteX25" fmla="*/ 89065 w 197891"/>
              <a:gd name="connsiteY25" fmla="*/ 108916 h 230470"/>
              <a:gd name="connsiteX26" fmla="*/ 89065 w 197891"/>
              <a:gd name="connsiteY26" fmla="*/ 73356 h 230470"/>
              <a:gd name="connsiteX27" fmla="*/ 98961 w 197891"/>
              <a:gd name="connsiteY27" fmla="*/ 63460 h 230470"/>
              <a:gd name="connsiteX28" fmla="*/ 108857 w 197891"/>
              <a:gd name="connsiteY28" fmla="*/ 73356 h 230470"/>
              <a:gd name="connsiteX29" fmla="*/ 108857 w 197891"/>
              <a:gd name="connsiteY29" fmla="*/ 108916 h 230470"/>
              <a:gd name="connsiteX30" fmla="*/ 144417 w 197891"/>
              <a:gd name="connsiteY30" fmla="*/ 108916 h 230470"/>
              <a:gd name="connsiteX31" fmla="*/ 154313 w 197891"/>
              <a:gd name="connsiteY31" fmla="*/ 118812 h 230470"/>
              <a:gd name="connsiteX32" fmla="*/ 144417 w 197891"/>
              <a:gd name="connsiteY32" fmla="*/ 128708 h 230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97891" h="230470">
                <a:moveTo>
                  <a:pt x="197862" y="73177"/>
                </a:moveTo>
                <a:cubicBezTo>
                  <a:pt x="197832" y="72492"/>
                  <a:pt x="197742" y="71806"/>
                  <a:pt x="197444" y="71180"/>
                </a:cubicBezTo>
                <a:cubicBezTo>
                  <a:pt x="197146" y="70435"/>
                  <a:pt x="196669" y="69809"/>
                  <a:pt x="196103" y="69272"/>
                </a:cubicBezTo>
                <a:lnTo>
                  <a:pt x="120988" y="1788"/>
                </a:lnTo>
                <a:cubicBezTo>
                  <a:pt x="120959" y="1759"/>
                  <a:pt x="120929" y="1759"/>
                  <a:pt x="120899" y="1729"/>
                </a:cubicBezTo>
                <a:cubicBezTo>
                  <a:pt x="119885" y="656"/>
                  <a:pt x="118455" y="0"/>
                  <a:pt x="116875" y="0"/>
                </a:cubicBezTo>
                <a:cubicBezTo>
                  <a:pt x="116785" y="0"/>
                  <a:pt x="116696" y="60"/>
                  <a:pt x="116607" y="60"/>
                </a:cubicBezTo>
                <a:lnTo>
                  <a:pt x="10969" y="60"/>
                </a:lnTo>
                <a:cubicBezTo>
                  <a:pt x="4918" y="60"/>
                  <a:pt x="0" y="4978"/>
                  <a:pt x="0" y="11029"/>
                </a:cubicBezTo>
                <a:lnTo>
                  <a:pt x="0" y="219502"/>
                </a:lnTo>
                <a:cubicBezTo>
                  <a:pt x="0" y="225553"/>
                  <a:pt x="4918" y="230471"/>
                  <a:pt x="10969" y="230471"/>
                </a:cubicBezTo>
                <a:lnTo>
                  <a:pt x="186922" y="230471"/>
                </a:lnTo>
                <a:cubicBezTo>
                  <a:pt x="192973" y="230471"/>
                  <a:pt x="197891" y="225553"/>
                  <a:pt x="197891" y="219502"/>
                </a:cubicBezTo>
                <a:lnTo>
                  <a:pt x="197891" y="73356"/>
                </a:lnTo>
                <a:lnTo>
                  <a:pt x="197891" y="73296"/>
                </a:lnTo>
                <a:lnTo>
                  <a:pt x="197862" y="73177"/>
                </a:lnTo>
                <a:close/>
                <a:moveTo>
                  <a:pt x="144417" y="128708"/>
                </a:moveTo>
                <a:lnTo>
                  <a:pt x="108857" y="128708"/>
                </a:lnTo>
                <a:lnTo>
                  <a:pt x="108857" y="164269"/>
                </a:lnTo>
                <a:cubicBezTo>
                  <a:pt x="108857" y="169723"/>
                  <a:pt x="104415" y="174165"/>
                  <a:pt x="98961" y="174165"/>
                </a:cubicBezTo>
                <a:cubicBezTo>
                  <a:pt x="93506" y="174165"/>
                  <a:pt x="89065" y="169723"/>
                  <a:pt x="89065" y="164269"/>
                </a:cubicBezTo>
                <a:lnTo>
                  <a:pt x="89065" y="128708"/>
                </a:lnTo>
                <a:lnTo>
                  <a:pt x="53504" y="128708"/>
                </a:lnTo>
                <a:cubicBezTo>
                  <a:pt x="48050" y="128708"/>
                  <a:pt x="43608" y="124267"/>
                  <a:pt x="43608" y="118812"/>
                </a:cubicBezTo>
                <a:cubicBezTo>
                  <a:pt x="43608" y="113358"/>
                  <a:pt x="48050" y="108916"/>
                  <a:pt x="53504" y="108916"/>
                </a:cubicBezTo>
                <a:lnTo>
                  <a:pt x="89065" y="108916"/>
                </a:lnTo>
                <a:lnTo>
                  <a:pt x="89065" y="73356"/>
                </a:lnTo>
                <a:cubicBezTo>
                  <a:pt x="89065" y="67901"/>
                  <a:pt x="93506" y="63460"/>
                  <a:pt x="98961" y="63460"/>
                </a:cubicBezTo>
                <a:cubicBezTo>
                  <a:pt x="104415" y="63460"/>
                  <a:pt x="108857" y="67901"/>
                  <a:pt x="108857" y="73356"/>
                </a:cubicBezTo>
                <a:lnTo>
                  <a:pt x="108857" y="108916"/>
                </a:lnTo>
                <a:lnTo>
                  <a:pt x="144417" y="108916"/>
                </a:lnTo>
                <a:cubicBezTo>
                  <a:pt x="149872" y="108916"/>
                  <a:pt x="154313" y="113358"/>
                  <a:pt x="154313" y="118812"/>
                </a:cubicBezTo>
                <a:cubicBezTo>
                  <a:pt x="154313" y="124267"/>
                  <a:pt x="149872" y="128708"/>
                  <a:pt x="144417" y="128708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93000"/>
                </a:schemeClr>
              </a:gs>
              <a:gs pos="100000">
                <a:schemeClr val="accent1">
                  <a:alpha val="91000"/>
                </a:schemeClr>
              </a:gs>
            </a:gsLst>
            <a:lin ang="18900000" scaled="1"/>
          </a:gradFill>
          <a:ln w="2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846C3E0F-39F3-41E3-BA17-E5827A6452F4}"/>
              </a:ext>
            </a:extLst>
          </p:cNvPr>
          <p:cNvGrpSpPr/>
          <p:nvPr/>
        </p:nvGrpSpPr>
        <p:grpSpPr>
          <a:xfrm>
            <a:off x="5091128" y="4017490"/>
            <a:ext cx="2009744" cy="1237798"/>
            <a:chOff x="7027829" y="1405409"/>
            <a:chExt cx="2786517" cy="1237798"/>
          </a:xfrm>
        </p:grpSpPr>
        <p:sp>
          <p:nvSpPr>
            <p:cNvPr id="28" name="TextBox 13">
              <a:extLst>
                <a:ext uri="{FF2B5EF4-FFF2-40B4-BE49-F238E27FC236}">
                  <a16:creationId xmlns="" xmlns:a16="http://schemas.microsoft.com/office/drawing/2014/main" id="{50508648-3F87-4DA5-86A6-0EB249E9EB1C}"/>
                </a:ext>
              </a:extLst>
            </p:cNvPr>
            <p:cNvSpPr txBox="1"/>
            <p:nvPr/>
          </p:nvSpPr>
          <p:spPr>
            <a:xfrm>
              <a:off x="7354253" y="1405409"/>
              <a:ext cx="2133666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TextBox 13">
              <a:extLst>
                <a:ext uri="{FF2B5EF4-FFF2-40B4-BE49-F238E27FC236}">
                  <a16:creationId xmlns="" xmlns:a16="http://schemas.microsoft.com/office/drawing/2014/main" id="{548ABF6C-DD96-44BF-A86C-05DC1C9116BC}"/>
                </a:ext>
              </a:extLst>
            </p:cNvPr>
            <p:cNvSpPr txBox="1"/>
            <p:nvPr/>
          </p:nvSpPr>
          <p:spPr>
            <a:xfrm>
              <a:off x="7027829" y="1780214"/>
              <a:ext cx="2786517" cy="86299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>
                  <a:latin typeface="微软雅黑 Light" panose="020B0502040204020203" pitchFamily="34" charset="-122"/>
                  <a:ea typeface="微软雅黑 Light" panose="020B0502040204020203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1" name="TextBox 13">
            <a:extLst>
              <a:ext uri="{FF2B5EF4-FFF2-40B4-BE49-F238E27FC236}">
                <a16:creationId xmlns="" xmlns:a16="http://schemas.microsoft.com/office/drawing/2014/main" id="{613210E9-53B2-40A7-8DB7-ABDB14152565}"/>
              </a:ext>
            </a:extLst>
          </p:cNvPr>
          <p:cNvSpPr txBox="1"/>
          <p:nvPr/>
        </p:nvSpPr>
        <p:spPr>
          <a:xfrm>
            <a:off x="8417886" y="4352061"/>
            <a:ext cx="1384995" cy="276999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3">
            <a:extLst>
              <a:ext uri="{FF2B5EF4-FFF2-40B4-BE49-F238E27FC236}">
                <a16:creationId xmlns="" xmlns:a16="http://schemas.microsoft.com/office/drawing/2014/main" id="{CBAC6878-B479-41B4-A75B-B98B5505DF74}"/>
              </a:ext>
            </a:extLst>
          </p:cNvPr>
          <p:cNvSpPr txBox="1"/>
          <p:nvPr/>
        </p:nvSpPr>
        <p:spPr>
          <a:xfrm>
            <a:off x="2364468" y="4352061"/>
            <a:ext cx="1384995" cy="276999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38959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4B678B02-916B-4DAC-BDBF-320C001F078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105" r="710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7092971F-F6BB-4F02-932A-410258264D0C}"/>
              </a:ext>
            </a:extLst>
          </p:cNvPr>
          <p:cNvGrpSpPr/>
          <p:nvPr/>
        </p:nvGrpSpPr>
        <p:grpSpPr>
          <a:xfrm rot="9610951">
            <a:off x="2609397" y="2170896"/>
            <a:ext cx="4751431" cy="2248065"/>
            <a:chOff x="6669917" y="3496012"/>
            <a:chExt cx="3396399" cy="1606953"/>
          </a:xfrm>
          <a:solidFill>
            <a:schemeClr val="bg1">
              <a:lumMod val="85000"/>
              <a:alpha val="41000"/>
            </a:schemeClr>
          </a:solidFill>
        </p:grpSpPr>
        <p:sp>
          <p:nvSpPr>
            <p:cNvPr id="31" name="任意多边形: 形状 30">
              <a:extLst>
                <a:ext uri="{FF2B5EF4-FFF2-40B4-BE49-F238E27FC236}">
                  <a16:creationId xmlns="" xmlns:a16="http://schemas.microsoft.com/office/drawing/2014/main" id="{1DB62F16-AA6C-4BAA-82B5-E52BB2602951}"/>
                </a:ext>
              </a:extLst>
            </p:cNvPr>
            <p:cNvSpPr/>
            <p:nvPr/>
          </p:nvSpPr>
          <p:spPr>
            <a:xfrm rot="16200000">
              <a:off x="8293575" y="2933946"/>
              <a:ext cx="149083" cy="3396399"/>
            </a:xfrm>
            <a:custGeom>
              <a:avLst/>
              <a:gdLst>
                <a:gd name="connsiteX0" fmla="*/ 74542 w 149083"/>
                <a:gd name="connsiteY0" fmla="*/ 674050 h 3396399"/>
                <a:gd name="connsiteX1" fmla="*/ 51682 w 149083"/>
                <a:gd name="connsiteY1" fmla="*/ 696910 h 3396399"/>
                <a:gd name="connsiteX2" fmla="*/ 74542 w 149083"/>
                <a:gd name="connsiteY2" fmla="*/ 719770 h 3396399"/>
                <a:gd name="connsiteX3" fmla="*/ 97402 w 149083"/>
                <a:gd name="connsiteY3" fmla="*/ 696910 h 3396399"/>
                <a:gd name="connsiteX4" fmla="*/ 74542 w 149083"/>
                <a:gd name="connsiteY4" fmla="*/ 674050 h 3396399"/>
                <a:gd name="connsiteX5" fmla="*/ 74542 w 149083"/>
                <a:gd name="connsiteY5" fmla="*/ 0 h 3396399"/>
                <a:gd name="connsiteX6" fmla="*/ 149083 w 149083"/>
                <a:gd name="connsiteY6" fmla="*/ 1140148 h 3396399"/>
                <a:gd name="connsiteX7" fmla="*/ 74542 w 149083"/>
                <a:gd name="connsiteY7" fmla="*/ 3396399 h 3396399"/>
                <a:gd name="connsiteX8" fmla="*/ 0 w 149083"/>
                <a:gd name="connsiteY8" fmla="*/ 1140147 h 3396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9083" h="3396399">
                  <a:moveTo>
                    <a:pt x="74542" y="674050"/>
                  </a:moveTo>
                  <a:cubicBezTo>
                    <a:pt x="61917" y="674050"/>
                    <a:pt x="51682" y="684285"/>
                    <a:pt x="51682" y="696910"/>
                  </a:cubicBezTo>
                  <a:cubicBezTo>
                    <a:pt x="51682" y="709535"/>
                    <a:pt x="61917" y="719770"/>
                    <a:pt x="74542" y="719770"/>
                  </a:cubicBezTo>
                  <a:cubicBezTo>
                    <a:pt x="87167" y="719770"/>
                    <a:pt x="97402" y="709535"/>
                    <a:pt x="97402" y="696910"/>
                  </a:cubicBezTo>
                  <a:cubicBezTo>
                    <a:pt x="97402" y="684285"/>
                    <a:pt x="87167" y="674050"/>
                    <a:pt x="74542" y="674050"/>
                  </a:cubicBezTo>
                  <a:close/>
                  <a:moveTo>
                    <a:pt x="74542" y="0"/>
                  </a:moveTo>
                  <a:lnTo>
                    <a:pt x="149083" y="1140148"/>
                  </a:lnTo>
                  <a:lnTo>
                    <a:pt x="74542" y="3396399"/>
                  </a:lnTo>
                  <a:lnTo>
                    <a:pt x="0" y="11401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="" xmlns:a16="http://schemas.microsoft.com/office/drawing/2014/main" id="{673E14F4-D5F8-4A4B-A92A-B4F20CE50D86}"/>
                </a:ext>
              </a:extLst>
            </p:cNvPr>
            <p:cNvSpPr/>
            <p:nvPr/>
          </p:nvSpPr>
          <p:spPr>
            <a:xfrm rot="18892382">
              <a:off x="6899715" y="4224947"/>
              <a:ext cx="1606953" cy="149084"/>
            </a:xfrm>
            <a:custGeom>
              <a:avLst/>
              <a:gdLst>
                <a:gd name="connsiteX0" fmla="*/ 329750 w 1606953"/>
                <a:gd name="connsiteY0" fmla="*/ 51682 h 149084"/>
                <a:gd name="connsiteX1" fmla="*/ 306890 w 1606953"/>
                <a:gd name="connsiteY1" fmla="*/ 74542 h 149084"/>
                <a:gd name="connsiteX2" fmla="*/ 329750 w 1606953"/>
                <a:gd name="connsiteY2" fmla="*/ 97402 h 149084"/>
                <a:gd name="connsiteX3" fmla="*/ 352610 w 1606953"/>
                <a:gd name="connsiteY3" fmla="*/ 74542 h 149084"/>
                <a:gd name="connsiteX4" fmla="*/ 329750 w 1606953"/>
                <a:gd name="connsiteY4" fmla="*/ 51682 h 149084"/>
                <a:gd name="connsiteX5" fmla="*/ 539444 w 1606953"/>
                <a:gd name="connsiteY5" fmla="*/ 0 h 149084"/>
                <a:gd name="connsiteX6" fmla="*/ 1606953 w 1606953"/>
                <a:gd name="connsiteY6" fmla="*/ 74542 h 149084"/>
                <a:gd name="connsiteX7" fmla="*/ 539443 w 1606953"/>
                <a:gd name="connsiteY7" fmla="*/ 149084 h 149084"/>
                <a:gd name="connsiteX8" fmla="*/ 0 w 1606953"/>
                <a:gd name="connsiteY8" fmla="*/ 74542 h 149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6953" h="149084">
                  <a:moveTo>
                    <a:pt x="329750" y="51682"/>
                  </a:moveTo>
                  <a:cubicBezTo>
                    <a:pt x="317125" y="51682"/>
                    <a:pt x="306890" y="61917"/>
                    <a:pt x="306890" y="74542"/>
                  </a:cubicBezTo>
                  <a:cubicBezTo>
                    <a:pt x="306890" y="87167"/>
                    <a:pt x="317125" y="97402"/>
                    <a:pt x="329750" y="97402"/>
                  </a:cubicBezTo>
                  <a:cubicBezTo>
                    <a:pt x="342375" y="97402"/>
                    <a:pt x="352610" y="87167"/>
                    <a:pt x="352610" y="74542"/>
                  </a:cubicBezTo>
                  <a:cubicBezTo>
                    <a:pt x="352610" y="61917"/>
                    <a:pt x="342375" y="51682"/>
                    <a:pt x="329750" y="51682"/>
                  </a:cubicBezTo>
                  <a:close/>
                  <a:moveTo>
                    <a:pt x="539444" y="0"/>
                  </a:moveTo>
                  <a:lnTo>
                    <a:pt x="1606953" y="74542"/>
                  </a:lnTo>
                  <a:lnTo>
                    <a:pt x="539443" y="149084"/>
                  </a:lnTo>
                  <a:lnTo>
                    <a:pt x="0" y="745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0EB0C12-0EB6-46D3-9BE9-181339C7DC0E}"/>
              </a:ext>
            </a:extLst>
          </p:cNvPr>
          <p:cNvSpPr txBox="1"/>
          <p:nvPr/>
        </p:nvSpPr>
        <p:spPr>
          <a:xfrm>
            <a:off x="3902413" y="3331723"/>
            <a:ext cx="43871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spc="6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202X</a:t>
            </a:r>
            <a:r>
              <a:rPr lang="zh-CN" altLang="en-US" sz="1600" spc="6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r>
              <a:rPr lang="zh-CN" altLang="en-US" sz="1600" spc="60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人力资源部年终总结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="" xmlns:a16="http://schemas.microsoft.com/office/drawing/2014/main" id="{2884BE8A-7FF7-41A8-9753-CC465F6DE57B}"/>
              </a:ext>
            </a:extLst>
          </p:cNvPr>
          <p:cNvSpPr/>
          <p:nvPr/>
        </p:nvSpPr>
        <p:spPr>
          <a:xfrm>
            <a:off x="5303196" y="5021340"/>
            <a:ext cx="1585609" cy="369651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18900000" scaled="1"/>
          </a:gradFill>
          <a:ln>
            <a:noFill/>
          </a:ln>
          <a:effectLst>
            <a:outerShdw blurRad="88900" dist="127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公众号：向天歌</a:t>
            </a:r>
          </a:p>
        </p:txBody>
      </p:sp>
      <p:sp>
        <p:nvSpPr>
          <p:cNvPr id="46" name="图形 44">
            <a:extLst>
              <a:ext uri="{FF2B5EF4-FFF2-40B4-BE49-F238E27FC236}">
                <a16:creationId xmlns="" xmlns:a16="http://schemas.microsoft.com/office/drawing/2014/main" id="{414E74E1-836A-452F-8FFB-655251724548}"/>
              </a:ext>
            </a:extLst>
          </p:cNvPr>
          <p:cNvSpPr/>
          <p:nvPr/>
        </p:nvSpPr>
        <p:spPr>
          <a:xfrm>
            <a:off x="1211274" y="-26149408"/>
            <a:ext cx="9769449" cy="9769449"/>
          </a:xfrm>
          <a:custGeom>
            <a:avLst/>
            <a:gdLst>
              <a:gd name="connsiteX0" fmla="*/ 4884725 w 9769449"/>
              <a:gd name="connsiteY0" fmla="*/ 444066 h 9769449"/>
              <a:gd name="connsiteX1" fmla="*/ 6613252 w 9769449"/>
              <a:gd name="connsiteY1" fmla="*/ 792658 h 9769449"/>
              <a:gd name="connsiteX2" fmla="*/ 8025381 w 9769449"/>
              <a:gd name="connsiteY2" fmla="*/ 1744069 h 9769449"/>
              <a:gd name="connsiteX3" fmla="*/ 8976792 w 9769449"/>
              <a:gd name="connsiteY3" fmla="*/ 3156198 h 9769449"/>
              <a:gd name="connsiteX4" fmla="*/ 9325384 w 9769449"/>
              <a:gd name="connsiteY4" fmla="*/ 4884725 h 9769449"/>
              <a:gd name="connsiteX5" fmla="*/ 8976792 w 9769449"/>
              <a:gd name="connsiteY5" fmla="*/ 6613252 h 9769449"/>
              <a:gd name="connsiteX6" fmla="*/ 8025381 w 9769449"/>
              <a:gd name="connsiteY6" fmla="*/ 8025381 h 9769449"/>
              <a:gd name="connsiteX7" fmla="*/ 6613252 w 9769449"/>
              <a:gd name="connsiteY7" fmla="*/ 8976792 h 9769449"/>
              <a:gd name="connsiteX8" fmla="*/ 4884725 w 9769449"/>
              <a:gd name="connsiteY8" fmla="*/ 9325384 h 9769449"/>
              <a:gd name="connsiteX9" fmla="*/ 3156198 w 9769449"/>
              <a:gd name="connsiteY9" fmla="*/ 8976792 h 9769449"/>
              <a:gd name="connsiteX10" fmla="*/ 1744069 w 9769449"/>
              <a:gd name="connsiteY10" fmla="*/ 8025381 h 9769449"/>
              <a:gd name="connsiteX11" fmla="*/ 792658 w 9769449"/>
              <a:gd name="connsiteY11" fmla="*/ 6613252 h 9769449"/>
              <a:gd name="connsiteX12" fmla="*/ 444066 w 9769449"/>
              <a:gd name="connsiteY12" fmla="*/ 4884725 h 9769449"/>
              <a:gd name="connsiteX13" fmla="*/ 792658 w 9769449"/>
              <a:gd name="connsiteY13" fmla="*/ 3156198 h 9769449"/>
              <a:gd name="connsiteX14" fmla="*/ 1744069 w 9769449"/>
              <a:gd name="connsiteY14" fmla="*/ 1744069 h 9769449"/>
              <a:gd name="connsiteX15" fmla="*/ 3156198 w 9769449"/>
              <a:gd name="connsiteY15" fmla="*/ 792658 h 9769449"/>
              <a:gd name="connsiteX16" fmla="*/ 4884725 w 9769449"/>
              <a:gd name="connsiteY16" fmla="*/ 444066 h 9769449"/>
              <a:gd name="connsiteX17" fmla="*/ 4884725 w 9769449"/>
              <a:gd name="connsiteY17" fmla="*/ 0 h 9769449"/>
              <a:gd name="connsiteX18" fmla="*/ 0 w 9769449"/>
              <a:gd name="connsiteY18" fmla="*/ 4884725 h 9769449"/>
              <a:gd name="connsiteX19" fmla="*/ 4884725 w 9769449"/>
              <a:gd name="connsiteY19" fmla="*/ 9769450 h 9769449"/>
              <a:gd name="connsiteX20" fmla="*/ 9769450 w 9769449"/>
              <a:gd name="connsiteY20" fmla="*/ 4884725 h 9769449"/>
              <a:gd name="connsiteX21" fmla="*/ 4884725 w 9769449"/>
              <a:gd name="connsiteY21" fmla="*/ 0 h 9769449"/>
              <a:gd name="connsiteX22" fmla="*/ 5106758 w 9769449"/>
              <a:gd name="connsiteY22" fmla="*/ 620582 h 9769449"/>
              <a:gd name="connsiteX23" fmla="*/ 4662692 w 9769449"/>
              <a:gd name="connsiteY23" fmla="*/ 620582 h 9769449"/>
              <a:gd name="connsiteX24" fmla="*/ 4662692 w 9769449"/>
              <a:gd name="connsiteY24" fmla="*/ 1064648 h 9769449"/>
              <a:gd name="connsiteX25" fmla="*/ 5106758 w 9769449"/>
              <a:gd name="connsiteY25" fmla="*/ 1064648 h 9769449"/>
              <a:gd name="connsiteX26" fmla="*/ 5106758 w 9769449"/>
              <a:gd name="connsiteY26" fmla="*/ 620582 h 9769449"/>
              <a:gd name="connsiteX27" fmla="*/ 5106758 w 9769449"/>
              <a:gd name="connsiteY27" fmla="*/ 8699251 h 9769449"/>
              <a:gd name="connsiteX28" fmla="*/ 4662692 w 9769449"/>
              <a:gd name="connsiteY28" fmla="*/ 8699251 h 9769449"/>
              <a:gd name="connsiteX29" fmla="*/ 4662692 w 9769449"/>
              <a:gd name="connsiteY29" fmla="*/ 9143317 h 9769449"/>
              <a:gd name="connsiteX30" fmla="*/ 5106758 w 9769449"/>
              <a:gd name="connsiteY30" fmla="*/ 9143317 h 9769449"/>
              <a:gd name="connsiteX31" fmla="*/ 5106758 w 9769449"/>
              <a:gd name="connsiteY31" fmla="*/ 8699251 h 9769449"/>
              <a:gd name="connsiteX32" fmla="*/ 2946377 w 9769449"/>
              <a:gd name="connsiteY32" fmla="*/ 1080190 h 9769449"/>
              <a:gd name="connsiteX33" fmla="*/ 2562260 w 9769449"/>
              <a:gd name="connsiteY33" fmla="*/ 1302223 h 9769449"/>
              <a:gd name="connsiteX34" fmla="*/ 2784293 w 9769449"/>
              <a:gd name="connsiteY34" fmla="*/ 1686340 h 9769449"/>
              <a:gd name="connsiteX35" fmla="*/ 3168410 w 9769449"/>
              <a:gd name="connsiteY35" fmla="*/ 1464307 h 9769449"/>
              <a:gd name="connsiteX36" fmla="*/ 2946377 w 9769449"/>
              <a:gd name="connsiteY36" fmla="*/ 1080190 h 9769449"/>
              <a:gd name="connsiteX37" fmla="*/ 6986267 w 9769449"/>
              <a:gd name="connsiteY37" fmla="*/ 8077559 h 9769449"/>
              <a:gd name="connsiteX38" fmla="*/ 6602150 w 9769449"/>
              <a:gd name="connsiteY38" fmla="*/ 8299592 h 9769449"/>
              <a:gd name="connsiteX39" fmla="*/ 6824183 w 9769449"/>
              <a:gd name="connsiteY39" fmla="*/ 8683709 h 9769449"/>
              <a:gd name="connsiteX40" fmla="*/ 7208300 w 9769449"/>
              <a:gd name="connsiteY40" fmla="*/ 8461676 h 9769449"/>
              <a:gd name="connsiteX41" fmla="*/ 6986267 w 9769449"/>
              <a:gd name="connsiteY41" fmla="*/ 8077559 h 9769449"/>
              <a:gd name="connsiteX42" fmla="*/ 1304444 w 9769449"/>
              <a:gd name="connsiteY42" fmla="*/ 2558930 h 9769449"/>
              <a:gd name="connsiteX43" fmla="*/ 1082411 w 9769449"/>
              <a:gd name="connsiteY43" fmla="*/ 2943047 h 9769449"/>
              <a:gd name="connsiteX44" fmla="*/ 1466528 w 9769449"/>
              <a:gd name="connsiteY44" fmla="*/ 3165080 h 9769449"/>
              <a:gd name="connsiteX45" fmla="*/ 1688561 w 9769449"/>
              <a:gd name="connsiteY45" fmla="*/ 2780963 h 9769449"/>
              <a:gd name="connsiteX46" fmla="*/ 1304444 w 9769449"/>
              <a:gd name="connsiteY46" fmla="*/ 2558930 h 9769449"/>
              <a:gd name="connsiteX47" fmla="*/ 8301812 w 9769449"/>
              <a:gd name="connsiteY47" fmla="*/ 6598820 h 9769449"/>
              <a:gd name="connsiteX48" fmla="*/ 8079779 w 9769449"/>
              <a:gd name="connsiteY48" fmla="*/ 6982937 h 9769449"/>
              <a:gd name="connsiteX49" fmla="*/ 8463896 w 9769449"/>
              <a:gd name="connsiteY49" fmla="*/ 7204969 h 9769449"/>
              <a:gd name="connsiteX50" fmla="*/ 8685929 w 9769449"/>
              <a:gd name="connsiteY50" fmla="*/ 6820853 h 9769449"/>
              <a:gd name="connsiteX51" fmla="*/ 8301812 w 9769449"/>
              <a:gd name="connsiteY51" fmla="*/ 6598820 h 9769449"/>
              <a:gd name="connsiteX52" fmla="*/ 1066868 w 9769449"/>
              <a:gd name="connsiteY52" fmla="*/ 4659362 h 9769449"/>
              <a:gd name="connsiteX53" fmla="*/ 622803 w 9769449"/>
              <a:gd name="connsiteY53" fmla="*/ 4659362 h 9769449"/>
              <a:gd name="connsiteX54" fmla="*/ 622803 w 9769449"/>
              <a:gd name="connsiteY54" fmla="*/ 5103428 h 9769449"/>
              <a:gd name="connsiteX55" fmla="*/ 1066868 w 9769449"/>
              <a:gd name="connsiteY55" fmla="*/ 5103428 h 9769449"/>
              <a:gd name="connsiteX56" fmla="*/ 1066868 w 9769449"/>
              <a:gd name="connsiteY56" fmla="*/ 4659362 h 9769449"/>
              <a:gd name="connsiteX57" fmla="*/ 9146648 w 9769449"/>
              <a:gd name="connsiteY57" fmla="*/ 4659362 h 9769449"/>
              <a:gd name="connsiteX58" fmla="*/ 8702582 w 9769449"/>
              <a:gd name="connsiteY58" fmla="*/ 4659362 h 9769449"/>
              <a:gd name="connsiteX59" fmla="*/ 8702582 w 9769449"/>
              <a:gd name="connsiteY59" fmla="*/ 5103428 h 9769449"/>
              <a:gd name="connsiteX60" fmla="*/ 9146648 w 9769449"/>
              <a:gd name="connsiteY60" fmla="*/ 5103428 h 9769449"/>
              <a:gd name="connsiteX61" fmla="*/ 9146648 w 9769449"/>
              <a:gd name="connsiteY61" fmla="*/ 4659362 h 9769449"/>
              <a:gd name="connsiteX62" fmla="*/ 1467638 w 9769449"/>
              <a:gd name="connsiteY62" fmla="*/ 6598820 h 9769449"/>
              <a:gd name="connsiteX63" fmla="*/ 1083521 w 9769449"/>
              <a:gd name="connsiteY63" fmla="*/ 6820853 h 9769449"/>
              <a:gd name="connsiteX64" fmla="*/ 1305554 w 9769449"/>
              <a:gd name="connsiteY64" fmla="*/ 7204969 h 9769449"/>
              <a:gd name="connsiteX65" fmla="*/ 1689671 w 9769449"/>
              <a:gd name="connsiteY65" fmla="*/ 6982937 h 9769449"/>
              <a:gd name="connsiteX66" fmla="*/ 1467638 w 9769449"/>
              <a:gd name="connsiteY66" fmla="*/ 6598820 h 9769449"/>
              <a:gd name="connsiteX67" fmla="*/ 8465006 w 9769449"/>
              <a:gd name="connsiteY67" fmla="*/ 2558930 h 9769449"/>
              <a:gd name="connsiteX68" fmla="*/ 8080890 w 9769449"/>
              <a:gd name="connsiteY68" fmla="*/ 2780963 h 9769449"/>
              <a:gd name="connsiteX69" fmla="*/ 8302923 w 9769449"/>
              <a:gd name="connsiteY69" fmla="*/ 3165080 h 9769449"/>
              <a:gd name="connsiteX70" fmla="*/ 8687039 w 9769449"/>
              <a:gd name="connsiteY70" fmla="*/ 2943047 h 9769449"/>
              <a:gd name="connsiteX71" fmla="*/ 8465006 w 9769449"/>
              <a:gd name="connsiteY71" fmla="*/ 2558930 h 9769449"/>
              <a:gd name="connsiteX72" fmla="*/ 2783183 w 9769449"/>
              <a:gd name="connsiteY72" fmla="*/ 8077559 h 9769449"/>
              <a:gd name="connsiteX73" fmla="*/ 2561150 w 9769449"/>
              <a:gd name="connsiteY73" fmla="*/ 8461676 h 9769449"/>
              <a:gd name="connsiteX74" fmla="*/ 2945267 w 9769449"/>
              <a:gd name="connsiteY74" fmla="*/ 8683709 h 9769449"/>
              <a:gd name="connsiteX75" fmla="*/ 3167300 w 9769449"/>
              <a:gd name="connsiteY75" fmla="*/ 8299592 h 9769449"/>
              <a:gd name="connsiteX76" fmla="*/ 2783183 w 9769449"/>
              <a:gd name="connsiteY76" fmla="*/ 8077559 h 9769449"/>
              <a:gd name="connsiteX77" fmla="*/ 6823073 w 9769449"/>
              <a:gd name="connsiteY77" fmla="*/ 1080190 h 9769449"/>
              <a:gd name="connsiteX78" fmla="*/ 6601040 w 9769449"/>
              <a:gd name="connsiteY78" fmla="*/ 1464307 h 9769449"/>
              <a:gd name="connsiteX79" fmla="*/ 6985157 w 9769449"/>
              <a:gd name="connsiteY79" fmla="*/ 1686340 h 9769449"/>
              <a:gd name="connsiteX80" fmla="*/ 7207190 w 9769449"/>
              <a:gd name="connsiteY80" fmla="*/ 1302223 h 9769449"/>
              <a:gd name="connsiteX81" fmla="*/ 6823073 w 9769449"/>
              <a:gd name="connsiteY81" fmla="*/ 1080190 h 9769449"/>
              <a:gd name="connsiteX82" fmla="*/ 4884725 w 9769449"/>
              <a:gd name="connsiteY82" fmla="*/ 4329643 h 9769449"/>
              <a:gd name="connsiteX83" fmla="*/ 5439808 w 9769449"/>
              <a:gd name="connsiteY83" fmla="*/ 4884725 h 9769449"/>
              <a:gd name="connsiteX84" fmla="*/ 4884725 w 9769449"/>
              <a:gd name="connsiteY84" fmla="*/ 5439808 h 9769449"/>
              <a:gd name="connsiteX85" fmla="*/ 4329643 w 9769449"/>
              <a:gd name="connsiteY85" fmla="*/ 4884725 h 9769449"/>
              <a:gd name="connsiteX86" fmla="*/ 4884725 w 9769449"/>
              <a:gd name="connsiteY86" fmla="*/ 4329643 h 9769449"/>
              <a:gd name="connsiteX87" fmla="*/ 4884725 w 9769449"/>
              <a:gd name="connsiteY87" fmla="*/ 3885577 h 9769449"/>
              <a:gd name="connsiteX88" fmla="*/ 3885577 w 9769449"/>
              <a:gd name="connsiteY88" fmla="*/ 4884725 h 9769449"/>
              <a:gd name="connsiteX89" fmla="*/ 4884725 w 9769449"/>
              <a:gd name="connsiteY89" fmla="*/ 5883873 h 9769449"/>
              <a:gd name="connsiteX90" fmla="*/ 5883873 w 9769449"/>
              <a:gd name="connsiteY90" fmla="*/ 4884725 h 9769449"/>
              <a:gd name="connsiteX91" fmla="*/ 4884725 w 9769449"/>
              <a:gd name="connsiteY91" fmla="*/ 3885577 h 9769449"/>
              <a:gd name="connsiteX92" fmla="*/ 3896678 w 9769449"/>
              <a:gd name="connsiteY92" fmla="*/ 1241164 h 9769449"/>
              <a:gd name="connsiteX93" fmla="*/ 3473706 w 9769449"/>
              <a:gd name="connsiteY93" fmla="*/ 1376604 h 9769449"/>
              <a:gd name="connsiteX94" fmla="*/ 4328533 w 9769449"/>
              <a:gd name="connsiteY94" fmla="*/ 4055432 h 9769449"/>
              <a:gd name="connsiteX95" fmla="*/ 4743734 w 9769449"/>
              <a:gd name="connsiteY95" fmla="*/ 3895568 h 9769449"/>
              <a:gd name="connsiteX96" fmla="*/ 3896678 w 9769449"/>
              <a:gd name="connsiteY96" fmla="*/ 1241164 h 9769449"/>
              <a:gd name="connsiteX97" fmla="*/ 5852789 w 9769449"/>
              <a:gd name="connsiteY97" fmla="*/ 5134512 h 9769449"/>
              <a:gd name="connsiteX98" fmla="*/ 5641858 w 9769449"/>
              <a:gd name="connsiteY98" fmla="*/ 5537502 h 9769449"/>
              <a:gd name="connsiteX99" fmla="*/ 7204969 w 9769449"/>
              <a:gd name="connsiteY99" fmla="*/ 5954924 h 9769449"/>
              <a:gd name="connsiteX100" fmla="*/ 7319316 w 9769449"/>
              <a:gd name="connsiteY100" fmla="*/ 5526400 h 9769449"/>
              <a:gd name="connsiteX101" fmla="*/ 5852789 w 9769449"/>
              <a:gd name="connsiteY101" fmla="*/ 5134512 h 9769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9769449" h="9769449">
                <a:moveTo>
                  <a:pt x="4884725" y="444066"/>
                </a:moveTo>
                <a:cubicBezTo>
                  <a:pt x="5484214" y="444066"/>
                  <a:pt x="6065941" y="561743"/>
                  <a:pt x="6613252" y="792658"/>
                </a:cubicBezTo>
                <a:cubicBezTo>
                  <a:pt x="7141690" y="1015801"/>
                  <a:pt x="7616840" y="1336638"/>
                  <a:pt x="8025381" y="1744069"/>
                </a:cubicBezTo>
                <a:cubicBezTo>
                  <a:pt x="8432811" y="2151499"/>
                  <a:pt x="8753649" y="2626650"/>
                  <a:pt x="8976792" y="3156198"/>
                </a:cubicBezTo>
                <a:cubicBezTo>
                  <a:pt x="9207707" y="3703510"/>
                  <a:pt x="9325384" y="4285236"/>
                  <a:pt x="9325384" y="4884725"/>
                </a:cubicBezTo>
                <a:cubicBezTo>
                  <a:pt x="9325384" y="5484214"/>
                  <a:pt x="9207707" y="6065941"/>
                  <a:pt x="8976792" y="6613252"/>
                </a:cubicBezTo>
                <a:cubicBezTo>
                  <a:pt x="8753649" y="7141690"/>
                  <a:pt x="8432811" y="7616840"/>
                  <a:pt x="8025381" y="8025381"/>
                </a:cubicBezTo>
                <a:cubicBezTo>
                  <a:pt x="7617951" y="8432811"/>
                  <a:pt x="7142800" y="8753649"/>
                  <a:pt x="6613252" y="8976792"/>
                </a:cubicBezTo>
                <a:cubicBezTo>
                  <a:pt x="6065941" y="9207707"/>
                  <a:pt x="5484214" y="9325384"/>
                  <a:pt x="4884725" y="9325384"/>
                </a:cubicBezTo>
                <a:cubicBezTo>
                  <a:pt x="4285236" y="9325384"/>
                  <a:pt x="3703510" y="9207707"/>
                  <a:pt x="3156198" y="8976792"/>
                </a:cubicBezTo>
                <a:cubicBezTo>
                  <a:pt x="2627760" y="8753649"/>
                  <a:pt x="2152609" y="8432811"/>
                  <a:pt x="1744069" y="8025381"/>
                </a:cubicBezTo>
                <a:cubicBezTo>
                  <a:pt x="1336638" y="7617951"/>
                  <a:pt x="1015801" y="7142800"/>
                  <a:pt x="792658" y="6613252"/>
                </a:cubicBezTo>
                <a:cubicBezTo>
                  <a:pt x="561743" y="6065941"/>
                  <a:pt x="444066" y="5484214"/>
                  <a:pt x="444066" y="4884725"/>
                </a:cubicBezTo>
                <a:cubicBezTo>
                  <a:pt x="444066" y="4285236"/>
                  <a:pt x="561743" y="3703510"/>
                  <a:pt x="792658" y="3156198"/>
                </a:cubicBezTo>
                <a:cubicBezTo>
                  <a:pt x="1015801" y="2627760"/>
                  <a:pt x="1336638" y="2152609"/>
                  <a:pt x="1744069" y="1744069"/>
                </a:cubicBezTo>
                <a:cubicBezTo>
                  <a:pt x="2151499" y="1336638"/>
                  <a:pt x="2626650" y="1015801"/>
                  <a:pt x="3156198" y="792658"/>
                </a:cubicBezTo>
                <a:cubicBezTo>
                  <a:pt x="3703510" y="561743"/>
                  <a:pt x="4285236" y="444066"/>
                  <a:pt x="4884725" y="444066"/>
                </a:cubicBezTo>
                <a:moveTo>
                  <a:pt x="4884725" y="0"/>
                </a:moveTo>
                <a:cubicBezTo>
                  <a:pt x="2187025" y="0"/>
                  <a:pt x="0" y="2187025"/>
                  <a:pt x="0" y="4884725"/>
                </a:cubicBezTo>
                <a:cubicBezTo>
                  <a:pt x="0" y="7582425"/>
                  <a:pt x="2187025" y="9769450"/>
                  <a:pt x="4884725" y="9769450"/>
                </a:cubicBezTo>
                <a:cubicBezTo>
                  <a:pt x="7582425" y="9769450"/>
                  <a:pt x="9769450" y="7582425"/>
                  <a:pt x="9769450" y="4884725"/>
                </a:cubicBezTo>
                <a:cubicBezTo>
                  <a:pt x="9769450" y="2187025"/>
                  <a:pt x="7582425" y="0"/>
                  <a:pt x="4884725" y="0"/>
                </a:cubicBezTo>
                <a:close/>
                <a:moveTo>
                  <a:pt x="5106758" y="620582"/>
                </a:moveTo>
                <a:lnTo>
                  <a:pt x="4662692" y="620582"/>
                </a:lnTo>
                <a:lnTo>
                  <a:pt x="4662692" y="1064648"/>
                </a:lnTo>
                <a:lnTo>
                  <a:pt x="5106758" y="1064648"/>
                </a:lnTo>
                <a:lnTo>
                  <a:pt x="5106758" y="620582"/>
                </a:lnTo>
                <a:close/>
                <a:moveTo>
                  <a:pt x="5106758" y="8699251"/>
                </a:moveTo>
                <a:lnTo>
                  <a:pt x="4662692" y="8699251"/>
                </a:lnTo>
                <a:lnTo>
                  <a:pt x="4662692" y="9143317"/>
                </a:lnTo>
                <a:lnTo>
                  <a:pt x="5106758" y="9143317"/>
                </a:lnTo>
                <a:lnTo>
                  <a:pt x="5106758" y="8699251"/>
                </a:lnTo>
                <a:close/>
                <a:moveTo>
                  <a:pt x="2946377" y="1080190"/>
                </a:moveTo>
                <a:lnTo>
                  <a:pt x="2562260" y="1302223"/>
                </a:lnTo>
                <a:lnTo>
                  <a:pt x="2784293" y="1686340"/>
                </a:lnTo>
                <a:lnTo>
                  <a:pt x="3168410" y="1464307"/>
                </a:lnTo>
                <a:lnTo>
                  <a:pt x="2946377" y="1080190"/>
                </a:lnTo>
                <a:close/>
                <a:moveTo>
                  <a:pt x="6986267" y="8077559"/>
                </a:moveTo>
                <a:lnTo>
                  <a:pt x="6602150" y="8299592"/>
                </a:lnTo>
                <a:lnTo>
                  <a:pt x="6824183" y="8683709"/>
                </a:lnTo>
                <a:lnTo>
                  <a:pt x="7208300" y="8461676"/>
                </a:lnTo>
                <a:lnTo>
                  <a:pt x="6986267" y="8077559"/>
                </a:lnTo>
                <a:close/>
                <a:moveTo>
                  <a:pt x="1304444" y="2558930"/>
                </a:moveTo>
                <a:lnTo>
                  <a:pt x="1082411" y="2943047"/>
                </a:lnTo>
                <a:lnTo>
                  <a:pt x="1466528" y="3165080"/>
                </a:lnTo>
                <a:lnTo>
                  <a:pt x="1688561" y="2780963"/>
                </a:lnTo>
                <a:lnTo>
                  <a:pt x="1304444" y="2558930"/>
                </a:lnTo>
                <a:close/>
                <a:moveTo>
                  <a:pt x="8301812" y="6598820"/>
                </a:moveTo>
                <a:lnTo>
                  <a:pt x="8079779" y="6982937"/>
                </a:lnTo>
                <a:lnTo>
                  <a:pt x="8463896" y="7204969"/>
                </a:lnTo>
                <a:lnTo>
                  <a:pt x="8685929" y="6820853"/>
                </a:lnTo>
                <a:lnTo>
                  <a:pt x="8301812" y="6598820"/>
                </a:lnTo>
                <a:close/>
                <a:moveTo>
                  <a:pt x="1066868" y="4659362"/>
                </a:moveTo>
                <a:lnTo>
                  <a:pt x="622803" y="4659362"/>
                </a:lnTo>
                <a:lnTo>
                  <a:pt x="622803" y="5103428"/>
                </a:lnTo>
                <a:lnTo>
                  <a:pt x="1066868" y="5103428"/>
                </a:lnTo>
                <a:lnTo>
                  <a:pt x="1066868" y="4659362"/>
                </a:lnTo>
                <a:close/>
                <a:moveTo>
                  <a:pt x="9146648" y="4659362"/>
                </a:moveTo>
                <a:lnTo>
                  <a:pt x="8702582" y="4659362"/>
                </a:lnTo>
                <a:lnTo>
                  <a:pt x="8702582" y="5103428"/>
                </a:lnTo>
                <a:lnTo>
                  <a:pt x="9146648" y="5103428"/>
                </a:lnTo>
                <a:lnTo>
                  <a:pt x="9146648" y="4659362"/>
                </a:lnTo>
                <a:close/>
                <a:moveTo>
                  <a:pt x="1467638" y="6598820"/>
                </a:moveTo>
                <a:lnTo>
                  <a:pt x="1083521" y="6820853"/>
                </a:lnTo>
                <a:lnTo>
                  <a:pt x="1305554" y="7204969"/>
                </a:lnTo>
                <a:lnTo>
                  <a:pt x="1689671" y="6982937"/>
                </a:lnTo>
                <a:lnTo>
                  <a:pt x="1467638" y="6598820"/>
                </a:lnTo>
                <a:close/>
                <a:moveTo>
                  <a:pt x="8465006" y="2558930"/>
                </a:moveTo>
                <a:lnTo>
                  <a:pt x="8080890" y="2780963"/>
                </a:lnTo>
                <a:lnTo>
                  <a:pt x="8302923" y="3165080"/>
                </a:lnTo>
                <a:lnTo>
                  <a:pt x="8687039" y="2943047"/>
                </a:lnTo>
                <a:lnTo>
                  <a:pt x="8465006" y="2558930"/>
                </a:lnTo>
                <a:close/>
                <a:moveTo>
                  <a:pt x="2783183" y="8077559"/>
                </a:moveTo>
                <a:lnTo>
                  <a:pt x="2561150" y="8461676"/>
                </a:lnTo>
                <a:lnTo>
                  <a:pt x="2945267" y="8683709"/>
                </a:lnTo>
                <a:lnTo>
                  <a:pt x="3167300" y="8299592"/>
                </a:lnTo>
                <a:lnTo>
                  <a:pt x="2783183" y="8077559"/>
                </a:lnTo>
                <a:close/>
                <a:moveTo>
                  <a:pt x="6823073" y="1080190"/>
                </a:moveTo>
                <a:lnTo>
                  <a:pt x="6601040" y="1464307"/>
                </a:lnTo>
                <a:lnTo>
                  <a:pt x="6985157" y="1686340"/>
                </a:lnTo>
                <a:lnTo>
                  <a:pt x="7207190" y="1302223"/>
                </a:lnTo>
                <a:lnTo>
                  <a:pt x="6823073" y="1080190"/>
                </a:lnTo>
                <a:close/>
                <a:moveTo>
                  <a:pt x="4884725" y="4329643"/>
                </a:moveTo>
                <a:cubicBezTo>
                  <a:pt x="5191130" y="4329643"/>
                  <a:pt x="5439808" y="4578320"/>
                  <a:pt x="5439808" y="4884725"/>
                </a:cubicBezTo>
                <a:cubicBezTo>
                  <a:pt x="5439808" y="5191130"/>
                  <a:pt x="5191130" y="5439808"/>
                  <a:pt x="4884725" y="5439808"/>
                </a:cubicBezTo>
                <a:cubicBezTo>
                  <a:pt x="4578320" y="5439808"/>
                  <a:pt x="4329643" y="5191130"/>
                  <a:pt x="4329643" y="4884725"/>
                </a:cubicBezTo>
                <a:cubicBezTo>
                  <a:pt x="4329643" y="4578320"/>
                  <a:pt x="4578320" y="4329643"/>
                  <a:pt x="4884725" y="4329643"/>
                </a:cubicBezTo>
                <a:moveTo>
                  <a:pt x="4884725" y="3885577"/>
                </a:moveTo>
                <a:cubicBezTo>
                  <a:pt x="4332973" y="3885577"/>
                  <a:pt x="3885577" y="4332973"/>
                  <a:pt x="3885577" y="4884725"/>
                </a:cubicBezTo>
                <a:cubicBezTo>
                  <a:pt x="3885577" y="5436477"/>
                  <a:pt x="4332973" y="5883873"/>
                  <a:pt x="4884725" y="5883873"/>
                </a:cubicBezTo>
                <a:cubicBezTo>
                  <a:pt x="5436477" y="5883873"/>
                  <a:pt x="5883873" y="5436477"/>
                  <a:pt x="5883873" y="4884725"/>
                </a:cubicBezTo>
                <a:cubicBezTo>
                  <a:pt x="5883873" y="4332973"/>
                  <a:pt x="5436477" y="3885577"/>
                  <a:pt x="4884725" y="3885577"/>
                </a:cubicBezTo>
                <a:close/>
                <a:moveTo>
                  <a:pt x="3896678" y="1241164"/>
                </a:moveTo>
                <a:lnTo>
                  <a:pt x="3473706" y="1376604"/>
                </a:lnTo>
                <a:lnTo>
                  <a:pt x="4328533" y="4055432"/>
                </a:lnTo>
                <a:cubicBezTo>
                  <a:pt x="4450651" y="3973280"/>
                  <a:pt x="4591642" y="3917771"/>
                  <a:pt x="4743734" y="3895568"/>
                </a:cubicBezTo>
                <a:lnTo>
                  <a:pt x="3896678" y="1241164"/>
                </a:lnTo>
                <a:close/>
                <a:moveTo>
                  <a:pt x="5852789" y="5134512"/>
                </a:moveTo>
                <a:cubicBezTo>
                  <a:pt x="5813933" y="5285494"/>
                  <a:pt x="5740662" y="5423155"/>
                  <a:pt x="5641858" y="5537502"/>
                </a:cubicBezTo>
                <a:lnTo>
                  <a:pt x="7204969" y="5954924"/>
                </a:lnTo>
                <a:lnTo>
                  <a:pt x="7319316" y="5526400"/>
                </a:lnTo>
                <a:lnTo>
                  <a:pt x="5852789" y="5134512"/>
                </a:lnTo>
                <a:close/>
              </a:path>
            </a:pathLst>
          </a:custGeom>
          <a:solidFill>
            <a:srgbClr val="000000"/>
          </a:solidFill>
          <a:ln w="110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84917ECD-4375-403E-9FC4-289C71ADA38E}"/>
              </a:ext>
            </a:extLst>
          </p:cNvPr>
          <p:cNvSpPr/>
          <p:nvPr/>
        </p:nvSpPr>
        <p:spPr>
          <a:xfrm>
            <a:off x="881702" y="-1882575"/>
            <a:ext cx="10428596" cy="10428596"/>
          </a:xfrm>
          <a:prstGeom prst="ellipse">
            <a:avLst/>
          </a:prstGeom>
          <a:noFill/>
          <a:ln>
            <a:solidFill>
              <a:schemeClr val="bg1">
                <a:lumMod val="85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Oval 19+">
            <a:extLst>
              <a:ext uri="{FF2B5EF4-FFF2-40B4-BE49-F238E27FC236}">
                <a16:creationId xmlns="" xmlns:a16="http://schemas.microsoft.com/office/drawing/2014/main" id="{DC36FA46-03DA-431C-8952-C19DD5C37B1D}"/>
              </a:ext>
            </a:extLst>
          </p:cNvPr>
          <p:cNvSpPr/>
          <p:nvPr/>
        </p:nvSpPr>
        <p:spPr>
          <a:xfrm>
            <a:off x="-518160" y="-3185160"/>
            <a:ext cx="13228320" cy="13228320"/>
          </a:xfrm>
          <a:prstGeom prst="ellipse">
            <a:avLst/>
          </a:prstGeom>
          <a:noFill/>
          <a:ln w="124460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177800" dist="1905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98552ABC-7CD7-4BF5-BE8C-54080D4CC48B}"/>
              </a:ext>
            </a:extLst>
          </p:cNvPr>
          <p:cNvGrpSpPr/>
          <p:nvPr/>
        </p:nvGrpSpPr>
        <p:grpSpPr>
          <a:xfrm>
            <a:off x="1211277" y="-1455723"/>
            <a:ext cx="9769446" cy="9769446"/>
            <a:chOff x="4779762" y="1785172"/>
            <a:chExt cx="2632475" cy="2632475"/>
          </a:xfrm>
        </p:grpSpPr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A44838C2-13A6-47D5-9ADD-820AF9AC5A60}"/>
                </a:ext>
              </a:extLst>
            </p:cNvPr>
            <p:cNvCxnSpPr>
              <a:cxnSpLocks/>
            </p:cNvCxnSpPr>
            <p:nvPr/>
          </p:nvCxnSpPr>
          <p:spPr>
            <a:xfrm rot="-5400000" flipV="1">
              <a:off x="4826000" y="3055172"/>
              <a:ext cx="0" cy="92475"/>
            </a:xfrm>
            <a:prstGeom prst="line">
              <a:avLst/>
            </a:prstGeom>
            <a:ln w="76200" cap="rnd">
              <a:solidFill>
                <a:schemeClr val="bg1">
                  <a:lumMod val="85000"/>
                  <a:alpha val="4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A78F1450-3757-4E8E-B2EF-D426E5DD224D}"/>
                </a:ext>
              </a:extLst>
            </p:cNvPr>
            <p:cNvCxnSpPr>
              <a:cxnSpLocks/>
            </p:cNvCxnSpPr>
            <p:nvPr/>
          </p:nvCxnSpPr>
          <p:spPr>
            <a:xfrm rot="-3600000" flipV="1">
              <a:off x="4996148" y="2420172"/>
              <a:ext cx="0" cy="92475"/>
            </a:xfrm>
            <a:prstGeom prst="line">
              <a:avLst/>
            </a:prstGeom>
            <a:ln w="76200" cap="rnd">
              <a:solidFill>
                <a:schemeClr val="bg1">
                  <a:lumMod val="85000"/>
                  <a:alpha val="4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0730B2A4-9C89-4DC8-91A5-A2B163404F2F}"/>
                </a:ext>
              </a:extLst>
            </p:cNvPr>
            <p:cNvCxnSpPr>
              <a:cxnSpLocks/>
            </p:cNvCxnSpPr>
            <p:nvPr/>
          </p:nvCxnSpPr>
          <p:spPr>
            <a:xfrm rot="-1800000" flipV="1">
              <a:off x="5461000" y="1955320"/>
              <a:ext cx="0" cy="92475"/>
            </a:xfrm>
            <a:prstGeom prst="line">
              <a:avLst/>
            </a:prstGeom>
            <a:ln w="76200" cap="rnd">
              <a:solidFill>
                <a:schemeClr val="bg1">
                  <a:lumMod val="85000"/>
                  <a:alpha val="4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FEE9B49F-6E81-4C5D-8979-86C15AEECD1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96000" y="1785172"/>
              <a:ext cx="0" cy="92475"/>
            </a:xfrm>
            <a:prstGeom prst="line">
              <a:avLst/>
            </a:prstGeom>
            <a:ln w="76200" cap="rnd">
              <a:solidFill>
                <a:schemeClr val="bg1">
                  <a:lumMod val="85000"/>
                  <a:alpha val="4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65C3022E-CC71-4CE5-AD90-C994A46B712A}"/>
                </a:ext>
              </a:extLst>
            </p:cNvPr>
            <p:cNvCxnSpPr>
              <a:cxnSpLocks/>
            </p:cNvCxnSpPr>
            <p:nvPr/>
          </p:nvCxnSpPr>
          <p:spPr>
            <a:xfrm rot="1800000" flipV="1">
              <a:off x="6731000" y="1955320"/>
              <a:ext cx="0" cy="92475"/>
            </a:xfrm>
            <a:prstGeom prst="line">
              <a:avLst/>
            </a:prstGeom>
            <a:ln w="76200" cap="rnd">
              <a:solidFill>
                <a:schemeClr val="bg1">
                  <a:lumMod val="85000"/>
                  <a:alpha val="4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FE374313-24C7-48E7-A34E-0E13D0C97875}"/>
                </a:ext>
              </a:extLst>
            </p:cNvPr>
            <p:cNvCxnSpPr>
              <a:cxnSpLocks/>
            </p:cNvCxnSpPr>
            <p:nvPr/>
          </p:nvCxnSpPr>
          <p:spPr>
            <a:xfrm rot="3600000" flipV="1">
              <a:off x="7195852" y="2420172"/>
              <a:ext cx="0" cy="92475"/>
            </a:xfrm>
            <a:prstGeom prst="line">
              <a:avLst/>
            </a:prstGeom>
            <a:ln w="76200" cap="rnd">
              <a:solidFill>
                <a:schemeClr val="bg1">
                  <a:lumMod val="85000"/>
                  <a:alpha val="4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C05E6E41-799B-43A4-9037-45B9C5911A7E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366000" y="3055172"/>
              <a:ext cx="0" cy="92475"/>
            </a:xfrm>
            <a:prstGeom prst="line">
              <a:avLst/>
            </a:prstGeom>
            <a:ln w="76200" cap="rnd">
              <a:solidFill>
                <a:schemeClr val="bg1">
                  <a:lumMod val="85000"/>
                  <a:alpha val="4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3203C1EA-CB8B-4032-B71F-26FEB68F1F99}"/>
                </a:ext>
              </a:extLst>
            </p:cNvPr>
            <p:cNvCxnSpPr>
              <a:cxnSpLocks/>
            </p:cNvCxnSpPr>
            <p:nvPr/>
          </p:nvCxnSpPr>
          <p:spPr>
            <a:xfrm rot="7200000" flipV="1">
              <a:off x="7195852" y="3690172"/>
              <a:ext cx="0" cy="92475"/>
            </a:xfrm>
            <a:prstGeom prst="line">
              <a:avLst/>
            </a:prstGeom>
            <a:ln w="76200" cap="rnd">
              <a:solidFill>
                <a:schemeClr val="bg1">
                  <a:lumMod val="85000"/>
                  <a:alpha val="4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E1AA0829-00F6-401D-8B51-94154F38BCA2}"/>
                </a:ext>
              </a:extLst>
            </p:cNvPr>
            <p:cNvCxnSpPr>
              <a:cxnSpLocks/>
            </p:cNvCxnSpPr>
            <p:nvPr/>
          </p:nvCxnSpPr>
          <p:spPr>
            <a:xfrm rot="9000000" flipV="1">
              <a:off x="6731000" y="4155024"/>
              <a:ext cx="0" cy="92475"/>
            </a:xfrm>
            <a:prstGeom prst="line">
              <a:avLst/>
            </a:prstGeom>
            <a:ln w="76200" cap="rnd">
              <a:solidFill>
                <a:schemeClr val="bg1">
                  <a:lumMod val="85000"/>
                  <a:alpha val="4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4A594BF3-0800-4643-8192-E28572C0B5D3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6096000" y="4325172"/>
              <a:ext cx="0" cy="92475"/>
            </a:xfrm>
            <a:prstGeom prst="line">
              <a:avLst/>
            </a:prstGeom>
            <a:ln w="76200" cap="rnd">
              <a:solidFill>
                <a:schemeClr val="bg1">
                  <a:lumMod val="85000"/>
                  <a:alpha val="4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D6CB3D8B-2583-4296-A596-7A2A3A1F0005}"/>
                </a:ext>
              </a:extLst>
            </p:cNvPr>
            <p:cNvCxnSpPr>
              <a:cxnSpLocks/>
            </p:cNvCxnSpPr>
            <p:nvPr/>
          </p:nvCxnSpPr>
          <p:spPr>
            <a:xfrm rot="12600000" flipV="1">
              <a:off x="5461000" y="4155024"/>
              <a:ext cx="0" cy="92475"/>
            </a:xfrm>
            <a:prstGeom prst="line">
              <a:avLst/>
            </a:prstGeom>
            <a:ln w="76200" cap="rnd">
              <a:solidFill>
                <a:schemeClr val="bg1">
                  <a:lumMod val="85000"/>
                  <a:alpha val="4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83C3A5F9-E594-480D-B225-3F2075AFA264}"/>
                </a:ext>
              </a:extLst>
            </p:cNvPr>
            <p:cNvCxnSpPr>
              <a:cxnSpLocks/>
            </p:cNvCxnSpPr>
            <p:nvPr/>
          </p:nvCxnSpPr>
          <p:spPr>
            <a:xfrm rot="14400000" flipV="1">
              <a:off x="4996148" y="3690172"/>
              <a:ext cx="0" cy="92475"/>
            </a:xfrm>
            <a:prstGeom prst="line">
              <a:avLst/>
            </a:prstGeom>
            <a:ln w="76200" cap="rnd">
              <a:solidFill>
                <a:schemeClr val="bg1">
                  <a:lumMod val="85000"/>
                  <a:alpha val="4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椭圆 21">
            <a:extLst>
              <a:ext uri="{FF2B5EF4-FFF2-40B4-BE49-F238E27FC236}">
                <a16:creationId xmlns="" xmlns:a16="http://schemas.microsoft.com/office/drawing/2014/main" id="{F3B35757-B990-4E72-8DD0-3F2B19BE1D4E}"/>
              </a:ext>
            </a:extLst>
          </p:cNvPr>
          <p:cNvSpPr/>
          <p:nvPr/>
        </p:nvSpPr>
        <p:spPr>
          <a:xfrm>
            <a:off x="1660426" y="5021340"/>
            <a:ext cx="882475" cy="882475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18900000" scaled="1"/>
          </a:gradFill>
          <a:ln>
            <a:noFill/>
          </a:ln>
          <a:effectLst>
            <a:outerShdw blurRad="330200" dist="1016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F1A4D26F-C947-459D-8887-84361FFB3CCB}"/>
              </a:ext>
            </a:extLst>
          </p:cNvPr>
          <p:cNvGrpSpPr/>
          <p:nvPr/>
        </p:nvGrpSpPr>
        <p:grpSpPr>
          <a:xfrm>
            <a:off x="1368174" y="1805556"/>
            <a:ext cx="9455653" cy="1145517"/>
            <a:chOff x="1352703" y="1805556"/>
            <a:chExt cx="9455653" cy="1145517"/>
          </a:xfrm>
        </p:grpSpPr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ECFBB474-4C44-4E1B-8E06-790C64CB7385}"/>
                </a:ext>
              </a:extLst>
            </p:cNvPr>
            <p:cNvSpPr/>
            <p:nvPr/>
          </p:nvSpPr>
          <p:spPr>
            <a:xfrm flipV="1">
              <a:off x="5991116" y="2275218"/>
              <a:ext cx="206192" cy="206192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8900000" scaled="1"/>
            </a:gradFill>
            <a:ln>
              <a:noFill/>
            </a:ln>
            <a:effectLst>
              <a:outerShdw blurRad="330200" dist="101600" algn="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46E36F73-6EB6-4ED4-8BA3-2245D674631D}"/>
                </a:ext>
              </a:extLst>
            </p:cNvPr>
            <p:cNvGrpSpPr/>
            <p:nvPr/>
          </p:nvGrpSpPr>
          <p:grpSpPr>
            <a:xfrm>
              <a:off x="1352703" y="1805556"/>
              <a:ext cx="4512602" cy="1145517"/>
              <a:chOff x="2311555" y="1806610"/>
              <a:chExt cx="5005436" cy="1133377"/>
            </a:xfrm>
          </p:grpSpPr>
          <p:sp>
            <p:nvSpPr>
              <p:cNvPr id="4" name="文本框 3">
                <a:extLst>
                  <a:ext uri="{FF2B5EF4-FFF2-40B4-BE49-F238E27FC236}">
                    <a16:creationId xmlns="" xmlns:a16="http://schemas.microsoft.com/office/drawing/2014/main" id="{8FC962F6-6AB7-4603-9D05-C9BC1D5F003A}"/>
                  </a:ext>
                </a:extLst>
              </p:cNvPr>
              <p:cNvSpPr txBox="1"/>
              <p:nvPr/>
            </p:nvSpPr>
            <p:spPr>
              <a:xfrm>
                <a:off x="2323325" y="1806610"/>
                <a:ext cx="4989697" cy="1133377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Plain">
                  <a:avLst>
                    <a:gd name="adj" fmla="val 48720"/>
                  </a:avLst>
                </a:prstTxWarp>
                <a:spAutoFit/>
              </a:bodyPr>
              <a:lstStyle/>
              <a:p>
                <a:pPr algn="ctr"/>
                <a:r>
                  <a:rPr lang="zh-CN" altLang="en-US" sz="5400">
                    <a:ln w="76200">
                      <a:solidFill>
                        <a:schemeClr val="bg1"/>
                      </a:solidFill>
                    </a:ln>
                    <a:gradFill flip="none" rotWithShape="1">
                      <a:gsLst>
                        <a:gs pos="0">
                          <a:srgbClr val="FE9A22"/>
                        </a:gs>
                        <a:gs pos="100000">
                          <a:srgbClr val="FDBD27"/>
                        </a:gs>
                      </a:gsLst>
                      <a:lin ang="18900000" scaled="1"/>
                      <a:tileRect/>
                    </a:gradFill>
                    <a:effectLst>
                      <a:outerShdw blurRad="63500" sx="102000" sy="102000" algn="ctr" rotWithShape="0">
                        <a:prstClr val="black">
                          <a:alpha val="16000"/>
                        </a:prstClr>
                      </a:outerShdw>
                    </a:effectLst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新的一年</a:t>
                </a: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="" xmlns:a16="http://schemas.microsoft.com/office/drawing/2014/main" id="{9BF806B8-40EF-4A22-A471-16D6682A0DB8}"/>
                  </a:ext>
                </a:extLst>
              </p:cNvPr>
              <p:cNvSpPr txBox="1"/>
              <p:nvPr/>
            </p:nvSpPr>
            <p:spPr>
              <a:xfrm>
                <a:off x="2311555" y="1806610"/>
                <a:ext cx="5005436" cy="1133377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Plain">
                  <a:avLst>
                    <a:gd name="adj" fmla="val 48505"/>
                  </a:avLst>
                </a:prstTxWarp>
                <a:spAutoFit/>
              </a:bodyPr>
              <a:lstStyle/>
              <a:p>
                <a:pPr algn="ctr"/>
                <a:r>
                  <a:rPr lang="zh-CN" altLang="en-US" sz="5400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5400000" scaled="1"/>
                      <a:tileRect/>
                    </a:gra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新的一年</a:t>
                </a:r>
              </a:p>
            </p:txBody>
          </p:sp>
        </p:grpSp>
        <p:grpSp>
          <p:nvGrpSpPr>
            <p:cNvPr id="3" name="组合 2">
              <a:extLst>
                <a:ext uri="{FF2B5EF4-FFF2-40B4-BE49-F238E27FC236}">
                  <a16:creationId xmlns="" xmlns:a16="http://schemas.microsoft.com/office/drawing/2014/main" id="{7A935923-4A0B-4152-A9A0-FCA0104DE43E}"/>
                </a:ext>
              </a:extLst>
            </p:cNvPr>
            <p:cNvGrpSpPr/>
            <p:nvPr/>
          </p:nvGrpSpPr>
          <p:grpSpPr>
            <a:xfrm>
              <a:off x="6295754" y="1805556"/>
              <a:ext cx="4512602" cy="1145517"/>
              <a:chOff x="6864908" y="0"/>
              <a:chExt cx="5005436" cy="1133377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="" xmlns:a16="http://schemas.microsoft.com/office/drawing/2014/main" id="{C7DD5BFD-2276-467D-B198-AF9A3D62B727}"/>
                  </a:ext>
                </a:extLst>
              </p:cNvPr>
              <p:cNvSpPr txBox="1"/>
              <p:nvPr/>
            </p:nvSpPr>
            <p:spPr>
              <a:xfrm>
                <a:off x="6876678" y="0"/>
                <a:ext cx="4989697" cy="1133377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Plain">
                  <a:avLst>
                    <a:gd name="adj" fmla="val 48720"/>
                  </a:avLst>
                </a:prstTxWarp>
                <a:spAutoFit/>
              </a:bodyPr>
              <a:lstStyle/>
              <a:p>
                <a:pPr algn="ctr"/>
                <a:r>
                  <a:rPr lang="zh-CN" altLang="en-US" sz="5400">
                    <a:ln w="76200">
                      <a:solidFill>
                        <a:schemeClr val="bg1"/>
                      </a:solidFill>
                    </a:ln>
                    <a:gradFill flip="none" rotWithShape="1">
                      <a:gsLst>
                        <a:gs pos="0">
                          <a:srgbClr val="FE9A22"/>
                        </a:gs>
                        <a:gs pos="100000">
                          <a:srgbClr val="FDBD27"/>
                        </a:gs>
                      </a:gsLst>
                      <a:lin ang="18900000" scaled="1"/>
                      <a:tileRect/>
                    </a:gradFill>
                    <a:effectLst>
                      <a:outerShdw blurRad="63500" sx="102000" sy="102000" algn="ctr" rotWithShape="0">
                        <a:prstClr val="black">
                          <a:alpha val="16000"/>
                        </a:prstClr>
                      </a:outerShdw>
                    </a:effectLst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携手同行</a:t>
                </a: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="" xmlns:a16="http://schemas.microsoft.com/office/drawing/2014/main" id="{1A6FFDE6-6CE9-45E7-9629-033D004CC2A2}"/>
                  </a:ext>
                </a:extLst>
              </p:cNvPr>
              <p:cNvSpPr txBox="1"/>
              <p:nvPr/>
            </p:nvSpPr>
            <p:spPr>
              <a:xfrm>
                <a:off x="6864908" y="0"/>
                <a:ext cx="5005436" cy="1133377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Plain">
                  <a:avLst>
                    <a:gd name="adj" fmla="val 48505"/>
                  </a:avLst>
                </a:prstTxWarp>
                <a:spAutoFit/>
              </a:bodyPr>
              <a:lstStyle/>
              <a:p>
                <a:pPr algn="ctr"/>
                <a:r>
                  <a:rPr lang="zh-CN" altLang="en-US" sz="5400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5400000" scaled="1"/>
                      <a:tileRect/>
                    </a:gra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携手同行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756824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9D9DFB9-D57E-46FD-B8ED-A1CB95E1E3FE}"/>
              </a:ext>
            </a:extLst>
          </p:cNvPr>
          <p:cNvSpPr/>
          <p:nvPr/>
        </p:nvSpPr>
        <p:spPr>
          <a:xfrm>
            <a:off x="0" y="0"/>
            <a:ext cx="824948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38100" algn="l" rotWithShape="0">
              <a:schemeClr val="tx1">
                <a:lumMod val="75000"/>
                <a:lumOff val="2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0263C066-5AAD-48A5-AA28-E1EE6ABD2C14}"/>
              </a:ext>
            </a:extLst>
          </p:cNvPr>
          <p:cNvGrpSpPr/>
          <p:nvPr/>
        </p:nvGrpSpPr>
        <p:grpSpPr>
          <a:xfrm>
            <a:off x="358552" y="6174934"/>
            <a:ext cx="86806" cy="366174"/>
            <a:chOff x="369071" y="5889184"/>
            <a:chExt cx="86806" cy="366174"/>
          </a:xfrm>
        </p:grpSpPr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78E65BA5-07E7-477B-83B6-4702857C569E}"/>
                </a:ext>
              </a:extLst>
            </p:cNvPr>
            <p:cNvSpPr/>
            <p:nvPr/>
          </p:nvSpPr>
          <p:spPr>
            <a:xfrm flipV="1">
              <a:off x="369071" y="6168552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B17A10FA-45C0-49B1-9E34-87402F784E47}"/>
                </a:ext>
              </a:extLst>
            </p:cNvPr>
            <p:cNvSpPr/>
            <p:nvPr/>
          </p:nvSpPr>
          <p:spPr>
            <a:xfrm flipV="1">
              <a:off x="369071" y="6028868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1F8ED56E-96E8-4FEB-BCEB-BC19A32B9797}"/>
                </a:ext>
              </a:extLst>
            </p:cNvPr>
            <p:cNvSpPr/>
            <p:nvPr/>
          </p:nvSpPr>
          <p:spPr>
            <a:xfrm flipV="1">
              <a:off x="369071" y="5889184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87ACACA2-EDE4-4901-AB4C-038EDB9DBDAD}"/>
              </a:ext>
            </a:extLst>
          </p:cNvPr>
          <p:cNvSpPr txBox="1"/>
          <p:nvPr/>
        </p:nvSpPr>
        <p:spPr>
          <a:xfrm>
            <a:off x="263456" y="323207"/>
            <a:ext cx="276999" cy="537853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r>
              <a:rPr lang="en-US" altLang="zh-CN" b="1" spc="70" baseline="0"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endParaRPr lang="zh-CN" altLang="en-US" b="1" spc="70" baseline="0" dirty="0"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F1EA1EE0-BD05-42F7-B36F-F134537561D5}"/>
              </a:ext>
            </a:extLst>
          </p:cNvPr>
          <p:cNvCxnSpPr>
            <a:cxnSpLocks/>
          </p:cNvCxnSpPr>
          <p:nvPr/>
        </p:nvCxnSpPr>
        <p:spPr>
          <a:xfrm flipH="1">
            <a:off x="395794" y="1714500"/>
            <a:ext cx="13676" cy="436906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>
            <a:extLst>
              <a:ext uri="{FF2B5EF4-FFF2-40B4-BE49-F238E27FC236}">
                <a16:creationId xmlns="" xmlns:a16="http://schemas.microsoft.com/office/drawing/2014/main" id="{60FAEEE5-0912-4266-8A60-A3AF82837EAF}"/>
              </a:ext>
            </a:extLst>
          </p:cNvPr>
          <p:cNvSpPr/>
          <p:nvPr/>
        </p:nvSpPr>
        <p:spPr>
          <a:xfrm>
            <a:off x="262652" y="884731"/>
            <a:ext cx="278606" cy="795003"/>
          </a:xfrm>
          <a:prstGeom prst="roundRect">
            <a:avLst>
              <a:gd name="adj" fmla="val 10864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BB8944A3-319A-4D1F-8B92-654DFC186273}"/>
              </a:ext>
            </a:extLst>
          </p:cNvPr>
          <p:cNvSpPr txBox="1"/>
          <p:nvPr/>
        </p:nvSpPr>
        <p:spPr>
          <a:xfrm>
            <a:off x="309622" y="929018"/>
            <a:ext cx="184666" cy="725116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algn="ctr"/>
            <a:r>
              <a:rPr lang="zh-CN" altLang="en-US" sz="1200" spc="70" baseline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使用手册</a:t>
            </a:r>
            <a:endParaRPr lang="zh-CN" altLang="en-US" sz="1200" spc="70" baseline="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="" xmlns:a16="http://schemas.microsoft.com/office/drawing/2014/main" id="{77D12698-3A87-4DC8-B2E8-DA75F92CD6BB}"/>
              </a:ext>
            </a:extLst>
          </p:cNvPr>
          <p:cNvSpPr/>
          <p:nvPr/>
        </p:nvSpPr>
        <p:spPr>
          <a:xfrm>
            <a:off x="2110987" y="1696236"/>
            <a:ext cx="1655748" cy="53793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="" xmlns:a16="http://schemas.microsoft.com/office/drawing/2014/main" id="{2C953BD3-90D7-4005-8F65-D07B727D6F90}"/>
              </a:ext>
            </a:extLst>
          </p:cNvPr>
          <p:cNvSpPr txBox="1"/>
          <p:nvPr/>
        </p:nvSpPr>
        <p:spPr>
          <a:xfrm>
            <a:off x="2110987" y="2740205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200" b="1"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微软雅黑</a:t>
            </a:r>
            <a:endParaRPr lang="en-US" altLang="zh-CN" sz="3200" b="1" dirty="0"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1" name="文本框 20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="" xmlns:a16="http://schemas.microsoft.com/office/drawing/2014/main" id="{4A8EF8BE-65B1-42DB-BF35-CE93ABC328C3}"/>
              </a:ext>
            </a:extLst>
          </p:cNvPr>
          <p:cNvSpPr txBox="1"/>
          <p:nvPr/>
        </p:nvSpPr>
        <p:spPr>
          <a:xfrm>
            <a:off x="2110987" y="3355431"/>
            <a:ext cx="2675412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微软雅黑 </a:t>
            </a:r>
            <a:r>
              <a:rPr lang="en-US" altLang="zh-CN" sz="3200" dirty="0"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Light</a:t>
            </a:r>
            <a:endParaRPr lang="zh-CN" altLang="en-US" sz="3200" dirty="0"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1"/>
              </a:gra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C0F67643-7D9F-4BE7-8B1B-692515B53B46}"/>
              </a:ext>
            </a:extLst>
          </p:cNvPr>
          <p:cNvSpPr txBox="1"/>
          <p:nvPr/>
        </p:nvSpPr>
        <p:spPr>
          <a:xfrm>
            <a:off x="2323308" y="17805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使用字体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="" xmlns:a16="http://schemas.microsoft.com/office/drawing/2014/main" id="{884F2453-8E6E-4A71-A0EC-152A17F80234}"/>
              </a:ext>
            </a:extLst>
          </p:cNvPr>
          <p:cNvCxnSpPr>
            <a:cxnSpLocks/>
          </p:cNvCxnSpPr>
          <p:nvPr/>
        </p:nvCxnSpPr>
        <p:spPr>
          <a:xfrm>
            <a:off x="5857780" y="1549400"/>
            <a:ext cx="0" cy="2936875"/>
          </a:xfrm>
          <a:prstGeom prst="line">
            <a:avLst/>
          </a:prstGeom>
          <a:ln cap="rnd">
            <a:solidFill>
              <a:schemeClr val="tx1">
                <a:alpha val="2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: 圆角 29">
            <a:extLst>
              <a:ext uri="{FF2B5EF4-FFF2-40B4-BE49-F238E27FC236}">
                <a16:creationId xmlns="" xmlns:a16="http://schemas.microsoft.com/office/drawing/2014/main" id="{7199A3FC-DF10-4CAE-AB76-CD59269EFA61}"/>
              </a:ext>
            </a:extLst>
          </p:cNvPr>
          <p:cNvSpPr/>
          <p:nvPr/>
        </p:nvSpPr>
        <p:spPr>
          <a:xfrm>
            <a:off x="6929160" y="1696236"/>
            <a:ext cx="1655748" cy="53793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E172BD34-10BA-41F1-A269-FC7EC1BC5CB0}"/>
              </a:ext>
            </a:extLst>
          </p:cNvPr>
          <p:cNvSpPr txBox="1"/>
          <p:nvPr/>
        </p:nvSpPr>
        <p:spPr>
          <a:xfrm>
            <a:off x="7141481" y="17805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配色方案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="" xmlns:a16="http://schemas.microsoft.com/office/drawing/2014/main" id="{61F91FBD-B1FE-49D9-A456-BAD78BD4A9C7}"/>
              </a:ext>
            </a:extLst>
          </p:cNvPr>
          <p:cNvSpPr/>
          <p:nvPr/>
        </p:nvSpPr>
        <p:spPr>
          <a:xfrm>
            <a:off x="6929160" y="2706791"/>
            <a:ext cx="1146490" cy="1146490"/>
          </a:xfrm>
          <a:prstGeom prst="roundRect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: 圆角 36">
            <a:extLst>
              <a:ext uri="{FF2B5EF4-FFF2-40B4-BE49-F238E27FC236}">
                <a16:creationId xmlns="" xmlns:a16="http://schemas.microsoft.com/office/drawing/2014/main" id="{8EC9353C-1908-4E7D-AB99-0FCD0DFD8B76}"/>
              </a:ext>
            </a:extLst>
          </p:cNvPr>
          <p:cNvSpPr/>
          <p:nvPr/>
        </p:nvSpPr>
        <p:spPr>
          <a:xfrm>
            <a:off x="8347898" y="2706791"/>
            <a:ext cx="1146490" cy="1146490"/>
          </a:xfrm>
          <a:prstGeom prst="roundRect">
            <a:avLst/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958AB978-DFD6-4322-BD4F-0A033E9AC1B5}"/>
              </a:ext>
            </a:extLst>
          </p:cNvPr>
          <p:cNvSpPr txBox="1"/>
          <p:nvPr/>
        </p:nvSpPr>
        <p:spPr>
          <a:xfrm>
            <a:off x="2110987" y="5967709"/>
            <a:ext cx="2513509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注：相关字体获取方式请看下页</a:t>
            </a:r>
          </a:p>
        </p:txBody>
      </p:sp>
      <p:sp>
        <p:nvSpPr>
          <p:cNvPr id="16" name="图形 33">
            <a:extLst>
              <a:ext uri="{FF2B5EF4-FFF2-40B4-BE49-F238E27FC236}">
                <a16:creationId xmlns="" xmlns:a16="http://schemas.microsoft.com/office/drawing/2014/main" id="{8EB1D704-B301-4BA7-AE10-59692A139677}"/>
              </a:ext>
            </a:extLst>
          </p:cNvPr>
          <p:cNvSpPr/>
          <p:nvPr/>
        </p:nvSpPr>
        <p:spPr>
          <a:xfrm rot="5400000">
            <a:off x="4641617" y="6010217"/>
            <a:ext cx="168237" cy="131917"/>
          </a:xfrm>
          <a:custGeom>
            <a:avLst/>
            <a:gdLst>
              <a:gd name="connsiteX0" fmla="*/ 4622959 w 4676775"/>
              <a:gd name="connsiteY0" fmla="*/ 1679734 h 3667125"/>
              <a:gd name="connsiteX1" fmla="*/ 3011329 w 4676775"/>
              <a:gd name="connsiteY1" fmla="*/ 63341 h 3667125"/>
              <a:gd name="connsiteX2" fmla="*/ 2874169 w 4676775"/>
              <a:gd name="connsiteY2" fmla="*/ 7144 h 3667125"/>
              <a:gd name="connsiteX3" fmla="*/ 2736056 w 4676775"/>
              <a:gd name="connsiteY3" fmla="*/ 64294 h 3667125"/>
              <a:gd name="connsiteX4" fmla="*/ 2719864 w 4676775"/>
              <a:gd name="connsiteY4" fmla="*/ 321469 h 3667125"/>
              <a:gd name="connsiteX5" fmla="*/ 4030504 w 4676775"/>
              <a:gd name="connsiteY5" fmla="*/ 1635919 h 3667125"/>
              <a:gd name="connsiteX6" fmla="*/ 201454 w 4676775"/>
              <a:gd name="connsiteY6" fmla="*/ 1635919 h 3667125"/>
              <a:gd name="connsiteX7" fmla="*/ 7144 w 4676775"/>
              <a:gd name="connsiteY7" fmla="*/ 1831181 h 3667125"/>
              <a:gd name="connsiteX8" fmla="*/ 201454 w 4676775"/>
              <a:gd name="connsiteY8" fmla="*/ 2025491 h 3667125"/>
              <a:gd name="connsiteX9" fmla="*/ 4030504 w 4676775"/>
              <a:gd name="connsiteY9" fmla="*/ 2025491 h 3667125"/>
              <a:gd name="connsiteX10" fmla="*/ 2688431 w 4676775"/>
              <a:gd name="connsiteY10" fmla="*/ 3371374 h 3667125"/>
              <a:gd name="connsiteX11" fmla="*/ 2720816 w 4676775"/>
              <a:gd name="connsiteY11" fmla="*/ 3604736 h 3667125"/>
              <a:gd name="connsiteX12" fmla="*/ 2857976 w 4676775"/>
              <a:gd name="connsiteY12" fmla="*/ 3660934 h 3667125"/>
              <a:gd name="connsiteX13" fmla="*/ 3013234 w 4676775"/>
              <a:gd name="connsiteY13" fmla="*/ 3595211 h 3667125"/>
              <a:gd name="connsiteX14" fmla="*/ 3120866 w 4676775"/>
              <a:gd name="connsiteY14" fmla="*/ 3487579 h 3667125"/>
              <a:gd name="connsiteX15" fmla="*/ 3416141 w 4676775"/>
              <a:gd name="connsiteY15" fmla="*/ 3191351 h 3667125"/>
              <a:gd name="connsiteX16" fmla="*/ 3471386 w 4676775"/>
              <a:gd name="connsiteY16" fmla="*/ 3137059 h 3667125"/>
              <a:gd name="connsiteX17" fmla="*/ 4622006 w 4676775"/>
              <a:gd name="connsiteY17" fmla="*/ 1982629 h 3667125"/>
              <a:gd name="connsiteX18" fmla="*/ 4676299 w 4676775"/>
              <a:gd name="connsiteY18" fmla="*/ 1834991 h 3667125"/>
              <a:gd name="connsiteX19" fmla="*/ 4676299 w 4676775"/>
              <a:gd name="connsiteY19" fmla="*/ 1831181 h 3667125"/>
              <a:gd name="connsiteX20" fmla="*/ 4676299 w 4676775"/>
              <a:gd name="connsiteY20" fmla="*/ 1827371 h 3667125"/>
              <a:gd name="connsiteX21" fmla="*/ 4622959 w 4676775"/>
              <a:gd name="connsiteY21" fmla="*/ 1679734 h 3667125"/>
              <a:gd name="connsiteX22" fmla="*/ 4622959 w 4676775"/>
              <a:gd name="connsiteY22" fmla="*/ 1679734 h 366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676775" h="3667125">
                <a:moveTo>
                  <a:pt x="4622959" y="1679734"/>
                </a:moveTo>
                <a:lnTo>
                  <a:pt x="3011329" y="63341"/>
                </a:lnTo>
                <a:cubicBezTo>
                  <a:pt x="2975134" y="27146"/>
                  <a:pt x="2926556" y="7144"/>
                  <a:pt x="2874169" y="7144"/>
                </a:cubicBezTo>
                <a:cubicBezTo>
                  <a:pt x="2821781" y="7144"/>
                  <a:pt x="2773204" y="27146"/>
                  <a:pt x="2736056" y="64294"/>
                </a:cubicBezTo>
                <a:cubicBezTo>
                  <a:pt x="2665571" y="134779"/>
                  <a:pt x="2658904" y="244316"/>
                  <a:pt x="2719864" y="321469"/>
                </a:cubicBezTo>
                <a:lnTo>
                  <a:pt x="4030504" y="1635919"/>
                </a:lnTo>
                <a:lnTo>
                  <a:pt x="201454" y="1635919"/>
                </a:lnTo>
                <a:cubicBezTo>
                  <a:pt x="93821" y="1635919"/>
                  <a:pt x="7144" y="1723549"/>
                  <a:pt x="7144" y="1831181"/>
                </a:cubicBezTo>
                <a:cubicBezTo>
                  <a:pt x="7144" y="1938814"/>
                  <a:pt x="93821" y="2025491"/>
                  <a:pt x="201454" y="2025491"/>
                </a:cubicBezTo>
                <a:lnTo>
                  <a:pt x="4030504" y="2025491"/>
                </a:lnTo>
                <a:lnTo>
                  <a:pt x="2688431" y="3371374"/>
                </a:lnTo>
                <a:cubicBezTo>
                  <a:pt x="2648426" y="3451384"/>
                  <a:pt x="2660809" y="3544729"/>
                  <a:pt x="2720816" y="3604736"/>
                </a:cubicBezTo>
                <a:cubicBezTo>
                  <a:pt x="2757011" y="3640931"/>
                  <a:pt x="2805589" y="3660934"/>
                  <a:pt x="2857976" y="3660934"/>
                </a:cubicBezTo>
                <a:cubicBezTo>
                  <a:pt x="2916079" y="3660934"/>
                  <a:pt x="2971324" y="3638074"/>
                  <a:pt x="3013234" y="3595211"/>
                </a:cubicBezTo>
                <a:lnTo>
                  <a:pt x="3120866" y="3487579"/>
                </a:lnTo>
                <a:lnTo>
                  <a:pt x="3416141" y="3191351"/>
                </a:lnTo>
                <a:lnTo>
                  <a:pt x="3471386" y="3137059"/>
                </a:lnTo>
                <a:lnTo>
                  <a:pt x="4622006" y="1982629"/>
                </a:lnTo>
                <a:cubicBezTo>
                  <a:pt x="4660106" y="1944529"/>
                  <a:pt x="4679156" y="1892141"/>
                  <a:pt x="4676299" y="1834991"/>
                </a:cubicBezTo>
                <a:lnTo>
                  <a:pt x="4676299" y="1831181"/>
                </a:lnTo>
                <a:lnTo>
                  <a:pt x="4676299" y="1827371"/>
                </a:lnTo>
                <a:cubicBezTo>
                  <a:pt x="4680109" y="1770221"/>
                  <a:pt x="4660106" y="1717834"/>
                  <a:pt x="4622959" y="1679734"/>
                </a:cubicBezTo>
                <a:lnTo>
                  <a:pt x="4622959" y="167973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363636"/>
              </a:solidFill>
              <a:effectLst/>
              <a:uLnTx/>
              <a:uFillTx/>
            </a:endParaRPr>
          </a:p>
        </p:txBody>
      </p:sp>
      <p:sp>
        <p:nvSpPr>
          <p:cNvPr id="25" name="文本框 24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="" xmlns:a16="http://schemas.microsoft.com/office/drawing/2014/main" id="{74C66B1B-4EDE-4749-8937-B35CDC921DA9}"/>
              </a:ext>
            </a:extLst>
          </p:cNvPr>
          <p:cNvSpPr txBox="1"/>
          <p:nvPr/>
        </p:nvSpPr>
        <p:spPr>
          <a:xfrm>
            <a:off x="2129828" y="3998490"/>
            <a:ext cx="1872702" cy="294075"/>
          </a:xfrm>
          <a:custGeom>
            <a:avLst/>
            <a:gdLst/>
            <a:ahLst/>
            <a:cxnLst/>
            <a:rect l="l" t="t" r="r" b="b"/>
            <a:pathLst>
              <a:path w="1872702" h="294075">
                <a:moveTo>
                  <a:pt x="1775069" y="242879"/>
                </a:moveTo>
                <a:lnTo>
                  <a:pt x="1840191" y="242879"/>
                </a:lnTo>
                <a:lnTo>
                  <a:pt x="1850431" y="293256"/>
                </a:lnTo>
                <a:lnTo>
                  <a:pt x="1783670" y="293256"/>
                </a:lnTo>
                <a:close/>
                <a:moveTo>
                  <a:pt x="1694792" y="242879"/>
                </a:moveTo>
                <a:lnTo>
                  <a:pt x="1758277" y="242879"/>
                </a:lnTo>
                <a:lnTo>
                  <a:pt x="1766468" y="293256"/>
                </a:lnTo>
                <a:lnTo>
                  <a:pt x="1700936" y="293256"/>
                </a:lnTo>
                <a:close/>
                <a:moveTo>
                  <a:pt x="1614516" y="242879"/>
                </a:moveTo>
                <a:lnTo>
                  <a:pt x="1678409" y="242879"/>
                </a:lnTo>
                <a:lnTo>
                  <a:pt x="1682915" y="293256"/>
                </a:lnTo>
                <a:lnTo>
                  <a:pt x="1617383" y="293256"/>
                </a:lnTo>
                <a:close/>
                <a:moveTo>
                  <a:pt x="1541202" y="242879"/>
                </a:moveTo>
                <a:lnTo>
                  <a:pt x="1607143" y="242879"/>
                </a:lnTo>
                <a:lnTo>
                  <a:pt x="1578063" y="293666"/>
                </a:lnTo>
                <a:lnTo>
                  <a:pt x="1510484" y="293666"/>
                </a:lnTo>
                <a:close/>
                <a:moveTo>
                  <a:pt x="1044197" y="154820"/>
                </a:moveTo>
                <a:lnTo>
                  <a:pt x="1090069" y="154820"/>
                </a:lnTo>
                <a:lnTo>
                  <a:pt x="1087202" y="286293"/>
                </a:lnTo>
                <a:lnTo>
                  <a:pt x="1043787" y="286293"/>
                </a:lnTo>
                <a:close/>
                <a:moveTo>
                  <a:pt x="920096" y="154820"/>
                </a:moveTo>
                <a:lnTo>
                  <a:pt x="963510" y="154820"/>
                </a:lnTo>
                <a:lnTo>
                  <a:pt x="929925" y="286293"/>
                </a:lnTo>
                <a:lnTo>
                  <a:pt x="886510" y="286293"/>
                </a:lnTo>
                <a:close/>
                <a:moveTo>
                  <a:pt x="1154058" y="139256"/>
                </a:moveTo>
                <a:lnTo>
                  <a:pt x="1309697" y="139256"/>
                </a:lnTo>
                <a:lnTo>
                  <a:pt x="1303963" y="178166"/>
                </a:lnTo>
                <a:lnTo>
                  <a:pt x="1281436" y="178166"/>
                </a:lnTo>
                <a:lnTo>
                  <a:pt x="1279388" y="194139"/>
                </a:lnTo>
                <a:lnTo>
                  <a:pt x="1310106" y="194139"/>
                </a:lnTo>
                <a:lnTo>
                  <a:pt x="1304782" y="232639"/>
                </a:lnTo>
                <a:lnTo>
                  <a:pt x="1274064" y="232639"/>
                </a:lnTo>
                <a:lnTo>
                  <a:pt x="1271606" y="248203"/>
                </a:lnTo>
                <a:lnTo>
                  <a:pt x="1473117" y="248203"/>
                </a:lnTo>
                <a:lnTo>
                  <a:pt x="1467793" y="287113"/>
                </a:lnTo>
                <a:lnTo>
                  <a:pt x="1210989" y="287113"/>
                </a:lnTo>
                <a:lnTo>
                  <a:pt x="1191330" y="261309"/>
                </a:lnTo>
                <a:lnTo>
                  <a:pt x="1183957" y="286703"/>
                </a:lnTo>
                <a:lnTo>
                  <a:pt x="1125388" y="286703"/>
                </a:lnTo>
                <a:lnTo>
                  <a:pt x="1151601" y="199463"/>
                </a:lnTo>
                <a:lnTo>
                  <a:pt x="1143819" y="186357"/>
                </a:lnTo>
                <a:lnTo>
                  <a:pt x="1213447" y="186357"/>
                </a:lnTo>
                <a:lnTo>
                  <a:pt x="1206893" y="209293"/>
                </a:lnTo>
                <a:lnTo>
                  <a:pt x="1207713" y="209293"/>
                </a:lnTo>
                <a:lnTo>
                  <a:pt x="1217133" y="221990"/>
                </a:lnTo>
                <a:lnTo>
                  <a:pt x="1223276" y="178166"/>
                </a:lnTo>
                <a:lnTo>
                  <a:pt x="1148324" y="178166"/>
                </a:lnTo>
                <a:close/>
                <a:moveTo>
                  <a:pt x="498957" y="127378"/>
                </a:moveTo>
                <a:lnTo>
                  <a:pt x="706202" y="127378"/>
                </a:lnTo>
                <a:lnTo>
                  <a:pt x="695963" y="201511"/>
                </a:lnTo>
                <a:lnTo>
                  <a:pt x="634117" y="239602"/>
                </a:lnTo>
                <a:lnTo>
                  <a:pt x="697191" y="294075"/>
                </a:lnTo>
                <a:lnTo>
                  <a:pt x="607904" y="294075"/>
                </a:lnTo>
                <a:lnTo>
                  <a:pt x="581691" y="271958"/>
                </a:lnTo>
                <a:lnTo>
                  <a:pt x="545239" y="294075"/>
                </a:lnTo>
                <a:lnTo>
                  <a:pt x="456361" y="294075"/>
                </a:lnTo>
                <a:lnTo>
                  <a:pt x="541963" y="237964"/>
                </a:lnTo>
                <a:lnTo>
                  <a:pt x="489537" y="193320"/>
                </a:lnTo>
                <a:lnTo>
                  <a:pt x="492404" y="173660"/>
                </a:lnTo>
                <a:lnTo>
                  <a:pt x="558755" y="173660"/>
                </a:lnTo>
                <a:lnTo>
                  <a:pt x="593569" y="204378"/>
                </a:lnTo>
                <a:lnTo>
                  <a:pt x="634936" y="177346"/>
                </a:lnTo>
                <a:lnTo>
                  <a:pt x="636574" y="165469"/>
                </a:lnTo>
                <a:lnTo>
                  <a:pt x="493633" y="165469"/>
                </a:lnTo>
                <a:close/>
                <a:moveTo>
                  <a:pt x="223218" y="119187"/>
                </a:moveTo>
                <a:lnTo>
                  <a:pt x="294074" y="119187"/>
                </a:lnTo>
                <a:lnTo>
                  <a:pt x="274824" y="254756"/>
                </a:lnTo>
                <a:lnTo>
                  <a:pt x="305133" y="254756"/>
                </a:lnTo>
                <a:lnTo>
                  <a:pt x="322745" y="239192"/>
                </a:lnTo>
                <a:lnTo>
                  <a:pt x="315372" y="292847"/>
                </a:lnTo>
                <a:lnTo>
                  <a:pt x="198643" y="292847"/>
                </a:lnTo>
                <a:close/>
                <a:moveTo>
                  <a:pt x="1376048" y="108128"/>
                </a:moveTo>
                <a:lnTo>
                  <a:pt x="1430521" y="108128"/>
                </a:lnTo>
                <a:lnTo>
                  <a:pt x="1420692" y="178166"/>
                </a:lnTo>
                <a:lnTo>
                  <a:pt x="1466564" y="240421"/>
                </a:lnTo>
                <a:lnTo>
                  <a:pt x="1404309" y="240421"/>
                </a:lnTo>
                <a:lnTo>
                  <a:pt x="1386697" y="211751"/>
                </a:lnTo>
                <a:lnTo>
                  <a:pt x="1357617" y="240421"/>
                </a:lnTo>
                <a:lnTo>
                  <a:pt x="1303143" y="240421"/>
                </a:lnTo>
                <a:lnTo>
                  <a:pt x="1366218" y="178166"/>
                </a:lnTo>
                <a:close/>
                <a:moveTo>
                  <a:pt x="879957" y="95431"/>
                </a:moveTo>
                <a:lnTo>
                  <a:pt x="906989" y="95431"/>
                </a:lnTo>
                <a:lnTo>
                  <a:pt x="891835" y="255985"/>
                </a:lnTo>
                <a:lnTo>
                  <a:pt x="864393" y="255985"/>
                </a:lnTo>
                <a:close/>
                <a:moveTo>
                  <a:pt x="782478" y="95431"/>
                </a:moveTo>
                <a:lnTo>
                  <a:pt x="809920" y="95431"/>
                </a:lnTo>
                <a:lnTo>
                  <a:pt x="776744" y="279331"/>
                </a:lnTo>
                <a:lnTo>
                  <a:pt x="749303" y="279331"/>
                </a:lnTo>
                <a:close/>
                <a:moveTo>
                  <a:pt x="920505" y="90926"/>
                </a:moveTo>
                <a:lnTo>
                  <a:pt x="1113415" y="90926"/>
                </a:lnTo>
                <a:lnTo>
                  <a:pt x="1107681" y="131474"/>
                </a:lnTo>
                <a:lnTo>
                  <a:pt x="1037234" y="131474"/>
                </a:lnTo>
                <a:lnTo>
                  <a:pt x="1017984" y="269501"/>
                </a:lnTo>
                <a:cubicBezTo>
                  <a:pt x="1016892" y="276600"/>
                  <a:pt x="1013683" y="282471"/>
                  <a:pt x="1008359" y="287113"/>
                </a:cubicBezTo>
                <a:cubicBezTo>
                  <a:pt x="1003035" y="291754"/>
                  <a:pt x="996959" y="294075"/>
                  <a:pt x="990133" y="294075"/>
                </a:cubicBezTo>
                <a:lnTo>
                  <a:pt x="931564" y="294075"/>
                </a:lnTo>
                <a:lnTo>
                  <a:pt x="957367" y="268272"/>
                </a:lnTo>
                <a:lnTo>
                  <a:pt x="976617" y="131474"/>
                </a:lnTo>
                <a:lnTo>
                  <a:pt x="914771" y="131474"/>
                </a:lnTo>
                <a:close/>
                <a:moveTo>
                  <a:pt x="1235564" y="80687"/>
                </a:moveTo>
                <a:lnTo>
                  <a:pt x="1233516" y="96251"/>
                </a:lnTo>
                <a:lnTo>
                  <a:pt x="1257271" y="96251"/>
                </a:lnTo>
                <a:lnTo>
                  <a:pt x="1259319" y="80687"/>
                </a:lnTo>
                <a:close/>
                <a:moveTo>
                  <a:pt x="385095" y="77001"/>
                </a:moveTo>
                <a:lnTo>
                  <a:pt x="477659" y="77001"/>
                </a:lnTo>
                <a:lnTo>
                  <a:pt x="456361" y="230182"/>
                </a:lnTo>
                <a:lnTo>
                  <a:pt x="486670" y="221990"/>
                </a:lnTo>
                <a:lnTo>
                  <a:pt x="480936" y="262538"/>
                </a:lnTo>
                <a:lnTo>
                  <a:pt x="379771" y="286703"/>
                </a:lnTo>
                <a:lnTo>
                  <a:pt x="403936" y="115910"/>
                </a:lnTo>
                <a:lnTo>
                  <a:pt x="379771" y="115910"/>
                </a:lnTo>
                <a:close/>
                <a:moveTo>
                  <a:pt x="1800872" y="67990"/>
                </a:moveTo>
                <a:lnTo>
                  <a:pt x="1790633" y="86011"/>
                </a:lnTo>
                <a:lnTo>
                  <a:pt x="1746399" y="86011"/>
                </a:lnTo>
                <a:lnTo>
                  <a:pt x="1744761" y="96251"/>
                </a:lnTo>
                <a:lnTo>
                  <a:pt x="1797186" y="96251"/>
                </a:lnTo>
                <a:close/>
                <a:moveTo>
                  <a:pt x="1625165" y="55293"/>
                </a:moveTo>
                <a:lnTo>
                  <a:pt x="1619840" y="96251"/>
                </a:lnTo>
                <a:lnTo>
                  <a:pt x="1678819" y="96251"/>
                </a:lnTo>
                <a:lnTo>
                  <a:pt x="1680457" y="86011"/>
                </a:lnTo>
                <a:lnTo>
                  <a:pt x="1632947" y="86011"/>
                </a:lnTo>
                <a:close/>
                <a:moveTo>
                  <a:pt x="1752542" y="41777"/>
                </a:moveTo>
                <a:lnTo>
                  <a:pt x="1747218" y="79458"/>
                </a:lnTo>
                <a:lnTo>
                  <a:pt x="1764420" y="49559"/>
                </a:lnTo>
                <a:lnTo>
                  <a:pt x="1803330" y="49559"/>
                </a:lnTo>
                <a:lnTo>
                  <a:pt x="1804558" y="41777"/>
                </a:lnTo>
                <a:close/>
                <a:moveTo>
                  <a:pt x="1627212" y="41777"/>
                </a:moveTo>
                <a:lnTo>
                  <a:pt x="1625984" y="49559"/>
                </a:lnTo>
                <a:lnTo>
                  <a:pt x="1674723" y="49559"/>
                </a:lnTo>
                <a:lnTo>
                  <a:pt x="1681686" y="77001"/>
                </a:lnTo>
                <a:lnTo>
                  <a:pt x="1686601" y="41777"/>
                </a:lnTo>
                <a:close/>
                <a:moveTo>
                  <a:pt x="1241707" y="38091"/>
                </a:moveTo>
                <a:lnTo>
                  <a:pt x="1239250" y="53655"/>
                </a:lnTo>
                <a:lnTo>
                  <a:pt x="1263005" y="53655"/>
                </a:lnTo>
                <a:lnTo>
                  <a:pt x="1265463" y="38091"/>
                </a:lnTo>
                <a:close/>
                <a:moveTo>
                  <a:pt x="942622" y="7782"/>
                </a:moveTo>
                <a:lnTo>
                  <a:pt x="1110958" y="7782"/>
                </a:lnTo>
                <a:lnTo>
                  <a:pt x="1105223" y="48740"/>
                </a:lnTo>
                <a:lnTo>
                  <a:pt x="936888" y="48740"/>
                </a:lnTo>
                <a:close/>
                <a:moveTo>
                  <a:pt x="270319" y="7782"/>
                </a:moveTo>
                <a:lnTo>
                  <a:pt x="328888" y="7782"/>
                </a:lnTo>
                <a:lnTo>
                  <a:pt x="334213" y="53655"/>
                </a:lnTo>
                <a:lnTo>
                  <a:pt x="276053" y="53655"/>
                </a:lnTo>
                <a:close/>
                <a:moveTo>
                  <a:pt x="1550212" y="7373"/>
                </a:moveTo>
                <a:lnTo>
                  <a:pt x="1872702" y="7373"/>
                </a:lnTo>
                <a:lnTo>
                  <a:pt x="1872702" y="32769"/>
                </a:lnTo>
                <a:lnTo>
                  <a:pt x="1859032" y="131064"/>
                </a:lnTo>
                <a:lnTo>
                  <a:pt x="1747628" y="131064"/>
                </a:lnTo>
                <a:lnTo>
                  <a:pt x="1745580" y="144580"/>
                </a:lnTo>
                <a:lnTo>
                  <a:pt x="1848793" y="144580"/>
                </a:lnTo>
                <a:lnTo>
                  <a:pt x="1843468" y="182671"/>
                </a:lnTo>
                <a:lnTo>
                  <a:pt x="1740255" y="182671"/>
                </a:lnTo>
                <a:lnTo>
                  <a:pt x="1738207" y="196596"/>
                </a:lnTo>
                <a:lnTo>
                  <a:pt x="1865176" y="196596"/>
                </a:lnTo>
                <a:lnTo>
                  <a:pt x="1859851" y="234687"/>
                </a:lnTo>
                <a:lnTo>
                  <a:pt x="1518266" y="234687"/>
                </a:lnTo>
                <a:lnTo>
                  <a:pt x="1523590" y="196596"/>
                </a:lnTo>
                <a:lnTo>
                  <a:pt x="1656702" y="196596"/>
                </a:lnTo>
                <a:lnTo>
                  <a:pt x="1658750" y="182671"/>
                </a:lnTo>
                <a:lnTo>
                  <a:pt x="1548574" y="182671"/>
                </a:lnTo>
                <a:lnTo>
                  <a:pt x="1553899" y="144580"/>
                </a:lnTo>
                <a:lnTo>
                  <a:pt x="1664074" y="144580"/>
                </a:lnTo>
                <a:lnTo>
                  <a:pt x="1666122" y="131064"/>
                </a:lnTo>
                <a:lnTo>
                  <a:pt x="1547755" y="131064"/>
                </a:lnTo>
                <a:lnTo>
                  <a:pt x="1562500" y="24165"/>
                </a:lnTo>
                <a:close/>
                <a:moveTo>
                  <a:pt x="1335909" y="6963"/>
                </a:moveTo>
                <a:lnTo>
                  <a:pt x="1499330" y="6963"/>
                </a:lnTo>
                <a:lnTo>
                  <a:pt x="1494006" y="45873"/>
                </a:lnTo>
                <a:lnTo>
                  <a:pt x="1448952" y="45873"/>
                </a:lnTo>
                <a:lnTo>
                  <a:pt x="1441170" y="65532"/>
                </a:lnTo>
                <a:lnTo>
                  <a:pt x="1486633" y="65532"/>
                </a:lnTo>
                <a:lnTo>
                  <a:pt x="1469841" y="185948"/>
                </a:lnTo>
                <a:lnTo>
                  <a:pt x="1435436" y="185948"/>
                </a:lnTo>
                <a:lnTo>
                  <a:pt x="1428473" y="178166"/>
                </a:lnTo>
                <a:lnTo>
                  <a:pt x="1439942" y="96660"/>
                </a:lnTo>
                <a:lnTo>
                  <a:pt x="1369904" y="96660"/>
                </a:lnTo>
                <a:lnTo>
                  <a:pt x="1358436" y="178166"/>
                </a:lnTo>
                <a:lnTo>
                  <a:pt x="1349835" y="185948"/>
                </a:lnTo>
                <a:lnTo>
                  <a:pt x="1315021" y="185948"/>
                </a:lnTo>
                <a:lnTo>
                  <a:pt x="1331814" y="65532"/>
                </a:lnTo>
                <a:lnTo>
                  <a:pt x="1371133" y="65532"/>
                </a:lnTo>
                <a:lnTo>
                  <a:pt x="1378915" y="45873"/>
                </a:lnTo>
                <a:lnTo>
                  <a:pt x="1330585" y="45873"/>
                </a:lnTo>
                <a:close/>
                <a:moveTo>
                  <a:pt x="1172489" y="6963"/>
                </a:moveTo>
                <a:lnTo>
                  <a:pt x="1328128" y="6963"/>
                </a:lnTo>
                <a:lnTo>
                  <a:pt x="1311335" y="127788"/>
                </a:lnTo>
                <a:lnTo>
                  <a:pt x="1171260" y="127788"/>
                </a:lnTo>
                <a:lnTo>
                  <a:pt x="1186005" y="22527"/>
                </a:lnTo>
                <a:close/>
                <a:moveTo>
                  <a:pt x="508787" y="6963"/>
                </a:moveTo>
                <a:lnTo>
                  <a:pt x="709888" y="6963"/>
                </a:lnTo>
                <a:lnTo>
                  <a:pt x="700468" y="75772"/>
                </a:lnTo>
                <a:lnTo>
                  <a:pt x="707840" y="75772"/>
                </a:lnTo>
                <a:lnTo>
                  <a:pt x="721356" y="60208"/>
                </a:lnTo>
                <a:lnTo>
                  <a:pt x="713574" y="116729"/>
                </a:lnTo>
                <a:lnTo>
                  <a:pt x="630840" y="116729"/>
                </a:lnTo>
                <a:lnTo>
                  <a:pt x="640670" y="45463"/>
                </a:lnTo>
                <a:lnTo>
                  <a:pt x="584558" y="45463"/>
                </a:lnTo>
                <a:lnTo>
                  <a:pt x="569404" y="116729"/>
                </a:lnTo>
                <a:lnTo>
                  <a:pt x="501415" y="116729"/>
                </a:lnTo>
                <a:lnTo>
                  <a:pt x="521484" y="21708"/>
                </a:lnTo>
                <a:close/>
                <a:moveTo>
                  <a:pt x="405984" y="6963"/>
                </a:moveTo>
                <a:lnTo>
                  <a:pt x="468649" y="6963"/>
                </a:lnTo>
                <a:lnTo>
                  <a:pt x="480526" y="61437"/>
                </a:lnTo>
                <a:lnTo>
                  <a:pt x="417861" y="61437"/>
                </a:lnTo>
                <a:close/>
                <a:moveTo>
                  <a:pt x="165468" y="410"/>
                </a:moveTo>
                <a:lnTo>
                  <a:pt x="250250" y="410"/>
                </a:lnTo>
                <a:lnTo>
                  <a:pt x="229362" y="67171"/>
                </a:lnTo>
                <a:lnTo>
                  <a:pt x="339128" y="67171"/>
                </a:lnTo>
                <a:lnTo>
                  <a:pt x="333803" y="107309"/>
                </a:lnTo>
                <a:lnTo>
                  <a:pt x="217074" y="107309"/>
                </a:lnTo>
                <a:lnTo>
                  <a:pt x="160143" y="292847"/>
                </a:lnTo>
                <a:lnTo>
                  <a:pt x="83553" y="292847"/>
                </a:lnTo>
                <a:lnTo>
                  <a:pt x="146627" y="107309"/>
                </a:lnTo>
                <a:lnTo>
                  <a:pt x="117138" y="107309"/>
                </a:lnTo>
                <a:lnTo>
                  <a:pt x="122463" y="67171"/>
                </a:lnTo>
                <a:lnTo>
                  <a:pt x="160143" y="67171"/>
                </a:lnTo>
                <a:lnTo>
                  <a:pt x="177755" y="15564"/>
                </a:lnTo>
                <a:close/>
                <a:moveTo>
                  <a:pt x="817292" y="0"/>
                </a:moveTo>
                <a:lnTo>
                  <a:pt x="888968" y="0"/>
                </a:lnTo>
                <a:lnTo>
                  <a:pt x="882005" y="49149"/>
                </a:lnTo>
                <a:lnTo>
                  <a:pt x="922963" y="49149"/>
                </a:lnTo>
                <a:lnTo>
                  <a:pt x="917229" y="88059"/>
                </a:lnTo>
                <a:lnTo>
                  <a:pt x="876271" y="88059"/>
                </a:lnTo>
                <a:lnTo>
                  <a:pt x="847191" y="294075"/>
                </a:lnTo>
                <a:lnTo>
                  <a:pt x="787393" y="294075"/>
                </a:lnTo>
                <a:lnTo>
                  <a:pt x="816473" y="88059"/>
                </a:lnTo>
                <a:lnTo>
                  <a:pt x="774696" y="88059"/>
                </a:lnTo>
                <a:lnTo>
                  <a:pt x="780431" y="49149"/>
                </a:lnTo>
                <a:lnTo>
                  <a:pt x="821798" y="49149"/>
                </a:lnTo>
                <a:lnTo>
                  <a:pt x="827122" y="11878"/>
                </a:lnTo>
                <a:close/>
                <a:moveTo>
                  <a:pt x="115909" y="0"/>
                </a:moveTo>
                <a:lnTo>
                  <a:pt x="108947" y="49559"/>
                </a:lnTo>
                <a:lnTo>
                  <a:pt x="74952" y="293666"/>
                </a:lnTo>
                <a:lnTo>
                  <a:pt x="0" y="293666"/>
                </a:lnTo>
                <a:lnTo>
                  <a:pt x="31946" y="63075"/>
                </a:lnTo>
                <a:lnTo>
                  <a:pt x="6962" y="67171"/>
                </a:lnTo>
                <a:lnTo>
                  <a:pt x="13925" y="17612"/>
                </a:lnTo>
                <a:close/>
              </a:path>
            </a:pathLst>
          </a:cu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dirty="0"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92727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C74BCBCF-6FC1-44D6-B09F-2F952CA7BE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 grainSize="1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5758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0266" y="4935974"/>
            <a:ext cx="545572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向天歌演</a:t>
            </a:r>
            <a:r>
              <a:rPr lang="zh-CN" altLang="en-US" dirty="0" smtClean="0">
                <a:hlinkClick r:id="rId2"/>
              </a:rPr>
              <a:t>示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066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椭圆 44">
            <a:extLst>
              <a:ext uri="{FF2B5EF4-FFF2-40B4-BE49-F238E27FC236}">
                <a16:creationId xmlns="" xmlns:a16="http://schemas.microsoft.com/office/drawing/2014/main" id="{17CF5956-AFBE-48A7-A3DF-71DA54DE114C}"/>
              </a:ext>
            </a:extLst>
          </p:cNvPr>
          <p:cNvSpPr/>
          <p:nvPr/>
        </p:nvSpPr>
        <p:spPr>
          <a:xfrm>
            <a:off x="5570831" y="4189105"/>
            <a:ext cx="2293511" cy="2293511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18900000" scaled="1"/>
          </a:gradFill>
          <a:ln>
            <a:noFill/>
          </a:ln>
          <a:effectLst>
            <a:outerShdw blurRad="330200" dist="1016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 descr="蓝色的高楼&#10;&#10;描述已自动生成">
            <a:extLst>
              <a:ext uri="{FF2B5EF4-FFF2-40B4-BE49-F238E27FC236}">
                <a16:creationId xmlns="" xmlns:a16="http://schemas.microsoft.com/office/drawing/2014/main" id="{7E74BB7E-92E0-4747-A8F0-1C26024D3465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colorTemperature colorTemp="40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1953"/>
          <a:stretch/>
        </p:blipFill>
        <p:spPr>
          <a:xfrm>
            <a:off x="6739003" y="0"/>
            <a:ext cx="5452997" cy="6863542"/>
          </a:xfrm>
          <a:custGeom>
            <a:avLst/>
            <a:gdLst>
              <a:gd name="connsiteX0" fmla="*/ 219888 w 5975345"/>
              <a:gd name="connsiteY0" fmla="*/ 0 h 6863542"/>
              <a:gd name="connsiteX1" fmla="*/ 5975345 w 5975345"/>
              <a:gd name="connsiteY1" fmla="*/ 0 h 6863542"/>
              <a:gd name="connsiteX2" fmla="*/ 5975345 w 5975345"/>
              <a:gd name="connsiteY2" fmla="*/ 6863542 h 6863542"/>
              <a:gd name="connsiteX3" fmla="*/ 0 w 5975345"/>
              <a:gd name="connsiteY3" fmla="*/ 6863542 h 6863542"/>
              <a:gd name="connsiteX4" fmla="*/ 71411 w 5975345"/>
              <a:gd name="connsiteY4" fmla="*/ 400833 h 6863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75345" h="6863542">
                <a:moveTo>
                  <a:pt x="219888" y="0"/>
                </a:moveTo>
                <a:lnTo>
                  <a:pt x="5975345" y="0"/>
                </a:lnTo>
                <a:lnTo>
                  <a:pt x="5975345" y="6863542"/>
                </a:lnTo>
                <a:lnTo>
                  <a:pt x="0" y="6863542"/>
                </a:lnTo>
                <a:lnTo>
                  <a:pt x="71411" y="400833"/>
                </a:lnTo>
                <a:close/>
              </a:path>
            </a:pathLst>
          </a:custGeom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89C5ADC4-2C41-4476-8AFE-7414DDC40616}"/>
              </a:ext>
            </a:extLst>
          </p:cNvPr>
          <p:cNvSpPr txBox="1"/>
          <p:nvPr/>
        </p:nvSpPr>
        <p:spPr>
          <a:xfrm>
            <a:off x="714093" y="613545"/>
            <a:ext cx="164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normalizeH="0" baseline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8900000" scaled="1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3AE8931D-39B0-4E51-82CC-D6B896CB28A6}"/>
              </a:ext>
            </a:extLst>
          </p:cNvPr>
          <p:cNvSpPr txBox="1"/>
          <p:nvPr/>
        </p:nvSpPr>
        <p:spPr>
          <a:xfrm>
            <a:off x="2273918" y="1061389"/>
            <a:ext cx="2071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pc="-40"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 pitchFamily="34" charset="0"/>
              </a:rPr>
              <a:t>/</a:t>
            </a:r>
            <a:r>
              <a:rPr lang="zh-CN" altLang="en-US" spc="-40"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 pitchFamily="34" charset="0"/>
              </a:rPr>
              <a:t> </a:t>
            </a:r>
            <a:r>
              <a:rPr kumimoji="0" lang="en-US" altLang="zh-CN" b="0" i="0" u="none" strike="noStrike" kern="1200" cap="none" spc="-40" normalizeH="0" baseline="0" noProof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 pitchFamily="34" charset="0"/>
              </a:rPr>
              <a:t>CONTENTS</a:t>
            </a:r>
            <a:endParaRPr kumimoji="0" lang="zh-CN" altLang="en-US" b="0" i="0" u="none" strike="noStrike" kern="1200" cap="none" spc="-4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Segoe UI Light" panose="020B0502040204020203" pitchFamily="34" charset="0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F75747DA-A498-413E-ADDD-721E6F2B4D04}"/>
              </a:ext>
            </a:extLst>
          </p:cNvPr>
          <p:cNvGrpSpPr/>
          <p:nvPr/>
        </p:nvGrpSpPr>
        <p:grpSpPr>
          <a:xfrm>
            <a:off x="2878976" y="2326612"/>
            <a:ext cx="1775980" cy="655569"/>
            <a:chOff x="2569270" y="2326612"/>
            <a:chExt cx="1775980" cy="655569"/>
          </a:xfrm>
        </p:grpSpPr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C4297B0E-4C62-4F5C-9ADB-E60EDEF063D7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2569270" y="2326612"/>
              <a:ext cx="1775980" cy="502907"/>
            </a:xfrm>
            <a:prstGeom prst="rect">
              <a:avLst/>
            </a:prstGeom>
            <a:noFill/>
            <a:effectLst/>
          </p:spPr>
          <p:txBody>
            <a:bodyPr wrap="square" lIns="78638" tIns="39319" rIns="78638" bIns="39319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752" b="0" i="0" u="none" strike="noStrike" kern="1200" cap="none" spc="40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工作总结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="" xmlns:a16="http://schemas.microsoft.com/office/drawing/2014/main" id="{15103FC3-2E69-45A1-ADEA-14B33AFFF476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2591949" y="2757196"/>
              <a:ext cx="1654683" cy="224985"/>
            </a:xfrm>
            <a:prstGeom prst="rect">
              <a:avLst/>
            </a:prstGeom>
            <a:effectLst/>
          </p:spPr>
          <p:txBody>
            <a:bodyPr wrap="square" lIns="78638" tIns="39319" rIns="78638" bIns="39319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46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WORK SUMMARY</a:t>
              </a:r>
              <a:endParaRPr kumimoji="0" lang="zh-CN" altLang="en-US" sz="946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AAE03785-308C-4B2D-9267-9C0464B2C7E4}"/>
              </a:ext>
            </a:extLst>
          </p:cNvPr>
          <p:cNvGrpSpPr/>
          <p:nvPr/>
        </p:nvGrpSpPr>
        <p:grpSpPr>
          <a:xfrm>
            <a:off x="2878975" y="4149043"/>
            <a:ext cx="1775980" cy="657651"/>
            <a:chOff x="2569269" y="4149043"/>
            <a:chExt cx="1775980" cy="657651"/>
          </a:xfrm>
        </p:grpSpPr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1BB6CC6A-BD96-49D9-92C4-D72081C36EFD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2569269" y="4149043"/>
              <a:ext cx="1775980" cy="502907"/>
            </a:xfrm>
            <a:prstGeom prst="rect">
              <a:avLst/>
            </a:prstGeom>
            <a:noFill/>
            <a:effectLst/>
          </p:spPr>
          <p:txBody>
            <a:bodyPr wrap="square" lIns="78638" tIns="39319" rIns="78638" bIns="39319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752" b="0" i="0" u="none" strike="noStrike" kern="1200" cap="none" spc="40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改正措施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83A0ED5D-5E2A-4B0B-A9E6-CCB952F63D41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2575822" y="4581709"/>
              <a:ext cx="1665904" cy="224985"/>
            </a:xfrm>
            <a:prstGeom prst="rect">
              <a:avLst/>
            </a:prstGeom>
            <a:effectLst/>
          </p:spPr>
          <p:txBody>
            <a:bodyPr wrap="square" lIns="78638" tIns="39319" rIns="78638" bIns="39319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46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CORRECTIVE MEASURE</a:t>
              </a:r>
              <a:endParaRPr kumimoji="0" lang="zh-CN" altLang="en-US" sz="946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023081FF-63F8-44C0-98DB-580C1509907C}"/>
              </a:ext>
            </a:extLst>
          </p:cNvPr>
          <p:cNvGrpSpPr/>
          <p:nvPr/>
        </p:nvGrpSpPr>
        <p:grpSpPr>
          <a:xfrm>
            <a:off x="2878974" y="5061300"/>
            <a:ext cx="1775980" cy="665762"/>
            <a:chOff x="2569268" y="5061300"/>
            <a:chExt cx="1775980" cy="665762"/>
          </a:xfrm>
        </p:grpSpPr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7F4F59FA-1CDA-4C8C-980A-6896966777F5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2569268" y="5061300"/>
              <a:ext cx="1775980" cy="502907"/>
            </a:xfrm>
            <a:prstGeom prst="rect">
              <a:avLst/>
            </a:prstGeom>
            <a:noFill/>
            <a:effectLst/>
          </p:spPr>
          <p:txBody>
            <a:bodyPr wrap="square" lIns="78638" tIns="39319" rIns="78638" bIns="39319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752" b="0" i="0" u="none" strike="noStrike" kern="1200" cap="none" spc="40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未来展望</a:t>
              </a:r>
            </a:p>
          </p:txBody>
        </p:sp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C644742C-4156-4EF7-9DB8-D98A4BC06E02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2586734" y="5502077"/>
              <a:ext cx="1660526" cy="224985"/>
            </a:xfrm>
            <a:prstGeom prst="rect">
              <a:avLst/>
            </a:prstGeom>
            <a:effectLst/>
          </p:spPr>
          <p:txBody>
            <a:bodyPr wrap="square" lIns="78638" tIns="39319" rIns="78638" bIns="39319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46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FUTURE EXPECTATIONS</a:t>
              </a:r>
              <a:endParaRPr kumimoji="0" lang="zh-CN" altLang="en-US" sz="946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E662D3C5-4820-4E40-A237-5D599B9171F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248826" y="2298985"/>
            <a:ext cx="835131" cy="555845"/>
          </a:xfrm>
          <a:prstGeom prst="rect">
            <a:avLst/>
          </a:prstGeom>
          <a:noFill/>
          <a:effectLst/>
        </p:spPr>
        <p:txBody>
          <a:bodyPr wrap="square" lIns="78638" tIns="39319" rIns="78638" bIns="39319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en-US" altLang="zh-CN" sz="3096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kumimoji="0" lang="zh-CN" altLang="en-US" sz="3096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C1812483-1429-4E21-9F05-4A5514EE3D45}"/>
              </a:ext>
            </a:extLst>
          </p:cNvPr>
          <p:cNvGrpSpPr/>
          <p:nvPr/>
        </p:nvGrpSpPr>
        <p:grpSpPr>
          <a:xfrm>
            <a:off x="2878975" y="3236788"/>
            <a:ext cx="1775980" cy="657649"/>
            <a:chOff x="2569269" y="3236788"/>
            <a:chExt cx="1775980" cy="657649"/>
          </a:xfrm>
        </p:grpSpPr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7A1528E9-5706-4A30-999A-6A85C7F9AF5A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2569269" y="3236788"/>
              <a:ext cx="1775980" cy="502907"/>
            </a:xfrm>
            <a:prstGeom prst="rect">
              <a:avLst/>
            </a:prstGeom>
            <a:noFill/>
            <a:effectLst/>
          </p:spPr>
          <p:txBody>
            <a:bodyPr wrap="square" lIns="78638" tIns="39319" rIns="78638" bIns="39319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752" b="0" i="0" u="none" strike="noStrike" kern="1200" cap="none" spc="40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存在问题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="" xmlns:a16="http://schemas.microsoft.com/office/drawing/2014/main" id="{4E4DD575-1467-4B00-BD8D-E7AE05D5C3CB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2611702" y="3669452"/>
              <a:ext cx="1623472" cy="224985"/>
            </a:xfrm>
            <a:prstGeom prst="rect">
              <a:avLst/>
            </a:prstGeom>
            <a:effectLst/>
          </p:spPr>
          <p:txBody>
            <a:bodyPr wrap="square" lIns="78638" tIns="39319" rIns="78638" bIns="39319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46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EXISTING PROBLEM</a:t>
              </a:r>
              <a:endParaRPr kumimoji="0" lang="zh-CN" altLang="en-US" sz="946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EFE80A69-F6C1-4450-9704-CAC69CB9400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227410" y="3196772"/>
            <a:ext cx="835131" cy="555845"/>
          </a:xfrm>
          <a:prstGeom prst="rect">
            <a:avLst/>
          </a:prstGeom>
          <a:noFill/>
          <a:effectLst/>
        </p:spPr>
        <p:txBody>
          <a:bodyPr wrap="square" lIns="78638" tIns="39319" rIns="78638" bIns="39319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en-US" altLang="zh-CN" sz="3096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kumimoji="0" lang="zh-CN" altLang="en-US" sz="3096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70192ABA-A433-4B83-818C-F5F1BF1425A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234334" y="4116689"/>
            <a:ext cx="835131" cy="555845"/>
          </a:xfrm>
          <a:prstGeom prst="rect">
            <a:avLst/>
          </a:prstGeom>
          <a:noFill/>
          <a:effectLst/>
        </p:spPr>
        <p:txBody>
          <a:bodyPr wrap="square" lIns="78638" tIns="39319" rIns="78638" bIns="39319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en-US" altLang="zh-CN" sz="3096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kumimoji="0" lang="zh-CN" altLang="en-US" sz="3096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51BB33BC-A04C-4E2F-BA86-C189370BCA6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227410" y="5037120"/>
            <a:ext cx="835131" cy="555845"/>
          </a:xfrm>
          <a:prstGeom prst="rect">
            <a:avLst/>
          </a:prstGeom>
          <a:noFill/>
          <a:effectLst/>
        </p:spPr>
        <p:txBody>
          <a:bodyPr wrap="square" lIns="78638" tIns="39319" rIns="78638" bIns="39319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en-US" altLang="zh-CN" sz="3096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kumimoji="0" lang="zh-CN" altLang="en-US" sz="3096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="" xmlns:a16="http://schemas.microsoft.com/office/drawing/2014/main" id="{55CC90D6-CB14-4348-8394-76BABF05138A}"/>
              </a:ext>
            </a:extLst>
          </p:cNvPr>
          <p:cNvSpPr/>
          <p:nvPr/>
        </p:nvSpPr>
        <p:spPr>
          <a:xfrm>
            <a:off x="2005340" y="2554047"/>
            <a:ext cx="177061" cy="45968"/>
          </a:xfrm>
          <a:prstGeom prst="round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圆角 39">
            <a:extLst>
              <a:ext uri="{FF2B5EF4-FFF2-40B4-BE49-F238E27FC236}">
                <a16:creationId xmlns="" xmlns:a16="http://schemas.microsoft.com/office/drawing/2014/main" id="{7C840270-AD15-4831-8ADB-F085B4194FB0}"/>
              </a:ext>
            </a:extLst>
          </p:cNvPr>
          <p:cNvSpPr/>
          <p:nvPr/>
        </p:nvSpPr>
        <p:spPr>
          <a:xfrm>
            <a:off x="2005340" y="3451834"/>
            <a:ext cx="177061" cy="45968"/>
          </a:xfrm>
          <a:prstGeom prst="round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: 圆角 40">
            <a:extLst>
              <a:ext uri="{FF2B5EF4-FFF2-40B4-BE49-F238E27FC236}">
                <a16:creationId xmlns="" xmlns:a16="http://schemas.microsoft.com/office/drawing/2014/main" id="{59EC98B6-6DE1-4A5A-B70E-8B8F6F735942}"/>
              </a:ext>
            </a:extLst>
          </p:cNvPr>
          <p:cNvSpPr/>
          <p:nvPr/>
        </p:nvSpPr>
        <p:spPr>
          <a:xfrm>
            <a:off x="2005340" y="4371751"/>
            <a:ext cx="177061" cy="45968"/>
          </a:xfrm>
          <a:prstGeom prst="round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: 圆角 41">
            <a:extLst>
              <a:ext uri="{FF2B5EF4-FFF2-40B4-BE49-F238E27FC236}">
                <a16:creationId xmlns="" xmlns:a16="http://schemas.microsoft.com/office/drawing/2014/main" id="{20E999B8-4BF6-4883-BA0F-0D70D4F95685}"/>
              </a:ext>
            </a:extLst>
          </p:cNvPr>
          <p:cNvSpPr/>
          <p:nvPr/>
        </p:nvSpPr>
        <p:spPr>
          <a:xfrm>
            <a:off x="2005340" y="5289893"/>
            <a:ext cx="177061" cy="45968"/>
          </a:xfrm>
          <a:prstGeom prst="round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>
            <a:extLst>
              <a:ext uri="{FF2B5EF4-FFF2-40B4-BE49-F238E27FC236}">
                <a16:creationId xmlns="" xmlns:a16="http://schemas.microsoft.com/office/drawing/2014/main" id="{C91CA811-A17C-4EC5-BC44-E600CC5D81F9}"/>
              </a:ext>
            </a:extLst>
          </p:cNvPr>
          <p:cNvSpPr/>
          <p:nvPr/>
        </p:nvSpPr>
        <p:spPr>
          <a:xfrm>
            <a:off x="682856" y="727788"/>
            <a:ext cx="94465" cy="94465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189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="" xmlns:a16="http://schemas.microsoft.com/office/drawing/2014/main" id="{49B070E9-F91A-4706-B6B4-2A7C527334B7}"/>
              </a:ext>
            </a:extLst>
          </p:cNvPr>
          <p:cNvSpPr/>
          <p:nvPr/>
        </p:nvSpPr>
        <p:spPr>
          <a:xfrm>
            <a:off x="511485" y="846957"/>
            <a:ext cx="202608" cy="202608"/>
          </a:xfrm>
          <a:prstGeom prst="ellipse">
            <a:avLst/>
          </a:prstGeom>
          <a:noFill/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="" xmlns:a16="http://schemas.microsoft.com/office/drawing/2014/main" id="{050CB03A-81C8-42E4-9468-6CF57AB15BAE}"/>
              </a:ext>
            </a:extLst>
          </p:cNvPr>
          <p:cNvSpPr/>
          <p:nvPr/>
        </p:nvSpPr>
        <p:spPr>
          <a:xfrm>
            <a:off x="10112677" y="1329117"/>
            <a:ext cx="1048768" cy="1048768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18900000" scaled="1"/>
          </a:gradFill>
          <a:ln>
            <a:noFill/>
          </a:ln>
          <a:effectLst>
            <a:outerShdw blurRad="330200" dist="1016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63887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="" xmlns:a16="http://schemas.microsoft.com/office/drawing/2014/main" id="{A9DA5754-EFC9-46EC-8214-170361399EE4}"/>
              </a:ext>
            </a:extLst>
          </p:cNvPr>
          <p:cNvGrpSpPr>
            <a:grpSpLocks/>
          </p:cNvGrpSpPr>
          <p:nvPr/>
        </p:nvGrpSpPr>
        <p:grpSpPr>
          <a:xfrm>
            <a:off x="0" y="0"/>
            <a:ext cx="12191996" cy="6858000"/>
            <a:chOff x="0" y="0"/>
            <a:chExt cx="12192000" cy="6858001"/>
          </a:xfrm>
        </p:grpSpPr>
        <p:pic>
          <p:nvPicPr>
            <p:cNvPr id="53" name="图片 52">
              <a:extLst>
                <a:ext uri="{FF2B5EF4-FFF2-40B4-BE49-F238E27FC236}">
                  <a16:creationId xmlns="" xmlns:a16="http://schemas.microsoft.com/office/drawing/2014/main" id="{BA9CAF08-4CD6-4DBB-864A-EA8BC359614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sp>
          <p:nvSpPr>
            <p:cNvPr id="54" name="矩形 53">
              <a:extLst>
                <a:ext uri="{FF2B5EF4-FFF2-40B4-BE49-F238E27FC236}">
                  <a16:creationId xmlns="" xmlns:a16="http://schemas.microsoft.com/office/drawing/2014/main" id="{061E8F23-3A84-4EFC-B360-E922FE5175DB}"/>
                </a:ext>
              </a:extLst>
            </p:cNvPr>
            <p:cNvSpPr/>
            <p:nvPr/>
          </p:nvSpPr>
          <p:spPr>
            <a:xfrm>
              <a:off x="0" y="1"/>
              <a:ext cx="12192000" cy="6858000"/>
            </a:xfrm>
            <a:prstGeom prst="rect">
              <a:avLst/>
            </a:prstGeom>
            <a:gradFill flip="none" rotWithShape="1">
              <a:gsLst>
                <a:gs pos="60000">
                  <a:srgbClr val="FFFFFF"/>
                </a:gs>
                <a:gs pos="40000">
                  <a:srgbClr val="FFFFFF"/>
                </a:gs>
                <a:gs pos="100000">
                  <a:schemeClr val="bg1">
                    <a:alpha val="82000"/>
                  </a:schemeClr>
                </a:gs>
                <a:gs pos="0">
                  <a:schemeClr val="bg1">
                    <a:alpha val="82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椭圆 44">
            <a:extLst>
              <a:ext uri="{FF2B5EF4-FFF2-40B4-BE49-F238E27FC236}">
                <a16:creationId xmlns="" xmlns:a16="http://schemas.microsoft.com/office/drawing/2014/main" id="{17CF5956-AFBE-48A7-A3DF-71DA54DE114C}"/>
              </a:ext>
            </a:extLst>
          </p:cNvPr>
          <p:cNvSpPr/>
          <p:nvPr/>
        </p:nvSpPr>
        <p:spPr>
          <a:xfrm>
            <a:off x="-838523" y="-654387"/>
            <a:ext cx="2293511" cy="2293511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7620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330200" dist="1016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="" xmlns:a16="http://schemas.microsoft.com/office/drawing/2014/main" id="{F45DB8E0-2653-4AED-B61B-C9F003DBCF37}"/>
              </a:ext>
            </a:extLst>
          </p:cNvPr>
          <p:cNvSpPr/>
          <p:nvPr/>
        </p:nvSpPr>
        <p:spPr>
          <a:xfrm>
            <a:off x="10737012" y="4972690"/>
            <a:ext cx="3458631" cy="3458631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7620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330200" dist="1016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ECE37F39-7B20-4754-A69C-341E312CCC26}"/>
              </a:ext>
            </a:extLst>
          </p:cNvPr>
          <p:cNvGrpSpPr/>
          <p:nvPr/>
        </p:nvGrpSpPr>
        <p:grpSpPr>
          <a:xfrm>
            <a:off x="3454932" y="787932"/>
            <a:ext cx="5282134" cy="5282134"/>
            <a:chOff x="3454932" y="787932"/>
            <a:chExt cx="5282134" cy="5282134"/>
          </a:xfrm>
        </p:grpSpPr>
        <p:sp>
          <p:nvSpPr>
            <p:cNvPr id="48" name="椭圆 47">
              <a:extLst>
                <a:ext uri="{FF2B5EF4-FFF2-40B4-BE49-F238E27FC236}">
                  <a16:creationId xmlns="" xmlns:a16="http://schemas.microsoft.com/office/drawing/2014/main" id="{050CB03A-81C8-42E4-9468-6CF57AB15BAE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3454932" y="787932"/>
              <a:ext cx="5282134" cy="5282134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8900000" scaled="1"/>
            </a:gradFill>
            <a:ln>
              <a:noFill/>
            </a:ln>
            <a:effectLst>
              <a:outerShdw blurRad="416052" dist="128016" algn="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14" tIns="57607" rIns="115214" bIns="57607" rtlCol="0" anchor="ctr"/>
            <a:lstStyle/>
            <a:p>
              <a:pPr algn="ctr"/>
              <a:endParaRPr lang="zh-CN" altLang="en-US" sz="1764" b="1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="" xmlns:a16="http://schemas.microsoft.com/office/drawing/2014/main" id="{296F9BC3-EE29-45FA-AF7D-1B5CE5B2D8C5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915150" y="1481584"/>
              <a:ext cx="2361702" cy="2346181"/>
            </a:xfrm>
            <a:prstGeom prst="rect">
              <a:avLst/>
            </a:prstGeom>
            <a:noFill/>
            <a:effectLst/>
          </p:spPr>
          <p:txBody>
            <a:bodyPr wrap="square" lIns="115214" tIns="57607" rIns="115214" bIns="57607" rtlCol="0">
              <a:spAutoFit/>
            </a:bodyPr>
            <a:lstStyle/>
            <a:p>
              <a:pPr algn="ctr"/>
              <a:r>
                <a:rPr lang="en-US" altLang="zh-CN" sz="14490">
                  <a:ln w="12001">
                    <a:solidFill>
                      <a:schemeClr val="bg1"/>
                    </a:solidFill>
                  </a:ln>
                  <a:noFill/>
                  <a:latin typeface="Impact" panose="020B0806030902050204" pitchFamily="34" charset="0"/>
                </a:rPr>
                <a:t>01</a:t>
              </a:r>
              <a:endParaRPr lang="zh-CN" altLang="en-US" sz="14490">
                <a:ln w="12001">
                  <a:solidFill>
                    <a:schemeClr val="bg1"/>
                  </a:solidFill>
                </a:ln>
                <a:noFill/>
                <a:latin typeface="Impact" panose="020B0806030902050204" pitchFamily="34" charset="0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3395F249-26C4-4FDD-81E7-B11AB71C381E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4315658" y="3558944"/>
              <a:ext cx="3560685" cy="969496"/>
            </a:xfrm>
            <a:prstGeom prst="rect">
              <a:avLst/>
            </a:prstGeom>
            <a:noFill/>
            <a:effectLst/>
          </p:spPr>
          <p:txBody>
            <a:bodyPr wrap="square" lIns="115214" tIns="57607" rIns="115214" bIns="57607" rtlCol="0">
              <a:spAutoFit/>
            </a:bodyPr>
            <a:lstStyle/>
            <a:p>
              <a:pPr algn="ctr"/>
              <a:r>
                <a:rPr lang="zh-CN" altLang="en-US" sz="5544" b="1">
                  <a:solidFill>
                    <a:schemeClr val="bg1"/>
                  </a:solidFill>
                  <a:effectLst>
                    <a:outerShdw blurRad="32004" sx="102000" sy="102000" algn="ctr" rotWithShape="0">
                      <a:prstClr val="black">
                        <a:alpha val="2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工作总结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D7914014-0E02-4909-A164-EDA0A832A432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4667533" y="4431158"/>
              <a:ext cx="2856935" cy="349019"/>
            </a:xfrm>
            <a:prstGeom prst="rect">
              <a:avLst/>
            </a:prstGeom>
            <a:noFill/>
            <a:effectLst/>
          </p:spPr>
          <p:txBody>
            <a:bodyPr wrap="square" lIns="115214" tIns="57607" rIns="115214" bIns="57607" rtlCol="0">
              <a:spAutoFit/>
            </a:bodyPr>
            <a:lstStyle/>
            <a:p>
              <a:pPr algn="dist"/>
              <a:r>
                <a:rPr lang="en-US" altLang="zh-CN" sz="1512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WORK SUMMARY</a:t>
              </a:r>
            </a:p>
          </p:txBody>
        </p:sp>
      </p:grpSp>
      <p:sp>
        <p:nvSpPr>
          <p:cNvPr id="57" name="椭圆 56">
            <a:extLst>
              <a:ext uri="{FF2B5EF4-FFF2-40B4-BE49-F238E27FC236}">
                <a16:creationId xmlns="" xmlns:a16="http://schemas.microsoft.com/office/drawing/2014/main" id="{7D8F36FE-46DD-4C0D-9CEC-5A85FCE0D2AC}"/>
              </a:ext>
            </a:extLst>
          </p:cNvPr>
          <p:cNvSpPr/>
          <p:nvPr/>
        </p:nvSpPr>
        <p:spPr>
          <a:xfrm>
            <a:off x="2975580" y="1481584"/>
            <a:ext cx="481400" cy="481400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330200" dist="1016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="" xmlns:a16="http://schemas.microsoft.com/office/drawing/2014/main" id="{C7079B99-9EA0-4910-94DD-6564BD75F01F}"/>
              </a:ext>
            </a:extLst>
          </p:cNvPr>
          <p:cNvSpPr/>
          <p:nvPr/>
        </p:nvSpPr>
        <p:spPr>
          <a:xfrm>
            <a:off x="8975718" y="3802992"/>
            <a:ext cx="270244" cy="270244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330200" dist="1016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79290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62A465C0-6461-4DD9-B229-08747C6BD66B}"/>
              </a:ext>
            </a:extLst>
          </p:cNvPr>
          <p:cNvGrpSpPr>
            <a:grpSpLocks/>
          </p:cNvGrpSpPr>
          <p:nvPr/>
        </p:nvGrpSpPr>
        <p:grpSpPr>
          <a:xfrm>
            <a:off x="0" y="0"/>
            <a:ext cx="12191996" cy="6858000"/>
            <a:chOff x="0" y="-1"/>
            <a:chExt cx="12192001" cy="6858000"/>
          </a:xfrm>
        </p:grpSpPr>
        <p:sp>
          <p:nvSpPr>
            <p:cNvPr id="39" name="矩形 38">
              <a:extLst>
                <a:ext uri="{FF2B5EF4-FFF2-40B4-BE49-F238E27FC236}">
                  <a16:creationId xmlns="" xmlns:a16="http://schemas.microsoft.com/office/drawing/2014/main" id="{1D365827-509C-4DA2-80BD-EAF8793C42B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0" y="0"/>
              <a:ext cx="12192000" cy="6857999"/>
            </a:xfrm>
            <a:prstGeom prst="rect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>
              <a:extLst>
                <a:ext uri="{FF2B5EF4-FFF2-40B4-BE49-F238E27FC236}">
                  <a16:creationId xmlns="" xmlns:a16="http://schemas.microsoft.com/office/drawing/2014/main" id="{F0FF6EF1-1808-4CC1-B4E3-732078BA604A}"/>
                </a:ext>
              </a:extLst>
            </p:cNvPr>
            <p:cNvSpPr/>
            <p:nvPr/>
          </p:nvSpPr>
          <p:spPr>
            <a:xfrm rot="10800000">
              <a:off x="0" y="-1"/>
              <a:ext cx="12192001" cy="6858000"/>
            </a:xfrm>
            <a:prstGeom prst="rect">
              <a:avLst/>
            </a:prstGeom>
            <a:gradFill flip="none" rotWithShape="1">
              <a:gsLst>
                <a:gs pos="61000">
                  <a:schemeClr val="bg1"/>
                </a:gs>
                <a:gs pos="100000">
                  <a:schemeClr val="bg1">
                    <a:alpha val="78000"/>
                  </a:schemeClr>
                </a:gs>
              </a:gsLst>
              <a:lin ang="7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7A19B959-CE07-4FAE-94E8-59A37744CEA0}"/>
              </a:ext>
            </a:extLst>
          </p:cNvPr>
          <p:cNvSpPr txBox="1"/>
          <p:nvPr/>
        </p:nvSpPr>
        <p:spPr>
          <a:xfrm>
            <a:off x="546879" y="484049"/>
            <a:ext cx="28259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37F44FF8-A176-428D-9AA3-F92033F61138}"/>
              </a:ext>
            </a:extLst>
          </p:cNvPr>
          <p:cNvSpPr txBox="1"/>
          <p:nvPr/>
        </p:nvSpPr>
        <p:spPr>
          <a:xfrm>
            <a:off x="3151272" y="856936"/>
            <a:ext cx="26702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20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 WORK SUMMARY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772CDB2B-1166-42B3-B374-6CD47F31EC8A}"/>
              </a:ext>
            </a:extLst>
          </p:cNvPr>
          <p:cNvGrpSpPr/>
          <p:nvPr/>
        </p:nvGrpSpPr>
        <p:grpSpPr>
          <a:xfrm>
            <a:off x="1369725" y="1795886"/>
            <a:ext cx="4006187" cy="4349188"/>
            <a:chOff x="1828800" y="1777746"/>
            <a:chExt cx="4515819" cy="4902454"/>
          </a:xfrm>
        </p:grpSpPr>
        <p:sp>
          <p:nvSpPr>
            <p:cNvPr id="9" name="矩形: 对角圆角 8">
              <a:extLst>
                <a:ext uri="{FF2B5EF4-FFF2-40B4-BE49-F238E27FC236}">
                  <a16:creationId xmlns="" xmlns:a16="http://schemas.microsoft.com/office/drawing/2014/main" id="{0BCE33AC-3A9C-42BE-997B-05B83B0D429C}"/>
                </a:ext>
              </a:extLst>
            </p:cNvPr>
            <p:cNvSpPr/>
            <p:nvPr/>
          </p:nvSpPr>
          <p:spPr>
            <a:xfrm>
              <a:off x="1828800" y="1980946"/>
              <a:ext cx="4267200" cy="4699254"/>
            </a:xfrm>
            <a:prstGeom prst="round2DiagRect">
              <a:avLst>
                <a:gd name="adj1" fmla="val 8334"/>
                <a:gd name="adj2" fmla="val 0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: 对角圆角 7">
              <a:extLst>
                <a:ext uri="{FF2B5EF4-FFF2-40B4-BE49-F238E27FC236}">
                  <a16:creationId xmlns="" xmlns:a16="http://schemas.microsoft.com/office/drawing/2014/main" id="{E890D598-21A1-4870-9CEF-958A467D1895}"/>
                </a:ext>
              </a:extLst>
            </p:cNvPr>
            <p:cNvSpPr/>
            <p:nvPr/>
          </p:nvSpPr>
          <p:spPr>
            <a:xfrm>
              <a:off x="2077419" y="1777746"/>
              <a:ext cx="4267200" cy="4699254"/>
            </a:xfrm>
            <a:prstGeom prst="round2DiagRect">
              <a:avLst>
                <a:gd name="adj1" fmla="val 8334"/>
                <a:gd name="adj2" fmla="val 0"/>
              </a:avLst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50800" dist="38100" dir="18900000" algn="bl" rotWithShape="0">
                <a:schemeClr val="accent1">
                  <a:alpha val="1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: 圆角 11">
            <a:extLst>
              <a:ext uri="{FF2B5EF4-FFF2-40B4-BE49-F238E27FC236}">
                <a16:creationId xmlns="" xmlns:a16="http://schemas.microsoft.com/office/drawing/2014/main" id="{5E903E2D-2A9B-46A0-A596-C13CF066830F}"/>
              </a:ext>
            </a:extLst>
          </p:cNvPr>
          <p:cNvSpPr/>
          <p:nvPr/>
        </p:nvSpPr>
        <p:spPr>
          <a:xfrm>
            <a:off x="9869775" y="1503729"/>
            <a:ext cx="952500" cy="952500"/>
          </a:xfrm>
          <a:prstGeom prst="roundRect">
            <a:avLst>
              <a:gd name="adj" fmla="val 10000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18900000" scaled="1"/>
          </a:gradFill>
          <a:ln>
            <a:noFill/>
          </a:ln>
          <a:effectLst>
            <a:outerShdw blurRad="114300" dist="38100" dir="2700000" algn="tl" rotWithShape="0">
              <a:schemeClr val="accent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63BD797D-520F-4578-94FC-B54B500F10EB}"/>
              </a:ext>
            </a:extLst>
          </p:cNvPr>
          <p:cNvGrpSpPr/>
          <p:nvPr/>
        </p:nvGrpSpPr>
        <p:grpSpPr>
          <a:xfrm>
            <a:off x="6384186" y="1506633"/>
            <a:ext cx="3265028" cy="946693"/>
            <a:chOff x="6639875" y="1405409"/>
            <a:chExt cx="3265028" cy="946693"/>
          </a:xfrm>
        </p:grpSpPr>
        <p:sp>
          <p:nvSpPr>
            <p:cNvPr id="15" name="TextBox 13">
              <a:extLst>
                <a:ext uri="{FF2B5EF4-FFF2-40B4-BE49-F238E27FC236}">
                  <a16:creationId xmlns="" xmlns:a16="http://schemas.microsoft.com/office/drawing/2014/main" id="{10C7AE84-AFE8-4477-97A8-39274ACD8177}"/>
                </a:ext>
              </a:extLst>
            </p:cNvPr>
            <p:cNvSpPr txBox="1"/>
            <p:nvPr/>
          </p:nvSpPr>
          <p:spPr>
            <a:xfrm>
              <a:off x="8366020" y="1405409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 defTabSz="1216817">
                <a:spcBef>
                  <a:spcPct val="20000"/>
                </a:spcBef>
                <a:defRPr/>
              </a:pP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TextBox 13">
              <a:extLst>
                <a:ext uri="{FF2B5EF4-FFF2-40B4-BE49-F238E27FC236}">
                  <a16:creationId xmlns="" xmlns:a16="http://schemas.microsoft.com/office/drawing/2014/main" id="{EDA35DB8-6B10-4377-901E-433D85CC9172}"/>
                </a:ext>
              </a:extLst>
            </p:cNvPr>
            <p:cNvSpPr txBox="1"/>
            <p:nvPr/>
          </p:nvSpPr>
          <p:spPr>
            <a:xfrm>
              <a:off x="6639875" y="1780214"/>
              <a:ext cx="3265028" cy="57188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121681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矩形: 圆角 25">
            <a:extLst>
              <a:ext uri="{FF2B5EF4-FFF2-40B4-BE49-F238E27FC236}">
                <a16:creationId xmlns="" xmlns:a16="http://schemas.microsoft.com/office/drawing/2014/main" id="{0EB11507-D721-4332-A39E-89786BA74CA0}"/>
              </a:ext>
            </a:extLst>
          </p:cNvPr>
          <p:cNvSpPr/>
          <p:nvPr/>
        </p:nvSpPr>
        <p:spPr>
          <a:xfrm>
            <a:off x="9869775" y="2761029"/>
            <a:ext cx="952500" cy="952500"/>
          </a:xfrm>
          <a:prstGeom prst="roundRect">
            <a:avLst>
              <a:gd name="adj" fmla="val 10000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18900000" scaled="1"/>
          </a:gradFill>
          <a:ln>
            <a:noFill/>
          </a:ln>
          <a:effectLst>
            <a:outerShdw blurRad="114300" dist="38100" dir="2700000" algn="tl" rotWithShape="0">
              <a:schemeClr val="accent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8C94F8E7-6920-4E07-9F93-89DEE8294C21}"/>
              </a:ext>
            </a:extLst>
          </p:cNvPr>
          <p:cNvGrpSpPr/>
          <p:nvPr/>
        </p:nvGrpSpPr>
        <p:grpSpPr>
          <a:xfrm>
            <a:off x="6384186" y="2763933"/>
            <a:ext cx="3265028" cy="946693"/>
            <a:chOff x="6639875" y="1405409"/>
            <a:chExt cx="3265028" cy="946693"/>
          </a:xfrm>
        </p:grpSpPr>
        <p:sp>
          <p:nvSpPr>
            <p:cNvPr id="28" name="TextBox 13">
              <a:extLst>
                <a:ext uri="{FF2B5EF4-FFF2-40B4-BE49-F238E27FC236}">
                  <a16:creationId xmlns="" xmlns:a16="http://schemas.microsoft.com/office/drawing/2014/main" id="{A9D38940-460C-4839-AD28-0D6F572D9842}"/>
                </a:ext>
              </a:extLst>
            </p:cNvPr>
            <p:cNvSpPr txBox="1"/>
            <p:nvPr/>
          </p:nvSpPr>
          <p:spPr>
            <a:xfrm>
              <a:off x="8366020" y="1405409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 defTabSz="1216817">
                <a:spcBef>
                  <a:spcPct val="20000"/>
                </a:spcBef>
                <a:defRPr/>
              </a:pP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TextBox 13">
              <a:extLst>
                <a:ext uri="{FF2B5EF4-FFF2-40B4-BE49-F238E27FC236}">
                  <a16:creationId xmlns="" xmlns:a16="http://schemas.microsoft.com/office/drawing/2014/main" id="{2BB0CC17-0290-4347-8749-464A49E5450E}"/>
                </a:ext>
              </a:extLst>
            </p:cNvPr>
            <p:cNvSpPr txBox="1"/>
            <p:nvPr/>
          </p:nvSpPr>
          <p:spPr>
            <a:xfrm>
              <a:off x="6639875" y="1780214"/>
              <a:ext cx="3265028" cy="57188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121681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" name="矩形: 圆角 29">
            <a:extLst>
              <a:ext uri="{FF2B5EF4-FFF2-40B4-BE49-F238E27FC236}">
                <a16:creationId xmlns="" xmlns:a16="http://schemas.microsoft.com/office/drawing/2014/main" id="{EC356D06-94C7-4CEB-BCA6-817D95128DB3}"/>
              </a:ext>
            </a:extLst>
          </p:cNvPr>
          <p:cNvSpPr/>
          <p:nvPr/>
        </p:nvSpPr>
        <p:spPr>
          <a:xfrm>
            <a:off x="9869775" y="4018329"/>
            <a:ext cx="952500" cy="952500"/>
          </a:xfrm>
          <a:prstGeom prst="roundRect">
            <a:avLst>
              <a:gd name="adj" fmla="val 10000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18900000" scaled="1"/>
          </a:gradFill>
          <a:ln>
            <a:noFill/>
          </a:ln>
          <a:effectLst>
            <a:outerShdw blurRad="114300" dist="38100" dir="2700000" algn="tl" rotWithShape="0">
              <a:schemeClr val="accent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160D5E8A-D83A-4EE7-836F-A76C627C5729}"/>
              </a:ext>
            </a:extLst>
          </p:cNvPr>
          <p:cNvGrpSpPr/>
          <p:nvPr/>
        </p:nvGrpSpPr>
        <p:grpSpPr>
          <a:xfrm>
            <a:off x="6384186" y="4021233"/>
            <a:ext cx="3265028" cy="946693"/>
            <a:chOff x="6639875" y="1405409"/>
            <a:chExt cx="3265028" cy="946693"/>
          </a:xfrm>
        </p:grpSpPr>
        <p:sp>
          <p:nvSpPr>
            <p:cNvPr id="32" name="TextBox 13">
              <a:extLst>
                <a:ext uri="{FF2B5EF4-FFF2-40B4-BE49-F238E27FC236}">
                  <a16:creationId xmlns="" xmlns:a16="http://schemas.microsoft.com/office/drawing/2014/main" id="{02246333-17A6-4457-91BA-232E7319C005}"/>
                </a:ext>
              </a:extLst>
            </p:cNvPr>
            <p:cNvSpPr txBox="1"/>
            <p:nvPr/>
          </p:nvSpPr>
          <p:spPr>
            <a:xfrm>
              <a:off x="8366020" y="1405409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 defTabSz="1216817">
                <a:spcBef>
                  <a:spcPct val="20000"/>
                </a:spcBef>
                <a:defRPr/>
              </a:pP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TextBox 13">
              <a:extLst>
                <a:ext uri="{FF2B5EF4-FFF2-40B4-BE49-F238E27FC236}">
                  <a16:creationId xmlns="" xmlns:a16="http://schemas.microsoft.com/office/drawing/2014/main" id="{47C8C451-E123-4E12-A8F5-434EEF45DAF7}"/>
                </a:ext>
              </a:extLst>
            </p:cNvPr>
            <p:cNvSpPr txBox="1"/>
            <p:nvPr/>
          </p:nvSpPr>
          <p:spPr>
            <a:xfrm>
              <a:off x="6639875" y="1780214"/>
              <a:ext cx="3265028" cy="57188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121681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" name="矩形: 圆角 33">
            <a:extLst>
              <a:ext uri="{FF2B5EF4-FFF2-40B4-BE49-F238E27FC236}">
                <a16:creationId xmlns="" xmlns:a16="http://schemas.microsoft.com/office/drawing/2014/main" id="{36F1B32E-69AF-400E-8C24-C99BEB64E82B}"/>
              </a:ext>
            </a:extLst>
          </p:cNvPr>
          <p:cNvSpPr/>
          <p:nvPr/>
        </p:nvSpPr>
        <p:spPr>
          <a:xfrm>
            <a:off x="9869775" y="5275629"/>
            <a:ext cx="952500" cy="952500"/>
          </a:xfrm>
          <a:prstGeom prst="roundRect">
            <a:avLst>
              <a:gd name="adj" fmla="val 10000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18900000" scaled="1"/>
          </a:gradFill>
          <a:ln>
            <a:noFill/>
          </a:ln>
          <a:effectLst>
            <a:outerShdw blurRad="114300" dist="38100" dir="2700000" algn="tl" rotWithShape="0">
              <a:schemeClr val="accent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5E9CF5DB-4AD7-477A-AA7F-F9688E2A6FF1}"/>
              </a:ext>
            </a:extLst>
          </p:cNvPr>
          <p:cNvGrpSpPr/>
          <p:nvPr/>
        </p:nvGrpSpPr>
        <p:grpSpPr>
          <a:xfrm>
            <a:off x="6384186" y="5278533"/>
            <a:ext cx="3265028" cy="946693"/>
            <a:chOff x="6639875" y="1405409"/>
            <a:chExt cx="3265028" cy="946693"/>
          </a:xfrm>
        </p:grpSpPr>
        <p:sp>
          <p:nvSpPr>
            <p:cNvPr id="36" name="TextBox 13">
              <a:extLst>
                <a:ext uri="{FF2B5EF4-FFF2-40B4-BE49-F238E27FC236}">
                  <a16:creationId xmlns="" xmlns:a16="http://schemas.microsoft.com/office/drawing/2014/main" id="{024058FF-BDB8-4E6E-9914-F1C501120D19}"/>
                </a:ext>
              </a:extLst>
            </p:cNvPr>
            <p:cNvSpPr txBox="1"/>
            <p:nvPr/>
          </p:nvSpPr>
          <p:spPr>
            <a:xfrm>
              <a:off x="8366020" y="1405409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 defTabSz="1216817">
                <a:spcBef>
                  <a:spcPct val="20000"/>
                </a:spcBef>
                <a:defRPr/>
              </a:pP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TextBox 13">
              <a:extLst>
                <a:ext uri="{FF2B5EF4-FFF2-40B4-BE49-F238E27FC236}">
                  <a16:creationId xmlns="" xmlns:a16="http://schemas.microsoft.com/office/drawing/2014/main" id="{80C038C6-49E3-454E-96F8-05A03F629486}"/>
                </a:ext>
              </a:extLst>
            </p:cNvPr>
            <p:cNvSpPr txBox="1"/>
            <p:nvPr/>
          </p:nvSpPr>
          <p:spPr>
            <a:xfrm>
              <a:off x="6639875" y="1780214"/>
              <a:ext cx="3265028" cy="57188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121681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1" name="money-bag-of-dollars_44282">
            <a:extLst>
              <a:ext uri="{FF2B5EF4-FFF2-40B4-BE49-F238E27FC236}">
                <a16:creationId xmlns="" xmlns:a16="http://schemas.microsoft.com/office/drawing/2014/main" id="{785044AA-AAD7-4AF0-968C-9BB50ED5723E}"/>
              </a:ext>
            </a:extLst>
          </p:cNvPr>
          <p:cNvSpPr>
            <a:spLocks noChangeAspect="1"/>
          </p:cNvSpPr>
          <p:nvPr/>
        </p:nvSpPr>
        <p:spPr bwMode="auto">
          <a:xfrm>
            <a:off x="10181171" y="5554885"/>
            <a:ext cx="329708" cy="393990"/>
          </a:xfrm>
          <a:custGeom>
            <a:avLst/>
            <a:gdLst>
              <a:gd name="T0" fmla="*/ 282 w 427"/>
              <a:gd name="T1" fmla="*/ 126 h 511"/>
              <a:gd name="T2" fmla="*/ 332 w 427"/>
              <a:gd name="T3" fmla="*/ 126 h 511"/>
              <a:gd name="T4" fmla="*/ 331 w 427"/>
              <a:gd name="T5" fmla="*/ 96 h 511"/>
              <a:gd name="T6" fmla="*/ 289 w 427"/>
              <a:gd name="T7" fmla="*/ 96 h 511"/>
              <a:gd name="T8" fmla="*/ 329 w 427"/>
              <a:gd name="T9" fmla="*/ 13 h 511"/>
              <a:gd name="T10" fmla="*/ 283 w 427"/>
              <a:gd name="T11" fmla="*/ 9 h 511"/>
              <a:gd name="T12" fmla="*/ 244 w 427"/>
              <a:gd name="T13" fmla="*/ 40 h 511"/>
              <a:gd name="T14" fmla="*/ 257 w 427"/>
              <a:gd name="T15" fmla="*/ 5 h 511"/>
              <a:gd name="T16" fmla="*/ 211 w 427"/>
              <a:gd name="T17" fmla="*/ 0 h 511"/>
              <a:gd name="T18" fmla="*/ 195 w 427"/>
              <a:gd name="T19" fmla="*/ 43 h 511"/>
              <a:gd name="T20" fmla="*/ 170 w 427"/>
              <a:gd name="T21" fmla="*/ 10 h 511"/>
              <a:gd name="T22" fmla="*/ 102 w 427"/>
              <a:gd name="T23" fmla="*/ 7 h 511"/>
              <a:gd name="T24" fmla="*/ 147 w 427"/>
              <a:gd name="T25" fmla="*/ 96 h 511"/>
              <a:gd name="T26" fmla="*/ 106 w 427"/>
              <a:gd name="T27" fmla="*/ 94 h 511"/>
              <a:gd name="T28" fmla="*/ 106 w 427"/>
              <a:gd name="T29" fmla="*/ 126 h 511"/>
              <a:gd name="T30" fmla="*/ 146 w 427"/>
              <a:gd name="T31" fmla="*/ 126 h 511"/>
              <a:gd name="T32" fmla="*/ 0 w 427"/>
              <a:gd name="T33" fmla="*/ 375 h 511"/>
              <a:gd name="T34" fmla="*/ 214 w 427"/>
              <a:gd name="T35" fmla="*/ 511 h 511"/>
              <a:gd name="T36" fmla="*/ 427 w 427"/>
              <a:gd name="T37" fmla="*/ 375 h 511"/>
              <a:gd name="T38" fmla="*/ 282 w 427"/>
              <a:gd name="T39" fmla="*/ 126 h 511"/>
              <a:gd name="T40" fmla="*/ 232 w 427"/>
              <a:gd name="T41" fmla="*/ 417 h 511"/>
              <a:gd name="T42" fmla="*/ 232 w 427"/>
              <a:gd name="T43" fmla="*/ 447 h 511"/>
              <a:gd name="T44" fmla="*/ 202 w 427"/>
              <a:gd name="T45" fmla="*/ 447 h 511"/>
              <a:gd name="T46" fmla="*/ 202 w 427"/>
              <a:gd name="T47" fmla="*/ 419 h 511"/>
              <a:gd name="T48" fmla="*/ 152 w 427"/>
              <a:gd name="T49" fmla="*/ 406 h 511"/>
              <a:gd name="T50" fmla="*/ 161 w 427"/>
              <a:gd name="T51" fmla="*/ 371 h 511"/>
              <a:gd name="T52" fmla="*/ 210 w 427"/>
              <a:gd name="T53" fmla="*/ 384 h 511"/>
              <a:gd name="T54" fmla="*/ 239 w 427"/>
              <a:gd name="T55" fmla="*/ 366 h 511"/>
              <a:gd name="T56" fmla="*/ 207 w 427"/>
              <a:gd name="T57" fmla="*/ 340 h 511"/>
              <a:gd name="T58" fmla="*/ 154 w 427"/>
              <a:gd name="T59" fmla="*/ 286 h 511"/>
              <a:gd name="T60" fmla="*/ 204 w 427"/>
              <a:gd name="T61" fmla="*/ 233 h 511"/>
              <a:gd name="T62" fmla="*/ 204 w 427"/>
              <a:gd name="T63" fmla="*/ 205 h 511"/>
              <a:gd name="T64" fmla="*/ 233 w 427"/>
              <a:gd name="T65" fmla="*/ 205 h 511"/>
              <a:gd name="T66" fmla="*/ 233 w 427"/>
              <a:gd name="T67" fmla="*/ 231 h 511"/>
              <a:gd name="T68" fmla="*/ 276 w 427"/>
              <a:gd name="T69" fmla="*/ 241 h 511"/>
              <a:gd name="T70" fmla="*/ 267 w 427"/>
              <a:gd name="T71" fmla="*/ 274 h 511"/>
              <a:gd name="T72" fmla="*/ 225 w 427"/>
              <a:gd name="T73" fmla="*/ 264 h 511"/>
              <a:gd name="T74" fmla="*/ 199 w 427"/>
              <a:gd name="T75" fmla="*/ 281 h 511"/>
              <a:gd name="T76" fmla="*/ 235 w 427"/>
              <a:gd name="T77" fmla="*/ 306 h 511"/>
              <a:gd name="T78" fmla="*/ 284 w 427"/>
              <a:gd name="T79" fmla="*/ 362 h 511"/>
              <a:gd name="T80" fmla="*/ 232 w 427"/>
              <a:gd name="T81" fmla="*/ 417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27" h="511">
                <a:moveTo>
                  <a:pt x="282" y="126"/>
                </a:moveTo>
                <a:lnTo>
                  <a:pt x="332" y="126"/>
                </a:lnTo>
                <a:lnTo>
                  <a:pt x="331" y="96"/>
                </a:lnTo>
                <a:lnTo>
                  <a:pt x="289" y="96"/>
                </a:lnTo>
                <a:lnTo>
                  <a:pt x="329" y="13"/>
                </a:lnTo>
                <a:lnTo>
                  <a:pt x="283" y="9"/>
                </a:lnTo>
                <a:lnTo>
                  <a:pt x="244" y="40"/>
                </a:lnTo>
                <a:lnTo>
                  <a:pt x="257" y="5"/>
                </a:lnTo>
                <a:lnTo>
                  <a:pt x="211" y="0"/>
                </a:lnTo>
                <a:lnTo>
                  <a:pt x="195" y="43"/>
                </a:lnTo>
                <a:lnTo>
                  <a:pt x="170" y="10"/>
                </a:lnTo>
                <a:lnTo>
                  <a:pt x="102" y="7"/>
                </a:lnTo>
                <a:lnTo>
                  <a:pt x="147" y="96"/>
                </a:lnTo>
                <a:lnTo>
                  <a:pt x="106" y="94"/>
                </a:lnTo>
                <a:lnTo>
                  <a:pt x="106" y="126"/>
                </a:lnTo>
                <a:lnTo>
                  <a:pt x="146" y="126"/>
                </a:lnTo>
                <a:cubicBezTo>
                  <a:pt x="61" y="176"/>
                  <a:pt x="0" y="305"/>
                  <a:pt x="0" y="375"/>
                </a:cubicBezTo>
                <a:cubicBezTo>
                  <a:pt x="0" y="462"/>
                  <a:pt x="96" y="511"/>
                  <a:pt x="214" y="511"/>
                </a:cubicBezTo>
                <a:cubicBezTo>
                  <a:pt x="332" y="511"/>
                  <a:pt x="427" y="462"/>
                  <a:pt x="427" y="375"/>
                </a:cubicBezTo>
                <a:cubicBezTo>
                  <a:pt x="427" y="305"/>
                  <a:pt x="366" y="176"/>
                  <a:pt x="282" y="126"/>
                </a:cubicBezTo>
                <a:close/>
                <a:moveTo>
                  <a:pt x="232" y="417"/>
                </a:moveTo>
                <a:lnTo>
                  <a:pt x="232" y="447"/>
                </a:lnTo>
                <a:lnTo>
                  <a:pt x="202" y="447"/>
                </a:lnTo>
                <a:lnTo>
                  <a:pt x="202" y="419"/>
                </a:lnTo>
                <a:cubicBezTo>
                  <a:pt x="183" y="418"/>
                  <a:pt x="163" y="413"/>
                  <a:pt x="152" y="406"/>
                </a:cubicBezTo>
                <a:lnTo>
                  <a:pt x="161" y="371"/>
                </a:lnTo>
                <a:cubicBezTo>
                  <a:pt x="173" y="378"/>
                  <a:pt x="191" y="384"/>
                  <a:pt x="210" y="384"/>
                </a:cubicBezTo>
                <a:cubicBezTo>
                  <a:pt x="227" y="384"/>
                  <a:pt x="239" y="378"/>
                  <a:pt x="239" y="366"/>
                </a:cubicBezTo>
                <a:cubicBezTo>
                  <a:pt x="239" y="355"/>
                  <a:pt x="229" y="347"/>
                  <a:pt x="207" y="340"/>
                </a:cubicBezTo>
                <a:cubicBezTo>
                  <a:pt x="175" y="329"/>
                  <a:pt x="154" y="315"/>
                  <a:pt x="154" y="286"/>
                </a:cubicBezTo>
                <a:cubicBezTo>
                  <a:pt x="154" y="260"/>
                  <a:pt x="172" y="239"/>
                  <a:pt x="204" y="233"/>
                </a:cubicBezTo>
                <a:lnTo>
                  <a:pt x="204" y="205"/>
                </a:lnTo>
                <a:lnTo>
                  <a:pt x="233" y="205"/>
                </a:lnTo>
                <a:lnTo>
                  <a:pt x="233" y="231"/>
                </a:lnTo>
                <a:cubicBezTo>
                  <a:pt x="253" y="232"/>
                  <a:pt x="266" y="236"/>
                  <a:pt x="276" y="241"/>
                </a:cubicBezTo>
                <a:lnTo>
                  <a:pt x="267" y="274"/>
                </a:lnTo>
                <a:cubicBezTo>
                  <a:pt x="260" y="271"/>
                  <a:pt x="246" y="264"/>
                  <a:pt x="225" y="264"/>
                </a:cubicBezTo>
                <a:cubicBezTo>
                  <a:pt x="205" y="264"/>
                  <a:pt x="199" y="272"/>
                  <a:pt x="199" y="281"/>
                </a:cubicBezTo>
                <a:cubicBezTo>
                  <a:pt x="199" y="291"/>
                  <a:pt x="210" y="297"/>
                  <a:pt x="235" y="306"/>
                </a:cubicBezTo>
                <a:cubicBezTo>
                  <a:pt x="270" y="319"/>
                  <a:pt x="284" y="335"/>
                  <a:pt x="284" y="362"/>
                </a:cubicBezTo>
                <a:cubicBezTo>
                  <a:pt x="284" y="388"/>
                  <a:pt x="266" y="411"/>
                  <a:pt x="232" y="4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42" name="iconfont-1014-459347">
            <a:extLst>
              <a:ext uri="{FF2B5EF4-FFF2-40B4-BE49-F238E27FC236}">
                <a16:creationId xmlns="" xmlns:a16="http://schemas.microsoft.com/office/drawing/2014/main" id="{D439F9B8-2E55-4E7C-907B-B907611F6E0A}"/>
              </a:ext>
            </a:extLst>
          </p:cNvPr>
          <p:cNvSpPr>
            <a:spLocks noChangeAspect="1"/>
          </p:cNvSpPr>
          <p:nvPr/>
        </p:nvSpPr>
        <p:spPr bwMode="auto">
          <a:xfrm>
            <a:off x="10149031" y="4298023"/>
            <a:ext cx="393990" cy="393112"/>
          </a:xfrm>
          <a:custGeom>
            <a:avLst/>
            <a:gdLst>
              <a:gd name="T0" fmla="*/ 11149 w 11225"/>
              <a:gd name="T1" fmla="*/ 5556 h 11201"/>
              <a:gd name="T2" fmla="*/ 8825 w 11225"/>
              <a:gd name="T3" fmla="*/ 3175 h 11201"/>
              <a:gd name="T4" fmla="*/ 7225 w 11225"/>
              <a:gd name="T5" fmla="*/ 1536 h 11201"/>
              <a:gd name="T6" fmla="*/ 5841 w 11225"/>
              <a:gd name="T7" fmla="*/ 118 h 11201"/>
              <a:gd name="T8" fmla="*/ 5816 w 11225"/>
              <a:gd name="T9" fmla="*/ 78 h 11201"/>
              <a:gd name="T10" fmla="*/ 5625 w 11225"/>
              <a:gd name="T11" fmla="*/ 2 h 11201"/>
              <a:gd name="T12" fmla="*/ 5434 w 11225"/>
              <a:gd name="T13" fmla="*/ 79 h 11201"/>
              <a:gd name="T14" fmla="*/ 5409 w 11225"/>
              <a:gd name="T15" fmla="*/ 118 h 11201"/>
              <a:gd name="T16" fmla="*/ 101 w 11225"/>
              <a:gd name="T17" fmla="*/ 5556 h 11201"/>
              <a:gd name="T18" fmla="*/ 101 w 11225"/>
              <a:gd name="T19" fmla="*/ 5933 h 11201"/>
              <a:gd name="T20" fmla="*/ 470 w 11225"/>
              <a:gd name="T21" fmla="*/ 5933 h 11201"/>
              <a:gd name="T22" fmla="*/ 1625 w 11225"/>
              <a:gd name="T23" fmla="*/ 4749 h 11201"/>
              <a:gd name="T24" fmla="*/ 1625 w 11225"/>
              <a:gd name="T25" fmla="*/ 10109 h 11201"/>
              <a:gd name="T26" fmla="*/ 2692 w 11225"/>
              <a:gd name="T27" fmla="*/ 11201 h 11201"/>
              <a:gd name="T28" fmla="*/ 4825 w 11225"/>
              <a:gd name="T29" fmla="*/ 11201 h 11201"/>
              <a:gd name="T30" fmla="*/ 4825 w 11225"/>
              <a:gd name="T31" fmla="*/ 10655 h 11201"/>
              <a:gd name="T32" fmla="*/ 4825 w 11225"/>
              <a:gd name="T33" fmla="*/ 10613 h 11201"/>
              <a:gd name="T34" fmla="*/ 4825 w 11225"/>
              <a:gd name="T35" fmla="*/ 8196 h 11201"/>
              <a:gd name="T36" fmla="*/ 6425 w 11225"/>
              <a:gd name="T37" fmla="*/ 8196 h 11201"/>
              <a:gd name="T38" fmla="*/ 6425 w 11225"/>
              <a:gd name="T39" fmla="*/ 10613 h 11201"/>
              <a:gd name="T40" fmla="*/ 6425 w 11225"/>
              <a:gd name="T41" fmla="*/ 10655 h 11201"/>
              <a:gd name="T42" fmla="*/ 6425 w 11225"/>
              <a:gd name="T43" fmla="*/ 11201 h 11201"/>
              <a:gd name="T44" fmla="*/ 8558 w 11225"/>
              <a:gd name="T45" fmla="*/ 11201 h 11201"/>
              <a:gd name="T46" fmla="*/ 9625 w 11225"/>
              <a:gd name="T47" fmla="*/ 10109 h 11201"/>
              <a:gd name="T48" fmla="*/ 9625 w 11225"/>
              <a:gd name="T49" fmla="*/ 5738 h 11201"/>
              <a:gd name="T50" fmla="*/ 9625 w 11225"/>
              <a:gd name="T51" fmla="*/ 4749 h 11201"/>
              <a:gd name="T52" fmla="*/ 10781 w 11225"/>
              <a:gd name="T53" fmla="*/ 5933 h 11201"/>
              <a:gd name="T54" fmla="*/ 11149 w 11225"/>
              <a:gd name="T55" fmla="*/ 5933 h 11201"/>
              <a:gd name="T56" fmla="*/ 11225 w 11225"/>
              <a:gd name="T57" fmla="*/ 5744 h 11201"/>
              <a:gd name="T58" fmla="*/ 11149 w 11225"/>
              <a:gd name="T59" fmla="*/ 5556 h 11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225" h="11201">
                <a:moveTo>
                  <a:pt x="11149" y="5556"/>
                </a:moveTo>
                <a:lnTo>
                  <a:pt x="8825" y="3175"/>
                </a:lnTo>
                <a:lnTo>
                  <a:pt x="7225" y="1536"/>
                </a:lnTo>
                <a:lnTo>
                  <a:pt x="5841" y="118"/>
                </a:lnTo>
                <a:cubicBezTo>
                  <a:pt x="5832" y="105"/>
                  <a:pt x="5827" y="90"/>
                  <a:pt x="5816" y="78"/>
                </a:cubicBezTo>
                <a:cubicBezTo>
                  <a:pt x="5763" y="25"/>
                  <a:pt x="5694" y="0"/>
                  <a:pt x="5625" y="2"/>
                </a:cubicBezTo>
                <a:cubicBezTo>
                  <a:pt x="5556" y="0"/>
                  <a:pt x="5487" y="25"/>
                  <a:pt x="5434" y="79"/>
                </a:cubicBezTo>
                <a:cubicBezTo>
                  <a:pt x="5423" y="90"/>
                  <a:pt x="5418" y="105"/>
                  <a:pt x="5409" y="118"/>
                </a:cubicBezTo>
                <a:lnTo>
                  <a:pt x="101" y="5556"/>
                </a:lnTo>
                <a:cubicBezTo>
                  <a:pt x="0" y="5660"/>
                  <a:pt x="0" y="5829"/>
                  <a:pt x="101" y="5933"/>
                </a:cubicBezTo>
                <a:cubicBezTo>
                  <a:pt x="203" y="6037"/>
                  <a:pt x="368" y="6037"/>
                  <a:pt x="470" y="5933"/>
                </a:cubicBezTo>
                <a:lnTo>
                  <a:pt x="1625" y="4749"/>
                </a:lnTo>
                <a:lnTo>
                  <a:pt x="1625" y="10109"/>
                </a:lnTo>
                <a:cubicBezTo>
                  <a:pt x="1625" y="10712"/>
                  <a:pt x="2103" y="11201"/>
                  <a:pt x="2692" y="11201"/>
                </a:cubicBezTo>
                <a:lnTo>
                  <a:pt x="4825" y="11201"/>
                </a:lnTo>
                <a:lnTo>
                  <a:pt x="4825" y="10655"/>
                </a:lnTo>
                <a:lnTo>
                  <a:pt x="4825" y="10613"/>
                </a:lnTo>
                <a:lnTo>
                  <a:pt x="4825" y="8196"/>
                </a:lnTo>
                <a:lnTo>
                  <a:pt x="6425" y="8196"/>
                </a:lnTo>
                <a:lnTo>
                  <a:pt x="6425" y="10613"/>
                </a:lnTo>
                <a:lnTo>
                  <a:pt x="6425" y="10655"/>
                </a:lnTo>
                <a:lnTo>
                  <a:pt x="6425" y="11201"/>
                </a:lnTo>
                <a:lnTo>
                  <a:pt x="8558" y="11201"/>
                </a:lnTo>
                <a:cubicBezTo>
                  <a:pt x="9147" y="11201"/>
                  <a:pt x="9625" y="10712"/>
                  <a:pt x="9625" y="10109"/>
                </a:cubicBezTo>
                <a:lnTo>
                  <a:pt x="9625" y="5738"/>
                </a:lnTo>
                <a:lnTo>
                  <a:pt x="9625" y="4749"/>
                </a:lnTo>
                <a:lnTo>
                  <a:pt x="10781" y="5933"/>
                </a:lnTo>
                <a:cubicBezTo>
                  <a:pt x="10882" y="6037"/>
                  <a:pt x="11047" y="6037"/>
                  <a:pt x="11149" y="5933"/>
                </a:cubicBezTo>
                <a:cubicBezTo>
                  <a:pt x="11200" y="5881"/>
                  <a:pt x="11225" y="5813"/>
                  <a:pt x="11225" y="5744"/>
                </a:cubicBezTo>
                <a:cubicBezTo>
                  <a:pt x="11225" y="5676"/>
                  <a:pt x="11200" y="5608"/>
                  <a:pt x="11149" y="55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" name="iconfont-1014-459339">
            <a:extLst>
              <a:ext uri="{FF2B5EF4-FFF2-40B4-BE49-F238E27FC236}">
                <a16:creationId xmlns="" xmlns:a16="http://schemas.microsoft.com/office/drawing/2014/main" id="{7D4CEEAA-D3AB-4E04-B14A-22CC0413EC8B}"/>
              </a:ext>
            </a:extLst>
          </p:cNvPr>
          <p:cNvSpPr>
            <a:spLocks noChangeAspect="1"/>
          </p:cNvSpPr>
          <p:nvPr/>
        </p:nvSpPr>
        <p:spPr bwMode="auto">
          <a:xfrm>
            <a:off x="10149030" y="3046458"/>
            <a:ext cx="393992" cy="381644"/>
          </a:xfrm>
          <a:custGeom>
            <a:avLst/>
            <a:gdLst>
              <a:gd name="T0" fmla="*/ 10238 w 10633"/>
              <a:gd name="T1" fmla="*/ 1006 h 10300"/>
              <a:gd name="T2" fmla="*/ 2302 w 10633"/>
              <a:gd name="T3" fmla="*/ 1006 h 10300"/>
              <a:gd name="T4" fmla="*/ 2067 w 10633"/>
              <a:gd name="T5" fmla="*/ 5 h 10300"/>
              <a:gd name="T6" fmla="*/ 2066 w 10633"/>
              <a:gd name="T7" fmla="*/ 5 h 10300"/>
              <a:gd name="T8" fmla="*/ 2066 w 10633"/>
              <a:gd name="T9" fmla="*/ 2 h 10300"/>
              <a:gd name="T10" fmla="*/ 2044 w 10633"/>
              <a:gd name="T11" fmla="*/ 0 h 10300"/>
              <a:gd name="T12" fmla="*/ 400 w 10633"/>
              <a:gd name="T13" fmla="*/ 0 h 10300"/>
              <a:gd name="T14" fmla="*/ 0 w 10633"/>
              <a:gd name="T15" fmla="*/ 267 h 10300"/>
              <a:gd name="T16" fmla="*/ 400 w 10633"/>
              <a:gd name="T17" fmla="*/ 533 h 10300"/>
              <a:gd name="T18" fmla="*/ 1640 w 10633"/>
              <a:gd name="T19" fmla="*/ 533 h 10300"/>
              <a:gd name="T20" fmla="*/ 2998 w 10633"/>
              <a:gd name="T21" fmla="*/ 6544 h 10300"/>
              <a:gd name="T22" fmla="*/ 2233 w 10633"/>
              <a:gd name="T23" fmla="*/ 7533 h 10300"/>
              <a:gd name="T24" fmla="*/ 2726 w 10633"/>
              <a:gd name="T25" fmla="*/ 8386 h 10300"/>
              <a:gd name="T26" fmla="*/ 2300 w 10633"/>
              <a:gd name="T27" fmla="*/ 9233 h 10300"/>
              <a:gd name="T28" fmla="*/ 3366 w 10633"/>
              <a:gd name="T29" fmla="*/ 10300 h 10300"/>
              <a:gd name="T30" fmla="*/ 4433 w 10633"/>
              <a:gd name="T31" fmla="*/ 9233 h 10300"/>
              <a:gd name="T32" fmla="*/ 4220 w 10633"/>
              <a:gd name="T33" fmla="*/ 8600 h 10300"/>
              <a:gd name="T34" fmla="*/ 8280 w 10633"/>
              <a:gd name="T35" fmla="*/ 8600 h 10300"/>
              <a:gd name="T36" fmla="*/ 8067 w 10633"/>
              <a:gd name="T37" fmla="*/ 9233 h 10300"/>
              <a:gd name="T38" fmla="*/ 9133 w 10633"/>
              <a:gd name="T39" fmla="*/ 10300 h 10300"/>
              <a:gd name="T40" fmla="*/ 10200 w 10633"/>
              <a:gd name="T41" fmla="*/ 9233 h 10300"/>
              <a:gd name="T42" fmla="*/ 9882 w 10633"/>
              <a:gd name="T43" fmla="*/ 8475 h 10300"/>
              <a:gd name="T44" fmla="*/ 9929 w 10633"/>
              <a:gd name="T45" fmla="*/ 8333 h 10300"/>
              <a:gd name="T46" fmla="*/ 9667 w 10633"/>
              <a:gd name="T47" fmla="*/ 8067 h 10300"/>
              <a:gd name="T48" fmla="*/ 9667 w 10633"/>
              <a:gd name="T49" fmla="*/ 8067 h 10300"/>
              <a:gd name="T50" fmla="*/ 3447 w 10633"/>
              <a:gd name="T51" fmla="*/ 8067 h 10300"/>
              <a:gd name="T52" fmla="*/ 2766 w 10633"/>
              <a:gd name="T53" fmla="*/ 7533 h 10300"/>
              <a:gd name="T54" fmla="*/ 3447 w 10633"/>
              <a:gd name="T55" fmla="*/ 7000 h 10300"/>
              <a:gd name="T56" fmla="*/ 9311 w 10633"/>
              <a:gd name="T57" fmla="*/ 7000 h 10300"/>
              <a:gd name="T58" fmla="*/ 10633 w 10633"/>
              <a:gd name="T59" fmla="*/ 1561 h 10300"/>
              <a:gd name="T60" fmla="*/ 10238 w 10633"/>
              <a:gd name="T61" fmla="*/ 1006 h 10300"/>
              <a:gd name="T62" fmla="*/ 9866 w 10633"/>
              <a:gd name="T63" fmla="*/ 2945 h 10300"/>
              <a:gd name="T64" fmla="*/ 2764 w 10633"/>
              <a:gd name="T65" fmla="*/ 2945 h 10300"/>
              <a:gd name="T66" fmla="*/ 2498 w 10633"/>
              <a:gd name="T67" fmla="*/ 1511 h 10300"/>
              <a:gd name="T68" fmla="*/ 10133 w 10633"/>
              <a:gd name="T69" fmla="*/ 1511 h 10300"/>
              <a:gd name="T70" fmla="*/ 9866 w 10633"/>
              <a:gd name="T71" fmla="*/ 2945 h 10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633" h="10300">
                <a:moveTo>
                  <a:pt x="10238" y="1006"/>
                </a:moveTo>
                <a:cubicBezTo>
                  <a:pt x="10238" y="1006"/>
                  <a:pt x="2600" y="1022"/>
                  <a:pt x="2302" y="1006"/>
                </a:cubicBezTo>
                <a:lnTo>
                  <a:pt x="2067" y="5"/>
                </a:lnTo>
                <a:lnTo>
                  <a:pt x="2066" y="5"/>
                </a:lnTo>
                <a:lnTo>
                  <a:pt x="2066" y="2"/>
                </a:lnTo>
                <a:cubicBezTo>
                  <a:pt x="2059" y="1"/>
                  <a:pt x="2052" y="0"/>
                  <a:pt x="2044" y="0"/>
                </a:cubicBezTo>
                <a:lnTo>
                  <a:pt x="400" y="0"/>
                </a:lnTo>
                <a:cubicBezTo>
                  <a:pt x="179" y="0"/>
                  <a:pt x="0" y="119"/>
                  <a:pt x="0" y="267"/>
                </a:cubicBezTo>
                <a:cubicBezTo>
                  <a:pt x="0" y="414"/>
                  <a:pt x="179" y="533"/>
                  <a:pt x="400" y="533"/>
                </a:cubicBezTo>
                <a:lnTo>
                  <a:pt x="1640" y="533"/>
                </a:lnTo>
                <a:lnTo>
                  <a:pt x="2998" y="6544"/>
                </a:lnTo>
                <a:cubicBezTo>
                  <a:pt x="2551" y="6702"/>
                  <a:pt x="2233" y="7085"/>
                  <a:pt x="2233" y="7533"/>
                </a:cubicBezTo>
                <a:cubicBezTo>
                  <a:pt x="2233" y="7883"/>
                  <a:pt x="2428" y="8191"/>
                  <a:pt x="2726" y="8386"/>
                </a:cubicBezTo>
                <a:cubicBezTo>
                  <a:pt x="2468" y="8581"/>
                  <a:pt x="2300" y="8887"/>
                  <a:pt x="2300" y="9233"/>
                </a:cubicBezTo>
                <a:cubicBezTo>
                  <a:pt x="2300" y="9822"/>
                  <a:pt x="2778" y="10300"/>
                  <a:pt x="3366" y="10300"/>
                </a:cubicBezTo>
                <a:cubicBezTo>
                  <a:pt x="3955" y="10300"/>
                  <a:pt x="4433" y="9822"/>
                  <a:pt x="4433" y="9233"/>
                </a:cubicBezTo>
                <a:cubicBezTo>
                  <a:pt x="4433" y="8995"/>
                  <a:pt x="4352" y="8778"/>
                  <a:pt x="4220" y="8600"/>
                </a:cubicBezTo>
                <a:lnTo>
                  <a:pt x="8280" y="8600"/>
                </a:lnTo>
                <a:cubicBezTo>
                  <a:pt x="8147" y="8778"/>
                  <a:pt x="8067" y="8995"/>
                  <a:pt x="8067" y="9233"/>
                </a:cubicBezTo>
                <a:cubicBezTo>
                  <a:pt x="8067" y="9822"/>
                  <a:pt x="8545" y="10300"/>
                  <a:pt x="9133" y="10300"/>
                </a:cubicBezTo>
                <a:cubicBezTo>
                  <a:pt x="9722" y="10300"/>
                  <a:pt x="10200" y="9822"/>
                  <a:pt x="10200" y="9233"/>
                </a:cubicBezTo>
                <a:cubicBezTo>
                  <a:pt x="10200" y="8937"/>
                  <a:pt x="10078" y="8669"/>
                  <a:pt x="9882" y="8475"/>
                </a:cubicBezTo>
                <a:cubicBezTo>
                  <a:pt x="9910" y="8434"/>
                  <a:pt x="9929" y="8387"/>
                  <a:pt x="9929" y="8333"/>
                </a:cubicBezTo>
                <a:cubicBezTo>
                  <a:pt x="9929" y="8187"/>
                  <a:pt x="9812" y="8070"/>
                  <a:pt x="9667" y="8067"/>
                </a:cubicBezTo>
                <a:lnTo>
                  <a:pt x="9667" y="8067"/>
                </a:lnTo>
                <a:lnTo>
                  <a:pt x="3447" y="8067"/>
                </a:lnTo>
                <a:cubicBezTo>
                  <a:pt x="3072" y="8067"/>
                  <a:pt x="2766" y="7827"/>
                  <a:pt x="2766" y="7533"/>
                </a:cubicBezTo>
                <a:cubicBezTo>
                  <a:pt x="2766" y="7239"/>
                  <a:pt x="3072" y="7000"/>
                  <a:pt x="3447" y="7000"/>
                </a:cubicBezTo>
                <a:lnTo>
                  <a:pt x="9311" y="7000"/>
                </a:lnTo>
                <a:lnTo>
                  <a:pt x="10633" y="1561"/>
                </a:lnTo>
                <a:cubicBezTo>
                  <a:pt x="10633" y="1255"/>
                  <a:pt x="10544" y="1006"/>
                  <a:pt x="10238" y="1006"/>
                </a:cubicBezTo>
                <a:close/>
                <a:moveTo>
                  <a:pt x="9866" y="2945"/>
                </a:moveTo>
                <a:lnTo>
                  <a:pt x="2764" y="2945"/>
                </a:lnTo>
                <a:lnTo>
                  <a:pt x="2498" y="1511"/>
                </a:lnTo>
                <a:lnTo>
                  <a:pt x="10133" y="1511"/>
                </a:lnTo>
                <a:lnTo>
                  <a:pt x="9866" y="29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44" name="iconfont-10123-4967885">
            <a:extLst>
              <a:ext uri="{FF2B5EF4-FFF2-40B4-BE49-F238E27FC236}">
                <a16:creationId xmlns="" xmlns:a16="http://schemas.microsoft.com/office/drawing/2014/main" id="{7A865C2A-1633-4CE5-87C6-9C3459E56DC8}"/>
              </a:ext>
            </a:extLst>
          </p:cNvPr>
          <p:cNvSpPr>
            <a:spLocks noChangeAspect="1"/>
          </p:cNvSpPr>
          <p:nvPr/>
        </p:nvSpPr>
        <p:spPr bwMode="auto">
          <a:xfrm>
            <a:off x="10149030" y="1853467"/>
            <a:ext cx="393992" cy="253026"/>
          </a:xfrm>
          <a:custGeom>
            <a:avLst/>
            <a:gdLst>
              <a:gd name="T0" fmla="*/ 7034 w 8971"/>
              <a:gd name="T1" fmla="*/ 5762 h 5762"/>
              <a:gd name="T2" fmla="*/ 1931 w 8971"/>
              <a:gd name="T3" fmla="*/ 5762 h 5762"/>
              <a:gd name="T4" fmla="*/ 3544 w 8971"/>
              <a:gd name="T5" fmla="*/ 3592 h 5762"/>
              <a:gd name="T6" fmla="*/ 2635 w 8971"/>
              <a:gd name="T7" fmla="*/ 1430 h 5762"/>
              <a:gd name="T8" fmla="*/ 4496 w 8971"/>
              <a:gd name="T9" fmla="*/ 2 h 5762"/>
              <a:gd name="T10" fmla="*/ 6349 w 8971"/>
              <a:gd name="T11" fmla="*/ 1439 h 5762"/>
              <a:gd name="T12" fmla="*/ 5431 w 8971"/>
              <a:gd name="T13" fmla="*/ 3597 h 5762"/>
              <a:gd name="T14" fmla="*/ 7034 w 8971"/>
              <a:gd name="T15" fmla="*/ 5762 h 5762"/>
              <a:gd name="T16" fmla="*/ 570 w 8971"/>
              <a:gd name="T17" fmla="*/ 1138 h 5762"/>
              <a:gd name="T18" fmla="*/ 1249 w 8971"/>
              <a:gd name="T19" fmla="*/ 459 h 5762"/>
              <a:gd name="T20" fmla="*/ 1400 w 8971"/>
              <a:gd name="T21" fmla="*/ 460 h 5762"/>
              <a:gd name="T22" fmla="*/ 1400 w 8971"/>
              <a:gd name="T23" fmla="*/ 611 h 5762"/>
              <a:gd name="T24" fmla="*/ 645 w 8971"/>
              <a:gd name="T25" fmla="*/ 1365 h 5762"/>
              <a:gd name="T26" fmla="*/ 495 w 8971"/>
              <a:gd name="T27" fmla="*/ 1365 h 5762"/>
              <a:gd name="T28" fmla="*/ 42 w 8971"/>
              <a:gd name="T29" fmla="*/ 912 h 5762"/>
              <a:gd name="T30" fmla="*/ 42 w 8971"/>
              <a:gd name="T31" fmla="*/ 761 h 5762"/>
              <a:gd name="T32" fmla="*/ 193 w 8971"/>
              <a:gd name="T33" fmla="*/ 761 h 5762"/>
              <a:gd name="T34" fmla="*/ 570 w 8971"/>
              <a:gd name="T35" fmla="*/ 1138 h 5762"/>
              <a:gd name="T36" fmla="*/ 438 w 8971"/>
              <a:gd name="T37" fmla="*/ 2348 h 5762"/>
              <a:gd name="T38" fmla="*/ 864 w 8971"/>
              <a:gd name="T39" fmla="*/ 2348 h 5762"/>
              <a:gd name="T40" fmla="*/ 1291 w 8971"/>
              <a:gd name="T41" fmla="*/ 2775 h 5762"/>
              <a:gd name="T42" fmla="*/ 1291 w 8971"/>
              <a:gd name="T43" fmla="*/ 3202 h 5762"/>
              <a:gd name="T44" fmla="*/ 864 w 8971"/>
              <a:gd name="T45" fmla="*/ 3628 h 5762"/>
              <a:gd name="T46" fmla="*/ 438 w 8971"/>
              <a:gd name="T47" fmla="*/ 3628 h 5762"/>
              <a:gd name="T48" fmla="*/ 11 w 8971"/>
              <a:gd name="T49" fmla="*/ 3202 h 5762"/>
              <a:gd name="T50" fmla="*/ 11 w 8971"/>
              <a:gd name="T51" fmla="*/ 2775 h 5762"/>
              <a:gd name="T52" fmla="*/ 438 w 8971"/>
              <a:gd name="T53" fmla="*/ 2348 h 5762"/>
              <a:gd name="T54" fmla="*/ 438 w 8971"/>
              <a:gd name="T55" fmla="*/ 4482 h 5762"/>
              <a:gd name="T56" fmla="*/ 864 w 8971"/>
              <a:gd name="T57" fmla="*/ 4482 h 5762"/>
              <a:gd name="T58" fmla="*/ 1291 w 8971"/>
              <a:gd name="T59" fmla="*/ 4908 h 5762"/>
              <a:gd name="T60" fmla="*/ 1291 w 8971"/>
              <a:gd name="T61" fmla="*/ 5335 h 5762"/>
              <a:gd name="T62" fmla="*/ 864 w 8971"/>
              <a:gd name="T63" fmla="*/ 5762 h 5762"/>
              <a:gd name="T64" fmla="*/ 438 w 8971"/>
              <a:gd name="T65" fmla="*/ 5762 h 5762"/>
              <a:gd name="T66" fmla="*/ 11 w 8971"/>
              <a:gd name="T67" fmla="*/ 5335 h 5762"/>
              <a:gd name="T68" fmla="*/ 11 w 8971"/>
              <a:gd name="T69" fmla="*/ 4908 h 5762"/>
              <a:gd name="T70" fmla="*/ 438 w 8971"/>
              <a:gd name="T71" fmla="*/ 4482 h 5762"/>
              <a:gd name="T72" fmla="*/ 7478 w 8971"/>
              <a:gd name="T73" fmla="*/ 855 h 5762"/>
              <a:gd name="T74" fmla="*/ 8758 w 8971"/>
              <a:gd name="T75" fmla="*/ 855 h 5762"/>
              <a:gd name="T76" fmla="*/ 8971 w 8971"/>
              <a:gd name="T77" fmla="*/ 1068 h 5762"/>
              <a:gd name="T78" fmla="*/ 8758 w 8971"/>
              <a:gd name="T79" fmla="*/ 1282 h 5762"/>
              <a:gd name="T80" fmla="*/ 7478 w 8971"/>
              <a:gd name="T81" fmla="*/ 1282 h 5762"/>
              <a:gd name="T82" fmla="*/ 7264 w 8971"/>
              <a:gd name="T83" fmla="*/ 1068 h 5762"/>
              <a:gd name="T84" fmla="*/ 7478 w 8971"/>
              <a:gd name="T85" fmla="*/ 855 h 5762"/>
              <a:gd name="T86" fmla="*/ 7264 w 8971"/>
              <a:gd name="T87" fmla="*/ 2775 h 5762"/>
              <a:gd name="T88" fmla="*/ 8758 w 8971"/>
              <a:gd name="T89" fmla="*/ 2775 h 5762"/>
              <a:gd name="T90" fmla="*/ 8971 w 8971"/>
              <a:gd name="T91" fmla="*/ 2988 h 5762"/>
              <a:gd name="T92" fmla="*/ 8758 w 8971"/>
              <a:gd name="T93" fmla="*/ 3202 h 5762"/>
              <a:gd name="T94" fmla="*/ 7264 w 8971"/>
              <a:gd name="T95" fmla="*/ 3202 h 5762"/>
              <a:gd name="T96" fmla="*/ 7051 w 8971"/>
              <a:gd name="T97" fmla="*/ 2988 h 5762"/>
              <a:gd name="T98" fmla="*/ 7264 w 8971"/>
              <a:gd name="T99" fmla="*/ 2775 h 5762"/>
              <a:gd name="T100" fmla="*/ 7691 w 8971"/>
              <a:gd name="T101" fmla="*/ 4908 h 5762"/>
              <a:gd name="T102" fmla="*/ 8758 w 8971"/>
              <a:gd name="T103" fmla="*/ 4908 h 5762"/>
              <a:gd name="T104" fmla="*/ 8971 w 8971"/>
              <a:gd name="T105" fmla="*/ 5122 h 5762"/>
              <a:gd name="T106" fmla="*/ 8758 w 8971"/>
              <a:gd name="T107" fmla="*/ 5335 h 5762"/>
              <a:gd name="T108" fmla="*/ 7691 w 8971"/>
              <a:gd name="T109" fmla="*/ 5335 h 5762"/>
              <a:gd name="T110" fmla="*/ 7478 w 8971"/>
              <a:gd name="T111" fmla="*/ 5122 h 5762"/>
              <a:gd name="T112" fmla="*/ 7691 w 8971"/>
              <a:gd name="T113" fmla="*/ 4908 h 5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71" h="5762">
                <a:moveTo>
                  <a:pt x="7034" y="5762"/>
                </a:moveTo>
                <a:lnTo>
                  <a:pt x="1931" y="5762"/>
                </a:lnTo>
                <a:cubicBezTo>
                  <a:pt x="2013" y="4772"/>
                  <a:pt x="2657" y="3942"/>
                  <a:pt x="3544" y="3592"/>
                </a:cubicBezTo>
                <a:cubicBezTo>
                  <a:pt x="2785" y="3162"/>
                  <a:pt x="2412" y="2274"/>
                  <a:pt x="2635" y="1430"/>
                </a:cubicBezTo>
                <a:cubicBezTo>
                  <a:pt x="2859" y="587"/>
                  <a:pt x="3623" y="0"/>
                  <a:pt x="4496" y="2"/>
                </a:cubicBezTo>
                <a:cubicBezTo>
                  <a:pt x="5368" y="4"/>
                  <a:pt x="6130" y="594"/>
                  <a:pt x="6349" y="1439"/>
                </a:cubicBezTo>
                <a:cubicBezTo>
                  <a:pt x="6569" y="2283"/>
                  <a:pt x="6192" y="3170"/>
                  <a:pt x="5431" y="3597"/>
                </a:cubicBezTo>
                <a:cubicBezTo>
                  <a:pt x="6312" y="3948"/>
                  <a:pt x="6952" y="4776"/>
                  <a:pt x="7034" y="5762"/>
                </a:cubicBezTo>
                <a:close/>
                <a:moveTo>
                  <a:pt x="570" y="1138"/>
                </a:moveTo>
                <a:lnTo>
                  <a:pt x="1249" y="459"/>
                </a:lnTo>
                <a:cubicBezTo>
                  <a:pt x="1290" y="418"/>
                  <a:pt x="1358" y="418"/>
                  <a:pt x="1400" y="460"/>
                </a:cubicBezTo>
                <a:cubicBezTo>
                  <a:pt x="1441" y="501"/>
                  <a:pt x="1441" y="569"/>
                  <a:pt x="1400" y="611"/>
                </a:cubicBezTo>
                <a:lnTo>
                  <a:pt x="645" y="1365"/>
                </a:lnTo>
                <a:cubicBezTo>
                  <a:pt x="604" y="1407"/>
                  <a:pt x="536" y="1407"/>
                  <a:pt x="495" y="1365"/>
                </a:cubicBezTo>
                <a:lnTo>
                  <a:pt x="42" y="912"/>
                </a:lnTo>
                <a:cubicBezTo>
                  <a:pt x="0" y="870"/>
                  <a:pt x="0" y="803"/>
                  <a:pt x="42" y="761"/>
                </a:cubicBezTo>
                <a:cubicBezTo>
                  <a:pt x="84" y="720"/>
                  <a:pt x="151" y="720"/>
                  <a:pt x="193" y="761"/>
                </a:cubicBezTo>
                <a:lnTo>
                  <a:pt x="570" y="1138"/>
                </a:lnTo>
                <a:close/>
                <a:moveTo>
                  <a:pt x="438" y="2348"/>
                </a:moveTo>
                <a:lnTo>
                  <a:pt x="864" y="2348"/>
                </a:lnTo>
                <a:cubicBezTo>
                  <a:pt x="1100" y="2348"/>
                  <a:pt x="1291" y="2539"/>
                  <a:pt x="1291" y="2775"/>
                </a:cubicBezTo>
                <a:lnTo>
                  <a:pt x="1291" y="3202"/>
                </a:lnTo>
                <a:cubicBezTo>
                  <a:pt x="1291" y="3437"/>
                  <a:pt x="1100" y="3628"/>
                  <a:pt x="864" y="3628"/>
                </a:cubicBezTo>
                <a:lnTo>
                  <a:pt x="438" y="3628"/>
                </a:lnTo>
                <a:cubicBezTo>
                  <a:pt x="202" y="3628"/>
                  <a:pt x="11" y="3437"/>
                  <a:pt x="11" y="3202"/>
                </a:cubicBezTo>
                <a:lnTo>
                  <a:pt x="11" y="2775"/>
                </a:lnTo>
                <a:cubicBezTo>
                  <a:pt x="11" y="2539"/>
                  <a:pt x="202" y="2348"/>
                  <a:pt x="438" y="2348"/>
                </a:cubicBezTo>
                <a:close/>
                <a:moveTo>
                  <a:pt x="438" y="4482"/>
                </a:moveTo>
                <a:lnTo>
                  <a:pt x="864" y="4482"/>
                </a:lnTo>
                <a:cubicBezTo>
                  <a:pt x="1100" y="4482"/>
                  <a:pt x="1291" y="4673"/>
                  <a:pt x="1291" y="4908"/>
                </a:cubicBezTo>
                <a:lnTo>
                  <a:pt x="1291" y="5335"/>
                </a:lnTo>
                <a:cubicBezTo>
                  <a:pt x="1291" y="5571"/>
                  <a:pt x="1100" y="5762"/>
                  <a:pt x="864" y="5762"/>
                </a:cubicBezTo>
                <a:lnTo>
                  <a:pt x="438" y="5762"/>
                </a:lnTo>
                <a:cubicBezTo>
                  <a:pt x="202" y="5762"/>
                  <a:pt x="11" y="5571"/>
                  <a:pt x="11" y="5335"/>
                </a:cubicBezTo>
                <a:lnTo>
                  <a:pt x="11" y="4908"/>
                </a:lnTo>
                <a:cubicBezTo>
                  <a:pt x="11" y="4673"/>
                  <a:pt x="202" y="4482"/>
                  <a:pt x="438" y="4482"/>
                </a:cubicBezTo>
                <a:close/>
                <a:moveTo>
                  <a:pt x="7478" y="855"/>
                </a:moveTo>
                <a:lnTo>
                  <a:pt x="8758" y="855"/>
                </a:lnTo>
                <a:cubicBezTo>
                  <a:pt x="8875" y="855"/>
                  <a:pt x="8971" y="951"/>
                  <a:pt x="8971" y="1068"/>
                </a:cubicBezTo>
                <a:cubicBezTo>
                  <a:pt x="8971" y="1186"/>
                  <a:pt x="8875" y="1282"/>
                  <a:pt x="8758" y="1282"/>
                </a:cubicBezTo>
                <a:lnTo>
                  <a:pt x="7478" y="1282"/>
                </a:lnTo>
                <a:cubicBezTo>
                  <a:pt x="7360" y="1282"/>
                  <a:pt x="7264" y="1186"/>
                  <a:pt x="7264" y="1068"/>
                </a:cubicBezTo>
                <a:cubicBezTo>
                  <a:pt x="7264" y="951"/>
                  <a:pt x="7360" y="855"/>
                  <a:pt x="7478" y="855"/>
                </a:cubicBezTo>
                <a:close/>
                <a:moveTo>
                  <a:pt x="7264" y="2775"/>
                </a:moveTo>
                <a:lnTo>
                  <a:pt x="8758" y="2775"/>
                </a:lnTo>
                <a:cubicBezTo>
                  <a:pt x="8875" y="2775"/>
                  <a:pt x="8971" y="2871"/>
                  <a:pt x="8971" y="2988"/>
                </a:cubicBezTo>
                <a:cubicBezTo>
                  <a:pt x="8971" y="3106"/>
                  <a:pt x="8875" y="3202"/>
                  <a:pt x="8758" y="3202"/>
                </a:cubicBezTo>
                <a:lnTo>
                  <a:pt x="7264" y="3202"/>
                </a:lnTo>
                <a:cubicBezTo>
                  <a:pt x="7147" y="3202"/>
                  <a:pt x="7051" y="3106"/>
                  <a:pt x="7051" y="2988"/>
                </a:cubicBezTo>
                <a:cubicBezTo>
                  <a:pt x="7051" y="2871"/>
                  <a:pt x="7147" y="2775"/>
                  <a:pt x="7264" y="2775"/>
                </a:cubicBezTo>
                <a:close/>
                <a:moveTo>
                  <a:pt x="7691" y="4908"/>
                </a:moveTo>
                <a:lnTo>
                  <a:pt x="8758" y="4908"/>
                </a:lnTo>
                <a:cubicBezTo>
                  <a:pt x="8875" y="4908"/>
                  <a:pt x="8971" y="5004"/>
                  <a:pt x="8971" y="5122"/>
                </a:cubicBezTo>
                <a:cubicBezTo>
                  <a:pt x="8971" y="5239"/>
                  <a:pt x="8875" y="5335"/>
                  <a:pt x="8758" y="5335"/>
                </a:cubicBezTo>
                <a:lnTo>
                  <a:pt x="7691" y="5335"/>
                </a:lnTo>
                <a:cubicBezTo>
                  <a:pt x="7573" y="5335"/>
                  <a:pt x="7478" y="5239"/>
                  <a:pt x="7478" y="5122"/>
                </a:cubicBezTo>
                <a:cubicBezTo>
                  <a:pt x="7478" y="5004"/>
                  <a:pt x="7573" y="4908"/>
                  <a:pt x="7691" y="49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</p:spTree>
    <p:custDataLst>
      <p:tags r:id="rId1"/>
    </p:custDataLst>
    <p:extLst>
      <p:ext uri="{BB962C8B-B14F-4D97-AF65-F5344CB8AC3E}">
        <p14:creationId xmlns:p14="http://schemas.microsoft.com/office/powerpoint/2010/main" val="35138955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>
            <a:extLst>
              <a:ext uri="{FF2B5EF4-FFF2-40B4-BE49-F238E27FC236}">
                <a16:creationId xmlns="" xmlns:a16="http://schemas.microsoft.com/office/drawing/2014/main" id="{D2ABC104-24BE-49FB-BAFE-66B97EE80BDE}"/>
              </a:ext>
            </a:extLst>
          </p:cNvPr>
          <p:cNvGrpSpPr>
            <a:grpSpLocks/>
          </p:cNvGrpSpPr>
          <p:nvPr/>
        </p:nvGrpSpPr>
        <p:grpSpPr>
          <a:xfrm>
            <a:off x="0" y="0"/>
            <a:ext cx="12191996" cy="6858000"/>
            <a:chOff x="0" y="0"/>
            <a:chExt cx="12192000" cy="6858000"/>
          </a:xfrm>
        </p:grpSpPr>
        <p:sp>
          <p:nvSpPr>
            <p:cNvPr id="62" name="矩形 61">
              <a:extLst>
                <a:ext uri="{FF2B5EF4-FFF2-40B4-BE49-F238E27FC236}">
                  <a16:creationId xmlns="" xmlns:a16="http://schemas.microsoft.com/office/drawing/2014/main" id="{9976C5B7-A14A-4307-9B4D-A5D47D161517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0" y="0"/>
              <a:ext cx="12192000" cy="6857999"/>
            </a:xfrm>
            <a:prstGeom prst="rect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3" name="矩形 62">
              <a:extLst>
                <a:ext uri="{FF2B5EF4-FFF2-40B4-BE49-F238E27FC236}">
                  <a16:creationId xmlns="" xmlns:a16="http://schemas.microsoft.com/office/drawing/2014/main" id="{DD40A236-6E85-4ED1-8BC6-CDEE79E45902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65000">
                  <a:srgbClr val="FFFFFF"/>
                </a:gs>
                <a:gs pos="100000">
                  <a:srgbClr val="FFFFFF">
                    <a:alpha val="80000"/>
                  </a:srgbClr>
                </a:gs>
              </a:gsLst>
              <a:lin ang="72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CCA6D0E9-62DE-461F-9BD5-F9AB0BE0B0AB}"/>
              </a:ext>
            </a:extLst>
          </p:cNvPr>
          <p:cNvSpPr/>
          <p:nvPr/>
        </p:nvSpPr>
        <p:spPr>
          <a:xfrm>
            <a:off x="11238271" y="0"/>
            <a:ext cx="953729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0B24C8BD-ECA8-4337-A84F-13399D770BB4}"/>
              </a:ext>
            </a:extLst>
          </p:cNvPr>
          <p:cNvSpPr txBox="1"/>
          <p:nvPr/>
        </p:nvSpPr>
        <p:spPr>
          <a:xfrm>
            <a:off x="546879" y="484049"/>
            <a:ext cx="28259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908412C6-ABEA-4108-9525-E53202C355BD}"/>
              </a:ext>
            </a:extLst>
          </p:cNvPr>
          <p:cNvSpPr txBox="1"/>
          <p:nvPr/>
        </p:nvSpPr>
        <p:spPr>
          <a:xfrm>
            <a:off x="3151272" y="856936"/>
            <a:ext cx="26702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20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 Summary of work</a:t>
            </a:r>
            <a:endParaRPr lang="zh-CN" altLang="en-US" sz="20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A6FD72F0-4E26-4D5E-8D31-A2E0F91A76CA}"/>
              </a:ext>
            </a:extLst>
          </p:cNvPr>
          <p:cNvGrpSpPr/>
          <p:nvPr/>
        </p:nvGrpSpPr>
        <p:grpSpPr>
          <a:xfrm>
            <a:off x="1552905" y="1629933"/>
            <a:ext cx="4135901" cy="1324605"/>
            <a:chOff x="775689" y="2104395"/>
            <a:chExt cx="4135901" cy="1324605"/>
          </a:xfrm>
        </p:grpSpPr>
        <p:sp>
          <p:nvSpPr>
            <p:cNvPr id="5" name="矩形: 圆角 4">
              <a:extLst>
                <a:ext uri="{FF2B5EF4-FFF2-40B4-BE49-F238E27FC236}">
                  <a16:creationId xmlns="" xmlns:a16="http://schemas.microsoft.com/office/drawing/2014/main" id="{FCAD4189-7EB1-4E92-92F8-69ACEEBD2DF7}"/>
                </a:ext>
              </a:extLst>
            </p:cNvPr>
            <p:cNvSpPr/>
            <p:nvPr/>
          </p:nvSpPr>
          <p:spPr>
            <a:xfrm>
              <a:off x="775689" y="2104395"/>
              <a:ext cx="4135901" cy="62014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" sx="102000" sy="1020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6DED714B-FC39-413D-8FEA-C1C0CF56B7B8}"/>
                </a:ext>
              </a:extLst>
            </p:cNvPr>
            <p:cNvSpPr txBox="1"/>
            <p:nvPr/>
          </p:nvSpPr>
          <p:spPr>
            <a:xfrm>
              <a:off x="948017" y="2229802"/>
              <a:ext cx="5244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803A2D36-A0C3-4E82-9EBF-DC5FFB1BFA3A}"/>
                </a:ext>
              </a:extLst>
            </p:cNvPr>
            <p:cNvSpPr txBox="1"/>
            <p:nvPr/>
          </p:nvSpPr>
          <p:spPr>
            <a:xfrm>
              <a:off x="1452999" y="2229802"/>
              <a:ext cx="25188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请输入标题文本内容</a:t>
              </a:r>
            </a:p>
          </p:txBody>
        </p:sp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87544378-3D18-48A0-A4A2-08A81C17F1D7}"/>
                </a:ext>
              </a:extLst>
            </p:cNvPr>
            <p:cNvSpPr/>
            <p:nvPr/>
          </p:nvSpPr>
          <p:spPr>
            <a:xfrm>
              <a:off x="1474294" y="2861472"/>
              <a:ext cx="3126417" cy="56752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阿里巴巴普惠体 M" panose="00020600040101010101" pitchFamily="18" charset="-122"/>
                  <a:sym typeface="阿里巴巴普惠体 L" panose="00020600040101010101" pitchFamily="18" charset="-122"/>
                </a:rPr>
                <a:t>单击此处可编辑内容，根据您的需要自由拉伸文本框大小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020DBCB4-FC70-4F97-9287-EBF54779D724}"/>
              </a:ext>
            </a:extLst>
          </p:cNvPr>
          <p:cNvGrpSpPr/>
          <p:nvPr/>
        </p:nvGrpSpPr>
        <p:grpSpPr>
          <a:xfrm>
            <a:off x="1552905" y="3271346"/>
            <a:ext cx="4135901" cy="1324605"/>
            <a:chOff x="775689" y="2104395"/>
            <a:chExt cx="4135901" cy="1324605"/>
          </a:xfrm>
        </p:grpSpPr>
        <p:sp>
          <p:nvSpPr>
            <p:cNvPr id="16" name="矩形: 圆角 15">
              <a:extLst>
                <a:ext uri="{FF2B5EF4-FFF2-40B4-BE49-F238E27FC236}">
                  <a16:creationId xmlns="" xmlns:a16="http://schemas.microsoft.com/office/drawing/2014/main" id="{5A5E218B-1B52-4DF8-98D6-8E0A25A9180E}"/>
                </a:ext>
              </a:extLst>
            </p:cNvPr>
            <p:cNvSpPr/>
            <p:nvPr/>
          </p:nvSpPr>
          <p:spPr>
            <a:xfrm>
              <a:off x="775689" y="2104395"/>
              <a:ext cx="4135901" cy="62014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" sx="102000" sy="1020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88B3BC27-FC08-4E7F-96A7-0C0E8689A416}"/>
                </a:ext>
              </a:extLst>
            </p:cNvPr>
            <p:cNvSpPr txBox="1"/>
            <p:nvPr/>
          </p:nvSpPr>
          <p:spPr>
            <a:xfrm>
              <a:off x="948017" y="2229802"/>
              <a:ext cx="5244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19805AA4-9545-451D-BBDC-00F739518585}"/>
                </a:ext>
              </a:extLst>
            </p:cNvPr>
            <p:cNvSpPr txBox="1"/>
            <p:nvPr/>
          </p:nvSpPr>
          <p:spPr>
            <a:xfrm>
              <a:off x="1452999" y="2229802"/>
              <a:ext cx="25188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请输入标题文本内容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59B9A990-D4F7-4663-9E5A-D522912FDD3E}"/>
                </a:ext>
              </a:extLst>
            </p:cNvPr>
            <p:cNvSpPr/>
            <p:nvPr/>
          </p:nvSpPr>
          <p:spPr>
            <a:xfrm>
              <a:off x="1474294" y="2861472"/>
              <a:ext cx="3126417" cy="56752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600">
                  <a:latin typeface="微软雅黑 Light" panose="020B0502040204020203" pitchFamily="34" charset="-122"/>
                  <a:ea typeface="微软雅黑 Light" panose="020B0502040204020203" pitchFamily="34" charset="-122"/>
                  <a:cs typeface="阿里巴巴普惠体 M" panose="00020600040101010101" pitchFamily="18" charset="-122"/>
                  <a:sym typeface="阿里巴巴普惠体 L" panose="00020600040101010101" pitchFamily="18" charset="-122"/>
                </a:rPr>
                <a:t>单击此处可编辑内容，根据您的需要自由拉伸文本框大小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54A16BAC-46CE-4538-BF6C-69BC1DD52738}"/>
              </a:ext>
            </a:extLst>
          </p:cNvPr>
          <p:cNvGrpSpPr/>
          <p:nvPr/>
        </p:nvGrpSpPr>
        <p:grpSpPr>
          <a:xfrm>
            <a:off x="1552905" y="4912759"/>
            <a:ext cx="4135901" cy="1324605"/>
            <a:chOff x="775689" y="2104395"/>
            <a:chExt cx="4135901" cy="1324605"/>
          </a:xfrm>
        </p:grpSpPr>
        <p:sp>
          <p:nvSpPr>
            <p:cNvPr id="21" name="矩形: 圆角 20">
              <a:extLst>
                <a:ext uri="{FF2B5EF4-FFF2-40B4-BE49-F238E27FC236}">
                  <a16:creationId xmlns="" xmlns:a16="http://schemas.microsoft.com/office/drawing/2014/main" id="{E01EC816-DCF6-4976-9A3A-38C918305224}"/>
                </a:ext>
              </a:extLst>
            </p:cNvPr>
            <p:cNvSpPr/>
            <p:nvPr/>
          </p:nvSpPr>
          <p:spPr>
            <a:xfrm>
              <a:off x="775689" y="2104395"/>
              <a:ext cx="4135901" cy="62014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" sx="102000" sy="1020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0E87AEEF-D0B1-477A-9978-5AD4797A233E}"/>
                </a:ext>
              </a:extLst>
            </p:cNvPr>
            <p:cNvSpPr txBox="1"/>
            <p:nvPr/>
          </p:nvSpPr>
          <p:spPr>
            <a:xfrm>
              <a:off x="948017" y="2229802"/>
              <a:ext cx="5244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642CC042-1453-4DE3-8FD1-F7646B4ABFFB}"/>
                </a:ext>
              </a:extLst>
            </p:cNvPr>
            <p:cNvSpPr txBox="1"/>
            <p:nvPr/>
          </p:nvSpPr>
          <p:spPr>
            <a:xfrm>
              <a:off x="1452999" y="2229802"/>
              <a:ext cx="25188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请输入标题文本内容</a:t>
              </a:r>
            </a:p>
          </p:txBody>
        </p:sp>
        <p:sp>
          <p:nvSpPr>
            <p:cNvPr id="24" name="矩形 23">
              <a:extLst>
                <a:ext uri="{FF2B5EF4-FFF2-40B4-BE49-F238E27FC236}">
                  <a16:creationId xmlns="" xmlns:a16="http://schemas.microsoft.com/office/drawing/2014/main" id="{6ED88154-96D4-4A8D-A4CA-E37FFB2EE4C3}"/>
                </a:ext>
              </a:extLst>
            </p:cNvPr>
            <p:cNvSpPr/>
            <p:nvPr/>
          </p:nvSpPr>
          <p:spPr>
            <a:xfrm>
              <a:off x="1474294" y="2861472"/>
              <a:ext cx="3126417" cy="56752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600">
                  <a:latin typeface="微软雅黑 Light" panose="020B0502040204020203" pitchFamily="34" charset="-122"/>
                  <a:ea typeface="微软雅黑 Light" panose="020B0502040204020203" pitchFamily="34" charset="-122"/>
                  <a:cs typeface="阿里巴巴普惠体 M" panose="00020600040101010101" pitchFamily="18" charset="-122"/>
                  <a:sym typeface="阿里巴巴普惠体 L" panose="00020600040101010101" pitchFamily="18" charset="-122"/>
                </a:rPr>
                <a:t>单击此处可编辑内容，根据您的需要自由拉伸文本框大小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57C63996-9AF3-4733-B98B-A79CBC05CB7C}"/>
              </a:ext>
            </a:extLst>
          </p:cNvPr>
          <p:cNvGrpSpPr/>
          <p:nvPr/>
        </p:nvGrpSpPr>
        <p:grpSpPr>
          <a:xfrm>
            <a:off x="6188405" y="1629933"/>
            <a:ext cx="4135901" cy="1324605"/>
            <a:chOff x="775689" y="2104395"/>
            <a:chExt cx="4135901" cy="1324605"/>
          </a:xfrm>
        </p:grpSpPr>
        <p:sp>
          <p:nvSpPr>
            <p:cNvPr id="44" name="矩形: 圆角 43">
              <a:extLst>
                <a:ext uri="{FF2B5EF4-FFF2-40B4-BE49-F238E27FC236}">
                  <a16:creationId xmlns="" xmlns:a16="http://schemas.microsoft.com/office/drawing/2014/main" id="{63C90FF6-B7C2-423D-AE63-9032E6BCE754}"/>
                </a:ext>
              </a:extLst>
            </p:cNvPr>
            <p:cNvSpPr/>
            <p:nvPr/>
          </p:nvSpPr>
          <p:spPr>
            <a:xfrm>
              <a:off x="775689" y="2104395"/>
              <a:ext cx="4135901" cy="62014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" sx="102000" sy="1020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="" xmlns:a16="http://schemas.microsoft.com/office/drawing/2014/main" id="{245474B8-66C6-44B5-B270-0DBD27E47DFF}"/>
                </a:ext>
              </a:extLst>
            </p:cNvPr>
            <p:cNvSpPr txBox="1"/>
            <p:nvPr/>
          </p:nvSpPr>
          <p:spPr>
            <a:xfrm>
              <a:off x="948017" y="2229802"/>
              <a:ext cx="5244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="" xmlns:a16="http://schemas.microsoft.com/office/drawing/2014/main" id="{FBDE7DAF-D7D5-4DBB-9EE4-D4E414851325}"/>
                </a:ext>
              </a:extLst>
            </p:cNvPr>
            <p:cNvSpPr txBox="1"/>
            <p:nvPr/>
          </p:nvSpPr>
          <p:spPr>
            <a:xfrm>
              <a:off x="1452999" y="2229802"/>
              <a:ext cx="25188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请输入标题文本内容</a:t>
              </a:r>
            </a:p>
          </p:txBody>
        </p:sp>
        <p:sp>
          <p:nvSpPr>
            <p:cNvPr id="47" name="矩形 46">
              <a:extLst>
                <a:ext uri="{FF2B5EF4-FFF2-40B4-BE49-F238E27FC236}">
                  <a16:creationId xmlns="" xmlns:a16="http://schemas.microsoft.com/office/drawing/2014/main" id="{D86C00E6-08E5-4BEC-B00F-A45B9A9CDFC1}"/>
                </a:ext>
              </a:extLst>
            </p:cNvPr>
            <p:cNvSpPr/>
            <p:nvPr/>
          </p:nvSpPr>
          <p:spPr>
            <a:xfrm>
              <a:off x="1474294" y="2861472"/>
              <a:ext cx="3126417" cy="56752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600">
                  <a:latin typeface="微软雅黑 Light" panose="020B0502040204020203" pitchFamily="34" charset="-122"/>
                  <a:ea typeface="微软雅黑 Light" panose="020B0502040204020203" pitchFamily="34" charset="-122"/>
                  <a:cs typeface="阿里巴巴普惠体 M" panose="00020600040101010101" pitchFamily="18" charset="-122"/>
                  <a:sym typeface="阿里巴巴普惠体 L" panose="00020600040101010101" pitchFamily="18" charset="-122"/>
                </a:rPr>
                <a:t>单击此处可编辑内容，根据您的需要自由拉伸文本框大小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D9079309-46F6-4857-817D-EE1D2F4BB037}"/>
              </a:ext>
            </a:extLst>
          </p:cNvPr>
          <p:cNvGrpSpPr/>
          <p:nvPr/>
        </p:nvGrpSpPr>
        <p:grpSpPr>
          <a:xfrm>
            <a:off x="6188405" y="3271346"/>
            <a:ext cx="4135901" cy="1324605"/>
            <a:chOff x="775689" y="2104395"/>
            <a:chExt cx="4135901" cy="1324605"/>
          </a:xfrm>
        </p:grpSpPr>
        <p:sp>
          <p:nvSpPr>
            <p:cNvPr id="49" name="矩形: 圆角 48">
              <a:extLst>
                <a:ext uri="{FF2B5EF4-FFF2-40B4-BE49-F238E27FC236}">
                  <a16:creationId xmlns="" xmlns:a16="http://schemas.microsoft.com/office/drawing/2014/main" id="{70336290-753D-44BD-9711-50B843061924}"/>
                </a:ext>
              </a:extLst>
            </p:cNvPr>
            <p:cNvSpPr/>
            <p:nvPr/>
          </p:nvSpPr>
          <p:spPr>
            <a:xfrm>
              <a:off x="775689" y="2104395"/>
              <a:ext cx="4135901" cy="62014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" sx="102000" sy="1020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="" xmlns:a16="http://schemas.microsoft.com/office/drawing/2014/main" id="{A5DFFA60-6271-49D0-82B0-D00C845295D1}"/>
                </a:ext>
              </a:extLst>
            </p:cNvPr>
            <p:cNvSpPr txBox="1"/>
            <p:nvPr/>
          </p:nvSpPr>
          <p:spPr>
            <a:xfrm>
              <a:off x="948017" y="2229802"/>
              <a:ext cx="5244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zh-CN" altLang="en-US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="" xmlns:a16="http://schemas.microsoft.com/office/drawing/2014/main" id="{3D30ED5B-F87F-431F-9D45-EED449BB6F91}"/>
                </a:ext>
              </a:extLst>
            </p:cNvPr>
            <p:cNvSpPr txBox="1"/>
            <p:nvPr/>
          </p:nvSpPr>
          <p:spPr>
            <a:xfrm>
              <a:off x="1452999" y="2229802"/>
              <a:ext cx="25188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请输入标题文本内容</a:t>
              </a:r>
            </a:p>
          </p:txBody>
        </p:sp>
        <p:sp>
          <p:nvSpPr>
            <p:cNvPr id="52" name="矩形 51">
              <a:extLst>
                <a:ext uri="{FF2B5EF4-FFF2-40B4-BE49-F238E27FC236}">
                  <a16:creationId xmlns="" xmlns:a16="http://schemas.microsoft.com/office/drawing/2014/main" id="{3D37DBF1-EB83-4870-A18B-4D8F8FD9BFFC}"/>
                </a:ext>
              </a:extLst>
            </p:cNvPr>
            <p:cNvSpPr/>
            <p:nvPr/>
          </p:nvSpPr>
          <p:spPr>
            <a:xfrm>
              <a:off x="1474294" y="2861472"/>
              <a:ext cx="3126417" cy="56752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600">
                  <a:latin typeface="微软雅黑 Light" panose="020B0502040204020203" pitchFamily="34" charset="-122"/>
                  <a:ea typeface="微软雅黑 Light" panose="020B0502040204020203" pitchFamily="34" charset="-122"/>
                  <a:cs typeface="阿里巴巴普惠体 M" panose="00020600040101010101" pitchFamily="18" charset="-122"/>
                  <a:sym typeface="阿里巴巴普惠体 L" panose="00020600040101010101" pitchFamily="18" charset="-122"/>
                </a:rPr>
                <a:t>单击此处可编辑内容，根据您的需要自由拉伸文本框大小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F9E40B20-7968-46F2-999D-FA37C8A9D22D}"/>
              </a:ext>
            </a:extLst>
          </p:cNvPr>
          <p:cNvGrpSpPr/>
          <p:nvPr/>
        </p:nvGrpSpPr>
        <p:grpSpPr>
          <a:xfrm>
            <a:off x="6188405" y="4912759"/>
            <a:ext cx="4135901" cy="1324605"/>
            <a:chOff x="775689" y="2104395"/>
            <a:chExt cx="4135901" cy="1324605"/>
          </a:xfrm>
        </p:grpSpPr>
        <p:sp>
          <p:nvSpPr>
            <p:cNvPr id="54" name="矩形: 圆角 53">
              <a:extLst>
                <a:ext uri="{FF2B5EF4-FFF2-40B4-BE49-F238E27FC236}">
                  <a16:creationId xmlns="" xmlns:a16="http://schemas.microsoft.com/office/drawing/2014/main" id="{4AFE45F1-D625-4CA0-9B46-AE20D6190065}"/>
                </a:ext>
              </a:extLst>
            </p:cNvPr>
            <p:cNvSpPr/>
            <p:nvPr/>
          </p:nvSpPr>
          <p:spPr>
            <a:xfrm>
              <a:off x="775689" y="2104395"/>
              <a:ext cx="4135901" cy="62014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" sx="102000" sy="1020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="" xmlns:a16="http://schemas.microsoft.com/office/drawing/2014/main" id="{18F1585A-CF8D-4FA2-9A84-CBBC7D874131}"/>
                </a:ext>
              </a:extLst>
            </p:cNvPr>
            <p:cNvSpPr txBox="1"/>
            <p:nvPr/>
          </p:nvSpPr>
          <p:spPr>
            <a:xfrm>
              <a:off x="948017" y="2229802"/>
              <a:ext cx="5244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06</a:t>
              </a:r>
              <a:endParaRPr lang="zh-CN" altLang="en-US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="" xmlns:a16="http://schemas.microsoft.com/office/drawing/2014/main" id="{0CB4E344-4C8B-4929-B340-977666CBEE69}"/>
                </a:ext>
              </a:extLst>
            </p:cNvPr>
            <p:cNvSpPr txBox="1"/>
            <p:nvPr/>
          </p:nvSpPr>
          <p:spPr>
            <a:xfrm>
              <a:off x="1452999" y="2229802"/>
              <a:ext cx="25188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请输入标题文本内容</a:t>
              </a:r>
            </a:p>
          </p:txBody>
        </p:sp>
        <p:sp>
          <p:nvSpPr>
            <p:cNvPr id="57" name="矩形 56">
              <a:extLst>
                <a:ext uri="{FF2B5EF4-FFF2-40B4-BE49-F238E27FC236}">
                  <a16:creationId xmlns="" xmlns:a16="http://schemas.microsoft.com/office/drawing/2014/main" id="{E59BC545-16B1-4560-A9DF-EDB77F1EABB2}"/>
                </a:ext>
              </a:extLst>
            </p:cNvPr>
            <p:cNvSpPr/>
            <p:nvPr/>
          </p:nvSpPr>
          <p:spPr>
            <a:xfrm>
              <a:off x="1474294" y="2861472"/>
              <a:ext cx="3126417" cy="56752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600">
                  <a:latin typeface="微软雅黑 Light" panose="020B0502040204020203" pitchFamily="34" charset="-122"/>
                  <a:ea typeface="微软雅黑 Light" panose="020B0502040204020203" pitchFamily="34" charset="-122"/>
                  <a:cs typeface="阿里巴巴普惠体 M" panose="00020600040101010101" pitchFamily="18" charset="-122"/>
                  <a:sym typeface="阿里巴巴普惠体 L" panose="00020600040101010101" pitchFamily="18" charset="-122"/>
                </a:rPr>
                <a:t>单击此处可编辑内容，根据您的需要自由拉伸文本框大小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417782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组合 84">
            <a:extLst>
              <a:ext uri="{FF2B5EF4-FFF2-40B4-BE49-F238E27FC236}">
                <a16:creationId xmlns="" xmlns:a16="http://schemas.microsoft.com/office/drawing/2014/main" id="{397F8AAB-8296-4684-9EDA-50BE291D6EC6}"/>
              </a:ext>
            </a:extLst>
          </p:cNvPr>
          <p:cNvGrpSpPr>
            <a:grpSpLocks/>
          </p:cNvGrpSpPr>
          <p:nvPr/>
        </p:nvGrpSpPr>
        <p:grpSpPr>
          <a:xfrm>
            <a:off x="0" y="0"/>
            <a:ext cx="12192000" cy="6858002"/>
            <a:chOff x="0" y="-1"/>
            <a:chExt cx="12192001" cy="6858000"/>
          </a:xfrm>
        </p:grpSpPr>
        <p:sp>
          <p:nvSpPr>
            <p:cNvPr id="86" name="矩形 85">
              <a:extLst>
                <a:ext uri="{FF2B5EF4-FFF2-40B4-BE49-F238E27FC236}">
                  <a16:creationId xmlns="" xmlns:a16="http://schemas.microsoft.com/office/drawing/2014/main" id="{51FA8D22-498D-403E-9F09-BBE2767F387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0" y="0"/>
              <a:ext cx="12192000" cy="6857999"/>
            </a:xfrm>
            <a:prstGeom prst="rect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l="8281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>
              <a:extLst>
                <a:ext uri="{FF2B5EF4-FFF2-40B4-BE49-F238E27FC236}">
                  <a16:creationId xmlns="" xmlns:a16="http://schemas.microsoft.com/office/drawing/2014/main" id="{A3F97585-BA82-41DC-B528-CF65D9CEB3B9}"/>
                </a:ext>
              </a:extLst>
            </p:cNvPr>
            <p:cNvSpPr/>
            <p:nvPr/>
          </p:nvSpPr>
          <p:spPr>
            <a:xfrm rot="10800000">
              <a:off x="0" y="-1"/>
              <a:ext cx="12192001" cy="6858000"/>
            </a:xfrm>
            <a:prstGeom prst="rect">
              <a:avLst/>
            </a:prstGeom>
            <a:gradFill flip="none" rotWithShape="1">
              <a:gsLst>
                <a:gs pos="46000">
                  <a:schemeClr val="bg1"/>
                </a:gs>
                <a:gs pos="100000">
                  <a:schemeClr val="bg1">
                    <a:alpha val="57000"/>
                  </a:schemeClr>
                </a:gs>
              </a:gsLst>
              <a:lin ang="7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0B24C8BD-ECA8-4337-A84F-13399D770BB4}"/>
              </a:ext>
            </a:extLst>
          </p:cNvPr>
          <p:cNvSpPr txBox="1"/>
          <p:nvPr/>
        </p:nvSpPr>
        <p:spPr>
          <a:xfrm>
            <a:off x="546879" y="484049"/>
            <a:ext cx="28259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908412C6-ABEA-4108-9525-E53202C355BD}"/>
              </a:ext>
            </a:extLst>
          </p:cNvPr>
          <p:cNvSpPr txBox="1"/>
          <p:nvPr/>
        </p:nvSpPr>
        <p:spPr>
          <a:xfrm>
            <a:off x="3151272" y="856936"/>
            <a:ext cx="26702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20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 Summary of work</a:t>
            </a:r>
            <a:endParaRPr lang="zh-CN" altLang="en-US" sz="20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矩形: 对角圆角 7">
            <a:extLst>
              <a:ext uri="{FF2B5EF4-FFF2-40B4-BE49-F238E27FC236}">
                <a16:creationId xmlns="" xmlns:a16="http://schemas.microsoft.com/office/drawing/2014/main" id="{273B7EA8-82A2-4431-BF6F-638B58E7A639}"/>
              </a:ext>
            </a:extLst>
          </p:cNvPr>
          <p:cNvSpPr/>
          <p:nvPr/>
        </p:nvSpPr>
        <p:spPr>
          <a:xfrm>
            <a:off x="963926" y="2047574"/>
            <a:ext cx="2115577" cy="2158950"/>
          </a:xfrm>
          <a:prstGeom prst="round2DiagRect">
            <a:avLst>
              <a:gd name="adj1" fmla="val 11927"/>
              <a:gd name="adj2" fmla="val 0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63500" dist="38100" dir="8100000" algn="tr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>
            <a:extLst>
              <a:ext uri="{FF2B5EF4-FFF2-40B4-BE49-F238E27FC236}">
                <a16:creationId xmlns="" xmlns:a16="http://schemas.microsoft.com/office/drawing/2014/main" id="{FA5AE75B-EF72-4D51-A5FB-24024867D967}"/>
              </a:ext>
            </a:extLst>
          </p:cNvPr>
          <p:cNvGrpSpPr/>
          <p:nvPr/>
        </p:nvGrpSpPr>
        <p:grpSpPr>
          <a:xfrm>
            <a:off x="1016842" y="4471902"/>
            <a:ext cx="2009744" cy="1237798"/>
            <a:chOff x="7027829" y="1405409"/>
            <a:chExt cx="2786517" cy="1237798"/>
          </a:xfrm>
        </p:grpSpPr>
        <p:sp>
          <p:nvSpPr>
            <p:cNvPr id="60" name="TextBox 13">
              <a:extLst>
                <a:ext uri="{FF2B5EF4-FFF2-40B4-BE49-F238E27FC236}">
                  <a16:creationId xmlns="" xmlns:a16="http://schemas.microsoft.com/office/drawing/2014/main" id="{9724CA16-AA39-4280-8A65-90D81DE1C210}"/>
                </a:ext>
              </a:extLst>
            </p:cNvPr>
            <p:cNvSpPr txBox="1"/>
            <p:nvPr/>
          </p:nvSpPr>
          <p:spPr>
            <a:xfrm>
              <a:off x="7354253" y="1405409"/>
              <a:ext cx="2133666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TextBox 13">
              <a:extLst>
                <a:ext uri="{FF2B5EF4-FFF2-40B4-BE49-F238E27FC236}">
                  <a16:creationId xmlns="" xmlns:a16="http://schemas.microsoft.com/office/drawing/2014/main" id="{991EA854-3CFB-49DF-90BA-CEEFC3307141}"/>
                </a:ext>
              </a:extLst>
            </p:cNvPr>
            <p:cNvSpPr txBox="1"/>
            <p:nvPr/>
          </p:nvSpPr>
          <p:spPr>
            <a:xfrm>
              <a:off x="7027829" y="1780214"/>
              <a:ext cx="2786517" cy="86299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>
                  <a:latin typeface="微软雅黑 Light" panose="020B0502040204020203" pitchFamily="34" charset="-122"/>
                  <a:ea typeface="微软雅黑 Light" panose="020B0502040204020203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D2A3C5DC-7B41-4A0C-85FF-456CE37C00BB}"/>
              </a:ext>
            </a:extLst>
          </p:cNvPr>
          <p:cNvCxnSpPr/>
          <p:nvPr/>
        </p:nvCxnSpPr>
        <p:spPr>
          <a:xfrm>
            <a:off x="3358853" y="2047574"/>
            <a:ext cx="0" cy="4810426"/>
          </a:xfrm>
          <a:prstGeom prst="line">
            <a:avLst/>
          </a:prstGeom>
          <a:ln>
            <a:solidFill>
              <a:schemeClr val="accent1">
                <a:alpha val="3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矩形: 对角圆角 64">
            <a:extLst>
              <a:ext uri="{FF2B5EF4-FFF2-40B4-BE49-F238E27FC236}">
                <a16:creationId xmlns="" xmlns:a16="http://schemas.microsoft.com/office/drawing/2014/main" id="{AFB1190B-70A4-4CFA-8BB2-57DD68E150E1}"/>
              </a:ext>
            </a:extLst>
          </p:cNvPr>
          <p:cNvSpPr/>
          <p:nvPr/>
        </p:nvSpPr>
        <p:spPr>
          <a:xfrm>
            <a:off x="3699713" y="2047574"/>
            <a:ext cx="2115577" cy="2158950"/>
          </a:xfrm>
          <a:prstGeom prst="round2DiagRect">
            <a:avLst>
              <a:gd name="adj1" fmla="val 11927"/>
              <a:gd name="adj2" fmla="val 0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63500" dist="38100" dir="8100000" algn="tr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65">
            <a:extLst>
              <a:ext uri="{FF2B5EF4-FFF2-40B4-BE49-F238E27FC236}">
                <a16:creationId xmlns="" xmlns:a16="http://schemas.microsoft.com/office/drawing/2014/main" id="{920A20E0-591C-4818-B5CC-89C9C0600339}"/>
              </a:ext>
            </a:extLst>
          </p:cNvPr>
          <p:cNvGrpSpPr/>
          <p:nvPr/>
        </p:nvGrpSpPr>
        <p:grpSpPr>
          <a:xfrm>
            <a:off x="3752629" y="4471902"/>
            <a:ext cx="2009744" cy="1237798"/>
            <a:chOff x="7027829" y="1405409"/>
            <a:chExt cx="2786517" cy="1237798"/>
          </a:xfrm>
        </p:grpSpPr>
        <p:sp>
          <p:nvSpPr>
            <p:cNvPr id="67" name="TextBox 13">
              <a:extLst>
                <a:ext uri="{FF2B5EF4-FFF2-40B4-BE49-F238E27FC236}">
                  <a16:creationId xmlns="" xmlns:a16="http://schemas.microsoft.com/office/drawing/2014/main" id="{28DD28E2-3264-4DA2-9658-030DA7A3D0AB}"/>
                </a:ext>
              </a:extLst>
            </p:cNvPr>
            <p:cNvSpPr txBox="1"/>
            <p:nvPr/>
          </p:nvSpPr>
          <p:spPr>
            <a:xfrm>
              <a:off x="7354253" y="1405409"/>
              <a:ext cx="2133666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TextBox 13">
              <a:extLst>
                <a:ext uri="{FF2B5EF4-FFF2-40B4-BE49-F238E27FC236}">
                  <a16:creationId xmlns="" xmlns:a16="http://schemas.microsoft.com/office/drawing/2014/main" id="{BD2B70D8-70C5-4549-9927-A03A1AF5FD8E}"/>
                </a:ext>
              </a:extLst>
            </p:cNvPr>
            <p:cNvSpPr txBox="1"/>
            <p:nvPr/>
          </p:nvSpPr>
          <p:spPr>
            <a:xfrm>
              <a:off x="7027829" y="1780214"/>
              <a:ext cx="2786517" cy="86299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>
                  <a:latin typeface="微软雅黑 Light" panose="020B0502040204020203" pitchFamily="34" charset="-122"/>
                  <a:ea typeface="微软雅黑 Light" panose="020B0502040204020203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69" name="直接连接符 68">
            <a:extLst>
              <a:ext uri="{FF2B5EF4-FFF2-40B4-BE49-F238E27FC236}">
                <a16:creationId xmlns="" xmlns:a16="http://schemas.microsoft.com/office/drawing/2014/main" id="{3350B853-48B5-417E-B38C-BFC0B53672C1}"/>
              </a:ext>
            </a:extLst>
          </p:cNvPr>
          <p:cNvCxnSpPr/>
          <p:nvPr/>
        </p:nvCxnSpPr>
        <p:spPr>
          <a:xfrm>
            <a:off x="6094640" y="2047574"/>
            <a:ext cx="0" cy="4810426"/>
          </a:xfrm>
          <a:prstGeom prst="line">
            <a:avLst/>
          </a:prstGeom>
          <a:ln>
            <a:solidFill>
              <a:schemeClr val="accent1">
                <a:alpha val="3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矩形: 对角圆角 74">
            <a:extLst>
              <a:ext uri="{FF2B5EF4-FFF2-40B4-BE49-F238E27FC236}">
                <a16:creationId xmlns="" xmlns:a16="http://schemas.microsoft.com/office/drawing/2014/main" id="{FD41EFD4-A05F-4D8E-A4AF-D850B8421C1C}"/>
              </a:ext>
            </a:extLst>
          </p:cNvPr>
          <p:cNvSpPr/>
          <p:nvPr/>
        </p:nvSpPr>
        <p:spPr>
          <a:xfrm>
            <a:off x="6435499" y="2047574"/>
            <a:ext cx="2115577" cy="2158950"/>
          </a:xfrm>
          <a:prstGeom prst="round2DiagRect">
            <a:avLst>
              <a:gd name="adj1" fmla="val 11927"/>
              <a:gd name="adj2" fmla="val 0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63500" dist="38100" dir="8100000" algn="tr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6" name="组合 75">
            <a:extLst>
              <a:ext uri="{FF2B5EF4-FFF2-40B4-BE49-F238E27FC236}">
                <a16:creationId xmlns="" xmlns:a16="http://schemas.microsoft.com/office/drawing/2014/main" id="{2E4B7E89-06BF-4B0A-8B87-6D668B5C015A}"/>
              </a:ext>
            </a:extLst>
          </p:cNvPr>
          <p:cNvGrpSpPr/>
          <p:nvPr/>
        </p:nvGrpSpPr>
        <p:grpSpPr>
          <a:xfrm>
            <a:off x="6488415" y="4471902"/>
            <a:ext cx="2009744" cy="1237798"/>
            <a:chOff x="7027829" y="1405409"/>
            <a:chExt cx="2786517" cy="1237798"/>
          </a:xfrm>
        </p:grpSpPr>
        <p:sp>
          <p:nvSpPr>
            <p:cNvPr id="77" name="TextBox 13">
              <a:extLst>
                <a:ext uri="{FF2B5EF4-FFF2-40B4-BE49-F238E27FC236}">
                  <a16:creationId xmlns="" xmlns:a16="http://schemas.microsoft.com/office/drawing/2014/main" id="{9D567346-68AD-4CF1-8525-28702FA07F2D}"/>
                </a:ext>
              </a:extLst>
            </p:cNvPr>
            <p:cNvSpPr txBox="1"/>
            <p:nvPr/>
          </p:nvSpPr>
          <p:spPr>
            <a:xfrm>
              <a:off x="7354253" y="1405409"/>
              <a:ext cx="2133666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TextBox 13">
              <a:extLst>
                <a:ext uri="{FF2B5EF4-FFF2-40B4-BE49-F238E27FC236}">
                  <a16:creationId xmlns="" xmlns:a16="http://schemas.microsoft.com/office/drawing/2014/main" id="{F452BE32-6039-43AA-97B9-962F21C5709B}"/>
                </a:ext>
              </a:extLst>
            </p:cNvPr>
            <p:cNvSpPr txBox="1"/>
            <p:nvPr/>
          </p:nvSpPr>
          <p:spPr>
            <a:xfrm>
              <a:off x="7027829" y="1780214"/>
              <a:ext cx="2786517" cy="86299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>
                  <a:latin typeface="微软雅黑 Light" panose="020B0502040204020203" pitchFamily="34" charset="-122"/>
                  <a:ea typeface="微软雅黑 Light" panose="020B0502040204020203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79" name="直接连接符 78">
            <a:extLst>
              <a:ext uri="{FF2B5EF4-FFF2-40B4-BE49-F238E27FC236}">
                <a16:creationId xmlns="" xmlns:a16="http://schemas.microsoft.com/office/drawing/2014/main" id="{157C9CFC-D044-4CB3-8608-B0C530AD9B34}"/>
              </a:ext>
            </a:extLst>
          </p:cNvPr>
          <p:cNvCxnSpPr/>
          <p:nvPr/>
        </p:nvCxnSpPr>
        <p:spPr>
          <a:xfrm>
            <a:off x="8830426" y="2047574"/>
            <a:ext cx="0" cy="4810426"/>
          </a:xfrm>
          <a:prstGeom prst="line">
            <a:avLst/>
          </a:prstGeom>
          <a:ln>
            <a:solidFill>
              <a:schemeClr val="accent1">
                <a:alpha val="3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矩形: 对角圆角 79">
            <a:extLst>
              <a:ext uri="{FF2B5EF4-FFF2-40B4-BE49-F238E27FC236}">
                <a16:creationId xmlns="" xmlns:a16="http://schemas.microsoft.com/office/drawing/2014/main" id="{CF6F7E9E-D229-497D-A18C-C534360544D2}"/>
              </a:ext>
            </a:extLst>
          </p:cNvPr>
          <p:cNvSpPr/>
          <p:nvPr/>
        </p:nvSpPr>
        <p:spPr>
          <a:xfrm>
            <a:off x="9112497" y="2047574"/>
            <a:ext cx="2115577" cy="2158950"/>
          </a:xfrm>
          <a:prstGeom prst="round2DiagRect">
            <a:avLst>
              <a:gd name="adj1" fmla="val 11927"/>
              <a:gd name="adj2" fmla="val 0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63500" dist="38100" dir="8100000" algn="tr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1" name="组合 80">
            <a:extLst>
              <a:ext uri="{FF2B5EF4-FFF2-40B4-BE49-F238E27FC236}">
                <a16:creationId xmlns="" xmlns:a16="http://schemas.microsoft.com/office/drawing/2014/main" id="{EE34F00F-19B0-4215-A107-413E2E954718}"/>
              </a:ext>
            </a:extLst>
          </p:cNvPr>
          <p:cNvGrpSpPr/>
          <p:nvPr/>
        </p:nvGrpSpPr>
        <p:grpSpPr>
          <a:xfrm>
            <a:off x="9165413" y="4471902"/>
            <a:ext cx="2009744" cy="1237798"/>
            <a:chOff x="7027829" y="1405409"/>
            <a:chExt cx="2786517" cy="1237798"/>
          </a:xfrm>
        </p:grpSpPr>
        <p:sp>
          <p:nvSpPr>
            <p:cNvPr id="82" name="TextBox 13">
              <a:extLst>
                <a:ext uri="{FF2B5EF4-FFF2-40B4-BE49-F238E27FC236}">
                  <a16:creationId xmlns="" xmlns:a16="http://schemas.microsoft.com/office/drawing/2014/main" id="{BEB90BB7-039B-4942-A002-654E7BC6BAF1}"/>
                </a:ext>
              </a:extLst>
            </p:cNvPr>
            <p:cNvSpPr txBox="1"/>
            <p:nvPr/>
          </p:nvSpPr>
          <p:spPr>
            <a:xfrm>
              <a:off x="7354253" y="1405409"/>
              <a:ext cx="2133666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TextBox 13">
              <a:extLst>
                <a:ext uri="{FF2B5EF4-FFF2-40B4-BE49-F238E27FC236}">
                  <a16:creationId xmlns="" xmlns:a16="http://schemas.microsoft.com/office/drawing/2014/main" id="{535E84E2-CA14-4642-A9FD-15C8961BD591}"/>
                </a:ext>
              </a:extLst>
            </p:cNvPr>
            <p:cNvSpPr txBox="1"/>
            <p:nvPr/>
          </p:nvSpPr>
          <p:spPr>
            <a:xfrm>
              <a:off x="7027829" y="1780214"/>
              <a:ext cx="2786517" cy="86299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>
                  <a:latin typeface="微软雅黑 Light" panose="020B0502040204020203" pitchFamily="34" charset="-122"/>
                  <a:ea typeface="微软雅黑 Light" panose="020B0502040204020203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84917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9B58A84A-72ED-45C2-BCBB-7DAE4A48A434}"/>
              </a:ext>
            </a:extLst>
          </p:cNvPr>
          <p:cNvGrpSpPr>
            <a:grpSpLocks/>
          </p:cNvGrpSpPr>
          <p:nvPr/>
        </p:nvGrpSpPr>
        <p:grpSpPr>
          <a:xfrm flipH="1">
            <a:off x="0" y="0"/>
            <a:ext cx="12192000" cy="6858002"/>
            <a:chOff x="0" y="-1"/>
            <a:chExt cx="12192001" cy="6858000"/>
          </a:xfrm>
        </p:grpSpPr>
        <p:sp>
          <p:nvSpPr>
            <p:cNvPr id="29" name="矩形 28">
              <a:extLst>
                <a:ext uri="{FF2B5EF4-FFF2-40B4-BE49-F238E27FC236}">
                  <a16:creationId xmlns="" xmlns:a16="http://schemas.microsoft.com/office/drawing/2014/main" id="{3FB39AD0-F63C-4B5C-BAB1-067974F56224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0" y="0"/>
              <a:ext cx="12192000" cy="6857999"/>
            </a:xfrm>
            <a:prstGeom prst="rect">
              <a:avLst/>
            </a:prstGeom>
            <a:blipFill dpi="0"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r="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C605F1D0-38EE-4977-9ED3-28D95A30E7E3}"/>
                </a:ext>
              </a:extLst>
            </p:cNvPr>
            <p:cNvSpPr/>
            <p:nvPr/>
          </p:nvSpPr>
          <p:spPr>
            <a:xfrm rot="10800000">
              <a:off x="0" y="-1"/>
              <a:ext cx="12192001" cy="6858000"/>
            </a:xfrm>
            <a:prstGeom prst="rect">
              <a:avLst/>
            </a:prstGeom>
            <a:gradFill flip="none" rotWithShape="1">
              <a:gsLst>
                <a:gs pos="65000">
                  <a:schemeClr val="bg1"/>
                </a:gs>
                <a:gs pos="100000">
                  <a:schemeClr val="bg1">
                    <a:alpha val="80000"/>
                  </a:schemeClr>
                </a:gs>
              </a:gsLst>
              <a:lin ang="7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83F59699-7291-4453-9C4B-1CB28BB210DB}"/>
              </a:ext>
            </a:extLst>
          </p:cNvPr>
          <p:cNvSpPr/>
          <p:nvPr/>
        </p:nvSpPr>
        <p:spPr>
          <a:xfrm>
            <a:off x="1606470" y="1823071"/>
            <a:ext cx="1802674" cy="1802674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79E75C38-C33D-4ABF-B07E-BF3C70F44893}"/>
              </a:ext>
            </a:extLst>
          </p:cNvPr>
          <p:cNvSpPr/>
          <p:nvPr/>
        </p:nvSpPr>
        <p:spPr>
          <a:xfrm>
            <a:off x="3614057" y="1823071"/>
            <a:ext cx="1802674" cy="1802674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5490E77F-432C-42E1-83FB-A0BD06367244}"/>
              </a:ext>
            </a:extLst>
          </p:cNvPr>
          <p:cNvSpPr/>
          <p:nvPr/>
        </p:nvSpPr>
        <p:spPr>
          <a:xfrm>
            <a:off x="1606470" y="3873939"/>
            <a:ext cx="1802674" cy="1802674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3A3A6100-5905-48B8-8CAB-47EE8991586E}"/>
              </a:ext>
            </a:extLst>
          </p:cNvPr>
          <p:cNvSpPr/>
          <p:nvPr/>
        </p:nvSpPr>
        <p:spPr>
          <a:xfrm>
            <a:off x="3614057" y="3873939"/>
            <a:ext cx="1802674" cy="1802674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4D0C7B99-D9C4-44C6-B0D2-397ECE8A82EA}"/>
              </a:ext>
            </a:extLst>
          </p:cNvPr>
          <p:cNvSpPr/>
          <p:nvPr/>
        </p:nvSpPr>
        <p:spPr>
          <a:xfrm>
            <a:off x="6196865" y="2701012"/>
            <a:ext cx="4601763" cy="86299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just" defTabSz="1216817">
              <a:lnSpc>
                <a:spcPct val="120000"/>
              </a:lnSpc>
              <a:spcAft>
                <a:spcPts val="600"/>
              </a:spcAft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</a:t>
            </a:r>
            <a:r>
              <a:rPr lang="zh-CN" altLang="en-US" sz="160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pitchFamily="34" charset="-122"/>
              </a:rPr>
              <a:t>替换。</a:t>
            </a:r>
            <a:endParaRPr lang="en-US" altLang="zh-CN" sz="1600">
              <a:latin typeface="微软雅黑 Light" panose="020B0502040204020203" pitchFamily="34" charset="-122"/>
              <a:ea typeface="微软雅黑 Light" panose="020B0502040204020203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="" xmlns:a16="http://schemas.microsoft.com/office/drawing/2014/main" id="{BE2C5354-17D3-42A5-8D2B-B5C283765F01}"/>
              </a:ext>
            </a:extLst>
          </p:cNvPr>
          <p:cNvSpPr txBox="1"/>
          <p:nvPr/>
        </p:nvSpPr>
        <p:spPr>
          <a:xfrm>
            <a:off x="6196864" y="1823071"/>
            <a:ext cx="2769989" cy="553998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3600" b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单击添加标题</a:t>
            </a:r>
            <a:endParaRPr lang="zh-CN" altLang="en-US" sz="3600" b="1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2EB9EC96-E525-4CA3-8019-F561E62867BE}"/>
              </a:ext>
            </a:extLst>
          </p:cNvPr>
          <p:cNvGrpSpPr/>
          <p:nvPr/>
        </p:nvGrpSpPr>
        <p:grpSpPr>
          <a:xfrm>
            <a:off x="6196864" y="4024162"/>
            <a:ext cx="3597333" cy="496611"/>
            <a:chOff x="6643947" y="3899151"/>
            <a:chExt cx="3714899" cy="496611"/>
          </a:xfrm>
        </p:grpSpPr>
        <p:sp>
          <p:nvSpPr>
            <p:cNvPr id="17" name="图形 1076">
              <a:extLst>
                <a:ext uri="{FF2B5EF4-FFF2-40B4-BE49-F238E27FC236}">
                  <a16:creationId xmlns="" xmlns:a16="http://schemas.microsoft.com/office/drawing/2014/main" id="{3E15EB5D-7030-4F5C-966E-644F3A5E1564}"/>
                </a:ext>
              </a:extLst>
            </p:cNvPr>
            <p:cNvSpPr/>
            <p:nvPr/>
          </p:nvSpPr>
          <p:spPr>
            <a:xfrm>
              <a:off x="6643947" y="4020060"/>
              <a:ext cx="265272" cy="254792"/>
            </a:xfrm>
            <a:custGeom>
              <a:avLst/>
              <a:gdLst>
                <a:gd name="connsiteX0" fmla="*/ 97454 w 272135"/>
                <a:gd name="connsiteY0" fmla="*/ 0 h 261384"/>
                <a:gd name="connsiteX1" fmla="*/ 125819 w 272135"/>
                <a:gd name="connsiteY1" fmla="*/ 18775 h 261384"/>
                <a:gd name="connsiteX2" fmla="*/ 125819 w 272135"/>
                <a:gd name="connsiteY2" fmla="*/ 17661 h 261384"/>
                <a:gd name="connsiteX3" fmla="*/ 205684 w 272135"/>
                <a:gd name="connsiteY3" fmla="*/ 17661 h 261384"/>
                <a:gd name="connsiteX4" fmla="*/ 251631 w 272135"/>
                <a:gd name="connsiteY4" fmla="*/ 62772 h 261384"/>
                <a:gd name="connsiteX5" fmla="*/ 251637 w 272135"/>
                <a:gd name="connsiteY5" fmla="*/ 63531 h 261384"/>
                <a:gd name="connsiteX6" fmla="*/ 251637 w 272135"/>
                <a:gd name="connsiteY6" fmla="*/ 65603 h 261384"/>
                <a:gd name="connsiteX7" fmla="*/ 272135 w 272135"/>
                <a:gd name="connsiteY7" fmla="*/ 98995 h 261384"/>
                <a:gd name="connsiteX8" fmla="*/ 272135 w 272135"/>
                <a:gd name="connsiteY8" fmla="*/ 220411 h 261384"/>
                <a:gd name="connsiteX9" fmla="*/ 231138 w 272135"/>
                <a:gd name="connsiteY9" fmla="*/ 261385 h 261384"/>
                <a:gd name="connsiteX10" fmla="*/ 40997 w 272135"/>
                <a:gd name="connsiteY10" fmla="*/ 261385 h 261384"/>
                <a:gd name="connsiteX11" fmla="*/ 0 w 272135"/>
                <a:gd name="connsiteY11" fmla="*/ 220411 h 261384"/>
                <a:gd name="connsiteX12" fmla="*/ 0 w 272135"/>
                <a:gd name="connsiteY12" fmla="*/ 42387 h 261384"/>
                <a:gd name="connsiteX13" fmla="*/ 42411 w 272135"/>
                <a:gd name="connsiteY13" fmla="*/ 0 h 261384"/>
                <a:gd name="connsiteX14" fmla="*/ 97454 w 272135"/>
                <a:gd name="connsiteY14" fmla="*/ 0 h 261384"/>
                <a:gd name="connsiteX15" fmla="*/ 97687 w 272135"/>
                <a:gd name="connsiteY15" fmla="*/ 18368 h 261384"/>
                <a:gd name="connsiteX16" fmla="*/ 42411 w 272135"/>
                <a:gd name="connsiteY16" fmla="*/ 18368 h 261384"/>
                <a:gd name="connsiteX17" fmla="*/ 18381 w 272135"/>
                <a:gd name="connsiteY17" fmla="*/ 41990 h 261384"/>
                <a:gd name="connsiteX18" fmla="*/ 18378 w 272135"/>
                <a:gd name="connsiteY18" fmla="*/ 42387 h 261384"/>
                <a:gd name="connsiteX19" fmla="*/ 18378 w 272135"/>
                <a:gd name="connsiteY19" fmla="*/ 220411 h 261384"/>
                <a:gd name="connsiteX20" fmla="*/ 40623 w 272135"/>
                <a:gd name="connsiteY20" fmla="*/ 243014 h 261384"/>
                <a:gd name="connsiteX21" fmla="*/ 40997 w 272135"/>
                <a:gd name="connsiteY21" fmla="*/ 243017 h 261384"/>
                <a:gd name="connsiteX22" fmla="*/ 231138 w 272135"/>
                <a:gd name="connsiteY22" fmla="*/ 243017 h 261384"/>
                <a:gd name="connsiteX23" fmla="*/ 253754 w 272135"/>
                <a:gd name="connsiteY23" fmla="*/ 220785 h 261384"/>
                <a:gd name="connsiteX24" fmla="*/ 253757 w 272135"/>
                <a:gd name="connsiteY24" fmla="*/ 220411 h 261384"/>
                <a:gd name="connsiteX25" fmla="*/ 253757 w 272135"/>
                <a:gd name="connsiteY25" fmla="*/ 98995 h 261384"/>
                <a:gd name="connsiteX26" fmla="*/ 234988 w 272135"/>
                <a:gd name="connsiteY26" fmla="*/ 79924 h 261384"/>
                <a:gd name="connsiteX27" fmla="*/ 234672 w 272135"/>
                <a:gd name="connsiteY27" fmla="*/ 79921 h 261384"/>
                <a:gd name="connsiteX28" fmla="*/ 157936 w 272135"/>
                <a:gd name="connsiteY28" fmla="*/ 79921 h 261384"/>
                <a:gd name="connsiteX29" fmla="*/ 109877 w 272135"/>
                <a:gd name="connsiteY29" fmla="*/ 32677 h 261384"/>
                <a:gd name="connsiteX30" fmla="*/ 109870 w 272135"/>
                <a:gd name="connsiteY30" fmla="*/ 31883 h 261384"/>
                <a:gd name="connsiteX31" fmla="*/ 109870 w 272135"/>
                <a:gd name="connsiteY31" fmla="*/ 30777 h 261384"/>
                <a:gd name="connsiteX32" fmla="*/ 97687 w 272135"/>
                <a:gd name="connsiteY32" fmla="*/ 18368 h 261384"/>
                <a:gd name="connsiteX33" fmla="*/ 36048 w 272135"/>
                <a:gd name="connsiteY33" fmla="*/ 177977 h 261384"/>
                <a:gd name="connsiteX34" fmla="*/ 224072 w 272135"/>
                <a:gd name="connsiteY34" fmla="*/ 178024 h 261384"/>
                <a:gd name="connsiteX35" fmla="*/ 233259 w 272135"/>
                <a:gd name="connsiteY35" fmla="*/ 187211 h 261384"/>
                <a:gd name="connsiteX36" fmla="*/ 224284 w 272135"/>
                <a:gd name="connsiteY36" fmla="*/ 196390 h 261384"/>
                <a:gd name="connsiteX37" fmla="*/ 224067 w 272135"/>
                <a:gd name="connsiteY37" fmla="*/ 196392 h 261384"/>
                <a:gd name="connsiteX38" fmla="*/ 36043 w 272135"/>
                <a:gd name="connsiteY38" fmla="*/ 196344 h 261384"/>
                <a:gd name="connsiteX39" fmla="*/ 26856 w 272135"/>
                <a:gd name="connsiteY39" fmla="*/ 187158 h 261384"/>
                <a:gd name="connsiteX40" fmla="*/ 35831 w 272135"/>
                <a:gd name="connsiteY40" fmla="*/ 177979 h 261384"/>
                <a:gd name="connsiteX41" fmla="*/ 36048 w 272135"/>
                <a:gd name="connsiteY41" fmla="*/ 177977 h 261384"/>
                <a:gd name="connsiteX42" fmla="*/ 36053 w 272135"/>
                <a:gd name="connsiteY42" fmla="*/ 112277 h 261384"/>
                <a:gd name="connsiteX43" fmla="*/ 152682 w 272135"/>
                <a:gd name="connsiteY43" fmla="*/ 112373 h 261384"/>
                <a:gd name="connsiteX44" fmla="*/ 161864 w 272135"/>
                <a:gd name="connsiteY44" fmla="*/ 121564 h 261384"/>
                <a:gd name="connsiteX45" fmla="*/ 152884 w 272135"/>
                <a:gd name="connsiteY45" fmla="*/ 130738 h 261384"/>
                <a:gd name="connsiteX46" fmla="*/ 152667 w 272135"/>
                <a:gd name="connsiteY46" fmla="*/ 130740 h 261384"/>
                <a:gd name="connsiteX47" fmla="*/ 36038 w 272135"/>
                <a:gd name="connsiteY47" fmla="*/ 130645 h 261384"/>
                <a:gd name="connsiteX48" fmla="*/ 26857 w 272135"/>
                <a:gd name="connsiteY48" fmla="*/ 121454 h 261384"/>
                <a:gd name="connsiteX49" fmla="*/ 35836 w 272135"/>
                <a:gd name="connsiteY49" fmla="*/ 112280 h 261384"/>
                <a:gd name="connsiteX50" fmla="*/ 36053 w 272135"/>
                <a:gd name="connsiteY50" fmla="*/ 112277 h 261384"/>
                <a:gd name="connsiteX51" fmla="*/ 205684 w 272135"/>
                <a:gd name="connsiteY51" fmla="*/ 36029 h 261384"/>
                <a:gd name="connsiteX52" fmla="*/ 128536 w 272135"/>
                <a:gd name="connsiteY52" fmla="*/ 36029 h 261384"/>
                <a:gd name="connsiteX53" fmla="*/ 157936 w 272135"/>
                <a:gd name="connsiteY53" fmla="*/ 61553 h 261384"/>
                <a:gd name="connsiteX54" fmla="*/ 233189 w 272135"/>
                <a:gd name="connsiteY54" fmla="*/ 61553 h 261384"/>
                <a:gd name="connsiteX55" fmla="*/ 206140 w 272135"/>
                <a:gd name="connsiteY55" fmla="*/ 36032 h 261384"/>
                <a:gd name="connsiteX56" fmla="*/ 205684 w 272135"/>
                <a:gd name="connsiteY56" fmla="*/ 36029 h 261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72135" h="261384">
                  <a:moveTo>
                    <a:pt x="97454" y="0"/>
                  </a:moveTo>
                  <a:cubicBezTo>
                    <a:pt x="110201" y="0"/>
                    <a:pt x="121139" y="7740"/>
                    <a:pt x="125819" y="18775"/>
                  </a:cubicBezTo>
                  <a:lnTo>
                    <a:pt x="125819" y="17661"/>
                  </a:lnTo>
                  <a:lnTo>
                    <a:pt x="205684" y="17661"/>
                  </a:lnTo>
                  <a:cubicBezTo>
                    <a:pt x="230806" y="17661"/>
                    <a:pt x="251225" y="37786"/>
                    <a:pt x="251631" y="62772"/>
                  </a:cubicBezTo>
                  <a:lnTo>
                    <a:pt x="251637" y="63531"/>
                  </a:lnTo>
                  <a:lnTo>
                    <a:pt x="251637" y="65603"/>
                  </a:lnTo>
                  <a:cubicBezTo>
                    <a:pt x="263802" y="71789"/>
                    <a:pt x="272135" y="84419"/>
                    <a:pt x="272135" y="98995"/>
                  </a:cubicBezTo>
                  <a:lnTo>
                    <a:pt x="272135" y="220411"/>
                  </a:lnTo>
                  <a:cubicBezTo>
                    <a:pt x="272135" y="243040"/>
                    <a:pt x="253780" y="261385"/>
                    <a:pt x="231138" y="261385"/>
                  </a:cubicBezTo>
                  <a:lnTo>
                    <a:pt x="40997" y="261385"/>
                  </a:lnTo>
                  <a:cubicBezTo>
                    <a:pt x="18355" y="261385"/>
                    <a:pt x="0" y="243040"/>
                    <a:pt x="0" y="220411"/>
                  </a:cubicBezTo>
                  <a:lnTo>
                    <a:pt x="0" y="42387"/>
                  </a:lnTo>
                  <a:cubicBezTo>
                    <a:pt x="0" y="18977"/>
                    <a:pt x="18988" y="0"/>
                    <a:pt x="42411" y="0"/>
                  </a:cubicBezTo>
                  <a:lnTo>
                    <a:pt x="97454" y="0"/>
                  </a:lnTo>
                  <a:close/>
                  <a:moveTo>
                    <a:pt x="97687" y="18368"/>
                  </a:moveTo>
                  <a:lnTo>
                    <a:pt x="42411" y="18368"/>
                  </a:lnTo>
                  <a:cubicBezTo>
                    <a:pt x="29271" y="18368"/>
                    <a:pt x="18593" y="28907"/>
                    <a:pt x="18381" y="41990"/>
                  </a:cubicBezTo>
                  <a:lnTo>
                    <a:pt x="18378" y="42387"/>
                  </a:lnTo>
                  <a:lnTo>
                    <a:pt x="18378" y="220411"/>
                  </a:lnTo>
                  <a:cubicBezTo>
                    <a:pt x="18378" y="232771"/>
                    <a:pt x="28303" y="242815"/>
                    <a:pt x="40623" y="243014"/>
                  </a:cubicBezTo>
                  <a:lnTo>
                    <a:pt x="40997" y="243017"/>
                  </a:lnTo>
                  <a:lnTo>
                    <a:pt x="231138" y="243017"/>
                  </a:lnTo>
                  <a:cubicBezTo>
                    <a:pt x="243505" y="243017"/>
                    <a:pt x="253554" y="233098"/>
                    <a:pt x="253754" y="220785"/>
                  </a:cubicBezTo>
                  <a:lnTo>
                    <a:pt x="253757" y="220411"/>
                  </a:lnTo>
                  <a:lnTo>
                    <a:pt x="253757" y="98995"/>
                  </a:lnTo>
                  <a:cubicBezTo>
                    <a:pt x="253757" y="88566"/>
                    <a:pt x="245383" y="80092"/>
                    <a:pt x="234988" y="79924"/>
                  </a:cubicBezTo>
                  <a:lnTo>
                    <a:pt x="234672" y="79921"/>
                  </a:lnTo>
                  <a:lnTo>
                    <a:pt x="157936" y="79921"/>
                  </a:lnTo>
                  <a:cubicBezTo>
                    <a:pt x="131655" y="79921"/>
                    <a:pt x="110301" y="58841"/>
                    <a:pt x="109877" y="32677"/>
                  </a:cubicBezTo>
                  <a:lnTo>
                    <a:pt x="109870" y="31883"/>
                  </a:lnTo>
                  <a:lnTo>
                    <a:pt x="109870" y="30777"/>
                  </a:lnTo>
                  <a:cubicBezTo>
                    <a:pt x="109870" y="24001"/>
                    <a:pt x="104437" y="18494"/>
                    <a:pt x="97687" y="18368"/>
                  </a:cubicBezTo>
                  <a:close/>
                  <a:moveTo>
                    <a:pt x="36048" y="177977"/>
                  </a:moveTo>
                  <a:lnTo>
                    <a:pt x="224072" y="178024"/>
                  </a:lnTo>
                  <a:cubicBezTo>
                    <a:pt x="229147" y="178026"/>
                    <a:pt x="233259" y="182138"/>
                    <a:pt x="233259" y="187211"/>
                  </a:cubicBezTo>
                  <a:cubicBezTo>
                    <a:pt x="233259" y="192210"/>
                    <a:pt x="229259" y="196276"/>
                    <a:pt x="224284" y="196390"/>
                  </a:cubicBezTo>
                  <a:lnTo>
                    <a:pt x="224067" y="196392"/>
                  </a:lnTo>
                  <a:lnTo>
                    <a:pt x="36043" y="196344"/>
                  </a:lnTo>
                  <a:cubicBezTo>
                    <a:pt x="30968" y="196343"/>
                    <a:pt x="26856" y="192230"/>
                    <a:pt x="26856" y="187158"/>
                  </a:cubicBezTo>
                  <a:cubicBezTo>
                    <a:pt x="26856" y="182159"/>
                    <a:pt x="30856" y="178093"/>
                    <a:pt x="35831" y="177979"/>
                  </a:cubicBezTo>
                  <a:lnTo>
                    <a:pt x="36048" y="177977"/>
                  </a:lnTo>
                  <a:close/>
                  <a:moveTo>
                    <a:pt x="36053" y="112277"/>
                  </a:moveTo>
                  <a:lnTo>
                    <a:pt x="152682" y="112373"/>
                  </a:lnTo>
                  <a:cubicBezTo>
                    <a:pt x="157757" y="112377"/>
                    <a:pt x="161868" y="116491"/>
                    <a:pt x="161864" y="121564"/>
                  </a:cubicBezTo>
                  <a:cubicBezTo>
                    <a:pt x="161860" y="126563"/>
                    <a:pt x="157859" y="130626"/>
                    <a:pt x="152884" y="130738"/>
                  </a:cubicBezTo>
                  <a:lnTo>
                    <a:pt x="152667" y="130740"/>
                  </a:lnTo>
                  <a:lnTo>
                    <a:pt x="36038" y="130645"/>
                  </a:lnTo>
                  <a:cubicBezTo>
                    <a:pt x="30963" y="130641"/>
                    <a:pt x="26852" y="126526"/>
                    <a:pt x="26857" y="121454"/>
                  </a:cubicBezTo>
                  <a:cubicBezTo>
                    <a:pt x="26861" y="116454"/>
                    <a:pt x="30861" y="112391"/>
                    <a:pt x="35836" y="112280"/>
                  </a:cubicBezTo>
                  <a:lnTo>
                    <a:pt x="36053" y="112277"/>
                  </a:lnTo>
                  <a:close/>
                  <a:moveTo>
                    <a:pt x="205684" y="36029"/>
                  </a:moveTo>
                  <a:lnTo>
                    <a:pt x="128536" y="36029"/>
                  </a:lnTo>
                  <a:cubicBezTo>
                    <a:pt x="130554" y="50453"/>
                    <a:pt x="142947" y="61553"/>
                    <a:pt x="157936" y="61553"/>
                  </a:cubicBezTo>
                  <a:lnTo>
                    <a:pt x="233189" y="61553"/>
                  </a:lnTo>
                  <a:cubicBezTo>
                    <a:pt x="232183" y="47439"/>
                    <a:pt x="220497" y="36265"/>
                    <a:pt x="206140" y="36032"/>
                  </a:cubicBezTo>
                  <a:lnTo>
                    <a:pt x="205684" y="36029"/>
                  </a:lnTo>
                  <a:close/>
                </a:path>
              </a:pathLst>
            </a:custGeom>
            <a:solidFill>
              <a:schemeClr val="tx1"/>
            </a:solidFill>
            <a:ln w="3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4B224D7F-56A3-49B4-AB47-4A99684C431B}"/>
                </a:ext>
              </a:extLst>
            </p:cNvPr>
            <p:cNvSpPr/>
            <p:nvPr/>
          </p:nvSpPr>
          <p:spPr>
            <a:xfrm>
              <a:off x="7129281" y="3899151"/>
              <a:ext cx="3229565" cy="49661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just" defTabSz="1216817">
                <a:lnSpc>
                  <a:spcPct val="120000"/>
                </a:lnSpc>
                <a:spcAft>
                  <a:spcPts val="600"/>
                </a:spcAft>
              </a:pPr>
              <a:r>
                <a:rPr lang="zh-CN" altLang="en-US" sz="1400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" panose="020B0503020204020204" pitchFamily="34" charset="-122"/>
                </a:rPr>
                <a:t>单击此处编辑您要的内容，建议您在展示时采用微软雅</a:t>
              </a:r>
              <a:r>
                <a:rPr lang="zh-CN" altLang="en-US" sz="1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" panose="020B0503020204020204" pitchFamily="34" charset="-122"/>
                </a:rPr>
                <a:t>黑字体。</a:t>
              </a:r>
              <a:endParaRPr lang="en-US" altLang="zh-CN" sz="140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AFC567DC-A430-457F-927D-ACCA7D3ADA93}"/>
              </a:ext>
            </a:extLst>
          </p:cNvPr>
          <p:cNvGrpSpPr/>
          <p:nvPr/>
        </p:nvGrpSpPr>
        <p:grpSpPr>
          <a:xfrm>
            <a:off x="6199859" y="4677194"/>
            <a:ext cx="3594434" cy="496611"/>
            <a:chOff x="6646941" y="4535647"/>
            <a:chExt cx="3711905" cy="496611"/>
          </a:xfrm>
        </p:grpSpPr>
        <p:sp>
          <p:nvSpPr>
            <p:cNvPr id="19" name="图形 1112">
              <a:extLst>
                <a:ext uri="{FF2B5EF4-FFF2-40B4-BE49-F238E27FC236}">
                  <a16:creationId xmlns="" xmlns:a16="http://schemas.microsoft.com/office/drawing/2014/main" id="{F65B8E58-ECB7-4F23-B10F-26B80A394F94}"/>
                </a:ext>
              </a:extLst>
            </p:cNvPr>
            <p:cNvSpPr/>
            <p:nvPr/>
          </p:nvSpPr>
          <p:spPr>
            <a:xfrm>
              <a:off x="6646941" y="4680509"/>
              <a:ext cx="267667" cy="206887"/>
            </a:xfrm>
            <a:custGeom>
              <a:avLst/>
              <a:gdLst>
                <a:gd name="connsiteX0" fmla="*/ 232109 w 274592"/>
                <a:gd name="connsiteY0" fmla="*/ 79324 h 212240"/>
                <a:gd name="connsiteX1" fmla="*/ 273674 w 274592"/>
                <a:gd name="connsiteY1" fmla="*/ 120001 h 212240"/>
                <a:gd name="connsiteX2" fmla="*/ 214798 w 274592"/>
                <a:gd name="connsiteY2" fmla="*/ 200298 h 212240"/>
                <a:gd name="connsiteX3" fmla="*/ 209060 w 274592"/>
                <a:gd name="connsiteY3" fmla="*/ 205423 h 212240"/>
                <a:gd name="connsiteX4" fmla="*/ 203688 w 274592"/>
                <a:gd name="connsiteY4" fmla="*/ 210137 h 212240"/>
                <a:gd name="connsiteX5" fmla="*/ 192689 w 274592"/>
                <a:gd name="connsiteY5" fmla="*/ 210287 h 212240"/>
                <a:gd name="connsiteX6" fmla="*/ 192513 w 274592"/>
                <a:gd name="connsiteY6" fmla="*/ 210137 h 212240"/>
                <a:gd name="connsiteX7" fmla="*/ 187141 w 274592"/>
                <a:gd name="connsiteY7" fmla="*/ 205423 h 212240"/>
                <a:gd name="connsiteX8" fmla="*/ 180280 w 274592"/>
                <a:gd name="connsiteY8" fmla="*/ 199294 h 212240"/>
                <a:gd name="connsiteX9" fmla="*/ 122527 w 274592"/>
                <a:gd name="connsiteY9" fmla="*/ 120001 h 212240"/>
                <a:gd name="connsiteX10" fmla="*/ 164092 w 274592"/>
                <a:gd name="connsiteY10" fmla="*/ 79324 h 212240"/>
                <a:gd name="connsiteX11" fmla="*/ 198100 w 274592"/>
                <a:gd name="connsiteY11" fmla="*/ 94856 h 212240"/>
                <a:gd name="connsiteX12" fmla="*/ 232109 w 274592"/>
                <a:gd name="connsiteY12" fmla="*/ 79324 h 212240"/>
                <a:gd name="connsiteX13" fmla="*/ 104133 w 274592"/>
                <a:gd name="connsiteY13" fmla="*/ 181111 h 212240"/>
                <a:gd name="connsiteX14" fmla="*/ 113315 w 274592"/>
                <a:gd name="connsiteY14" fmla="*/ 190300 h 212240"/>
                <a:gd name="connsiteX15" fmla="*/ 104350 w 274592"/>
                <a:gd name="connsiteY15" fmla="*/ 199486 h 212240"/>
                <a:gd name="connsiteX16" fmla="*/ 104133 w 274592"/>
                <a:gd name="connsiteY16" fmla="*/ 199489 h 212240"/>
                <a:gd name="connsiteX17" fmla="*/ 9182 w 274592"/>
                <a:gd name="connsiteY17" fmla="*/ 199489 h 212240"/>
                <a:gd name="connsiteX18" fmla="*/ 0 w 274592"/>
                <a:gd name="connsiteY18" fmla="*/ 190300 h 212240"/>
                <a:gd name="connsiteX19" fmla="*/ 8965 w 274592"/>
                <a:gd name="connsiteY19" fmla="*/ 181113 h 212240"/>
                <a:gd name="connsiteX20" fmla="*/ 9182 w 274592"/>
                <a:gd name="connsiteY20" fmla="*/ 181111 h 212240"/>
                <a:gd name="connsiteX21" fmla="*/ 104133 w 274592"/>
                <a:gd name="connsiteY21" fmla="*/ 181111 h 212240"/>
                <a:gd name="connsiteX22" fmla="*/ 232109 w 274592"/>
                <a:gd name="connsiteY22" fmla="*/ 97702 h 212240"/>
                <a:gd name="connsiteX23" fmla="*/ 212230 w 274592"/>
                <a:gd name="connsiteY23" fmla="*/ 106605 h 212240"/>
                <a:gd name="connsiteX24" fmla="*/ 211984 w 274592"/>
                <a:gd name="connsiteY24" fmla="*/ 106885 h 212240"/>
                <a:gd name="connsiteX25" fmla="*/ 184437 w 274592"/>
                <a:gd name="connsiteY25" fmla="*/ 107136 h 212240"/>
                <a:gd name="connsiteX26" fmla="*/ 184216 w 274592"/>
                <a:gd name="connsiteY26" fmla="*/ 106885 h 212240"/>
                <a:gd name="connsiteX27" fmla="*/ 164092 w 274592"/>
                <a:gd name="connsiteY27" fmla="*/ 97702 h 212240"/>
                <a:gd name="connsiteX28" fmla="*/ 140890 w 274592"/>
                <a:gd name="connsiteY28" fmla="*/ 120001 h 212240"/>
                <a:gd name="connsiteX29" fmla="*/ 145675 w 274592"/>
                <a:gd name="connsiteY29" fmla="*/ 136249 h 212240"/>
                <a:gd name="connsiteX30" fmla="*/ 164728 w 274592"/>
                <a:gd name="connsiteY30" fmla="*/ 159728 h 212240"/>
                <a:gd name="connsiteX31" fmla="*/ 166324 w 274592"/>
                <a:gd name="connsiteY31" fmla="*/ 161327 h 212240"/>
                <a:gd name="connsiteX32" fmla="*/ 188647 w 274592"/>
                <a:gd name="connsiteY32" fmla="*/ 182114 h 212240"/>
                <a:gd name="connsiteX33" fmla="*/ 198100 w 274592"/>
                <a:gd name="connsiteY33" fmla="*/ 190579 h 212240"/>
                <a:gd name="connsiteX34" fmla="*/ 207472 w 274592"/>
                <a:gd name="connsiteY34" fmla="*/ 182188 h 212240"/>
                <a:gd name="connsiteX35" fmla="*/ 230542 w 274592"/>
                <a:gd name="connsiteY35" fmla="*/ 160664 h 212240"/>
                <a:gd name="connsiteX36" fmla="*/ 230996 w 274592"/>
                <a:gd name="connsiteY36" fmla="*/ 160209 h 212240"/>
                <a:gd name="connsiteX37" fmla="*/ 250526 w 274592"/>
                <a:gd name="connsiteY37" fmla="*/ 136249 h 212240"/>
                <a:gd name="connsiteX38" fmla="*/ 255310 w 274592"/>
                <a:gd name="connsiteY38" fmla="*/ 120001 h 212240"/>
                <a:gd name="connsiteX39" fmla="*/ 232108 w 274592"/>
                <a:gd name="connsiteY39" fmla="*/ 97702 h 212240"/>
                <a:gd name="connsiteX40" fmla="*/ 104133 w 274592"/>
                <a:gd name="connsiteY40" fmla="*/ 90634 h 212240"/>
                <a:gd name="connsiteX41" fmla="*/ 113315 w 274592"/>
                <a:gd name="connsiteY41" fmla="*/ 99823 h 212240"/>
                <a:gd name="connsiteX42" fmla="*/ 104350 w 274592"/>
                <a:gd name="connsiteY42" fmla="*/ 109010 h 212240"/>
                <a:gd name="connsiteX43" fmla="*/ 104133 w 274592"/>
                <a:gd name="connsiteY43" fmla="*/ 109012 h 212240"/>
                <a:gd name="connsiteX44" fmla="*/ 9182 w 274592"/>
                <a:gd name="connsiteY44" fmla="*/ 109012 h 212240"/>
                <a:gd name="connsiteX45" fmla="*/ 0 w 274592"/>
                <a:gd name="connsiteY45" fmla="*/ 99823 h 212240"/>
                <a:gd name="connsiteX46" fmla="*/ 8965 w 274592"/>
                <a:gd name="connsiteY46" fmla="*/ 90636 h 212240"/>
                <a:gd name="connsiteX47" fmla="*/ 9182 w 274592"/>
                <a:gd name="connsiteY47" fmla="*/ 90634 h 212240"/>
                <a:gd name="connsiteX48" fmla="*/ 104133 w 274592"/>
                <a:gd name="connsiteY48" fmla="*/ 90634 h 212240"/>
                <a:gd name="connsiteX49" fmla="*/ 265411 w 274592"/>
                <a:gd name="connsiteY49" fmla="*/ 0 h 212240"/>
                <a:gd name="connsiteX50" fmla="*/ 274592 w 274592"/>
                <a:gd name="connsiteY50" fmla="*/ 9189 h 212240"/>
                <a:gd name="connsiteX51" fmla="*/ 265627 w 274592"/>
                <a:gd name="connsiteY51" fmla="*/ 18376 h 212240"/>
                <a:gd name="connsiteX52" fmla="*/ 265411 w 274592"/>
                <a:gd name="connsiteY52" fmla="*/ 18378 h 212240"/>
                <a:gd name="connsiteX53" fmla="*/ 9182 w 274592"/>
                <a:gd name="connsiteY53" fmla="*/ 18378 h 212240"/>
                <a:gd name="connsiteX54" fmla="*/ 0 w 274592"/>
                <a:gd name="connsiteY54" fmla="*/ 9189 h 212240"/>
                <a:gd name="connsiteX55" fmla="*/ 8965 w 274592"/>
                <a:gd name="connsiteY55" fmla="*/ 2 h 212240"/>
                <a:gd name="connsiteX56" fmla="*/ 9182 w 274592"/>
                <a:gd name="connsiteY56" fmla="*/ 0 h 212240"/>
                <a:gd name="connsiteX57" fmla="*/ 265411 w 274592"/>
                <a:gd name="connsiteY57" fmla="*/ 0 h 212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274592" h="212240">
                  <a:moveTo>
                    <a:pt x="232109" y="79324"/>
                  </a:moveTo>
                  <a:cubicBezTo>
                    <a:pt x="255541" y="79324"/>
                    <a:pt x="273674" y="97073"/>
                    <a:pt x="273674" y="120001"/>
                  </a:cubicBezTo>
                  <a:cubicBezTo>
                    <a:pt x="273674" y="146701"/>
                    <a:pt x="250489" y="168393"/>
                    <a:pt x="214798" y="200298"/>
                  </a:cubicBezTo>
                  <a:lnTo>
                    <a:pt x="209060" y="205423"/>
                  </a:lnTo>
                  <a:lnTo>
                    <a:pt x="203688" y="210137"/>
                  </a:lnTo>
                  <a:cubicBezTo>
                    <a:pt x="200548" y="212891"/>
                    <a:pt x="195884" y="212942"/>
                    <a:pt x="192689" y="210287"/>
                  </a:cubicBezTo>
                  <a:lnTo>
                    <a:pt x="192513" y="210137"/>
                  </a:lnTo>
                  <a:lnTo>
                    <a:pt x="187141" y="205423"/>
                  </a:lnTo>
                  <a:lnTo>
                    <a:pt x="180280" y="199294"/>
                  </a:lnTo>
                  <a:cubicBezTo>
                    <a:pt x="145227" y="167936"/>
                    <a:pt x="122527" y="146420"/>
                    <a:pt x="122527" y="120001"/>
                  </a:cubicBezTo>
                  <a:cubicBezTo>
                    <a:pt x="122527" y="97072"/>
                    <a:pt x="140660" y="79324"/>
                    <a:pt x="164092" y="79324"/>
                  </a:cubicBezTo>
                  <a:cubicBezTo>
                    <a:pt x="177318" y="79324"/>
                    <a:pt x="189783" y="85240"/>
                    <a:pt x="198100" y="94856"/>
                  </a:cubicBezTo>
                  <a:cubicBezTo>
                    <a:pt x="206418" y="85240"/>
                    <a:pt x="218883" y="79324"/>
                    <a:pt x="232109" y="79324"/>
                  </a:cubicBezTo>
                  <a:close/>
                  <a:moveTo>
                    <a:pt x="104133" y="181111"/>
                  </a:moveTo>
                  <a:cubicBezTo>
                    <a:pt x="109204" y="181111"/>
                    <a:pt x="113315" y="185225"/>
                    <a:pt x="113315" y="190300"/>
                  </a:cubicBezTo>
                  <a:cubicBezTo>
                    <a:pt x="113315" y="195302"/>
                    <a:pt x="109321" y="199371"/>
                    <a:pt x="104350" y="199486"/>
                  </a:cubicBezTo>
                  <a:lnTo>
                    <a:pt x="104133" y="199489"/>
                  </a:lnTo>
                  <a:lnTo>
                    <a:pt x="9182" y="199489"/>
                  </a:lnTo>
                  <a:cubicBezTo>
                    <a:pt x="4111" y="199489"/>
                    <a:pt x="0" y="195374"/>
                    <a:pt x="0" y="190300"/>
                  </a:cubicBezTo>
                  <a:cubicBezTo>
                    <a:pt x="0" y="185297"/>
                    <a:pt x="3994" y="181228"/>
                    <a:pt x="8965" y="181113"/>
                  </a:cubicBezTo>
                  <a:lnTo>
                    <a:pt x="9182" y="181111"/>
                  </a:lnTo>
                  <a:lnTo>
                    <a:pt x="104133" y="181111"/>
                  </a:lnTo>
                  <a:close/>
                  <a:moveTo>
                    <a:pt x="232109" y="97702"/>
                  </a:moveTo>
                  <a:cubicBezTo>
                    <a:pt x="224539" y="97702"/>
                    <a:pt x="217191" y="101036"/>
                    <a:pt x="212230" y="106605"/>
                  </a:cubicBezTo>
                  <a:lnTo>
                    <a:pt x="211984" y="106885"/>
                  </a:lnTo>
                  <a:cubicBezTo>
                    <a:pt x="204734" y="115266"/>
                    <a:pt x="191801" y="115350"/>
                    <a:pt x="184437" y="107136"/>
                  </a:cubicBezTo>
                  <a:lnTo>
                    <a:pt x="184216" y="106885"/>
                  </a:lnTo>
                  <a:cubicBezTo>
                    <a:pt x="179254" y="101148"/>
                    <a:pt x="171788" y="97702"/>
                    <a:pt x="164092" y="97702"/>
                  </a:cubicBezTo>
                  <a:cubicBezTo>
                    <a:pt x="150712" y="97702"/>
                    <a:pt x="140890" y="107315"/>
                    <a:pt x="140890" y="120001"/>
                  </a:cubicBezTo>
                  <a:cubicBezTo>
                    <a:pt x="140890" y="125226"/>
                    <a:pt x="142380" y="130396"/>
                    <a:pt x="145675" y="136249"/>
                  </a:cubicBezTo>
                  <a:cubicBezTo>
                    <a:pt x="149457" y="142970"/>
                    <a:pt x="155559" y="150476"/>
                    <a:pt x="164728" y="159728"/>
                  </a:cubicBezTo>
                  <a:lnTo>
                    <a:pt x="166324" y="161327"/>
                  </a:lnTo>
                  <a:cubicBezTo>
                    <a:pt x="172032" y="167016"/>
                    <a:pt x="177380" y="171993"/>
                    <a:pt x="188647" y="182114"/>
                  </a:cubicBezTo>
                  <a:lnTo>
                    <a:pt x="198100" y="190579"/>
                  </a:lnTo>
                  <a:lnTo>
                    <a:pt x="207472" y="182188"/>
                  </a:lnTo>
                  <a:cubicBezTo>
                    <a:pt x="219232" y="171625"/>
                    <a:pt x="224559" y="166652"/>
                    <a:pt x="230542" y="160664"/>
                  </a:cubicBezTo>
                  <a:lnTo>
                    <a:pt x="230996" y="160209"/>
                  </a:lnTo>
                  <a:cubicBezTo>
                    <a:pt x="240431" y="150735"/>
                    <a:pt x="246678" y="143086"/>
                    <a:pt x="250526" y="136249"/>
                  </a:cubicBezTo>
                  <a:cubicBezTo>
                    <a:pt x="253820" y="130396"/>
                    <a:pt x="255310" y="125226"/>
                    <a:pt x="255310" y="120001"/>
                  </a:cubicBezTo>
                  <a:cubicBezTo>
                    <a:pt x="255310" y="107315"/>
                    <a:pt x="245489" y="97702"/>
                    <a:pt x="232108" y="97702"/>
                  </a:cubicBezTo>
                  <a:close/>
                  <a:moveTo>
                    <a:pt x="104133" y="90634"/>
                  </a:moveTo>
                  <a:cubicBezTo>
                    <a:pt x="109204" y="90634"/>
                    <a:pt x="113315" y="94748"/>
                    <a:pt x="113315" y="99823"/>
                  </a:cubicBezTo>
                  <a:cubicBezTo>
                    <a:pt x="113315" y="104825"/>
                    <a:pt x="109321" y="108894"/>
                    <a:pt x="104350" y="109010"/>
                  </a:cubicBezTo>
                  <a:lnTo>
                    <a:pt x="104133" y="109012"/>
                  </a:lnTo>
                  <a:lnTo>
                    <a:pt x="9182" y="109012"/>
                  </a:lnTo>
                  <a:cubicBezTo>
                    <a:pt x="4111" y="109012"/>
                    <a:pt x="0" y="104898"/>
                    <a:pt x="0" y="99823"/>
                  </a:cubicBezTo>
                  <a:cubicBezTo>
                    <a:pt x="0" y="94820"/>
                    <a:pt x="3994" y="90752"/>
                    <a:pt x="8965" y="90636"/>
                  </a:cubicBezTo>
                  <a:lnTo>
                    <a:pt x="9182" y="90634"/>
                  </a:lnTo>
                  <a:lnTo>
                    <a:pt x="104133" y="90634"/>
                  </a:lnTo>
                  <a:close/>
                  <a:moveTo>
                    <a:pt x="265411" y="0"/>
                  </a:moveTo>
                  <a:cubicBezTo>
                    <a:pt x="270482" y="0"/>
                    <a:pt x="274592" y="4114"/>
                    <a:pt x="274592" y="9189"/>
                  </a:cubicBezTo>
                  <a:cubicBezTo>
                    <a:pt x="274592" y="14192"/>
                    <a:pt x="270598" y="18260"/>
                    <a:pt x="265627" y="18376"/>
                  </a:cubicBezTo>
                  <a:lnTo>
                    <a:pt x="265411" y="18378"/>
                  </a:lnTo>
                  <a:lnTo>
                    <a:pt x="9182" y="18378"/>
                  </a:lnTo>
                  <a:cubicBezTo>
                    <a:pt x="4111" y="18378"/>
                    <a:pt x="0" y="14264"/>
                    <a:pt x="0" y="9189"/>
                  </a:cubicBezTo>
                  <a:cubicBezTo>
                    <a:pt x="0" y="4186"/>
                    <a:pt x="3994" y="118"/>
                    <a:pt x="8965" y="2"/>
                  </a:cubicBezTo>
                  <a:lnTo>
                    <a:pt x="9182" y="0"/>
                  </a:lnTo>
                  <a:lnTo>
                    <a:pt x="265411" y="0"/>
                  </a:lnTo>
                  <a:close/>
                </a:path>
              </a:pathLst>
            </a:custGeom>
            <a:solidFill>
              <a:schemeClr val="tx1"/>
            </a:solidFill>
            <a:ln w="3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859AE16C-B30D-4F99-BD54-319D9450D1DE}"/>
                </a:ext>
              </a:extLst>
            </p:cNvPr>
            <p:cNvSpPr/>
            <p:nvPr/>
          </p:nvSpPr>
          <p:spPr>
            <a:xfrm>
              <a:off x="7129281" y="4535647"/>
              <a:ext cx="3229565" cy="49661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just" defTabSz="1216817">
                <a:lnSpc>
                  <a:spcPct val="120000"/>
                </a:lnSpc>
                <a:spcAft>
                  <a:spcPts val="600"/>
                </a:spcAft>
              </a:pPr>
              <a:r>
                <a:rPr lang="zh-CN" altLang="en-US" sz="1400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" panose="020B0503020204020204" pitchFamily="34" charset="-122"/>
                </a:rPr>
                <a:t>单击此处编辑您要的内容，建议您在展示时采用微软雅</a:t>
              </a:r>
              <a:r>
                <a:rPr lang="zh-CN" altLang="en-US" sz="1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" panose="020B0503020204020204" pitchFamily="34" charset="-122"/>
                </a:rPr>
                <a:t>黑字体。</a:t>
              </a:r>
              <a:endParaRPr lang="en-US" altLang="zh-CN" sz="140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6" name="矩形: 圆角 25">
            <a:extLst>
              <a:ext uri="{FF2B5EF4-FFF2-40B4-BE49-F238E27FC236}">
                <a16:creationId xmlns="" xmlns:a16="http://schemas.microsoft.com/office/drawing/2014/main" id="{F063539E-FAA5-41EC-A4FD-21B9171C43E8}"/>
              </a:ext>
            </a:extLst>
          </p:cNvPr>
          <p:cNvSpPr/>
          <p:nvPr/>
        </p:nvSpPr>
        <p:spPr>
          <a:xfrm>
            <a:off x="6235337" y="2489940"/>
            <a:ext cx="405347" cy="45719"/>
          </a:xfrm>
          <a:prstGeom prst="round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="" xmlns:a16="http://schemas.microsoft.com/office/drawing/2014/main" id="{72C36BCD-C79F-430A-A703-D11BEEC47B8E}"/>
              </a:ext>
            </a:extLst>
          </p:cNvPr>
          <p:cNvSpPr/>
          <p:nvPr/>
        </p:nvSpPr>
        <p:spPr>
          <a:xfrm rot="13522306">
            <a:off x="10206916" y="-351599"/>
            <a:ext cx="495304" cy="1178843"/>
          </a:xfrm>
          <a:custGeom>
            <a:avLst/>
            <a:gdLst>
              <a:gd name="connsiteX0" fmla="*/ 495304 w 495304"/>
              <a:gd name="connsiteY0" fmla="*/ 677070 h 1178843"/>
              <a:gd name="connsiteX1" fmla="*/ 0 w 495304"/>
              <a:gd name="connsiteY1" fmla="*/ 1178843 h 1178843"/>
              <a:gd name="connsiteX2" fmla="*/ 0 w 495304"/>
              <a:gd name="connsiteY2" fmla="*/ 247652 h 1178843"/>
              <a:gd name="connsiteX3" fmla="*/ 247652 w 495304"/>
              <a:gd name="connsiteY3" fmla="*/ 0 h 1178843"/>
              <a:gd name="connsiteX4" fmla="*/ 495304 w 495304"/>
              <a:gd name="connsiteY4" fmla="*/ 247652 h 1178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304" h="1178843">
                <a:moveTo>
                  <a:pt x="495304" y="677070"/>
                </a:moveTo>
                <a:lnTo>
                  <a:pt x="0" y="1178843"/>
                </a:lnTo>
                <a:lnTo>
                  <a:pt x="0" y="247652"/>
                </a:lnTo>
                <a:cubicBezTo>
                  <a:pt x="0" y="110878"/>
                  <a:pt x="110878" y="0"/>
                  <a:pt x="247652" y="0"/>
                </a:cubicBezTo>
                <a:cubicBezTo>
                  <a:pt x="384426" y="0"/>
                  <a:pt x="495304" y="110878"/>
                  <a:pt x="495304" y="247652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19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="" xmlns:a16="http://schemas.microsoft.com/office/drawing/2014/main" id="{E5C38F4A-CBFC-40FF-8387-29A29B36A84D}"/>
              </a:ext>
            </a:extLst>
          </p:cNvPr>
          <p:cNvSpPr/>
          <p:nvPr/>
        </p:nvSpPr>
        <p:spPr>
          <a:xfrm rot="13522306">
            <a:off x="10590548" y="-623108"/>
            <a:ext cx="495304" cy="3004126"/>
          </a:xfrm>
          <a:custGeom>
            <a:avLst/>
            <a:gdLst>
              <a:gd name="connsiteX0" fmla="*/ 495304 w 495304"/>
              <a:gd name="connsiteY0" fmla="*/ 2502352 h 3004126"/>
              <a:gd name="connsiteX1" fmla="*/ 0 w 495304"/>
              <a:gd name="connsiteY1" fmla="*/ 3004126 h 3004126"/>
              <a:gd name="connsiteX2" fmla="*/ 0 w 495304"/>
              <a:gd name="connsiteY2" fmla="*/ 247652 h 3004126"/>
              <a:gd name="connsiteX3" fmla="*/ 247652 w 495304"/>
              <a:gd name="connsiteY3" fmla="*/ 0 h 3004126"/>
              <a:gd name="connsiteX4" fmla="*/ 495304 w 495304"/>
              <a:gd name="connsiteY4" fmla="*/ 247652 h 3004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304" h="3004126">
                <a:moveTo>
                  <a:pt x="495304" y="2502352"/>
                </a:moveTo>
                <a:lnTo>
                  <a:pt x="0" y="3004126"/>
                </a:lnTo>
                <a:lnTo>
                  <a:pt x="0" y="247652"/>
                </a:lnTo>
                <a:cubicBezTo>
                  <a:pt x="0" y="110878"/>
                  <a:pt x="110878" y="0"/>
                  <a:pt x="247652" y="0"/>
                </a:cubicBezTo>
                <a:cubicBezTo>
                  <a:pt x="384426" y="0"/>
                  <a:pt x="495304" y="110878"/>
                  <a:pt x="495304" y="247652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46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="" xmlns:a16="http://schemas.microsoft.com/office/drawing/2014/main" id="{A72CD617-319A-4D6C-82DB-B4CB30B427D5}"/>
              </a:ext>
            </a:extLst>
          </p:cNvPr>
          <p:cNvSpPr/>
          <p:nvPr/>
        </p:nvSpPr>
        <p:spPr>
          <a:xfrm rot="13522306">
            <a:off x="11447112" y="183237"/>
            <a:ext cx="495304" cy="1886276"/>
          </a:xfrm>
          <a:custGeom>
            <a:avLst/>
            <a:gdLst>
              <a:gd name="connsiteX0" fmla="*/ 495304 w 495304"/>
              <a:gd name="connsiteY0" fmla="*/ 1886276 h 1886276"/>
              <a:gd name="connsiteX1" fmla="*/ 0 w 495304"/>
              <a:gd name="connsiteY1" fmla="*/ 1397358 h 1886276"/>
              <a:gd name="connsiteX2" fmla="*/ 0 w 495304"/>
              <a:gd name="connsiteY2" fmla="*/ 247652 h 1886276"/>
              <a:gd name="connsiteX3" fmla="*/ 247652 w 495304"/>
              <a:gd name="connsiteY3" fmla="*/ 0 h 1886276"/>
              <a:gd name="connsiteX4" fmla="*/ 495304 w 495304"/>
              <a:gd name="connsiteY4" fmla="*/ 247652 h 1886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304" h="1886276">
                <a:moveTo>
                  <a:pt x="495304" y="1886276"/>
                </a:moveTo>
                <a:lnTo>
                  <a:pt x="0" y="1397358"/>
                </a:lnTo>
                <a:lnTo>
                  <a:pt x="0" y="247652"/>
                </a:lnTo>
                <a:cubicBezTo>
                  <a:pt x="0" y="110878"/>
                  <a:pt x="110878" y="0"/>
                  <a:pt x="247652" y="0"/>
                </a:cubicBezTo>
                <a:cubicBezTo>
                  <a:pt x="384426" y="0"/>
                  <a:pt x="495304" y="110878"/>
                  <a:pt x="495304" y="247652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19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图形 156">
            <a:extLst>
              <a:ext uri="{FF2B5EF4-FFF2-40B4-BE49-F238E27FC236}">
                <a16:creationId xmlns="" xmlns:a16="http://schemas.microsoft.com/office/drawing/2014/main" id="{0BFE9429-3C31-42F5-9D5E-5625CD361F67}"/>
              </a:ext>
            </a:extLst>
          </p:cNvPr>
          <p:cNvSpPr/>
          <p:nvPr/>
        </p:nvSpPr>
        <p:spPr>
          <a:xfrm>
            <a:off x="2301673" y="2442065"/>
            <a:ext cx="412269" cy="345446"/>
          </a:xfrm>
          <a:custGeom>
            <a:avLst/>
            <a:gdLst>
              <a:gd name="connsiteX0" fmla="*/ 221767 w 235210"/>
              <a:gd name="connsiteY0" fmla="*/ 0 h 197086"/>
              <a:gd name="connsiteX1" fmla="*/ 13980 w 235210"/>
              <a:gd name="connsiteY1" fmla="*/ 0 h 197086"/>
              <a:gd name="connsiteX2" fmla="*/ 0 w 235210"/>
              <a:gd name="connsiteY2" fmla="*/ 14457 h 197086"/>
              <a:gd name="connsiteX3" fmla="*/ 0 w 235210"/>
              <a:gd name="connsiteY3" fmla="*/ 136756 h 197086"/>
              <a:gd name="connsiteX4" fmla="*/ 13503 w 235210"/>
              <a:gd name="connsiteY4" fmla="*/ 151720 h 197086"/>
              <a:gd name="connsiteX5" fmla="*/ 84236 w 235210"/>
              <a:gd name="connsiteY5" fmla="*/ 151720 h 197086"/>
              <a:gd name="connsiteX6" fmla="*/ 112493 w 235210"/>
              <a:gd name="connsiteY6" fmla="*/ 193391 h 197086"/>
              <a:gd name="connsiteX7" fmla="*/ 118514 w 235210"/>
              <a:gd name="connsiteY7" fmla="*/ 197087 h 197086"/>
              <a:gd name="connsiteX8" fmla="*/ 124386 w 235210"/>
              <a:gd name="connsiteY8" fmla="*/ 193659 h 197086"/>
              <a:gd name="connsiteX9" fmla="*/ 152793 w 235210"/>
              <a:gd name="connsiteY9" fmla="*/ 151690 h 197086"/>
              <a:gd name="connsiteX10" fmla="*/ 221708 w 235210"/>
              <a:gd name="connsiteY10" fmla="*/ 151690 h 197086"/>
              <a:gd name="connsiteX11" fmla="*/ 235210 w 235210"/>
              <a:gd name="connsiteY11" fmla="*/ 138187 h 197086"/>
              <a:gd name="connsiteX12" fmla="*/ 235210 w 235210"/>
              <a:gd name="connsiteY12" fmla="*/ 13503 h 197086"/>
              <a:gd name="connsiteX13" fmla="*/ 221767 w 235210"/>
              <a:gd name="connsiteY13" fmla="*/ 0 h 197086"/>
              <a:gd name="connsiteX14" fmla="*/ 45218 w 235210"/>
              <a:gd name="connsiteY14" fmla="*/ 83818 h 197086"/>
              <a:gd name="connsiteX15" fmla="*/ 33146 w 235210"/>
              <a:gd name="connsiteY15" fmla="*/ 71746 h 197086"/>
              <a:gd name="connsiteX16" fmla="*/ 45218 w 235210"/>
              <a:gd name="connsiteY16" fmla="*/ 59674 h 197086"/>
              <a:gd name="connsiteX17" fmla="*/ 57290 w 235210"/>
              <a:gd name="connsiteY17" fmla="*/ 71746 h 197086"/>
              <a:gd name="connsiteX18" fmla="*/ 45218 w 235210"/>
              <a:gd name="connsiteY18" fmla="*/ 83818 h 197086"/>
              <a:gd name="connsiteX19" fmla="*/ 93506 w 235210"/>
              <a:gd name="connsiteY19" fmla="*/ 83818 h 197086"/>
              <a:gd name="connsiteX20" fmla="*/ 81434 w 235210"/>
              <a:gd name="connsiteY20" fmla="*/ 71746 h 197086"/>
              <a:gd name="connsiteX21" fmla="*/ 93506 w 235210"/>
              <a:gd name="connsiteY21" fmla="*/ 59674 h 197086"/>
              <a:gd name="connsiteX22" fmla="*/ 105578 w 235210"/>
              <a:gd name="connsiteY22" fmla="*/ 71746 h 197086"/>
              <a:gd name="connsiteX23" fmla="*/ 93506 w 235210"/>
              <a:gd name="connsiteY23" fmla="*/ 83818 h 197086"/>
              <a:gd name="connsiteX24" fmla="*/ 141764 w 235210"/>
              <a:gd name="connsiteY24" fmla="*/ 83818 h 197086"/>
              <a:gd name="connsiteX25" fmla="*/ 129692 w 235210"/>
              <a:gd name="connsiteY25" fmla="*/ 71746 h 197086"/>
              <a:gd name="connsiteX26" fmla="*/ 141764 w 235210"/>
              <a:gd name="connsiteY26" fmla="*/ 59674 h 197086"/>
              <a:gd name="connsiteX27" fmla="*/ 153836 w 235210"/>
              <a:gd name="connsiteY27" fmla="*/ 71746 h 197086"/>
              <a:gd name="connsiteX28" fmla="*/ 141764 w 235210"/>
              <a:gd name="connsiteY28" fmla="*/ 83818 h 197086"/>
              <a:gd name="connsiteX29" fmla="*/ 190052 w 235210"/>
              <a:gd name="connsiteY29" fmla="*/ 83818 h 197086"/>
              <a:gd name="connsiteX30" fmla="*/ 177980 w 235210"/>
              <a:gd name="connsiteY30" fmla="*/ 71746 h 197086"/>
              <a:gd name="connsiteX31" fmla="*/ 190052 w 235210"/>
              <a:gd name="connsiteY31" fmla="*/ 59674 h 197086"/>
              <a:gd name="connsiteX32" fmla="*/ 202124 w 235210"/>
              <a:gd name="connsiteY32" fmla="*/ 71746 h 197086"/>
              <a:gd name="connsiteX33" fmla="*/ 190052 w 235210"/>
              <a:gd name="connsiteY33" fmla="*/ 83818 h 197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35210" h="197086">
                <a:moveTo>
                  <a:pt x="221767" y="0"/>
                </a:moveTo>
                <a:lnTo>
                  <a:pt x="13980" y="0"/>
                </a:lnTo>
                <a:cubicBezTo>
                  <a:pt x="9479" y="0"/>
                  <a:pt x="0" y="2504"/>
                  <a:pt x="0" y="14457"/>
                </a:cubicBezTo>
                <a:lnTo>
                  <a:pt x="0" y="136756"/>
                </a:lnTo>
                <a:cubicBezTo>
                  <a:pt x="0" y="149335"/>
                  <a:pt x="9419" y="151720"/>
                  <a:pt x="13503" y="151720"/>
                </a:cubicBezTo>
                <a:lnTo>
                  <a:pt x="84236" y="151720"/>
                </a:lnTo>
                <a:lnTo>
                  <a:pt x="112493" y="193391"/>
                </a:lnTo>
                <a:cubicBezTo>
                  <a:pt x="113805" y="195507"/>
                  <a:pt x="115861" y="197087"/>
                  <a:pt x="118514" y="197087"/>
                </a:cubicBezTo>
                <a:cubicBezTo>
                  <a:pt x="120988" y="197087"/>
                  <a:pt x="122956" y="195686"/>
                  <a:pt x="124386" y="193659"/>
                </a:cubicBezTo>
                <a:lnTo>
                  <a:pt x="152793" y="151690"/>
                </a:lnTo>
                <a:lnTo>
                  <a:pt x="221708" y="151690"/>
                </a:lnTo>
                <a:cubicBezTo>
                  <a:pt x="229666" y="151690"/>
                  <a:pt x="235210" y="145132"/>
                  <a:pt x="235210" y="138187"/>
                </a:cubicBezTo>
                <a:lnTo>
                  <a:pt x="235210" y="13503"/>
                </a:lnTo>
                <a:cubicBezTo>
                  <a:pt x="235270" y="5693"/>
                  <a:pt x="228921" y="0"/>
                  <a:pt x="221767" y="0"/>
                </a:cubicBezTo>
                <a:close/>
                <a:moveTo>
                  <a:pt x="45218" y="83818"/>
                </a:moveTo>
                <a:cubicBezTo>
                  <a:pt x="38541" y="83818"/>
                  <a:pt x="33146" y="78423"/>
                  <a:pt x="33146" y="71746"/>
                </a:cubicBezTo>
                <a:cubicBezTo>
                  <a:pt x="33146" y="65070"/>
                  <a:pt x="38541" y="59674"/>
                  <a:pt x="45218" y="59674"/>
                </a:cubicBezTo>
                <a:cubicBezTo>
                  <a:pt x="51895" y="59674"/>
                  <a:pt x="57290" y="65070"/>
                  <a:pt x="57290" y="71746"/>
                </a:cubicBezTo>
                <a:cubicBezTo>
                  <a:pt x="57290" y="78423"/>
                  <a:pt x="51895" y="83818"/>
                  <a:pt x="45218" y="83818"/>
                </a:cubicBezTo>
                <a:close/>
                <a:moveTo>
                  <a:pt x="93506" y="83818"/>
                </a:moveTo>
                <a:cubicBezTo>
                  <a:pt x="86829" y="83818"/>
                  <a:pt x="81434" y="78423"/>
                  <a:pt x="81434" y="71746"/>
                </a:cubicBezTo>
                <a:cubicBezTo>
                  <a:pt x="81434" y="65070"/>
                  <a:pt x="86829" y="59674"/>
                  <a:pt x="93506" y="59674"/>
                </a:cubicBezTo>
                <a:cubicBezTo>
                  <a:pt x="100183" y="59674"/>
                  <a:pt x="105578" y="65070"/>
                  <a:pt x="105578" y="71746"/>
                </a:cubicBezTo>
                <a:cubicBezTo>
                  <a:pt x="105578" y="78423"/>
                  <a:pt x="100153" y="83818"/>
                  <a:pt x="93506" y="83818"/>
                </a:cubicBezTo>
                <a:close/>
                <a:moveTo>
                  <a:pt x="141764" y="83818"/>
                </a:moveTo>
                <a:cubicBezTo>
                  <a:pt x="135087" y="83818"/>
                  <a:pt x="129692" y="78423"/>
                  <a:pt x="129692" y="71746"/>
                </a:cubicBezTo>
                <a:cubicBezTo>
                  <a:pt x="129692" y="65070"/>
                  <a:pt x="135087" y="59674"/>
                  <a:pt x="141764" y="59674"/>
                </a:cubicBezTo>
                <a:cubicBezTo>
                  <a:pt x="148441" y="59674"/>
                  <a:pt x="153836" y="65070"/>
                  <a:pt x="153836" y="71746"/>
                </a:cubicBezTo>
                <a:cubicBezTo>
                  <a:pt x="153836" y="78423"/>
                  <a:pt x="148441" y="83818"/>
                  <a:pt x="141764" y="83818"/>
                </a:cubicBezTo>
                <a:close/>
                <a:moveTo>
                  <a:pt x="190052" y="83818"/>
                </a:moveTo>
                <a:cubicBezTo>
                  <a:pt x="183375" y="83818"/>
                  <a:pt x="177980" y="78423"/>
                  <a:pt x="177980" y="71746"/>
                </a:cubicBezTo>
                <a:cubicBezTo>
                  <a:pt x="177980" y="65070"/>
                  <a:pt x="183375" y="59674"/>
                  <a:pt x="190052" y="59674"/>
                </a:cubicBezTo>
                <a:cubicBezTo>
                  <a:pt x="196729" y="59674"/>
                  <a:pt x="202124" y="65070"/>
                  <a:pt x="202124" y="71746"/>
                </a:cubicBezTo>
                <a:cubicBezTo>
                  <a:pt x="202124" y="78423"/>
                  <a:pt x="196699" y="83818"/>
                  <a:pt x="190052" y="83818"/>
                </a:cubicBezTo>
                <a:close/>
              </a:path>
            </a:pathLst>
          </a:custGeom>
          <a:solidFill>
            <a:schemeClr val="bg1"/>
          </a:solidFill>
          <a:ln w="2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图形 193">
            <a:extLst>
              <a:ext uri="{FF2B5EF4-FFF2-40B4-BE49-F238E27FC236}">
                <a16:creationId xmlns="" xmlns:a16="http://schemas.microsoft.com/office/drawing/2014/main" id="{B5927974-65F3-4D31-8408-F1E2DA2DE414}"/>
              </a:ext>
            </a:extLst>
          </p:cNvPr>
          <p:cNvSpPr/>
          <p:nvPr/>
        </p:nvSpPr>
        <p:spPr>
          <a:xfrm>
            <a:off x="4281857" y="2414855"/>
            <a:ext cx="467075" cy="399867"/>
          </a:xfrm>
          <a:custGeom>
            <a:avLst/>
            <a:gdLst>
              <a:gd name="connsiteX0" fmla="*/ 262663 w 266478"/>
              <a:gd name="connsiteY0" fmla="*/ 126485 h 228134"/>
              <a:gd name="connsiteX1" fmla="*/ 209218 w 266478"/>
              <a:gd name="connsiteY1" fmla="*/ 126485 h 228134"/>
              <a:gd name="connsiteX2" fmla="*/ 209323 w 266478"/>
              <a:gd name="connsiteY2" fmla="*/ 148411 h 228134"/>
              <a:gd name="connsiteX3" fmla="*/ 190311 w 266478"/>
              <a:gd name="connsiteY3" fmla="*/ 148411 h 228134"/>
              <a:gd name="connsiteX4" fmla="*/ 190207 w 266478"/>
              <a:gd name="connsiteY4" fmla="*/ 126485 h 228134"/>
              <a:gd name="connsiteX5" fmla="*/ 76343 w 266478"/>
              <a:gd name="connsiteY5" fmla="*/ 126485 h 228134"/>
              <a:gd name="connsiteX6" fmla="*/ 76447 w 266478"/>
              <a:gd name="connsiteY6" fmla="*/ 148411 h 228134"/>
              <a:gd name="connsiteX7" fmla="*/ 57436 w 266478"/>
              <a:gd name="connsiteY7" fmla="*/ 148411 h 228134"/>
              <a:gd name="connsiteX8" fmla="*/ 57332 w 266478"/>
              <a:gd name="connsiteY8" fmla="*/ 126485 h 228134"/>
              <a:gd name="connsiteX9" fmla="*/ 0 w 266478"/>
              <a:gd name="connsiteY9" fmla="*/ 126485 h 228134"/>
              <a:gd name="connsiteX10" fmla="*/ 0 w 266478"/>
              <a:gd name="connsiteY10" fmla="*/ 210312 h 228134"/>
              <a:gd name="connsiteX11" fmla="*/ 17822 w 266478"/>
              <a:gd name="connsiteY11" fmla="*/ 228134 h 228134"/>
              <a:gd name="connsiteX12" fmla="*/ 248657 w 266478"/>
              <a:gd name="connsiteY12" fmla="*/ 228134 h 228134"/>
              <a:gd name="connsiteX13" fmla="*/ 266478 w 266478"/>
              <a:gd name="connsiteY13" fmla="*/ 210312 h 228134"/>
              <a:gd name="connsiteX14" fmla="*/ 266478 w 266478"/>
              <a:gd name="connsiteY14" fmla="*/ 126497 h 228134"/>
              <a:gd name="connsiteX15" fmla="*/ 262663 w 266478"/>
              <a:gd name="connsiteY15" fmla="*/ 126485 h 228134"/>
              <a:gd name="connsiteX16" fmla="*/ 3815 w 266478"/>
              <a:gd name="connsiteY16" fmla="*/ 111122 h 228134"/>
              <a:gd name="connsiteX17" fmla="*/ 57355 w 266478"/>
              <a:gd name="connsiteY17" fmla="*/ 111122 h 228134"/>
              <a:gd name="connsiteX18" fmla="*/ 57421 w 266478"/>
              <a:gd name="connsiteY18" fmla="*/ 105936 h 228134"/>
              <a:gd name="connsiteX19" fmla="*/ 62190 w 266478"/>
              <a:gd name="connsiteY19" fmla="*/ 101229 h 228134"/>
              <a:gd name="connsiteX20" fmla="*/ 71666 w 266478"/>
              <a:gd name="connsiteY20" fmla="*/ 101229 h 228134"/>
              <a:gd name="connsiteX21" fmla="*/ 76436 w 266478"/>
              <a:gd name="connsiteY21" fmla="*/ 105998 h 228134"/>
              <a:gd name="connsiteX22" fmla="*/ 76435 w 266478"/>
              <a:gd name="connsiteY22" fmla="*/ 106058 h 228134"/>
              <a:gd name="connsiteX23" fmla="*/ 76373 w 266478"/>
              <a:gd name="connsiteY23" fmla="*/ 111125 h 228134"/>
              <a:gd name="connsiteX24" fmla="*/ 190186 w 266478"/>
              <a:gd name="connsiteY24" fmla="*/ 111125 h 228134"/>
              <a:gd name="connsiteX25" fmla="*/ 190252 w 266478"/>
              <a:gd name="connsiteY25" fmla="*/ 105939 h 228134"/>
              <a:gd name="connsiteX26" fmla="*/ 195021 w 266478"/>
              <a:gd name="connsiteY26" fmla="*/ 101232 h 228134"/>
              <a:gd name="connsiteX27" fmla="*/ 204494 w 266478"/>
              <a:gd name="connsiteY27" fmla="*/ 101232 h 228134"/>
              <a:gd name="connsiteX28" fmla="*/ 209263 w 266478"/>
              <a:gd name="connsiteY28" fmla="*/ 106001 h 228134"/>
              <a:gd name="connsiteX29" fmla="*/ 209263 w 266478"/>
              <a:gd name="connsiteY29" fmla="*/ 106061 h 228134"/>
              <a:gd name="connsiteX30" fmla="*/ 209197 w 266478"/>
              <a:gd name="connsiteY30" fmla="*/ 111128 h 228134"/>
              <a:gd name="connsiteX31" fmla="*/ 266428 w 266478"/>
              <a:gd name="connsiteY31" fmla="*/ 111128 h 228134"/>
              <a:gd name="connsiteX32" fmla="*/ 266428 w 266478"/>
              <a:gd name="connsiteY32" fmla="*/ 66539 h 228134"/>
              <a:gd name="connsiteX33" fmla="*/ 247417 w 266478"/>
              <a:gd name="connsiteY33" fmla="*/ 47528 h 228134"/>
              <a:gd name="connsiteX34" fmla="*/ 209409 w 266478"/>
              <a:gd name="connsiteY34" fmla="*/ 47528 h 228134"/>
              <a:gd name="connsiteX35" fmla="*/ 209409 w 266478"/>
              <a:gd name="connsiteY35" fmla="*/ 19011 h 228134"/>
              <a:gd name="connsiteX36" fmla="*/ 190398 w 266478"/>
              <a:gd name="connsiteY36" fmla="*/ 0 h 228134"/>
              <a:gd name="connsiteX37" fmla="*/ 76080 w 266478"/>
              <a:gd name="connsiteY37" fmla="*/ 0 h 228134"/>
              <a:gd name="connsiteX38" fmla="*/ 57069 w 266478"/>
              <a:gd name="connsiteY38" fmla="*/ 19011 h 228134"/>
              <a:gd name="connsiteX39" fmla="*/ 57069 w 266478"/>
              <a:gd name="connsiteY39" fmla="*/ 47528 h 228134"/>
              <a:gd name="connsiteX40" fmla="*/ 19047 w 266478"/>
              <a:gd name="connsiteY40" fmla="*/ 47528 h 228134"/>
              <a:gd name="connsiteX41" fmla="*/ 36 w 266478"/>
              <a:gd name="connsiteY41" fmla="*/ 66539 h 228134"/>
              <a:gd name="connsiteX42" fmla="*/ 36 w 266478"/>
              <a:gd name="connsiteY42" fmla="*/ 111110 h 228134"/>
              <a:gd name="connsiteX43" fmla="*/ 3815 w 266478"/>
              <a:gd name="connsiteY43" fmla="*/ 111122 h 228134"/>
              <a:gd name="connsiteX44" fmla="*/ 76328 w 266478"/>
              <a:gd name="connsiteY44" fmla="*/ 19044 h 228134"/>
              <a:gd name="connsiteX45" fmla="*/ 76361 w 266478"/>
              <a:gd name="connsiteY45" fmla="*/ 19011 h 228134"/>
              <a:gd name="connsiteX46" fmla="*/ 190118 w 266478"/>
              <a:gd name="connsiteY46" fmla="*/ 19011 h 228134"/>
              <a:gd name="connsiteX47" fmla="*/ 190150 w 266478"/>
              <a:gd name="connsiteY47" fmla="*/ 19044 h 228134"/>
              <a:gd name="connsiteX48" fmla="*/ 190150 w 266478"/>
              <a:gd name="connsiteY48" fmla="*/ 47528 h 228134"/>
              <a:gd name="connsiteX49" fmla="*/ 76328 w 266478"/>
              <a:gd name="connsiteY49" fmla="*/ 47528 h 228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266478" h="228134">
                <a:moveTo>
                  <a:pt x="262663" y="126485"/>
                </a:moveTo>
                <a:lnTo>
                  <a:pt x="209218" y="126485"/>
                </a:lnTo>
                <a:lnTo>
                  <a:pt x="209323" y="148411"/>
                </a:lnTo>
                <a:lnTo>
                  <a:pt x="190311" y="148411"/>
                </a:lnTo>
                <a:lnTo>
                  <a:pt x="190207" y="126485"/>
                </a:lnTo>
                <a:lnTo>
                  <a:pt x="76343" y="126485"/>
                </a:lnTo>
                <a:lnTo>
                  <a:pt x="76447" y="148411"/>
                </a:lnTo>
                <a:lnTo>
                  <a:pt x="57436" y="148411"/>
                </a:lnTo>
                <a:lnTo>
                  <a:pt x="57332" y="126485"/>
                </a:lnTo>
                <a:lnTo>
                  <a:pt x="0" y="126485"/>
                </a:lnTo>
                <a:lnTo>
                  <a:pt x="0" y="210312"/>
                </a:lnTo>
                <a:cubicBezTo>
                  <a:pt x="0" y="220155"/>
                  <a:pt x="7979" y="228134"/>
                  <a:pt x="17822" y="228134"/>
                </a:cubicBezTo>
                <a:lnTo>
                  <a:pt x="248657" y="228134"/>
                </a:lnTo>
                <a:cubicBezTo>
                  <a:pt x="258499" y="228134"/>
                  <a:pt x="266478" y="220155"/>
                  <a:pt x="266478" y="210312"/>
                </a:cubicBezTo>
                <a:lnTo>
                  <a:pt x="266478" y="126497"/>
                </a:lnTo>
                <a:cubicBezTo>
                  <a:pt x="265207" y="126491"/>
                  <a:pt x="263935" y="126487"/>
                  <a:pt x="262663" y="126485"/>
                </a:cubicBezTo>
                <a:close/>
                <a:moveTo>
                  <a:pt x="3815" y="111122"/>
                </a:moveTo>
                <a:lnTo>
                  <a:pt x="57355" y="111122"/>
                </a:lnTo>
                <a:lnTo>
                  <a:pt x="57421" y="105936"/>
                </a:lnTo>
                <a:cubicBezTo>
                  <a:pt x="57455" y="103326"/>
                  <a:pt x="59581" y="101229"/>
                  <a:pt x="62190" y="101229"/>
                </a:cubicBezTo>
                <a:lnTo>
                  <a:pt x="71666" y="101229"/>
                </a:lnTo>
                <a:cubicBezTo>
                  <a:pt x="74300" y="101229"/>
                  <a:pt x="76435" y="103364"/>
                  <a:pt x="76436" y="105998"/>
                </a:cubicBezTo>
                <a:cubicBezTo>
                  <a:pt x="76436" y="106018"/>
                  <a:pt x="76435" y="106038"/>
                  <a:pt x="76435" y="106058"/>
                </a:cubicBezTo>
                <a:lnTo>
                  <a:pt x="76373" y="111125"/>
                </a:lnTo>
                <a:lnTo>
                  <a:pt x="190186" y="111125"/>
                </a:lnTo>
                <a:lnTo>
                  <a:pt x="190252" y="105939"/>
                </a:lnTo>
                <a:cubicBezTo>
                  <a:pt x="190286" y="103329"/>
                  <a:pt x="192411" y="101232"/>
                  <a:pt x="195021" y="101232"/>
                </a:cubicBezTo>
                <a:lnTo>
                  <a:pt x="204494" y="101232"/>
                </a:lnTo>
                <a:cubicBezTo>
                  <a:pt x="207128" y="101232"/>
                  <a:pt x="209263" y="103367"/>
                  <a:pt x="209263" y="106001"/>
                </a:cubicBezTo>
                <a:cubicBezTo>
                  <a:pt x="209263" y="106021"/>
                  <a:pt x="209263" y="106041"/>
                  <a:pt x="209263" y="106061"/>
                </a:cubicBezTo>
                <a:lnTo>
                  <a:pt x="209197" y="111128"/>
                </a:lnTo>
                <a:lnTo>
                  <a:pt x="266428" y="111128"/>
                </a:lnTo>
                <a:lnTo>
                  <a:pt x="266428" y="66539"/>
                </a:lnTo>
                <a:cubicBezTo>
                  <a:pt x="266392" y="56054"/>
                  <a:pt x="257901" y="47564"/>
                  <a:pt x="247417" y="47528"/>
                </a:cubicBezTo>
                <a:lnTo>
                  <a:pt x="209409" y="47528"/>
                </a:lnTo>
                <a:lnTo>
                  <a:pt x="209409" y="19011"/>
                </a:lnTo>
                <a:cubicBezTo>
                  <a:pt x="209373" y="8527"/>
                  <a:pt x="200883" y="36"/>
                  <a:pt x="190398" y="0"/>
                </a:cubicBezTo>
                <a:lnTo>
                  <a:pt x="76080" y="0"/>
                </a:lnTo>
                <a:cubicBezTo>
                  <a:pt x="65596" y="36"/>
                  <a:pt x="57105" y="8527"/>
                  <a:pt x="57069" y="19011"/>
                </a:cubicBezTo>
                <a:lnTo>
                  <a:pt x="57069" y="47528"/>
                </a:lnTo>
                <a:lnTo>
                  <a:pt x="19047" y="47528"/>
                </a:lnTo>
                <a:cubicBezTo>
                  <a:pt x="8562" y="47564"/>
                  <a:pt x="72" y="56054"/>
                  <a:pt x="36" y="66539"/>
                </a:cubicBezTo>
                <a:lnTo>
                  <a:pt x="36" y="111110"/>
                </a:lnTo>
                <a:cubicBezTo>
                  <a:pt x="1296" y="111116"/>
                  <a:pt x="2555" y="111120"/>
                  <a:pt x="3815" y="111122"/>
                </a:cubicBezTo>
                <a:close/>
                <a:moveTo>
                  <a:pt x="76328" y="19044"/>
                </a:moveTo>
                <a:lnTo>
                  <a:pt x="76361" y="19011"/>
                </a:lnTo>
                <a:lnTo>
                  <a:pt x="190118" y="19011"/>
                </a:lnTo>
                <a:lnTo>
                  <a:pt x="190150" y="19044"/>
                </a:lnTo>
                <a:lnTo>
                  <a:pt x="190150" y="47528"/>
                </a:lnTo>
                <a:lnTo>
                  <a:pt x="76328" y="47528"/>
                </a:lnTo>
                <a:close/>
              </a:path>
            </a:pathLst>
          </a:custGeom>
          <a:solidFill>
            <a:schemeClr val="bg1"/>
          </a:solidFill>
          <a:ln w="2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4" name="图形 250">
            <a:extLst>
              <a:ext uri="{FF2B5EF4-FFF2-40B4-BE49-F238E27FC236}">
                <a16:creationId xmlns="" xmlns:a16="http://schemas.microsoft.com/office/drawing/2014/main" id="{494C079C-54BE-4D56-98B8-F3AD8CFB178B}"/>
              </a:ext>
            </a:extLst>
          </p:cNvPr>
          <p:cNvGrpSpPr/>
          <p:nvPr/>
        </p:nvGrpSpPr>
        <p:grpSpPr>
          <a:xfrm>
            <a:off x="4247897" y="4398159"/>
            <a:ext cx="534995" cy="534995"/>
            <a:chOff x="11132264" y="4175099"/>
            <a:chExt cx="305228" cy="305228"/>
          </a:xfrm>
          <a:solidFill>
            <a:schemeClr val="bg1"/>
          </a:solidFill>
        </p:grpSpPr>
        <p:sp>
          <p:nvSpPr>
            <p:cNvPr id="45" name="任意多边形: 形状 44">
              <a:extLst>
                <a:ext uri="{FF2B5EF4-FFF2-40B4-BE49-F238E27FC236}">
                  <a16:creationId xmlns="" xmlns:a16="http://schemas.microsoft.com/office/drawing/2014/main" id="{2DD0E594-CC4C-4632-B8A2-FFB6001816C7}"/>
                </a:ext>
              </a:extLst>
            </p:cNvPr>
            <p:cNvSpPr/>
            <p:nvPr/>
          </p:nvSpPr>
          <p:spPr>
            <a:xfrm>
              <a:off x="11151644" y="4237533"/>
              <a:ext cx="266466" cy="180358"/>
            </a:xfrm>
            <a:custGeom>
              <a:avLst/>
              <a:gdLst>
                <a:gd name="connsiteX0" fmla="*/ 265796 w 266466"/>
                <a:gd name="connsiteY0" fmla="*/ 86573 h 180358"/>
                <a:gd name="connsiteX1" fmla="*/ 133233 w 266466"/>
                <a:gd name="connsiteY1" fmla="*/ 0 h 180358"/>
                <a:gd name="connsiteX2" fmla="*/ 671 w 266466"/>
                <a:gd name="connsiteY2" fmla="*/ 86573 h 180358"/>
                <a:gd name="connsiteX3" fmla="*/ 671 w 266466"/>
                <a:gd name="connsiteY3" fmla="*/ 93786 h 180358"/>
                <a:gd name="connsiteX4" fmla="*/ 133233 w 266466"/>
                <a:gd name="connsiteY4" fmla="*/ 180359 h 180358"/>
                <a:gd name="connsiteX5" fmla="*/ 265796 w 266466"/>
                <a:gd name="connsiteY5" fmla="*/ 93786 h 180358"/>
                <a:gd name="connsiteX6" fmla="*/ 265796 w 266466"/>
                <a:gd name="connsiteY6" fmla="*/ 86573 h 180358"/>
                <a:gd name="connsiteX7" fmla="*/ 133233 w 266466"/>
                <a:gd name="connsiteY7" fmla="*/ 140712 h 180358"/>
                <a:gd name="connsiteX8" fmla="*/ 82701 w 266466"/>
                <a:gd name="connsiteY8" fmla="*/ 90179 h 180358"/>
                <a:gd name="connsiteX9" fmla="*/ 133233 w 266466"/>
                <a:gd name="connsiteY9" fmla="*/ 39647 h 180358"/>
                <a:gd name="connsiteX10" fmla="*/ 183766 w 266466"/>
                <a:gd name="connsiteY10" fmla="*/ 90179 h 180358"/>
                <a:gd name="connsiteX11" fmla="*/ 133233 w 266466"/>
                <a:gd name="connsiteY11" fmla="*/ 140712 h 1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6466" h="180358">
                  <a:moveTo>
                    <a:pt x="265796" y="86573"/>
                  </a:moveTo>
                  <a:cubicBezTo>
                    <a:pt x="242349" y="34270"/>
                    <a:pt x="190946" y="0"/>
                    <a:pt x="133233" y="0"/>
                  </a:cubicBezTo>
                  <a:cubicBezTo>
                    <a:pt x="75520" y="0"/>
                    <a:pt x="24117" y="34270"/>
                    <a:pt x="671" y="86573"/>
                  </a:cubicBezTo>
                  <a:cubicBezTo>
                    <a:pt x="-224" y="89279"/>
                    <a:pt x="-224" y="91080"/>
                    <a:pt x="671" y="93786"/>
                  </a:cubicBezTo>
                  <a:cubicBezTo>
                    <a:pt x="24117" y="146089"/>
                    <a:pt x="75517" y="180359"/>
                    <a:pt x="133233" y="180359"/>
                  </a:cubicBezTo>
                  <a:cubicBezTo>
                    <a:pt x="190949" y="180359"/>
                    <a:pt x="242349" y="146080"/>
                    <a:pt x="265796" y="93786"/>
                  </a:cubicBezTo>
                  <a:cubicBezTo>
                    <a:pt x="266690" y="91080"/>
                    <a:pt x="266690" y="89279"/>
                    <a:pt x="265796" y="86573"/>
                  </a:cubicBezTo>
                  <a:close/>
                  <a:moveTo>
                    <a:pt x="133233" y="140712"/>
                  </a:moveTo>
                  <a:cubicBezTo>
                    <a:pt x="105441" y="140712"/>
                    <a:pt x="82701" y="117972"/>
                    <a:pt x="82701" y="90179"/>
                  </a:cubicBezTo>
                  <a:cubicBezTo>
                    <a:pt x="82701" y="62387"/>
                    <a:pt x="105441" y="39647"/>
                    <a:pt x="133233" y="39647"/>
                  </a:cubicBezTo>
                  <a:cubicBezTo>
                    <a:pt x="161026" y="39647"/>
                    <a:pt x="183766" y="62387"/>
                    <a:pt x="183766" y="90179"/>
                  </a:cubicBezTo>
                  <a:cubicBezTo>
                    <a:pt x="183766" y="117972"/>
                    <a:pt x="161026" y="140712"/>
                    <a:pt x="133233" y="140712"/>
                  </a:cubicBezTo>
                  <a:close/>
                </a:path>
              </a:pathLst>
            </a:custGeom>
            <a:grpFill/>
            <a:ln w="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="" xmlns:a16="http://schemas.microsoft.com/office/drawing/2014/main" id="{569789F6-EF6C-4232-B91A-D97EA7A26E0C}"/>
                </a:ext>
              </a:extLst>
            </p:cNvPr>
            <p:cNvSpPr/>
            <p:nvPr/>
          </p:nvSpPr>
          <p:spPr>
            <a:xfrm>
              <a:off x="11248811" y="4291646"/>
              <a:ext cx="72133" cy="72133"/>
            </a:xfrm>
            <a:custGeom>
              <a:avLst/>
              <a:gdLst>
                <a:gd name="connsiteX0" fmla="*/ 72134 w 72133"/>
                <a:gd name="connsiteY0" fmla="*/ 36067 h 72133"/>
                <a:gd name="connsiteX1" fmla="*/ 36067 w 72133"/>
                <a:gd name="connsiteY1" fmla="*/ 72134 h 72133"/>
                <a:gd name="connsiteX2" fmla="*/ 0 w 72133"/>
                <a:gd name="connsiteY2" fmla="*/ 36067 h 72133"/>
                <a:gd name="connsiteX3" fmla="*/ 36067 w 72133"/>
                <a:gd name="connsiteY3" fmla="*/ 0 h 72133"/>
                <a:gd name="connsiteX4" fmla="*/ 72134 w 72133"/>
                <a:gd name="connsiteY4" fmla="*/ 36067 h 72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133" h="72133">
                  <a:moveTo>
                    <a:pt x="72134" y="36067"/>
                  </a:moveTo>
                  <a:cubicBezTo>
                    <a:pt x="72134" y="55907"/>
                    <a:pt x="55901" y="72134"/>
                    <a:pt x="36067" y="72134"/>
                  </a:cubicBezTo>
                  <a:cubicBezTo>
                    <a:pt x="16233" y="72134"/>
                    <a:pt x="0" y="55907"/>
                    <a:pt x="0" y="36067"/>
                  </a:cubicBezTo>
                  <a:cubicBezTo>
                    <a:pt x="0" y="16227"/>
                    <a:pt x="16233" y="0"/>
                    <a:pt x="36067" y="0"/>
                  </a:cubicBezTo>
                  <a:cubicBezTo>
                    <a:pt x="55901" y="0"/>
                    <a:pt x="72134" y="16230"/>
                    <a:pt x="72134" y="36067"/>
                  </a:cubicBezTo>
                  <a:close/>
                </a:path>
              </a:pathLst>
            </a:custGeom>
            <a:grpFill/>
            <a:ln w="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7" name="图形 301">
            <a:extLst>
              <a:ext uri="{FF2B5EF4-FFF2-40B4-BE49-F238E27FC236}">
                <a16:creationId xmlns="" xmlns:a16="http://schemas.microsoft.com/office/drawing/2014/main" id="{A9DE0F0C-9274-42AE-946C-4DAE12CA389B}"/>
              </a:ext>
            </a:extLst>
          </p:cNvPr>
          <p:cNvSpPr/>
          <p:nvPr/>
        </p:nvSpPr>
        <p:spPr>
          <a:xfrm>
            <a:off x="2274270" y="4447626"/>
            <a:ext cx="467075" cy="436060"/>
          </a:xfrm>
          <a:custGeom>
            <a:avLst/>
            <a:gdLst>
              <a:gd name="connsiteX0" fmla="*/ 261307 w 266478"/>
              <a:gd name="connsiteY0" fmla="*/ 5175 h 248783"/>
              <a:gd name="connsiteX1" fmla="*/ 248767 w 266478"/>
              <a:gd name="connsiteY1" fmla="*/ 0 h 248783"/>
              <a:gd name="connsiteX2" fmla="*/ 17712 w 266478"/>
              <a:gd name="connsiteY2" fmla="*/ 0 h 248783"/>
              <a:gd name="connsiteX3" fmla="*/ 0 w 266478"/>
              <a:gd name="connsiteY3" fmla="*/ 17622 h 248783"/>
              <a:gd name="connsiteX4" fmla="*/ 0 w 266478"/>
              <a:gd name="connsiteY4" fmla="*/ 17712 h 248783"/>
              <a:gd name="connsiteX5" fmla="*/ 0 w 266478"/>
              <a:gd name="connsiteY5" fmla="*/ 177599 h 248783"/>
              <a:gd name="connsiteX6" fmla="*/ 17595 w 266478"/>
              <a:gd name="connsiteY6" fmla="*/ 195325 h 248783"/>
              <a:gd name="connsiteX7" fmla="*/ 17712 w 266478"/>
              <a:gd name="connsiteY7" fmla="*/ 195325 h 248783"/>
              <a:gd name="connsiteX8" fmla="*/ 115447 w 266478"/>
              <a:gd name="connsiteY8" fmla="*/ 195325 h 248783"/>
              <a:gd name="connsiteX9" fmla="*/ 115447 w 266478"/>
              <a:gd name="connsiteY9" fmla="*/ 222053 h 248783"/>
              <a:gd name="connsiteX10" fmla="*/ 75505 w 266478"/>
              <a:gd name="connsiteY10" fmla="*/ 222053 h 248783"/>
              <a:gd name="connsiteX11" fmla="*/ 61942 w 266478"/>
              <a:gd name="connsiteY11" fmla="*/ 235218 h 248783"/>
              <a:gd name="connsiteX12" fmla="*/ 75106 w 266478"/>
              <a:gd name="connsiteY12" fmla="*/ 248782 h 248783"/>
              <a:gd name="connsiteX13" fmla="*/ 75505 w 266478"/>
              <a:gd name="connsiteY13" fmla="*/ 248782 h 248783"/>
              <a:gd name="connsiteX14" fmla="*/ 190964 w 266478"/>
              <a:gd name="connsiteY14" fmla="*/ 248782 h 248783"/>
              <a:gd name="connsiteX15" fmla="*/ 204528 w 266478"/>
              <a:gd name="connsiteY15" fmla="*/ 235617 h 248783"/>
              <a:gd name="connsiteX16" fmla="*/ 191364 w 266478"/>
              <a:gd name="connsiteY16" fmla="*/ 222053 h 248783"/>
              <a:gd name="connsiteX17" fmla="*/ 190964 w 266478"/>
              <a:gd name="connsiteY17" fmla="*/ 222053 h 248783"/>
              <a:gd name="connsiteX18" fmla="*/ 151022 w 266478"/>
              <a:gd name="connsiteY18" fmla="*/ 222053 h 248783"/>
              <a:gd name="connsiteX19" fmla="*/ 151022 w 266478"/>
              <a:gd name="connsiteY19" fmla="*/ 195325 h 248783"/>
              <a:gd name="connsiteX20" fmla="*/ 248767 w 266478"/>
              <a:gd name="connsiteY20" fmla="*/ 195325 h 248783"/>
              <a:gd name="connsiteX21" fmla="*/ 266479 w 266478"/>
              <a:gd name="connsiteY21" fmla="*/ 177721 h 248783"/>
              <a:gd name="connsiteX22" fmla="*/ 266478 w 266478"/>
              <a:gd name="connsiteY22" fmla="*/ 177599 h 248783"/>
              <a:gd name="connsiteX23" fmla="*/ 266478 w 266478"/>
              <a:gd name="connsiteY23" fmla="*/ 17712 h 248783"/>
              <a:gd name="connsiteX24" fmla="*/ 261307 w 266478"/>
              <a:gd name="connsiteY24" fmla="*/ 5175 h 248783"/>
              <a:gd name="connsiteX25" fmla="*/ 105003 w 266478"/>
              <a:gd name="connsiteY25" fmla="*/ 66834 h 248783"/>
              <a:gd name="connsiteX26" fmla="*/ 197406 w 266478"/>
              <a:gd name="connsiteY26" fmla="*/ 66834 h 248783"/>
              <a:gd name="connsiteX27" fmla="*/ 204560 w 266478"/>
              <a:gd name="connsiteY27" fmla="*/ 73988 h 248783"/>
              <a:gd name="connsiteX28" fmla="*/ 197406 w 266478"/>
              <a:gd name="connsiteY28" fmla="*/ 81142 h 248783"/>
              <a:gd name="connsiteX29" fmla="*/ 105003 w 266478"/>
              <a:gd name="connsiteY29" fmla="*/ 81142 h 248783"/>
              <a:gd name="connsiteX30" fmla="*/ 97849 w 266478"/>
              <a:gd name="connsiteY30" fmla="*/ 73988 h 248783"/>
              <a:gd name="connsiteX31" fmla="*/ 105003 w 266478"/>
              <a:gd name="connsiteY31" fmla="*/ 66834 h 248783"/>
              <a:gd name="connsiteX32" fmla="*/ 42774 w 266478"/>
              <a:gd name="connsiteY32" fmla="*/ 66834 h 248783"/>
              <a:gd name="connsiteX33" fmla="*/ 72581 w 266478"/>
              <a:gd name="connsiteY33" fmla="*/ 66834 h 248783"/>
              <a:gd name="connsiteX34" fmla="*/ 79735 w 266478"/>
              <a:gd name="connsiteY34" fmla="*/ 73988 h 248783"/>
              <a:gd name="connsiteX35" fmla="*/ 72581 w 266478"/>
              <a:gd name="connsiteY35" fmla="*/ 81142 h 248783"/>
              <a:gd name="connsiteX36" fmla="*/ 42774 w 266478"/>
              <a:gd name="connsiteY36" fmla="*/ 81142 h 248783"/>
              <a:gd name="connsiteX37" fmla="*/ 35620 w 266478"/>
              <a:gd name="connsiteY37" fmla="*/ 73988 h 248783"/>
              <a:gd name="connsiteX38" fmla="*/ 42774 w 266478"/>
              <a:gd name="connsiteY38" fmla="*/ 66834 h 248783"/>
              <a:gd name="connsiteX39" fmla="*/ 223705 w 266478"/>
              <a:gd name="connsiteY39" fmla="*/ 134351 h 248783"/>
              <a:gd name="connsiteX40" fmla="*/ 223407 w 266478"/>
              <a:gd name="connsiteY40" fmla="*/ 134351 h 248783"/>
              <a:gd name="connsiteX41" fmla="*/ 201388 w 266478"/>
              <a:gd name="connsiteY41" fmla="*/ 134351 h 248783"/>
              <a:gd name="connsiteX42" fmla="*/ 42774 w 266478"/>
              <a:gd name="connsiteY42" fmla="*/ 134351 h 248783"/>
              <a:gd name="connsiteX43" fmla="*/ 35620 w 266478"/>
              <a:gd name="connsiteY43" fmla="*/ 127197 h 248783"/>
              <a:gd name="connsiteX44" fmla="*/ 42774 w 266478"/>
              <a:gd name="connsiteY44" fmla="*/ 120044 h 248783"/>
              <a:gd name="connsiteX45" fmla="*/ 43087 w 266478"/>
              <a:gd name="connsiteY45" fmla="*/ 120044 h 248783"/>
              <a:gd name="connsiteX46" fmla="*/ 65106 w 266478"/>
              <a:gd name="connsiteY46" fmla="*/ 120044 h 248783"/>
              <a:gd name="connsiteX47" fmla="*/ 223705 w 266478"/>
              <a:gd name="connsiteY47" fmla="*/ 120044 h 248783"/>
              <a:gd name="connsiteX48" fmla="*/ 230859 w 266478"/>
              <a:gd name="connsiteY48" fmla="*/ 127197 h 248783"/>
              <a:gd name="connsiteX49" fmla="*/ 223705 w 266478"/>
              <a:gd name="connsiteY49" fmla="*/ 134351 h 248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266478" h="248783">
                <a:moveTo>
                  <a:pt x="261307" y="5175"/>
                </a:moveTo>
                <a:cubicBezTo>
                  <a:pt x="257983" y="1848"/>
                  <a:pt x="253469" y="-15"/>
                  <a:pt x="248767" y="0"/>
                </a:cubicBezTo>
                <a:lnTo>
                  <a:pt x="17712" y="0"/>
                </a:lnTo>
                <a:cubicBezTo>
                  <a:pt x="7955" y="-25"/>
                  <a:pt x="25" y="7865"/>
                  <a:pt x="0" y="17622"/>
                </a:cubicBezTo>
                <a:cubicBezTo>
                  <a:pt x="0" y="17652"/>
                  <a:pt x="0" y="17682"/>
                  <a:pt x="0" y="17712"/>
                </a:cubicBezTo>
                <a:lnTo>
                  <a:pt x="0" y="177599"/>
                </a:lnTo>
                <a:cubicBezTo>
                  <a:pt x="-36" y="187352"/>
                  <a:pt x="7841" y="195289"/>
                  <a:pt x="17595" y="195325"/>
                </a:cubicBezTo>
                <a:cubicBezTo>
                  <a:pt x="17634" y="195325"/>
                  <a:pt x="17673" y="195325"/>
                  <a:pt x="17712" y="195325"/>
                </a:cubicBezTo>
                <a:lnTo>
                  <a:pt x="115447" y="195325"/>
                </a:lnTo>
                <a:lnTo>
                  <a:pt x="115447" y="222053"/>
                </a:lnTo>
                <a:lnTo>
                  <a:pt x="75505" y="222053"/>
                </a:lnTo>
                <a:cubicBezTo>
                  <a:pt x="68124" y="221943"/>
                  <a:pt x="62052" y="227837"/>
                  <a:pt x="61942" y="235218"/>
                </a:cubicBezTo>
                <a:cubicBezTo>
                  <a:pt x="61831" y="242599"/>
                  <a:pt x="67725" y="248672"/>
                  <a:pt x="75106" y="248782"/>
                </a:cubicBezTo>
                <a:cubicBezTo>
                  <a:pt x="75239" y="248784"/>
                  <a:pt x="75372" y="248784"/>
                  <a:pt x="75505" y="248782"/>
                </a:cubicBezTo>
                <a:lnTo>
                  <a:pt x="190964" y="248782"/>
                </a:lnTo>
                <a:cubicBezTo>
                  <a:pt x="198345" y="248892"/>
                  <a:pt x="204418" y="242998"/>
                  <a:pt x="204528" y="235617"/>
                </a:cubicBezTo>
                <a:cubicBezTo>
                  <a:pt x="204638" y="228236"/>
                  <a:pt x="198744" y="222164"/>
                  <a:pt x="191364" y="222053"/>
                </a:cubicBezTo>
                <a:cubicBezTo>
                  <a:pt x="191230" y="222051"/>
                  <a:pt x="191097" y="222051"/>
                  <a:pt x="190964" y="222053"/>
                </a:cubicBezTo>
                <a:lnTo>
                  <a:pt x="151022" y="222053"/>
                </a:lnTo>
                <a:lnTo>
                  <a:pt x="151022" y="195325"/>
                </a:lnTo>
                <a:lnTo>
                  <a:pt x="248767" y="195325"/>
                </a:lnTo>
                <a:cubicBezTo>
                  <a:pt x="258519" y="195355"/>
                  <a:pt x="266449" y="187473"/>
                  <a:pt x="266479" y="177721"/>
                </a:cubicBezTo>
                <a:cubicBezTo>
                  <a:pt x="266479" y="177680"/>
                  <a:pt x="266479" y="177639"/>
                  <a:pt x="266478" y="177599"/>
                </a:cubicBezTo>
                <a:lnTo>
                  <a:pt x="266478" y="17712"/>
                </a:lnTo>
                <a:cubicBezTo>
                  <a:pt x="266492" y="13011"/>
                  <a:pt x="264631" y="8499"/>
                  <a:pt x="261307" y="5175"/>
                </a:cubicBezTo>
                <a:close/>
                <a:moveTo>
                  <a:pt x="105003" y="66834"/>
                </a:moveTo>
                <a:lnTo>
                  <a:pt x="197406" y="66834"/>
                </a:lnTo>
                <a:cubicBezTo>
                  <a:pt x="201418" y="66834"/>
                  <a:pt x="204387" y="70113"/>
                  <a:pt x="204560" y="73988"/>
                </a:cubicBezTo>
                <a:cubicBezTo>
                  <a:pt x="204732" y="77863"/>
                  <a:pt x="201147" y="81142"/>
                  <a:pt x="197406" y="81142"/>
                </a:cubicBezTo>
                <a:lnTo>
                  <a:pt x="105003" y="81142"/>
                </a:lnTo>
                <a:cubicBezTo>
                  <a:pt x="100994" y="81142"/>
                  <a:pt x="98025" y="77863"/>
                  <a:pt x="97849" y="73988"/>
                </a:cubicBezTo>
                <a:cubicBezTo>
                  <a:pt x="97673" y="70113"/>
                  <a:pt x="101262" y="66834"/>
                  <a:pt x="105003" y="66834"/>
                </a:cubicBezTo>
                <a:close/>
                <a:moveTo>
                  <a:pt x="42774" y="66834"/>
                </a:moveTo>
                <a:lnTo>
                  <a:pt x="72581" y="66834"/>
                </a:lnTo>
                <a:cubicBezTo>
                  <a:pt x="76593" y="66834"/>
                  <a:pt x="79562" y="70113"/>
                  <a:pt x="79735" y="73988"/>
                </a:cubicBezTo>
                <a:cubicBezTo>
                  <a:pt x="79908" y="77863"/>
                  <a:pt x="76325" y="81142"/>
                  <a:pt x="72581" y="81142"/>
                </a:cubicBezTo>
                <a:lnTo>
                  <a:pt x="42774" y="81142"/>
                </a:lnTo>
                <a:cubicBezTo>
                  <a:pt x="38765" y="81142"/>
                  <a:pt x="35796" y="77863"/>
                  <a:pt x="35620" y="73988"/>
                </a:cubicBezTo>
                <a:cubicBezTo>
                  <a:pt x="35444" y="70113"/>
                  <a:pt x="39048" y="66834"/>
                  <a:pt x="42774" y="66834"/>
                </a:cubicBezTo>
                <a:close/>
                <a:moveTo>
                  <a:pt x="223705" y="134351"/>
                </a:moveTo>
                <a:lnTo>
                  <a:pt x="223407" y="134351"/>
                </a:lnTo>
                <a:cubicBezTo>
                  <a:pt x="216074" y="134491"/>
                  <a:pt x="208721" y="134351"/>
                  <a:pt x="201388" y="134351"/>
                </a:cubicBezTo>
                <a:lnTo>
                  <a:pt x="42774" y="134351"/>
                </a:lnTo>
                <a:cubicBezTo>
                  <a:pt x="38765" y="134351"/>
                  <a:pt x="35796" y="131072"/>
                  <a:pt x="35620" y="127197"/>
                </a:cubicBezTo>
                <a:cubicBezTo>
                  <a:pt x="35444" y="123322"/>
                  <a:pt x="39033" y="120044"/>
                  <a:pt x="42774" y="120044"/>
                </a:cubicBezTo>
                <a:lnTo>
                  <a:pt x="43087" y="120044"/>
                </a:lnTo>
                <a:cubicBezTo>
                  <a:pt x="50419" y="119903"/>
                  <a:pt x="57773" y="120044"/>
                  <a:pt x="65106" y="120044"/>
                </a:cubicBezTo>
                <a:lnTo>
                  <a:pt x="223705" y="120044"/>
                </a:lnTo>
                <a:cubicBezTo>
                  <a:pt x="227714" y="120044"/>
                  <a:pt x="230683" y="123322"/>
                  <a:pt x="230859" y="127197"/>
                </a:cubicBezTo>
                <a:cubicBezTo>
                  <a:pt x="231034" y="131072"/>
                  <a:pt x="227446" y="134351"/>
                  <a:pt x="223705" y="134351"/>
                </a:cubicBezTo>
                <a:close/>
              </a:path>
            </a:pathLst>
          </a:custGeom>
          <a:solidFill>
            <a:schemeClr val="bg1"/>
          </a:solidFill>
          <a:ln w="2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7CD483E9-1A99-45BC-80C8-B6C4824E81BE}"/>
              </a:ext>
            </a:extLst>
          </p:cNvPr>
          <p:cNvSpPr txBox="1"/>
          <p:nvPr/>
        </p:nvSpPr>
        <p:spPr>
          <a:xfrm>
            <a:off x="1625491" y="2851039"/>
            <a:ext cx="1764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386F7E9F-80E7-4ACF-A991-7146B92CBA12}"/>
              </a:ext>
            </a:extLst>
          </p:cNvPr>
          <p:cNvSpPr txBox="1"/>
          <p:nvPr/>
        </p:nvSpPr>
        <p:spPr>
          <a:xfrm>
            <a:off x="3633077" y="2851039"/>
            <a:ext cx="1764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5EBF4984-6321-45FD-8C7C-C8D0D4438643}"/>
              </a:ext>
            </a:extLst>
          </p:cNvPr>
          <p:cNvSpPr txBox="1"/>
          <p:nvPr/>
        </p:nvSpPr>
        <p:spPr>
          <a:xfrm>
            <a:off x="1625491" y="4947214"/>
            <a:ext cx="1764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AB5BF712-4EC0-4BDB-B6C8-2707E4420847}"/>
              </a:ext>
            </a:extLst>
          </p:cNvPr>
          <p:cNvSpPr txBox="1"/>
          <p:nvPr/>
        </p:nvSpPr>
        <p:spPr>
          <a:xfrm>
            <a:off x="3633077" y="4947214"/>
            <a:ext cx="1764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</p:spTree>
    <p:extLst>
      <p:ext uri="{BB962C8B-B14F-4D97-AF65-F5344CB8AC3E}">
        <p14:creationId xmlns:p14="http://schemas.microsoft.com/office/powerpoint/2010/main" val="35540000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="" xmlns:a16="http://schemas.microsoft.com/office/drawing/2014/main" id="{A9DA5754-EFC9-46EC-8214-170361399EE4}"/>
              </a:ext>
            </a:extLst>
          </p:cNvPr>
          <p:cNvGrpSpPr>
            <a:grpSpLocks/>
          </p:cNvGrpSpPr>
          <p:nvPr/>
        </p:nvGrpSpPr>
        <p:grpSpPr>
          <a:xfrm>
            <a:off x="0" y="0"/>
            <a:ext cx="12191996" cy="6858000"/>
            <a:chOff x="0" y="0"/>
            <a:chExt cx="12192000" cy="6858001"/>
          </a:xfrm>
        </p:grpSpPr>
        <p:pic>
          <p:nvPicPr>
            <p:cNvPr id="53" name="图片 52">
              <a:extLst>
                <a:ext uri="{FF2B5EF4-FFF2-40B4-BE49-F238E27FC236}">
                  <a16:creationId xmlns="" xmlns:a16="http://schemas.microsoft.com/office/drawing/2014/main" id="{BA9CAF08-4CD6-4DBB-864A-EA8BC359614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sp>
          <p:nvSpPr>
            <p:cNvPr id="54" name="矩形 53">
              <a:extLst>
                <a:ext uri="{FF2B5EF4-FFF2-40B4-BE49-F238E27FC236}">
                  <a16:creationId xmlns="" xmlns:a16="http://schemas.microsoft.com/office/drawing/2014/main" id="{061E8F23-3A84-4EFC-B360-E922FE5175DB}"/>
                </a:ext>
              </a:extLst>
            </p:cNvPr>
            <p:cNvSpPr/>
            <p:nvPr/>
          </p:nvSpPr>
          <p:spPr>
            <a:xfrm>
              <a:off x="0" y="1"/>
              <a:ext cx="12192000" cy="6858000"/>
            </a:xfrm>
            <a:prstGeom prst="rect">
              <a:avLst/>
            </a:prstGeom>
            <a:gradFill flip="none" rotWithShape="1">
              <a:gsLst>
                <a:gs pos="60000">
                  <a:srgbClr val="FFFFFF"/>
                </a:gs>
                <a:gs pos="40000">
                  <a:srgbClr val="FFFFFF"/>
                </a:gs>
                <a:gs pos="100000">
                  <a:schemeClr val="bg1">
                    <a:alpha val="82000"/>
                  </a:schemeClr>
                </a:gs>
                <a:gs pos="0">
                  <a:schemeClr val="bg1">
                    <a:alpha val="82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椭圆 44">
            <a:extLst>
              <a:ext uri="{FF2B5EF4-FFF2-40B4-BE49-F238E27FC236}">
                <a16:creationId xmlns="" xmlns:a16="http://schemas.microsoft.com/office/drawing/2014/main" id="{17CF5956-AFBE-48A7-A3DF-71DA54DE114C}"/>
              </a:ext>
            </a:extLst>
          </p:cNvPr>
          <p:cNvSpPr/>
          <p:nvPr/>
        </p:nvSpPr>
        <p:spPr>
          <a:xfrm>
            <a:off x="-838523" y="-654387"/>
            <a:ext cx="2293511" cy="2293511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7620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330200" dist="1016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="" xmlns:a16="http://schemas.microsoft.com/office/drawing/2014/main" id="{F45DB8E0-2653-4AED-B61B-C9F003DBCF37}"/>
              </a:ext>
            </a:extLst>
          </p:cNvPr>
          <p:cNvSpPr/>
          <p:nvPr/>
        </p:nvSpPr>
        <p:spPr>
          <a:xfrm>
            <a:off x="10737012" y="4972690"/>
            <a:ext cx="3458631" cy="3458631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7620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330200" dist="1016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ECE37F39-7B20-4754-A69C-341E312CCC26}"/>
              </a:ext>
            </a:extLst>
          </p:cNvPr>
          <p:cNvGrpSpPr/>
          <p:nvPr/>
        </p:nvGrpSpPr>
        <p:grpSpPr>
          <a:xfrm>
            <a:off x="3454932" y="787932"/>
            <a:ext cx="5282134" cy="5282134"/>
            <a:chOff x="3454932" y="787932"/>
            <a:chExt cx="5282134" cy="5282134"/>
          </a:xfrm>
        </p:grpSpPr>
        <p:sp>
          <p:nvSpPr>
            <p:cNvPr id="48" name="椭圆 47">
              <a:extLst>
                <a:ext uri="{FF2B5EF4-FFF2-40B4-BE49-F238E27FC236}">
                  <a16:creationId xmlns="" xmlns:a16="http://schemas.microsoft.com/office/drawing/2014/main" id="{050CB03A-81C8-42E4-9468-6CF57AB15BAE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3454932" y="787932"/>
              <a:ext cx="5282134" cy="5282134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8900000" scaled="1"/>
            </a:gradFill>
            <a:ln>
              <a:noFill/>
            </a:ln>
            <a:effectLst>
              <a:outerShdw blurRad="416052" dist="128016" algn="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14" tIns="57607" rIns="115214" bIns="57607" rtlCol="0" anchor="ctr"/>
            <a:lstStyle/>
            <a:p>
              <a:pPr algn="ctr"/>
              <a:endParaRPr lang="zh-CN" altLang="en-US" sz="1764" b="1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="" xmlns:a16="http://schemas.microsoft.com/office/drawing/2014/main" id="{296F9BC3-EE29-45FA-AF7D-1B5CE5B2D8C5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915150" y="1481584"/>
              <a:ext cx="2361702" cy="2346181"/>
            </a:xfrm>
            <a:prstGeom prst="rect">
              <a:avLst/>
            </a:prstGeom>
            <a:noFill/>
            <a:effectLst/>
          </p:spPr>
          <p:txBody>
            <a:bodyPr wrap="square" lIns="115214" tIns="57607" rIns="115214" bIns="57607" rtlCol="0">
              <a:spAutoFit/>
            </a:bodyPr>
            <a:lstStyle/>
            <a:p>
              <a:pPr algn="ctr"/>
              <a:r>
                <a:rPr lang="en-US" altLang="zh-CN" sz="14490">
                  <a:ln w="12001">
                    <a:solidFill>
                      <a:schemeClr val="bg1"/>
                    </a:solidFill>
                  </a:ln>
                  <a:noFill/>
                  <a:latin typeface="Impact" panose="020B0806030902050204" pitchFamily="34" charset="0"/>
                </a:rPr>
                <a:t>01</a:t>
              </a:r>
              <a:endParaRPr lang="zh-CN" altLang="en-US" sz="14490">
                <a:ln w="12001">
                  <a:solidFill>
                    <a:schemeClr val="bg1"/>
                  </a:solidFill>
                </a:ln>
                <a:noFill/>
                <a:latin typeface="Impact" panose="020B0806030902050204" pitchFamily="34" charset="0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3395F249-26C4-4FDD-81E7-B11AB71C381E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4315658" y="3558944"/>
              <a:ext cx="3560685" cy="969496"/>
            </a:xfrm>
            <a:prstGeom prst="rect">
              <a:avLst/>
            </a:prstGeom>
            <a:noFill/>
            <a:effectLst/>
          </p:spPr>
          <p:txBody>
            <a:bodyPr wrap="square" lIns="115214" tIns="57607" rIns="115214" bIns="57607" rtlCol="0">
              <a:spAutoFit/>
            </a:bodyPr>
            <a:lstStyle/>
            <a:p>
              <a:pPr algn="ctr"/>
              <a:r>
                <a:rPr lang="zh-CN" altLang="en-US" sz="5544" b="1">
                  <a:solidFill>
                    <a:schemeClr val="bg1"/>
                  </a:solidFill>
                  <a:effectLst>
                    <a:outerShdw blurRad="32004" sx="102000" sy="102000" algn="ctr" rotWithShape="0">
                      <a:prstClr val="black">
                        <a:alpha val="2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存在问题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D7914014-0E02-4909-A164-EDA0A832A432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4667533" y="4431158"/>
              <a:ext cx="2856935" cy="349019"/>
            </a:xfrm>
            <a:prstGeom prst="rect">
              <a:avLst/>
            </a:prstGeom>
            <a:noFill/>
            <a:effectLst/>
          </p:spPr>
          <p:txBody>
            <a:bodyPr wrap="square" lIns="115214" tIns="57607" rIns="115214" bIns="57607" rtlCol="0">
              <a:spAutoFit/>
            </a:bodyPr>
            <a:lstStyle/>
            <a:p>
              <a:pPr algn="dist"/>
              <a:r>
                <a:rPr lang="en-US" altLang="zh-CN" sz="1512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EXISTING PROBLEM</a:t>
              </a:r>
            </a:p>
          </p:txBody>
        </p:sp>
      </p:grpSp>
      <p:sp>
        <p:nvSpPr>
          <p:cNvPr id="57" name="椭圆 56">
            <a:extLst>
              <a:ext uri="{FF2B5EF4-FFF2-40B4-BE49-F238E27FC236}">
                <a16:creationId xmlns="" xmlns:a16="http://schemas.microsoft.com/office/drawing/2014/main" id="{7D8F36FE-46DD-4C0D-9CEC-5A85FCE0D2AC}"/>
              </a:ext>
            </a:extLst>
          </p:cNvPr>
          <p:cNvSpPr/>
          <p:nvPr/>
        </p:nvSpPr>
        <p:spPr>
          <a:xfrm>
            <a:off x="2975580" y="1481584"/>
            <a:ext cx="481400" cy="481400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330200" dist="1016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="" xmlns:a16="http://schemas.microsoft.com/office/drawing/2014/main" id="{C7079B99-9EA0-4910-94DD-6564BD75F01F}"/>
              </a:ext>
            </a:extLst>
          </p:cNvPr>
          <p:cNvSpPr/>
          <p:nvPr/>
        </p:nvSpPr>
        <p:spPr>
          <a:xfrm>
            <a:off x="8975718" y="3802992"/>
            <a:ext cx="270244" cy="270244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330200" dist="1016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23144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9CCBA50E-961A-4635-A6E1-5F4CE13BCDAD}"/>
              </a:ext>
            </a:extLst>
          </p:cNvPr>
          <p:cNvGrpSpPr>
            <a:grpSpLocks/>
          </p:cNvGrpSpPr>
          <p:nvPr/>
        </p:nvGrpSpPr>
        <p:grpSpPr>
          <a:xfrm>
            <a:off x="0" y="0"/>
            <a:ext cx="12191996" cy="6858000"/>
            <a:chOff x="0" y="0"/>
            <a:chExt cx="12192000" cy="6858000"/>
          </a:xfrm>
        </p:grpSpPr>
        <p:sp>
          <p:nvSpPr>
            <p:cNvPr id="40" name="矩形 39">
              <a:extLst>
                <a:ext uri="{FF2B5EF4-FFF2-40B4-BE49-F238E27FC236}">
                  <a16:creationId xmlns="" xmlns:a16="http://schemas.microsoft.com/office/drawing/2014/main" id="{3F7A9244-9EC9-475A-81C0-3D61D2D406A2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0" y="0"/>
              <a:ext cx="12192000" cy="6857999"/>
            </a:xfrm>
            <a:prstGeom prst="rect">
              <a:avLst/>
            </a:prstGeom>
            <a:blipFill dpi="0"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l="1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C404A9DF-AD54-4420-8008-C139084DBBA6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65000">
                  <a:schemeClr val="bg1"/>
                </a:gs>
                <a:gs pos="100000">
                  <a:schemeClr val="bg1">
                    <a:alpha val="75000"/>
                  </a:schemeClr>
                </a:gs>
              </a:gsLst>
              <a:lin ang="7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A84E02B8-0567-4B15-A1A8-25DF3F880FF3}"/>
              </a:ext>
            </a:extLst>
          </p:cNvPr>
          <p:cNvSpPr>
            <a:spLocks/>
          </p:cNvSpPr>
          <p:nvPr/>
        </p:nvSpPr>
        <p:spPr>
          <a:xfrm>
            <a:off x="5387927" y="2287562"/>
            <a:ext cx="6804074" cy="22875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91DCE7E3-8A2D-4D73-A944-3F333EF6E25D}"/>
              </a:ext>
            </a:extLst>
          </p:cNvPr>
          <p:cNvSpPr txBox="1"/>
          <p:nvPr/>
        </p:nvSpPr>
        <p:spPr>
          <a:xfrm>
            <a:off x="1087731" y="1625402"/>
            <a:ext cx="41376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3984B3DC-2944-4423-8D25-7F730704777F}"/>
              </a:ext>
            </a:extLst>
          </p:cNvPr>
          <p:cNvSpPr/>
          <p:nvPr/>
        </p:nvSpPr>
        <p:spPr>
          <a:xfrm>
            <a:off x="1087731" y="2618516"/>
            <a:ext cx="3727263" cy="16405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Aft>
                <a:spcPts val="600"/>
              </a:spcAft>
            </a:pPr>
            <a:r>
              <a:rPr lang="zh-CN" altLang="en-US" dirty="0"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</a:t>
            </a:r>
            <a:r>
              <a:rPr lang="zh-CN" altLang="en-US">
                <a:sym typeface="Arial" panose="020B0604020202020204" pitchFamily="34" charset="0"/>
              </a:rPr>
              <a:t>使用手册。</a:t>
            </a:r>
            <a:endParaRPr lang="en-US" altLang="zh-CN">
              <a:sym typeface="Arial" panose="020B0604020202020204" pitchFamily="34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A697499A-79EC-498E-9BE3-12272E01386F}"/>
              </a:ext>
            </a:extLst>
          </p:cNvPr>
          <p:cNvSpPr/>
          <p:nvPr/>
        </p:nvSpPr>
        <p:spPr>
          <a:xfrm>
            <a:off x="5387926" y="0"/>
            <a:ext cx="2799471" cy="2287562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F7AC4450-BD77-46FA-91EA-C84C43FD86EE}"/>
              </a:ext>
            </a:extLst>
          </p:cNvPr>
          <p:cNvSpPr>
            <a:spLocks/>
          </p:cNvSpPr>
          <p:nvPr/>
        </p:nvSpPr>
        <p:spPr>
          <a:xfrm>
            <a:off x="5387926" y="4570438"/>
            <a:ext cx="2799471" cy="2287562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4CCD1CFA-840A-4F58-BBAB-4DE0E68B7C0A}"/>
              </a:ext>
            </a:extLst>
          </p:cNvPr>
          <p:cNvSpPr>
            <a:spLocks/>
          </p:cNvSpPr>
          <p:nvPr/>
        </p:nvSpPr>
        <p:spPr>
          <a:xfrm>
            <a:off x="5387926" y="2287562"/>
            <a:ext cx="2799471" cy="2287562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474951D6-DDED-47B9-8F20-62C266D761B0}"/>
              </a:ext>
            </a:extLst>
          </p:cNvPr>
          <p:cNvGrpSpPr/>
          <p:nvPr/>
        </p:nvGrpSpPr>
        <p:grpSpPr>
          <a:xfrm>
            <a:off x="8349929" y="662160"/>
            <a:ext cx="2799470" cy="963242"/>
            <a:chOff x="8365971" y="928606"/>
            <a:chExt cx="3201062" cy="963242"/>
          </a:xfrm>
        </p:grpSpPr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9041DB6C-49F2-4EEE-9330-DF5CFEC45646}"/>
                </a:ext>
              </a:extLst>
            </p:cNvPr>
            <p:cNvSpPr txBox="1"/>
            <p:nvPr/>
          </p:nvSpPr>
          <p:spPr>
            <a:xfrm>
              <a:off x="8365971" y="928606"/>
              <a:ext cx="29624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请输入标题文本内容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CCB3D71A-E429-49B5-BC10-0083C40F9119}"/>
                </a:ext>
              </a:extLst>
            </p:cNvPr>
            <p:cNvSpPr/>
            <p:nvPr/>
          </p:nvSpPr>
          <p:spPr>
            <a:xfrm>
              <a:off x="8440616" y="1324320"/>
              <a:ext cx="3126417" cy="56752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阿里巴巴普惠体 M" panose="00020600040101010101" pitchFamily="18" charset="-122"/>
                  <a:sym typeface="阿里巴巴普惠体 L" panose="00020600040101010101" pitchFamily="18" charset="-122"/>
                </a:rPr>
                <a:t>单击此处可编辑内容，根据您的需要自由拉伸文本框大小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A16EA6E3-9E2C-4D16-A8C1-FBA06721FB3B}"/>
              </a:ext>
            </a:extLst>
          </p:cNvPr>
          <p:cNvGrpSpPr/>
          <p:nvPr/>
        </p:nvGrpSpPr>
        <p:grpSpPr>
          <a:xfrm>
            <a:off x="8349929" y="2947379"/>
            <a:ext cx="2799470" cy="963242"/>
            <a:chOff x="8365971" y="928606"/>
            <a:chExt cx="3201062" cy="963242"/>
          </a:xfrm>
        </p:grpSpPr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AD36E69C-D074-49A5-A51C-65AD4050C05D}"/>
                </a:ext>
              </a:extLst>
            </p:cNvPr>
            <p:cNvSpPr txBox="1"/>
            <p:nvPr/>
          </p:nvSpPr>
          <p:spPr>
            <a:xfrm>
              <a:off x="8365971" y="928606"/>
              <a:ext cx="29624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请输入标题文本内容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="" xmlns:a16="http://schemas.microsoft.com/office/drawing/2014/main" id="{62290ABB-D8AD-4EC6-B783-536E956F7016}"/>
                </a:ext>
              </a:extLst>
            </p:cNvPr>
            <p:cNvSpPr/>
            <p:nvPr/>
          </p:nvSpPr>
          <p:spPr>
            <a:xfrm>
              <a:off x="8440616" y="1324320"/>
              <a:ext cx="3126417" cy="56752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阿里巴巴普惠体 M" panose="00020600040101010101" pitchFamily="18" charset="-122"/>
                  <a:sym typeface="阿里巴巴普惠体 L" panose="00020600040101010101" pitchFamily="18" charset="-122"/>
                </a:rPr>
                <a:t>单击此处可编辑内容，根据您的需要自由拉伸文本框大小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FA204C50-D380-48D5-B80A-FFF03D9A6B30}"/>
              </a:ext>
            </a:extLst>
          </p:cNvPr>
          <p:cNvGrpSpPr/>
          <p:nvPr/>
        </p:nvGrpSpPr>
        <p:grpSpPr>
          <a:xfrm>
            <a:off x="8349928" y="5232598"/>
            <a:ext cx="2799471" cy="963242"/>
            <a:chOff x="8365970" y="928606"/>
            <a:chExt cx="3201063" cy="963242"/>
          </a:xfrm>
        </p:grpSpPr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BEB0F8D2-6577-40EE-85E4-B5C2D13F4300}"/>
                </a:ext>
              </a:extLst>
            </p:cNvPr>
            <p:cNvSpPr txBox="1"/>
            <p:nvPr/>
          </p:nvSpPr>
          <p:spPr>
            <a:xfrm>
              <a:off x="8365970" y="928606"/>
              <a:ext cx="29624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请输入标题文本内容</a:t>
              </a:r>
            </a:p>
          </p:txBody>
        </p:sp>
        <p:sp>
          <p:nvSpPr>
            <p:cNvPr id="38" name="矩形 37">
              <a:extLst>
                <a:ext uri="{FF2B5EF4-FFF2-40B4-BE49-F238E27FC236}">
                  <a16:creationId xmlns="" xmlns:a16="http://schemas.microsoft.com/office/drawing/2014/main" id="{BE63122E-9DE5-4A70-9BA1-E23E6A049515}"/>
                </a:ext>
              </a:extLst>
            </p:cNvPr>
            <p:cNvSpPr/>
            <p:nvPr/>
          </p:nvSpPr>
          <p:spPr>
            <a:xfrm>
              <a:off x="8440616" y="1324320"/>
              <a:ext cx="3126417" cy="56752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阿里巴巴普惠体 M" panose="00020600040101010101" pitchFamily="18" charset="-122"/>
                  <a:sym typeface="阿里巴巴普惠体 L" panose="00020600040101010101" pitchFamily="18" charset="-122"/>
                </a:rPr>
                <a:t>单击此处可编辑内容，根据您的需要自由拉伸文本框大小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1149833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0.7081"/>
  <p:tag name="LEFT" val="148.1303"/>
  <p:tag name="WIDTH" val="76.46315"/>
  <p:tag name="HEIGHT" val="50.8922"/>
  <p:tag name="SHAPEREFLECTION" val="-2.147484E+09"/>
  <p:tag name="SHAPEGLOW" val="0"/>
  <p:tag name="SOFTEDGE" val="0"/>
  <p:tag name="FONTSIZE" val="36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59.7105"/>
  <p:tag name="LEFT" val="206.4257"/>
  <p:tag name="WIDTH" val="152.5274"/>
  <p:tag name="HEIGHT" val="20.59921"/>
  <p:tag name="SHAPEREFLECTION" val="-2.147484E+09"/>
  <p:tag name="SHAPEGLOW" val="0"/>
  <p:tag name="SOFTEDGE" val="0"/>
  <p:tag name="FONTSIZE" val="11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3.2375"/>
  <p:tag name="LEFT" val="205.8258"/>
  <p:tag name="WIDTH" val="249.1201"/>
  <p:tag name="HEIGHT" val="46.04528"/>
  <p:tag name="SHAPEREFLECTION" val="-2.147484E+09"/>
  <p:tag name="SHAPEGLOW" val="0"/>
  <p:tag name="SOFTEDGE" val="0"/>
  <p:tag name="FONTSIZE" val="32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92.6612"/>
  <p:tag name="LEFT" val="207.9023"/>
  <p:tag name="WIDTH" val="151.5"/>
  <p:tag name="HEIGHT" val="20.59921"/>
  <p:tag name="SHAPEREFLECTION" val="-2.147484E+09"/>
  <p:tag name="SHAPEGLOW" val="0"/>
  <p:tag name="SOFTEDGE" val="0"/>
  <p:tag name="FONTSIZE" val="11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4.9539"/>
  <p:tag name="LEFT" val="314.9539"/>
  <p:tag name="WIDTH" val="330.0921"/>
  <p:tag name="HEIGHT" val="330.0921"/>
  <p:tag name="SHADOWBLUR" val="26"/>
  <p:tag name="SHADOWOFFSETX" val="8"/>
  <p:tag name="SHADOWOFFSETY" val="0"/>
  <p:tag name="SHADOWSIZE" val="100"/>
  <p:tag name="SHAPEREFLECTION" val="-2.147484E+09"/>
  <p:tag name="SHAPEGLOW" val="0"/>
  <p:tag name="SOFTEDGE" val="0"/>
  <p:tag name="FONTSIZE" val="14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8.3017"/>
  <p:tag name="LEFT" val="406.2061"/>
  <p:tag name="WIDTH" val="147.5879"/>
  <p:tag name="HEIGHT" val="146.618"/>
  <p:tag name="SHAPEREFLECTION" val="-2.147484E+09"/>
  <p:tag name="SHAPEGLOW" val="0"/>
  <p:tag name="SOFTEDGE" val="0"/>
  <p:tag name="FONTSIZE" val="115"/>
  <p:tag name="MARGINBOTTOM" val="3.6"/>
  <p:tag name="MARGINLEFT" val="7.2"/>
  <p:tag name="MARGINRIGHT" val="7.2"/>
  <p:tag name="MARGINTOP" val="3.6"/>
  <p:tag name="LINERULEAFTER" val="0"/>
  <p:tag name="TEXTLINEWEIGHT" val="0.75"/>
  <p:tag name="TEXTREFLECTION" val="-2.147484E+09"/>
  <p:tag name="TEXTGLOW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78.1205"/>
  <p:tag name="LEFT" val="368.7425"/>
  <p:tag name="WIDTH" val="222.515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SHADOWBLUR" val="2"/>
  <p:tag name="TEXTSHADOWOFFSETX" val="0"/>
  <p:tag name="TEXTSHADOWOFFSETY" val="0"/>
  <p:tag name="TEXTSHADOWSIZE" val="102"/>
  <p:tag name="TEXTREFLECTION" val="-2.147484E+09"/>
  <p:tag name="TEXTGLOW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32.627"/>
  <p:tag name="LEFT" val="390.732"/>
  <p:tag name="WIDTH" val="178.5361"/>
  <p:tag name="HEIGHT" val="21.81095"/>
  <p:tag name="SHAPEREFLECTION" val="-2.147484E+09"/>
  <p:tag name="SHAPEGLOW" val="0"/>
  <p:tag name="SOFTEDGE" val="0"/>
  <p:tag name="FONTSIZE" val="12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24985;#368922;#368917;#370958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4.9539"/>
  <p:tag name="LEFT" val="314.9539"/>
  <p:tag name="WIDTH" val="330.0921"/>
  <p:tag name="HEIGHT" val="330.0921"/>
  <p:tag name="SHADOWBLUR" val="26"/>
  <p:tag name="SHADOWOFFSETX" val="8"/>
  <p:tag name="SHADOWOFFSETY" val="0"/>
  <p:tag name="SHADOWSIZE" val="100"/>
  <p:tag name="SHAPEREFLECTION" val="-2.147484E+09"/>
  <p:tag name="SHAPEGLOW" val="0"/>
  <p:tag name="SOFTEDGE" val="0"/>
  <p:tag name="FONTSIZE" val="14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8.3017"/>
  <p:tag name="LEFT" val="406.2061"/>
  <p:tag name="WIDTH" val="147.5879"/>
  <p:tag name="HEIGHT" val="146.618"/>
  <p:tag name="SHAPEREFLECTION" val="-2.147484E+09"/>
  <p:tag name="SHAPEGLOW" val="0"/>
  <p:tag name="SOFTEDGE" val="0"/>
  <p:tag name="FONTSIZE" val="115"/>
  <p:tag name="MARGINBOTTOM" val="3.6"/>
  <p:tag name="MARGINLEFT" val="7.2"/>
  <p:tag name="MARGINRIGHT" val="7.2"/>
  <p:tag name="MARGINTOP" val="3.6"/>
  <p:tag name="LINERULEAFTER" val="0"/>
  <p:tag name="TEXTLINEWEIGHT" val="0.75"/>
  <p:tag name="TEXTREFLECTION" val="-2.147484E+09"/>
  <p:tag name="TEXTGLOW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2.9079"/>
  <p:tag name="LEFT" val="146.1695"/>
  <p:tag name="WIDTH" val="76.46315"/>
  <p:tag name="HEIGHT" val="50.8922"/>
  <p:tag name="SHAPEREFLECTION" val="-2.147484E+09"/>
  <p:tag name="SHAPEGLOW" val="0"/>
  <p:tag name="SOFTEDGE" val="0"/>
  <p:tag name="FONTSIZE" val="36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78.1205"/>
  <p:tag name="LEFT" val="368.7425"/>
  <p:tag name="WIDTH" val="222.515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SHADOWBLUR" val="2"/>
  <p:tag name="TEXTSHADOWOFFSETX" val="0"/>
  <p:tag name="TEXTSHADOWOFFSETY" val="0"/>
  <p:tag name="TEXTSHADOWSIZE" val="102"/>
  <p:tag name="TEXTREFLECTION" val="-2.147484E+09"/>
  <p:tag name="TEXTGLOW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32.627"/>
  <p:tag name="LEFT" val="390.732"/>
  <p:tag name="WIDTH" val="178.5361"/>
  <p:tag name="HEIGHT" val="21.81095"/>
  <p:tag name="SHAPEREFLECTION" val="-2.147484E+09"/>
  <p:tag name="SHAPEGLOW" val="0"/>
  <p:tag name="SOFTEDGE" val="0"/>
  <p:tag name="FONTSIZE" val="12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17.134"/>
  <p:tag name="LEFT" val="146.8035"/>
  <p:tag name="WIDTH" val="76.46315"/>
  <p:tag name="HEIGHT" val="50.8922"/>
  <p:tag name="SHAPEREFLECTION" val="-2.147484E+09"/>
  <p:tag name="SHAPEGLOW" val="0"/>
  <p:tag name="SOFTEDGE" val="0"/>
  <p:tag name="FONTSIZE" val="36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01.4071"/>
  <p:tag name="LEFT" val="146.1695"/>
  <p:tag name="WIDTH" val="76.46315"/>
  <p:tag name="HEIGHT" val="50.8922"/>
  <p:tag name="SHAPEREFLECTION" val="-2.147484E+09"/>
  <p:tag name="SHAPEGLOW" val="0"/>
  <p:tag name="SOFTEDGE" val="0"/>
  <p:tag name="FONTSIZE" val="36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6.5717"/>
  <p:tag name="LEFT" val="205.8257"/>
  <p:tag name="WIDTH" val="249.1201"/>
  <p:tag name="HEIGHT" val="46.04528"/>
  <p:tag name="SHAPEREFLECTION" val="-2.147484E+09"/>
  <p:tag name="SHAPEGLOW" val="0"/>
  <p:tag name="SOFTEDGE" val="0"/>
  <p:tag name="FONTSIZE" val="32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76.1858"/>
  <p:tag name="LEFT" val="209.7108"/>
  <p:tag name="WIDTH" val="148.6424"/>
  <p:tag name="HEIGHT" val="20.59921"/>
  <p:tag name="SHAPEREFLECTION" val="-2.147484E+09"/>
  <p:tag name="SHAPEGLOW" val="0"/>
  <p:tag name="SOFTEDGE" val="0"/>
  <p:tag name="FONTSIZE" val="11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03.621"/>
  <p:tag name="LEFT" val="205.8256"/>
  <p:tag name="WIDTH" val="249.1201"/>
  <p:tag name="HEIGHT" val="46.04528"/>
  <p:tag name="SHAPEREFLECTION" val="-2.147484E+09"/>
  <p:tag name="SHAPEGLOW" val="0"/>
  <p:tag name="SOFTEDGE" val="0"/>
  <p:tag name="FONTSIZE" val="32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43.9779"/>
  <p:tag name="LEFT" val="207.4248"/>
  <p:tag name="WIDTH" val="152.035"/>
  <p:tag name="HEIGHT" val="20.59921"/>
  <p:tag name="SHAPEREFLECTION" val="-2.147484E+09"/>
  <p:tag name="SHAPEGLOW" val="0"/>
  <p:tag name="SOFTEDGE" val="0"/>
  <p:tag name="FONTSIZE" val="11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0963"/>
  <p:tag name="LEFT" val="205.8257"/>
  <p:tag name="WIDTH" val="249.1201"/>
  <p:tag name="HEIGHT" val="46.04528"/>
  <p:tag name="SHAPEREFLECTION" val="-2.147484E+09"/>
  <p:tag name="SHAPEGLOW" val="0"/>
  <p:tag name="SOFTEDGE" val="0"/>
  <p:tag name="FONTSIZE" val="32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heme/theme1.xml><?xml version="1.0" encoding="utf-8"?>
<a:theme xmlns:a="http://schemas.openxmlformats.org/drawingml/2006/main" name="Office 主题​​">
  <a:themeElements>
    <a:clrScheme name="B01-蓝紫">
      <a:dk1>
        <a:srgbClr val="363636"/>
      </a:dk1>
      <a:lt1>
        <a:srgbClr val="FFFFFF"/>
      </a:lt1>
      <a:dk2>
        <a:srgbClr val="243444"/>
      </a:dk2>
      <a:lt2>
        <a:srgbClr val="FFFFFF"/>
      </a:lt2>
      <a:accent1>
        <a:srgbClr val="23B1F1"/>
      </a:accent1>
      <a:accent2>
        <a:srgbClr val="5B65FD"/>
      </a:accent2>
      <a:accent3>
        <a:srgbClr val="23B1F1"/>
      </a:accent3>
      <a:accent4>
        <a:srgbClr val="5B65FD"/>
      </a:accent4>
      <a:accent5>
        <a:srgbClr val="23B1F1"/>
      </a:accent5>
      <a:accent6>
        <a:srgbClr val="5B65FD"/>
      </a:accent6>
      <a:hlink>
        <a:srgbClr val="F33B48"/>
      </a:hlink>
      <a:folHlink>
        <a:srgbClr val="FFC000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1351</Words>
  <Application>Microsoft Office PowerPoint</Application>
  <PresentationFormat>宽屏</PresentationFormat>
  <Paragraphs>120</Paragraphs>
  <Slides>16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阿里巴巴普惠体 L</vt:lpstr>
      <vt:lpstr>阿里巴巴普惠体 M</vt:lpstr>
      <vt:lpstr>等线</vt:lpstr>
      <vt:lpstr>等线 Light</vt:lpstr>
      <vt:lpstr>微软雅黑</vt:lpstr>
      <vt:lpstr>微软雅黑 Light</vt:lpstr>
      <vt:lpstr>优设标题黑</vt:lpstr>
      <vt:lpstr>Arial</vt:lpstr>
      <vt:lpstr>Impact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 ptmo 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向天歌演示</dc:creator>
  <cp:keywords>51PPT模板网</cp:keywords>
  <dc:description>www.51ppt m oban.com</dc:description>
  <cp:lastModifiedBy>YANGs</cp:lastModifiedBy>
  <cp:revision>13</cp:revision>
  <dcterms:created xsi:type="dcterms:W3CDTF">2020-08-11T08:53:20Z</dcterms:created>
  <dcterms:modified xsi:type="dcterms:W3CDTF">2020-09-10T15:08:45Z</dcterms:modified>
</cp:coreProperties>
</file>