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2" r:id="rId2"/>
    <p:sldId id="263" r:id="rId3"/>
    <p:sldId id="258" r:id="rId4"/>
    <p:sldId id="259" r:id="rId5"/>
    <p:sldId id="267" r:id="rId6"/>
    <p:sldId id="266" r:id="rId7"/>
    <p:sldId id="269" r:id="rId8"/>
    <p:sldId id="270" r:id="rId9"/>
    <p:sldId id="286" r:id="rId10"/>
    <p:sldId id="260" r:id="rId11"/>
    <p:sldId id="280" r:id="rId12"/>
    <p:sldId id="275" r:id="rId13"/>
    <p:sldId id="287" r:id="rId14"/>
    <p:sldId id="288" r:id="rId15"/>
    <p:sldId id="291" r:id="rId16"/>
    <p:sldId id="292" r:id="rId17"/>
    <p:sldId id="290" r:id="rId18"/>
    <p:sldId id="293" r:id="rId19"/>
    <p:sldId id="289" r:id="rId20"/>
    <p:sldId id="294" r:id="rId21"/>
    <p:sldId id="295" r:id="rId22"/>
    <p:sldId id="272" r:id="rId23"/>
    <p:sldId id="296" r:id="rId24"/>
    <p:sldId id="297" r:id="rId25"/>
    <p:sldId id="300" r:id="rId26"/>
    <p:sldId id="301" r:id="rId27"/>
    <p:sldId id="302" r:id="rId28"/>
    <p:sldId id="304" r:id="rId29"/>
    <p:sldId id="30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A9"/>
    <a:srgbClr val="00A9B2"/>
    <a:srgbClr val="73C1D3"/>
    <a:srgbClr val="2D6895"/>
    <a:srgbClr val="5B9BD5"/>
    <a:srgbClr val="D9D9D9"/>
    <a:srgbClr val="1E2244"/>
    <a:srgbClr val="7CAFDD"/>
    <a:srgbClr val="B5D4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64" autoAdjust="0"/>
  </p:normalViewPr>
  <p:slideViewPr>
    <p:cSldViewPr snapToGrid="0" showGuides="1">
      <p:cViewPr varScale="1">
        <p:scale>
          <a:sx n="107" d="100"/>
          <a:sy n="107" d="100"/>
        </p:scale>
        <p:origin x="708" y="11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82"/>
    </p:cViewPr>
  </p:sorterViewPr>
  <p:notesViewPr>
    <p:cSldViewPr snapToGrid="0" showGuides="1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76552657618928E-2"/>
          <c:y val="0"/>
          <c:w val="0.98432344734238109"/>
          <c:h val="0.899229817741315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销售收入</c:v>
                </c:pt>
              </c:strCache>
            </c:strRef>
          </c:tx>
          <c:spPr>
            <a:gradFill flip="none" rotWithShape="1">
              <a:gsLst>
                <a:gs pos="1835">
                  <a:schemeClr val="bg1"/>
                </a:gs>
                <a:gs pos="58000">
                  <a:srgbClr val="00A9B2">
                    <a:alpha val="50000"/>
                  </a:srgbClr>
                </a:gs>
                <a:gs pos="100000">
                  <a:srgbClr val="2D6895">
                    <a:alpha val="8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1" u="none" strike="noStrike" kern="1200" baseline="0">
                    <a:solidFill>
                      <a:srgbClr val="00A9B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175" cap="rnd">
                <a:noFill/>
                <a:prstDash val="solid"/>
              </a:ln>
              <a:effectLst/>
            </c:spPr>
            <c:trendlineType val="exp"/>
            <c:intercept val="1"/>
            <c:dispRSqr val="0"/>
            <c:dispEq val="0"/>
          </c:trendline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1.1000000000000001</c:v>
                </c:pt>
                <c:pt idx="1">
                  <c:v>1.5</c:v>
                </c:pt>
                <c:pt idx="2">
                  <c:v>1.9</c:v>
                </c:pt>
                <c:pt idx="3">
                  <c:v>2.5</c:v>
                </c:pt>
                <c:pt idx="4">
                  <c:v>4.5</c:v>
                </c:pt>
                <c:pt idx="5">
                  <c:v>5</c:v>
                </c:pt>
                <c:pt idx="6">
                  <c:v>6.4</c:v>
                </c:pt>
                <c:pt idx="7">
                  <c:v>7.5</c:v>
                </c:pt>
                <c:pt idx="8">
                  <c:v>7.2</c:v>
                </c:pt>
                <c:pt idx="9">
                  <c:v>8.8000000000000007</c:v>
                </c:pt>
                <c:pt idx="10">
                  <c:v>9.5</c:v>
                </c:pt>
                <c:pt idx="11">
                  <c:v>10.9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D6-4597-A219-B429BD3EFC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18"/>
        <c:axId val="-528218576"/>
        <c:axId val="-528244688"/>
      </c:barChart>
      <c:dateAx>
        <c:axId val="-52821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28244688"/>
        <c:crosses val="autoZero"/>
        <c:auto val="0"/>
        <c:lblOffset val="100"/>
        <c:baseTimeUnit val="days"/>
      </c:dateAx>
      <c:valAx>
        <c:axId val="-528244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52821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2D105-A3C5-4DF8-8717-73884E8D6BBB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14856-45D5-4302-8F06-D0F1C4847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76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C5B7D-471B-48AA-8EAD-16D81E522E2E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AFD76-5D44-463C-8345-A3E42860D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961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88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230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244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732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51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33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998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23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898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45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83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9306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236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5793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82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11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295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9421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2189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17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27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38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96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86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16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73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AFD76-5D44-463C-8345-A3E42860D8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25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518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72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A72BDAC-5083-438C-8477-BA82A66C2BD1}"/>
              </a:ext>
            </a:extLst>
          </p:cNvPr>
          <p:cNvSpPr/>
          <p:nvPr userDrawn="1"/>
        </p:nvSpPr>
        <p:spPr>
          <a:xfrm>
            <a:off x="6418604" y="0"/>
            <a:ext cx="5773396" cy="6858000"/>
          </a:xfrm>
          <a:prstGeom prst="rect">
            <a:avLst/>
          </a:prstGeom>
          <a:solidFill>
            <a:srgbClr val="014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blipFill dpi="0" rotWithShape="0">
            <a:blip r:embed="rId2" cstate="print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6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blipFill dpi="0" rotWithShape="0">
            <a:blip r:embed="rId2" cstate="print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260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9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blipFill dpi="0" rotWithShape="1">
          <a:blip r:embed="rId2" cstate="email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964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32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769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2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04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7" r:id="rId6"/>
    <p:sldLayoutId id="2147483658" r:id="rId7"/>
    <p:sldLayoutId id="2147483662" r:id="rId8"/>
    <p:sldLayoutId id="214748366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690763"/>
            <a:ext cx="12192000" cy="1985808"/>
          </a:xfrm>
          <a:prstGeom prst="rect">
            <a:avLst/>
          </a:prstGeom>
          <a:solidFill>
            <a:srgbClr val="014A8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DB7676-97B0-416D-B7B1-5F35C994C5C4}"/>
              </a:ext>
            </a:extLst>
          </p:cNvPr>
          <p:cNvSpPr txBox="1"/>
          <p:nvPr/>
        </p:nvSpPr>
        <p:spPr>
          <a:xfrm>
            <a:off x="872216" y="4716827"/>
            <a:ext cx="31983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Black" panose="020B0A04020102020204" pitchFamily="34" charset="0"/>
              </a:rPr>
              <a:t>2020</a:t>
            </a:r>
            <a:endParaRPr lang="zh-CN" altLang="en-US" sz="8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3914610" y="536997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年终</a:t>
            </a:r>
            <a:r>
              <a:rPr lang="zh-CN" altLang="en-US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工作总结暨新年计划</a:t>
            </a:r>
          </a:p>
        </p:txBody>
      </p:sp>
      <p:sp>
        <p:nvSpPr>
          <p:cNvPr id="7" name="矩形: 圆角 14">
            <a:extLst>
              <a:ext uri="{FF2B5EF4-FFF2-40B4-BE49-F238E27FC236}">
                <a16:creationId xmlns:a16="http://schemas.microsoft.com/office/drawing/2014/main" xmlns="" id="{9B9B9B0D-EDC4-4120-A52B-D7F2DFBA85ED}"/>
              </a:ext>
            </a:extLst>
          </p:cNvPr>
          <p:cNvSpPr/>
          <p:nvPr/>
        </p:nvSpPr>
        <p:spPr>
          <a:xfrm>
            <a:off x="872216" y="6116272"/>
            <a:ext cx="6060364" cy="4043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汇报人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err="1" smtClean="0">
                <a:solidFill>
                  <a:schemeClr val="bg1"/>
                </a:solidFill>
              </a:rPr>
              <a:t>Colarider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zh-CN" altLang="en-US" dirty="0" smtClean="0">
                <a:solidFill>
                  <a:schemeClr val="bg1"/>
                </a:solidFill>
              </a:rPr>
              <a:t>汇报</a:t>
            </a:r>
            <a:r>
              <a:rPr lang="zh-CN" altLang="en-US" dirty="0">
                <a:solidFill>
                  <a:schemeClr val="bg1"/>
                </a:solidFill>
              </a:rPr>
              <a:t>时间：</a:t>
            </a:r>
            <a:r>
              <a:rPr lang="en-US" altLang="zh-CN" dirty="0" smtClean="0">
                <a:solidFill>
                  <a:schemeClr val="bg1"/>
                </a:solidFill>
              </a:rPr>
              <a:t>2020.09.07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3344" y="194027"/>
            <a:ext cx="4318620" cy="5699163"/>
          </a:xfrm>
          <a:prstGeom prst="rect">
            <a:avLst/>
          </a:prstGeom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12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101">
            <a:extLst>
              <a:ext uri="{FF2B5EF4-FFF2-40B4-BE49-F238E27FC236}">
                <a16:creationId xmlns:a16="http://schemas.microsoft.com/office/drawing/2014/main" xmlns="" id="{ADB86764-739C-4AA8-AB3A-C2C4C1AEC886}"/>
              </a:ext>
            </a:extLst>
          </p:cNvPr>
          <p:cNvSpPr/>
          <p:nvPr/>
        </p:nvSpPr>
        <p:spPr>
          <a:xfrm>
            <a:off x="-13973" y="938876"/>
            <a:ext cx="2242964" cy="3980840"/>
          </a:xfrm>
          <a:prstGeom prst="diagStripe">
            <a:avLst/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1291910" y="5037726"/>
            <a:ext cx="2059903" cy="1820274"/>
          </a:xfrm>
          <a:prstGeom prst="parallelogram">
            <a:avLst>
              <a:gd name="adj" fmla="val 51492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412909" y="2095268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476416" y="1796300"/>
            <a:ext cx="116057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</a:t>
            </a:r>
            <a:r>
              <a:rPr lang="zh-CN" altLang="en-US" sz="20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767169" y="4798563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8830676" y="4499595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767169" y="2095268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8830676" y="1796300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 bwMode="auto">
          <a:xfrm>
            <a:off x="4484914" y="2265806"/>
            <a:ext cx="1800110" cy="1797490"/>
          </a:xfrm>
          <a:custGeom>
            <a:avLst/>
            <a:gdLst>
              <a:gd name="connsiteX0" fmla="*/ 111269 w 2254191"/>
              <a:gd name="connsiteY0" fmla="*/ 0 h 2250911"/>
              <a:gd name="connsiteX1" fmla="*/ 2142922 w 2254191"/>
              <a:gd name="connsiteY1" fmla="*/ 0 h 2250911"/>
              <a:gd name="connsiteX2" fmla="*/ 2254191 w 2254191"/>
              <a:gd name="connsiteY2" fmla="*/ 111110 h 2250911"/>
              <a:gd name="connsiteX3" fmla="*/ 2254191 w 2254191"/>
              <a:gd name="connsiteY3" fmla="*/ 1125455 h 2250911"/>
              <a:gd name="connsiteX4" fmla="*/ 1238364 w 2254191"/>
              <a:gd name="connsiteY4" fmla="*/ 1125455 h 2250911"/>
              <a:gd name="connsiteX5" fmla="*/ 1127096 w 2254191"/>
              <a:gd name="connsiteY5" fmla="*/ 1237189 h 2250911"/>
              <a:gd name="connsiteX6" fmla="*/ 1127096 w 2254191"/>
              <a:gd name="connsiteY6" fmla="*/ 2250911 h 2250911"/>
              <a:gd name="connsiteX7" fmla="*/ 111269 w 2254191"/>
              <a:gd name="connsiteY7" fmla="*/ 2250911 h 2250911"/>
              <a:gd name="connsiteX8" fmla="*/ 0 w 2254191"/>
              <a:gd name="connsiteY8" fmla="*/ 2139801 h 2250911"/>
              <a:gd name="connsiteX9" fmla="*/ 0 w 2254191"/>
              <a:gd name="connsiteY9" fmla="*/ 111110 h 2250911"/>
              <a:gd name="connsiteX10" fmla="*/ 111269 w 2254191"/>
              <a:gd name="connsiteY10" fmla="*/ 0 h 2250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4191" h="2250911">
                <a:moveTo>
                  <a:pt x="111269" y="0"/>
                </a:moveTo>
                <a:lnTo>
                  <a:pt x="2142922" y="0"/>
                </a:lnTo>
                <a:cubicBezTo>
                  <a:pt x="2204807" y="0"/>
                  <a:pt x="2254191" y="49934"/>
                  <a:pt x="2254191" y="111110"/>
                </a:cubicBezTo>
                <a:lnTo>
                  <a:pt x="2254191" y="1125455"/>
                </a:lnTo>
                <a:lnTo>
                  <a:pt x="1238364" y="1125455"/>
                </a:lnTo>
                <a:cubicBezTo>
                  <a:pt x="1177103" y="1125455"/>
                  <a:pt x="1127096" y="1175390"/>
                  <a:pt x="1127096" y="1237189"/>
                </a:cubicBezTo>
                <a:lnTo>
                  <a:pt x="1127096" y="2250911"/>
                </a:lnTo>
                <a:lnTo>
                  <a:pt x="111269" y="2250911"/>
                </a:lnTo>
                <a:cubicBezTo>
                  <a:pt x="50007" y="2250911"/>
                  <a:pt x="0" y="2201600"/>
                  <a:pt x="0" y="2139801"/>
                </a:cubicBezTo>
                <a:lnTo>
                  <a:pt x="0" y="111110"/>
                </a:lnTo>
                <a:cubicBezTo>
                  <a:pt x="0" y="49934"/>
                  <a:pt x="50007" y="0"/>
                  <a:pt x="111269" y="0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 bwMode="auto">
          <a:xfrm>
            <a:off x="5906976" y="3686002"/>
            <a:ext cx="1800110" cy="1797113"/>
          </a:xfrm>
          <a:custGeom>
            <a:avLst/>
            <a:gdLst>
              <a:gd name="connsiteX0" fmla="*/ 1127096 w 2254191"/>
              <a:gd name="connsiteY0" fmla="*/ 0 h 2250439"/>
              <a:gd name="connsiteX1" fmla="*/ 2142922 w 2254191"/>
              <a:gd name="connsiteY1" fmla="*/ 0 h 2250439"/>
              <a:gd name="connsiteX2" fmla="*/ 2254191 w 2254191"/>
              <a:gd name="connsiteY2" fmla="*/ 111090 h 2250439"/>
              <a:gd name="connsiteX3" fmla="*/ 2254191 w 2254191"/>
              <a:gd name="connsiteY3" fmla="*/ 2139356 h 2250439"/>
              <a:gd name="connsiteX4" fmla="*/ 2142922 w 2254191"/>
              <a:gd name="connsiteY4" fmla="*/ 2250439 h 2250439"/>
              <a:gd name="connsiteX5" fmla="*/ 111269 w 2254191"/>
              <a:gd name="connsiteY5" fmla="*/ 2250439 h 2250439"/>
              <a:gd name="connsiteX6" fmla="*/ 0 w 2254191"/>
              <a:gd name="connsiteY6" fmla="*/ 2139356 h 2250439"/>
              <a:gd name="connsiteX7" fmla="*/ 0 w 2254191"/>
              <a:gd name="connsiteY7" fmla="*/ 1125223 h 2250439"/>
              <a:gd name="connsiteX8" fmla="*/ 1015827 w 2254191"/>
              <a:gd name="connsiteY8" fmla="*/ 1125223 h 2250439"/>
              <a:gd name="connsiteX9" fmla="*/ 1127096 w 2254191"/>
              <a:gd name="connsiteY9" fmla="*/ 1014133 h 2250439"/>
              <a:gd name="connsiteX10" fmla="*/ 1127096 w 2254191"/>
              <a:gd name="connsiteY10" fmla="*/ 0 h 225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4191" h="2250439">
                <a:moveTo>
                  <a:pt x="1127096" y="0"/>
                </a:moveTo>
                <a:lnTo>
                  <a:pt x="2142922" y="0"/>
                </a:lnTo>
                <a:cubicBezTo>
                  <a:pt x="2204184" y="0"/>
                  <a:pt x="2254191" y="49304"/>
                  <a:pt x="2254191" y="111090"/>
                </a:cubicBezTo>
                <a:lnTo>
                  <a:pt x="2254191" y="2139356"/>
                </a:lnTo>
                <a:cubicBezTo>
                  <a:pt x="2254191" y="2200511"/>
                  <a:pt x="2204184" y="2250439"/>
                  <a:pt x="2142922" y="2250439"/>
                </a:cubicBezTo>
                <a:lnTo>
                  <a:pt x="111269" y="2250439"/>
                </a:lnTo>
                <a:cubicBezTo>
                  <a:pt x="50008" y="2250439"/>
                  <a:pt x="0" y="2200511"/>
                  <a:pt x="0" y="2139356"/>
                </a:cubicBezTo>
                <a:lnTo>
                  <a:pt x="0" y="1125223"/>
                </a:lnTo>
                <a:lnTo>
                  <a:pt x="1015827" y="1125223"/>
                </a:lnTo>
                <a:cubicBezTo>
                  <a:pt x="1077088" y="1125223"/>
                  <a:pt x="1127096" y="1075295"/>
                  <a:pt x="1127096" y="1014133"/>
                </a:cubicBezTo>
                <a:lnTo>
                  <a:pt x="1127096" y="0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 bwMode="auto">
          <a:xfrm>
            <a:off x="4484914" y="4584558"/>
            <a:ext cx="900055" cy="898930"/>
          </a:xfrm>
          <a:custGeom>
            <a:avLst/>
            <a:gdLst>
              <a:gd name="connsiteX0" fmla="*/ 111900 w 1127096"/>
              <a:gd name="connsiteY0" fmla="*/ 0 h 1125687"/>
              <a:gd name="connsiteX1" fmla="*/ 1127096 w 1127096"/>
              <a:gd name="connsiteY1" fmla="*/ 0 h 1125687"/>
              <a:gd name="connsiteX2" fmla="*/ 1127096 w 1127096"/>
              <a:gd name="connsiteY2" fmla="*/ 1014558 h 1125687"/>
              <a:gd name="connsiteX3" fmla="*/ 1015827 w 1127096"/>
              <a:gd name="connsiteY3" fmla="*/ 1125687 h 1125687"/>
              <a:gd name="connsiteX4" fmla="*/ 0 w 1127096"/>
              <a:gd name="connsiteY4" fmla="*/ 1125687 h 1125687"/>
              <a:gd name="connsiteX5" fmla="*/ 0 w 1127096"/>
              <a:gd name="connsiteY5" fmla="*/ 111136 h 1125687"/>
              <a:gd name="connsiteX6" fmla="*/ 111900 w 1127096"/>
              <a:gd name="connsiteY6" fmla="*/ 0 h 112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7096" h="1125687">
                <a:moveTo>
                  <a:pt x="111900" y="0"/>
                </a:moveTo>
                <a:lnTo>
                  <a:pt x="1127096" y="0"/>
                </a:lnTo>
                <a:lnTo>
                  <a:pt x="1127096" y="1014558"/>
                </a:lnTo>
                <a:cubicBezTo>
                  <a:pt x="1127096" y="1075740"/>
                  <a:pt x="1077712" y="1125687"/>
                  <a:pt x="1015827" y="1125687"/>
                </a:cubicBezTo>
                <a:lnTo>
                  <a:pt x="0" y="1125687"/>
                </a:lnTo>
                <a:lnTo>
                  <a:pt x="0" y="111136"/>
                </a:lnTo>
                <a:cubicBezTo>
                  <a:pt x="0" y="49948"/>
                  <a:pt x="50008" y="0"/>
                  <a:pt x="111900" y="0"/>
                </a:cubicBez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任意多边形 30"/>
          <p:cNvSpPr>
            <a:spLocks noChangeAspect="1"/>
          </p:cNvSpPr>
          <p:nvPr/>
        </p:nvSpPr>
        <p:spPr bwMode="auto">
          <a:xfrm>
            <a:off x="6807031" y="2265806"/>
            <a:ext cx="900055" cy="898930"/>
          </a:xfrm>
          <a:custGeom>
            <a:avLst/>
            <a:gdLst>
              <a:gd name="connsiteX0" fmla="*/ 111900 w 1127096"/>
              <a:gd name="connsiteY0" fmla="*/ 0 h 1125687"/>
              <a:gd name="connsiteX1" fmla="*/ 1127096 w 1127096"/>
              <a:gd name="connsiteY1" fmla="*/ 0 h 1125687"/>
              <a:gd name="connsiteX2" fmla="*/ 1127096 w 1127096"/>
              <a:gd name="connsiteY2" fmla="*/ 1014558 h 1125687"/>
              <a:gd name="connsiteX3" fmla="*/ 1015827 w 1127096"/>
              <a:gd name="connsiteY3" fmla="*/ 1125687 h 1125687"/>
              <a:gd name="connsiteX4" fmla="*/ 0 w 1127096"/>
              <a:gd name="connsiteY4" fmla="*/ 1125687 h 1125687"/>
              <a:gd name="connsiteX5" fmla="*/ 0 w 1127096"/>
              <a:gd name="connsiteY5" fmla="*/ 111136 h 1125687"/>
              <a:gd name="connsiteX6" fmla="*/ 111900 w 1127096"/>
              <a:gd name="connsiteY6" fmla="*/ 0 h 112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7096" h="1125687">
                <a:moveTo>
                  <a:pt x="111900" y="0"/>
                </a:moveTo>
                <a:lnTo>
                  <a:pt x="1127096" y="0"/>
                </a:lnTo>
                <a:lnTo>
                  <a:pt x="1127096" y="1014558"/>
                </a:lnTo>
                <a:cubicBezTo>
                  <a:pt x="1127096" y="1075740"/>
                  <a:pt x="1077712" y="1125687"/>
                  <a:pt x="1015827" y="1125687"/>
                </a:cubicBezTo>
                <a:lnTo>
                  <a:pt x="0" y="1125687"/>
                </a:lnTo>
                <a:lnTo>
                  <a:pt x="0" y="111136"/>
                </a:lnTo>
                <a:cubicBezTo>
                  <a:pt x="0" y="49948"/>
                  <a:pt x="50008" y="0"/>
                  <a:pt x="111900" y="0"/>
                </a:cubicBez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412909" y="4798563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476416" y="4499595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8771688" y="3429000"/>
            <a:ext cx="2773297" cy="3538674"/>
          </a:xfrm>
          <a:prstGeom prst="parallelogram">
            <a:avLst>
              <a:gd name="adj" fmla="val 55679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iconfont-11253-5330865"/>
          <p:cNvSpPr>
            <a:spLocks noChangeAspect="1"/>
          </p:cNvSpPr>
          <p:nvPr/>
        </p:nvSpPr>
        <p:spPr bwMode="auto">
          <a:xfrm>
            <a:off x="4827833" y="2533084"/>
            <a:ext cx="468000" cy="466833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iconfont-11253-5330402"/>
          <p:cNvSpPr>
            <a:spLocks noChangeAspect="1"/>
          </p:cNvSpPr>
          <p:nvPr/>
        </p:nvSpPr>
        <p:spPr bwMode="auto">
          <a:xfrm>
            <a:off x="7020952" y="2551973"/>
            <a:ext cx="468000" cy="429056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iconfont-11253-5330406"/>
          <p:cNvSpPr>
            <a:spLocks noChangeAspect="1"/>
          </p:cNvSpPr>
          <p:nvPr/>
        </p:nvSpPr>
        <p:spPr bwMode="auto">
          <a:xfrm>
            <a:off x="4715655" y="4801575"/>
            <a:ext cx="468000" cy="464896"/>
          </a:xfrm>
          <a:custGeom>
            <a:avLst/>
            <a:gdLst>
              <a:gd name="T0" fmla="*/ 8130 w 10362"/>
              <a:gd name="T1" fmla="*/ 416 h 10292"/>
              <a:gd name="T2" fmla="*/ 7245 w 10362"/>
              <a:gd name="T3" fmla="*/ 178 h 10292"/>
              <a:gd name="T4" fmla="*/ 3434 w 10362"/>
              <a:gd name="T5" fmla="*/ 2378 h 10292"/>
              <a:gd name="T6" fmla="*/ 9262 w 10362"/>
              <a:gd name="T7" fmla="*/ 2378 h 10292"/>
              <a:gd name="T8" fmla="*/ 8130 w 10362"/>
              <a:gd name="T9" fmla="*/ 416 h 10292"/>
              <a:gd name="T10" fmla="*/ 10362 w 10362"/>
              <a:gd name="T11" fmla="*/ 3492 h 10292"/>
              <a:gd name="T12" fmla="*/ 9715 w 10362"/>
              <a:gd name="T13" fmla="*/ 2845 h 10292"/>
              <a:gd name="T14" fmla="*/ 647 w 10362"/>
              <a:gd name="T15" fmla="*/ 2845 h 10292"/>
              <a:gd name="T16" fmla="*/ 0 w 10362"/>
              <a:gd name="T17" fmla="*/ 3492 h 10292"/>
              <a:gd name="T18" fmla="*/ 0 w 10362"/>
              <a:gd name="T19" fmla="*/ 9645 h 10292"/>
              <a:gd name="T20" fmla="*/ 647 w 10362"/>
              <a:gd name="T21" fmla="*/ 10292 h 10292"/>
              <a:gd name="T22" fmla="*/ 9715 w 10362"/>
              <a:gd name="T23" fmla="*/ 10292 h 10292"/>
              <a:gd name="T24" fmla="*/ 10362 w 10362"/>
              <a:gd name="T25" fmla="*/ 9645 h 10292"/>
              <a:gd name="T26" fmla="*/ 10362 w 10362"/>
              <a:gd name="T27" fmla="*/ 7540 h 10292"/>
              <a:gd name="T28" fmla="*/ 6703 w 10362"/>
              <a:gd name="T29" fmla="*/ 7540 h 10292"/>
              <a:gd name="T30" fmla="*/ 5732 w 10362"/>
              <a:gd name="T31" fmla="*/ 6568 h 10292"/>
              <a:gd name="T32" fmla="*/ 6703 w 10362"/>
              <a:gd name="T33" fmla="*/ 5597 h 10292"/>
              <a:gd name="T34" fmla="*/ 10362 w 10362"/>
              <a:gd name="T35" fmla="*/ 5597 h 10292"/>
              <a:gd name="T36" fmla="*/ 10362 w 10362"/>
              <a:gd name="T37" fmla="*/ 3492 h 10292"/>
              <a:gd name="T38" fmla="*/ 6726 w 10362"/>
              <a:gd name="T39" fmla="*/ 6568 h 10292"/>
              <a:gd name="T40" fmla="*/ 6240 w 10362"/>
              <a:gd name="T41" fmla="*/ 6568 h 10292"/>
              <a:gd name="T42" fmla="*/ 6726 w 10362"/>
              <a:gd name="T43" fmla="*/ 7054 h 10292"/>
              <a:gd name="T44" fmla="*/ 7212 w 10362"/>
              <a:gd name="T45" fmla="*/ 6568 h 10292"/>
              <a:gd name="T46" fmla="*/ 6726 w 10362"/>
              <a:gd name="T47" fmla="*/ 6082 h 10292"/>
              <a:gd name="T48" fmla="*/ 6240 w 10362"/>
              <a:gd name="T49" fmla="*/ 6568 h 10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62" h="10292">
                <a:moveTo>
                  <a:pt x="8130" y="416"/>
                </a:moveTo>
                <a:cubicBezTo>
                  <a:pt x="7951" y="106"/>
                  <a:pt x="7555" y="0"/>
                  <a:pt x="7245" y="178"/>
                </a:cubicBezTo>
                <a:lnTo>
                  <a:pt x="3434" y="2378"/>
                </a:lnTo>
                <a:lnTo>
                  <a:pt x="9262" y="2378"/>
                </a:lnTo>
                <a:lnTo>
                  <a:pt x="8130" y="416"/>
                </a:lnTo>
                <a:close/>
                <a:moveTo>
                  <a:pt x="10362" y="3492"/>
                </a:moveTo>
                <a:cubicBezTo>
                  <a:pt x="10362" y="3135"/>
                  <a:pt x="10072" y="2845"/>
                  <a:pt x="9715" y="2845"/>
                </a:cubicBezTo>
                <a:lnTo>
                  <a:pt x="647" y="2845"/>
                </a:lnTo>
                <a:cubicBezTo>
                  <a:pt x="290" y="2845"/>
                  <a:pt x="0" y="3135"/>
                  <a:pt x="0" y="3492"/>
                </a:cubicBezTo>
                <a:lnTo>
                  <a:pt x="0" y="9645"/>
                </a:lnTo>
                <a:cubicBezTo>
                  <a:pt x="0" y="10002"/>
                  <a:pt x="290" y="10292"/>
                  <a:pt x="647" y="10292"/>
                </a:cubicBezTo>
                <a:lnTo>
                  <a:pt x="9715" y="10292"/>
                </a:lnTo>
                <a:cubicBezTo>
                  <a:pt x="10072" y="10292"/>
                  <a:pt x="10362" y="10002"/>
                  <a:pt x="10362" y="9645"/>
                </a:cubicBezTo>
                <a:lnTo>
                  <a:pt x="10362" y="7540"/>
                </a:lnTo>
                <a:lnTo>
                  <a:pt x="6703" y="7540"/>
                </a:lnTo>
                <a:cubicBezTo>
                  <a:pt x="6167" y="7540"/>
                  <a:pt x="5732" y="7105"/>
                  <a:pt x="5732" y="6568"/>
                </a:cubicBezTo>
                <a:cubicBezTo>
                  <a:pt x="5732" y="6032"/>
                  <a:pt x="6167" y="5597"/>
                  <a:pt x="6703" y="5597"/>
                </a:cubicBezTo>
                <a:lnTo>
                  <a:pt x="10362" y="5597"/>
                </a:lnTo>
                <a:lnTo>
                  <a:pt x="10362" y="3492"/>
                </a:lnTo>
                <a:close/>
                <a:moveTo>
                  <a:pt x="6726" y="6568"/>
                </a:moveTo>
                <a:close/>
                <a:moveTo>
                  <a:pt x="6240" y="6568"/>
                </a:moveTo>
                <a:cubicBezTo>
                  <a:pt x="6240" y="6837"/>
                  <a:pt x="6457" y="7054"/>
                  <a:pt x="6726" y="7054"/>
                </a:cubicBezTo>
                <a:cubicBezTo>
                  <a:pt x="6995" y="7054"/>
                  <a:pt x="7212" y="6837"/>
                  <a:pt x="7212" y="6568"/>
                </a:cubicBezTo>
                <a:cubicBezTo>
                  <a:pt x="7212" y="6300"/>
                  <a:pt x="6995" y="6082"/>
                  <a:pt x="6726" y="6082"/>
                </a:cubicBezTo>
                <a:cubicBezTo>
                  <a:pt x="6457" y="6082"/>
                  <a:pt x="6240" y="6300"/>
                  <a:pt x="6240" y="65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iconfont-11253-5330393"/>
          <p:cNvSpPr>
            <a:spLocks noChangeAspect="1"/>
          </p:cNvSpPr>
          <p:nvPr/>
        </p:nvSpPr>
        <p:spPr bwMode="auto">
          <a:xfrm>
            <a:off x="7020952" y="4793336"/>
            <a:ext cx="468000" cy="390114"/>
          </a:xfrm>
          <a:custGeom>
            <a:avLst/>
            <a:gdLst>
              <a:gd name="T0" fmla="*/ 10000 w 10000"/>
              <a:gd name="T1" fmla="*/ 4782 h 8337"/>
              <a:gd name="T2" fmla="*/ 10000 w 10000"/>
              <a:gd name="T3" fmla="*/ 7920 h 8337"/>
              <a:gd name="T4" fmla="*/ 9876 w 10000"/>
              <a:gd name="T5" fmla="*/ 8213 h 8337"/>
              <a:gd name="T6" fmla="*/ 9584 w 10000"/>
              <a:gd name="T7" fmla="*/ 8337 h 8337"/>
              <a:gd name="T8" fmla="*/ 416 w 10000"/>
              <a:gd name="T9" fmla="*/ 8337 h 8337"/>
              <a:gd name="T10" fmla="*/ 124 w 10000"/>
              <a:gd name="T11" fmla="*/ 8213 h 8337"/>
              <a:gd name="T12" fmla="*/ 0 w 10000"/>
              <a:gd name="T13" fmla="*/ 7920 h 8337"/>
              <a:gd name="T14" fmla="*/ 0 w 10000"/>
              <a:gd name="T15" fmla="*/ 4782 h 8337"/>
              <a:gd name="T16" fmla="*/ 163 w 10000"/>
              <a:gd name="T17" fmla="*/ 3980 h 8337"/>
              <a:gd name="T18" fmla="*/ 1713 w 10000"/>
              <a:gd name="T19" fmla="*/ 385 h 8337"/>
              <a:gd name="T20" fmla="*/ 1951 w 10000"/>
              <a:gd name="T21" fmla="*/ 111 h 8337"/>
              <a:gd name="T22" fmla="*/ 2294 w 10000"/>
              <a:gd name="T23" fmla="*/ 0 h 8337"/>
              <a:gd name="T24" fmla="*/ 7711 w 10000"/>
              <a:gd name="T25" fmla="*/ 0 h 8337"/>
              <a:gd name="T26" fmla="*/ 8054 w 10000"/>
              <a:gd name="T27" fmla="*/ 111 h 8337"/>
              <a:gd name="T28" fmla="*/ 8293 w 10000"/>
              <a:gd name="T29" fmla="*/ 385 h 8337"/>
              <a:gd name="T30" fmla="*/ 9838 w 10000"/>
              <a:gd name="T31" fmla="*/ 3982 h 8337"/>
              <a:gd name="T32" fmla="*/ 10000 w 10000"/>
              <a:gd name="T33" fmla="*/ 4782 h 8337"/>
              <a:gd name="T34" fmla="*/ 6659 w 10000"/>
              <a:gd name="T35" fmla="*/ 4588 h 8337"/>
              <a:gd name="T36" fmla="*/ 8715 w 10000"/>
              <a:gd name="T37" fmla="*/ 4588 h 8337"/>
              <a:gd name="T38" fmla="*/ 8699 w 10000"/>
              <a:gd name="T39" fmla="*/ 4533 h 8337"/>
              <a:gd name="T40" fmla="*/ 8683 w 10000"/>
              <a:gd name="T41" fmla="*/ 4484 h 8337"/>
              <a:gd name="T42" fmla="*/ 7304 w 10000"/>
              <a:gd name="T43" fmla="*/ 1253 h 8337"/>
              <a:gd name="T44" fmla="*/ 2695 w 10000"/>
              <a:gd name="T45" fmla="*/ 1253 h 8337"/>
              <a:gd name="T46" fmla="*/ 1315 w 10000"/>
              <a:gd name="T47" fmla="*/ 4483 h 8337"/>
              <a:gd name="T48" fmla="*/ 1299 w 10000"/>
              <a:gd name="T49" fmla="*/ 4538 h 8337"/>
              <a:gd name="T50" fmla="*/ 1282 w 10000"/>
              <a:gd name="T51" fmla="*/ 4587 h 8337"/>
              <a:gd name="T52" fmla="*/ 3339 w 10000"/>
              <a:gd name="T53" fmla="*/ 4587 h 8337"/>
              <a:gd name="T54" fmla="*/ 3958 w 10000"/>
              <a:gd name="T55" fmla="*/ 5837 h 8337"/>
              <a:gd name="T56" fmla="*/ 6041 w 10000"/>
              <a:gd name="T57" fmla="*/ 5837 h 8337"/>
              <a:gd name="T58" fmla="*/ 6659 w 10000"/>
              <a:gd name="T59" fmla="*/ 4588 h 8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00" h="8337">
                <a:moveTo>
                  <a:pt x="10000" y="4782"/>
                </a:moveTo>
                <a:lnTo>
                  <a:pt x="10000" y="7920"/>
                </a:lnTo>
                <a:cubicBezTo>
                  <a:pt x="10000" y="8033"/>
                  <a:pt x="9959" y="8132"/>
                  <a:pt x="9876" y="8213"/>
                </a:cubicBezTo>
                <a:cubicBezTo>
                  <a:pt x="9794" y="8295"/>
                  <a:pt x="9695" y="8337"/>
                  <a:pt x="9584" y="8337"/>
                </a:cubicBezTo>
                <a:lnTo>
                  <a:pt x="416" y="8337"/>
                </a:lnTo>
                <a:cubicBezTo>
                  <a:pt x="304" y="8337"/>
                  <a:pt x="205" y="8295"/>
                  <a:pt x="124" y="8213"/>
                </a:cubicBezTo>
                <a:cubicBezTo>
                  <a:pt x="41" y="8130"/>
                  <a:pt x="0" y="8033"/>
                  <a:pt x="0" y="7920"/>
                </a:cubicBezTo>
                <a:lnTo>
                  <a:pt x="0" y="4782"/>
                </a:lnTo>
                <a:cubicBezTo>
                  <a:pt x="0" y="4512"/>
                  <a:pt x="55" y="4247"/>
                  <a:pt x="163" y="3980"/>
                </a:cubicBezTo>
                <a:lnTo>
                  <a:pt x="1713" y="385"/>
                </a:lnTo>
                <a:cubicBezTo>
                  <a:pt x="1756" y="276"/>
                  <a:pt x="1836" y="185"/>
                  <a:pt x="1951" y="111"/>
                </a:cubicBezTo>
                <a:cubicBezTo>
                  <a:pt x="2066" y="38"/>
                  <a:pt x="2180" y="0"/>
                  <a:pt x="2294" y="0"/>
                </a:cubicBezTo>
                <a:lnTo>
                  <a:pt x="7711" y="0"/>
                </a:lnTo>
                <a:cubicBezTo>
                  <a:pt x="7824" y="0"/>
                  <a:pt x="7939" y="38"/>
                  <a:pt x="8054" y="111"/>
                </a:cubicBezTo>
                <a:cubicBezTo>
                  <a:pt x="8169" y="185"/>
                  <a:pt x="8249" y="278"/>
                  <a:pt x="8293" y="385"/>
                </a:cubicBezTo>
                <a:lnTo>
                  <a:pt x="9838" y="3982"/>
                </a:lnTo>
                <a:cubicBezTo>
                  <a:pt x="9945" y="4247"/>
                  <a:pt x="10000" y="4514"/>
                  <a:pt x="10000" y="4782"/>
                </a:cubicBezTo>
                <a:close/>
                <a:moveTo>
                  <a:pt x="6659" y="4588"/>
                </a:moveTo>
                <a:lnTo>
                  <a:pt x="8715" y="4588"/>
                </a:lnTo>
                <a:cubicBezTo>
                  <a:pt x="8711" y="4574"/>
                  <a:pt x="8705" y="4557"/>
                  <a:pt x="8699" y="4533"/>
                </a:cubicBezTo>
                <a:cubicBezTo>
                  <a:pt x="8693" y="4509"/>
                  <a:pt x="8686" y="4493"/>
                  <a:pt x="8683" y="4484"/>
                </a:cubicBezTo>
                <a:lnTo>
                  <a:pt x="7304" y="1253"/>
                </a:lnTo>
                <a:lnTo>
                  <a:pt x="2695" y="1253"/>
                </a:lnTo>
                <a:lnTo>
                  <a:pt x="1315" y="4483"/>
                </a:lnTo>
                <a:cubicBezTo>
                  <a:pt x="1311" y="4497"/>
                  <a:pt x="1305" y="4514"/>
                  <a:pt x="1299" y="4538"/>
                </a:cubicBezTo>
                <a:cubicBezTo>
                  <a:pt x="1292" y="4562"/>
                  <a:pt x="1286" y="4578"/>
                  <a:pt x="1282" y="4587"/>
                </a:cubicBezTo>
                <a:lnTo>
                  <a:pt x="3339" y="4587"/>
                </a:lnTo>
                <a:lnTo>
                  <a:pt x="3958" y="5837"/>
                </a:lnTo>
                <a:lnTo>
                  <a:pt x="6041" y="5837"/>
                </a:lnTo>
                <a:lnTo>
                  <a:pt x="6659" y="45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0855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1">
            <a:extLst>
              <a:ext uri="{FF2B5EF4-FFF2-40B4-BE49-F238E27FC236}">
                <a16:creationId xmlns:a16="http://schemas.microsoft.com/office/drawing/2014/main" xmlns="" id="{0EAB9C9E-70A5-47F1-AD1E-670AAE515752}"/>
              </a:ext>
            </a:extLst>
          </p:cNvPr>
          <p:cNvSpPr/>
          <p:nvPr/>
        </p:nvSpPr>
        <p:spPr>
          <a:xfrm>
            <a:off x="-1" y="-7443"/>
            <a:ext cx="5467279" cy="6872886"/>
          </a:xfrm>
          <a:custGeom>
            <a:avLst/>
            <a:gdLst>
              <a:gd name="connsiteX0" fmla="*/ 1153404 w 5467279"/>
              <a:gd name="connsiteY0" fmla="*/ 0 h 6872886"/>
              <a:gd name="connsiteX1" fmla="*/ 3753474 w 5467279"/>
              <a:gd name="connsiteY1" fmla="*/ 0 h 6872886"/>
              <a:gd name="connsiteX2" fmla="*/ 3897429 w 5467279"/>
              <a:gd name="connsiteY2" fmla="*/ 107648 h 6872886"/>
              <a:gd name="connsiteX3" fmla="*/ 5467279 w 5467279"/>
              <a:gd name="connsiteY3" fmla="*/ 3436443 h 6872886"/>
              <a:gd name="connsiteX4" fmla="*/ 3897429 w 5467279"/>
              <a:gd name="connsiteY4" fmla="*/ 6765239 h 6872886"/>
              <a:gd name="connsiteX5" fmla="*/ 3753474 w 5467279"/>
              <a:gd name="connsiteY5" fmla="*/ 6872886 h 6872886"/>
              <a:gd name="connsiteX6" fmla="*/ 1153404 w 5467279"/>
              <a:gd name="connsiteY6" fmla="*/ 6872886 h 6872886"/>
              <a:gd name="connsiteX7" fmla="*/ 1153404 w 5467279"/>
              <a:gd name="connsiteY7" fmla="*/ 6865443 h 6872886"/>
              <a:gd name="connsiteX8" fmla="*/ 1148647 w 5467279"/>
              <a:gd name="connsiteY8" fmla="*/ 6865443 h 6872886"/>
              <a:gd name="connsiteX9" fmla="*/ 676276 w 5467279"/>
              <a:gd name="connsiteY9" fmla="*/ 6865443 h 6872886"/>
              <a:gd name="connsiteX10" fmla="*/ 0 w 5467279"/>
              <a:gd name="connsiteY10" fmla="*/ 6865443 h 6872886"/>
              <a:gd name="connsiteX11" fmla="*/ 0 w 5467279"/>
              <a:gd name="connsiteY11" fmla="*/ 7443 h 6872886"/>
              <a:gd name="connsiteX12" fmla="*/ 676276 w 5467279"/>
              <a:gd name="connsiteY12" fmla="*/ 7443 h 6872886"/>
              <a:gd name="connsiteX13" fmla="*/ 1148647 w 5467279"/>
              <a:gd name="connsiteY13" fmla="*/ 7443 h 6872886"/>
              <a:gd name="connsiteX14" fmla="*/ 1153404 w 5467279"/>
              <a:gd name="connsiteY14" fmla="*/ 7443 h 687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67279" h="6872886">
                <a:moveTo>
                  <a:pt x="1153404" y="0"/>
                </a:moveTo>
                <a:lnTo>
                  <a:pt x="3753474" y="0"/>
                </a:lnTo>
                <a:lnTo>
                  <a:pt x="3897429" y="107648"/>
                </a:lnTo>
                <a:cubicBezTo>
                  <a:pt x="4856176" y="898876"/>
                  <a:pt x="5467279" y="2096294"/>
                  <a:pt x="5467279" y="3436443"/>
                </a:cubicBezTo>
                <a:cubicBezTo>
                  <a:pt x="5467279" y="4776592"/>
                  <a:pt x="4856176" y="5974011"/>
                  <a:pt x="3897429" y="6765239"/>
                </a:cubicBezTo>
                <a:lnTo>
                  <a:pt x="3753474" y="6872886"/>
                </a:lnTo>
                <a:lnTo>
                  <a:pt x="1153404" y="6872886"/>
                </a:lnTo>
                <a:lnTo>
                  <a:pt x="1153404" y="6865443"/>
                </a:lnTo>
                <a:lnTo>
                  <a:pt x="1148647" y="6865443"/>
                </a:lnTo>
                <a:lnTo>
                  <a:pt x="676276" y="6865443"/>
                </a:lnTo>
                <a:lnTo>
                  <a:pt x="0" y="6865443"/>
                </a:lnTo>
                <a:lnTo>
                  <a:pt x="0" y="7443"/>
                </a:lnTo>
                <a:lnTo>
                  <a:pt x="676276" y="7443"/>
                </a:lnTo>
                <a:lnTo>
                  <a:pt x="1148647" y="7443"/>
                </a:lnTo>
                <a:lnTo>
                  <a:pt x="1153404" y="7443"/>
                </a:lnTo>
                <a:close/>
              </a:path>
            </a:pathLst>
          </a:custGeom>
          <a:solidFill>
            <a:srgbClr val="016AB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3">
            <a:extLst>
              <a:ext uri="{FF2B5EF4-FFF2-40B4-BE49-F238E27FC236}">
                <a16:creationId xmlns:a16="http://schemas.microsoft.com/office/drawing/2014/main" xmlns="" id="{90D77D93-B701-489B-8A14-1D40546E94FE}"/>
              </a:ext>
            </a:extLst>
          </p:cNvPr>
          <p:cNvSpPr/>
          <p:nvPr/>
        </p:nvSpPr>
        <p:spPr>
          <a:xfrm>
            <a:off x="0" y="-7444"/>
            <a:ext cx="6497109" cy="6872886"/>
          </a:xfrm>
          <a:custGeom>
            <a:avLst/>
            <a:gdLst>
              <a:gd name="connsiteX0" fmla="*/ 0 w 6497109"/>
              <a:gd name="connsiteY0" fmla="*/ 0 h 6872886"/>
              <a:gd name="connsiteX1" fmla="*/ 2286000 w 6497109"/>
              <a:gd name="connsiteY1" fmla="*/ 0 h 6872886"/>
              <a:gd name="connsiteX2" fmla="*/ 2286000 w 6497109"/>
              <a:gd name="connsiteY2" fmla="*/ 1 h 6872886"/>
              <a:gd name="connsiteX3" fmla="*/ 5244513 w 6497109"/>
              <a:gd name="connsiteY3" fmla="*/ 1 h 6872886"/>
              <a:gd name="connsiteX4" fmla="*/ 5276866 w 6497109"/>
              <a:gd name="connsiteY4" fmla="*/ 37351 h 6872886"/>
              <a:gd name="connsiteX5" fmla="*/ 6497109 w 6497109"/>
              <a:gd name="connsiteY5" fmla="*/ 3436444 h 6872886"/>
              <a:gd name="connsiteX6" fmla="*/ 5276866 w 6497109"/>
              <a:gd name="connsiteY6" fmla="*/ 6835537 h 6872886"/>
              <a:gd name="connsiteX7" fmla="*/ 5244514 w 6497109"/>
              <a:gd name="connsiteY7" fmla="*/ 6872886 h 6872886"/>
              <a:gd name="connsiteX8" fmla="*/ 1153403 w 6497109"/>
              <a:gd name="connsiteY8" fmla="*/ 6872886 h 6872886"/>
              <a:gd name="connsiteX9" fmla="*/ 1153403 w 6497109"/>
              <a:gd name="connsiteY9" fmla="*/ 6865443 h 6872886"/>
              <a:gd name="connsiteX10" fmla="*/ 0 w 6497109"/>
              <a:gd name="connsiteY10" fmla="*/ 6865443 h 687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97109" h="6872886">
                <a:moveTo>
                  <a:pt x="0" y="0"/>
                </a:moveTo>
                <a:lnTo>
                  <a:pt x="2286000" y="0"/>
                </a:lnTo>
                <a:lnTo>
                  <a:pt x="2286000" y="1"/>
                </a:lnTo>
                <a:lnTo>
                  <a:pt x="5244513" y="1"/>
                </a:lnTo>
                <a:lnTo>
                  <a:pt x="5276866" y="37351"/>
                </a:lnTo>
                <a:cubicBezTo>
                  <a:pt x="6039178" y="961059"/>
                  <a:pt x="6497109" y="2145274"/>
                  <a:pt x="6497109" y="3436444"/>
                </a:cubicBezTo>
                <a:cubicBezTo>
                  <a:pt x="6497109" y="4727615"/>
                  <a:pt x="6039178" y="5911830"/>
                  <a:pt x="5276866" y="6835537"/>
                </a:cubicBezTo>
                <a:lnTo>
                  <a:pt x="5244514" y="6872886"/>
                </a:lnTo>
                <a:lnTo>
                  <a:pt x="1153403" y="6872886"/>
                </a:lnTo>
                <a:lnTo>
                  <a:pt x="1153403" y="6865443"/>
                </a:lnTo>
                <a:lnTo>
                  <a:pt x="0" y="6865443"/>
                </a:lnTo>
                <a:close/>
              </a:path>
            </a:pathLst>
          </a:custGeom>
          <a:solidFill>
            <a:srgbClr val="016AB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2" y="2164955"/>
            <a:ext cx="4615545" cy="3394016"/>
          </a:xfrm>
          <a:prstGeom prst="rect">
            <a:avLst/>
          </a:pr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30" name="图片 29" descr="图片包含 监视器, 电子产品, 电视, 屏幕&#10;&#10;自动生成的说明">
            <a:extLst>
              <a:ext uri="{FF2B5EF4-FFF2-40B4-BE49-F238E27FC236}">
                <a16:creationId xmlns:a16="http://schemas.microsoft.com/office/drawing/2014/main" xmlns="" id="{32E90CA2-5B9E-468B-9502-376786FEBC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16088"/>
            <a:ext cx="5452957" cy="4078514"/>
          </a:xfrm>
          <a:custGeom>
            <a:avLst/>
            <a:gdLst>
              <a:gd name="connsiteX0" fmla="*/ 0 w 5452957"/>
              <a:gd name="connsiteY0" fmla="*/ 0 h 4078514"/>
              <a:gd name="connsiteX1" fmla="*/ 5452957 w 5452957"/>
              <a:gd name="connsiteY1" fmla="*/ 0 h 4078514"/>
              <a:gd name="connsiteX2" fmla="*/ 5452957 w 5452957"/>
              <a:gd name="connsiteY2" fmla="*/ 4078514 h 4078514"/>
              <a:gd name="connsiteX3" fmla="*/ 0 w 5452957"/>
              <a:gd name="connsiteY3" fmla="*/ 4078514 h 4078514"/>
              <a:gd name="connsiteX4" fmla="*/ 0 w 5452957"/>
              <a:gd name="connsiteY4" fmla="*/ 0 h 407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2957" h="4078514">
                <a:moveTo>
                  <a:pt x="0" y="0"/>
                </a:moveTo>
                <a:lnTo>
                  <a:pt x="5452957" y="0"/>
                </a:lnTo>
                <a:lnTo>
                  <a:pt x="5452957" y="4078514"/>
                </a:lnTo>
                <a:lnTo>
                  <a:pt x="0" y="4078514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0" y="2164956"/>
            <a:ext cx="4622703" cy="3394015"/>
          </a:xfrm>
          <a:custGeom>
            <a:avLst/>
            <a:gdLst>
              <a:gd name="connsiteX0" fmla="*/ 0 w 4165599"/>
              <a:gd name="connsiteY0" fmla="*/ 0 h 3672114"/>
              <a:gd name="connsiteX1" fmla="*/ 4165599 w 4165599"/>
              <a:gd name="connsiteY1" fmla="*/ 0 h 3672114"/>
              <a:gd name="connsiteX2" fmla="*/ 4165599 w 4165599"/>
              <a:gd name="connsiteY2" fmla="*/ 3672114 h 3672114"/>
              <a:gd name="connsiteX3" fmla="*/ 0 w 4165599"/>
              <a:gd name="connsiteY3" fmla="*/ 3672114 h 367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5599" h="3672114">
                <a:moveTo>
                  <a:pt x="0" y="0"/>
                </a:moveTo>
                <a:lnTo>
                  <a:pt x="4165599" y="0"/>
                </a:lnTo>
                <a:lnTo>
                  <a:pt x="4165599" y="3672114"/>
                </a:lnTo>
                <a:lnTo>
                  <a:pt x="0" y="3672114"/>
                </a:lnTo>
                <a:close/>
              </a:path>
            </a:pathLst>
          </a:custGeom>
          <a:blipFill dpi="0" rotWithShape="1">
            <a:blip r:embed="rId4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75827" y="2047200"/>
            <a:ext cx="2935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iconfont-11253-5330865"/>
          <p:cNvSpPr>
            <a:spLocks noChangeAspect="1"/>
          </p:cNvSpPr>
          <p:nvPr/>
        </p:nvSpPr>
        <p:spPr bwMode="auto">
          <a:xfrm>
            <a:off x="7331777" y="2000086"/>
            <a:ext cx="468000" cy="466833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iconfont-11253-5330402"/>
          <p:cNvSpPr>
            <a:spLocks noChangeAspect="1"/>
          </p:cNvSpPr>
          <p:nvPr/>
        </p:nvSpPr>
        <p:spPr bwMode="auto">
          <a:xfrm>
            <a:off x="7331777" y="3152043"/>
            <a:ext cx="468000" cy="429056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iconfont-11253-5330406"/>
          <p:cNvSpPr>
            <a:spLocks noChangeAspect="1"/>
          </p:cNvSpPr>
          <p:nvPr/>
        </p:nvSpPr>
        <p:spPr bwMode="auto">
          <a:xfrm>
            <a:off x="7331777" y="4266223"/>
            <a:ext cx="468000" cy="464896"/>
          </a:xfrm>
          <a:custGeom>
            <a:avLst/>
            <a:gdLst>
              <a:gd name="T0" fmla="*/ 8130 w 10362"/>
              <a:gd name="T1" fmla="*/ 416 h 10292"/>
              <a:gd name="T2" fmla="*/ 7245 w 10362"/>
              <a:gd name="T3" fmla="*/ 178 h 10292"/>
              <a:gd name="T4" fmla="*/ 3434 w 10362"/>
              <a:gd name="T5" fmla="*/ 2378 h 10292"/>
              <a:gd name="T6" fmla="*/ 9262 w 10362"/>
              <a:gd name="T7" fmla="*/ 2378 h 10292"/>
              <a:gd name="T8" fmla="*/ 8130 w 10362"/>
              <a:gd name="T9" fmla="*/ 416 h 10292"/>
              <a:gd name="T10" fmla="*/ 10362 w 10362"/>
              <a:gd name="T11" fmla="*/ 3492 h 10292"/>
              <a:gd name="T12" fmla="*/ 9715 w 10362"/>
              <a:gd name="T13" fmla="*/ 2845 h 10292"/>
              <a:gd name="T14" fmla="*/ 647 w 10362"/>
              <a:gd name="T15" fmla="*/ 2845 h 10292"/>
              <a:gd name="T16" fmla="*/ 0 w 10362"/>
              <a:gd name="T17" fmla="*/ 3492 h 10292"/>
              <a:gd name="T18" fmla="*/ 0 w 10362"/>
              <a:gd name="T19" fmla="*/ 9645 h 10292"/>
              <a:gd name="T20" fmla="*/ 647 w 10362"/>
              <a:gd name="T21" fmla="*/ 10292 h 10292"/>
              <a:gd name="T22" fmla="*/ 9715 w 10362"/>
              <a:gd name="T23" fmla="*/ 10292 h 10292"/>
              <a:gd name="T24" fmla="*/ 10362 w 10362"/>
              <a:gd name="T25" fmla="*/ 9645 h 10292"/>
              <a:gd name="T26" fmla="*/ 10362 w 10362"/>
              <a:gd name="T27" fmla="*/ 7540 h 10292"/>
              <a:gd name="T28" fmla="*/ 6703 w 10362"/>
              <a:gd name="T29" fmla="*/ 7540 h 10292"/>
              <a:gd name="T30" fmla="*/ 5732 w 10362"/>
              <a:gd name="T31" fmla="*/ 6568 h 10292"/>
              <a:gd name="T32" fmla="*/ 6703 w 10362"/>
              <a:gd name="T33" fmla="*/ 5597 h 10292"/>
              <a:gd name="T34" fmla="*/ 10362 w 10362"/>
              <a:gd name="T35" fmla="*/ 5597 h 10292"/>
              <a:gd name="T36" fmla="*/ 10362 w 10362"/>
              <a:gd name="T37" fmla="*/ 3492 h 10292"/>
              <a:gd name="T38" fmla="*/ 6726 w 10362"/>
              <a:gd name="T39" fmla="*/ 6568 h 10292"/>
              <a:gd name="T40" fmla="*/ 6240 w 10362"/>
              <a:gd name="T41" fmla="*/ 6568 h 10292"/>
              <a:gd name="T42" fmla="*/ 6726 w 10362"/>
              <a:gd name="T43" fmla="*/ 7054 h 10292"/>
              <a:gd name="T44" fmla="*/ 7212 w 10362"/>
              <a:gd name="T45" fmla="*/ 6568 h 10292"/>
              <a:gd name="T46" fmla="*/ 6726 w 10362"/>
              <a:gd name="T47" fmla="*/ 6082 h 10292"/>
              <a:gd name="T48" fmla="*/ 6240 w 10362"/>
              <a:gd name="T49" fmla="*/ 6568 h 10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62" h="10292">
                <a:moveTo>
                  <a:pt x="8130" y="416"/>
                </a:moveTo>
                <a:cubicBezTo>
                  <a:pt x="7951" y="106"/>
                  <a:pt x="7555" y="0"/>
                  <a:pt x="7245" y="178"/>
                </a:cubicBezTo>
                <a:lnTo>
                  <a:pt x="3434" y="2378"/>
                </a:lnTo>
                <a:lnTo>
                  <a:pt x="9262" y="2378"/>
                </a:lnTo>
                <a:lnTo>
                  <a:pt x="8130" y="416"/>
                </a:lnTo>
                <a:close/>
                <a:moveTo>
                  <a:pt x="10362" y="3492"/>
                </a:moveTo>
                <a:cubicBezTo>
                  <a:pt x="10362" y="3135"/>
                  <a:pt x="10072" y="2845"/>
                  <a:pt x="9715" y="2845"/>
                </a:cubicBezTo>
                <a:lnTo>
                  <a:pt x="647" y="2845"/>
                </a:lnTo>
                <a:cubicBezTo>
                  <a:pt x="290" y="2845"/>
                  <a:pt x="0" y="3135"/>
                  <a:pt x="0" y="3492"/>
                </a:cubicBezTo>
                <a:lnTo>
                  <a:pt x="0" y="9645"/>
                </a:lnTo>
                <a:cubicBezTo>
                  <a:pt x="0" y="10002"/>
                  <a:pt x="290" y="10292"/>
                  <a:pt x="647" y="10292"/>
                </a:cubicBezTo>
                <a:lnTo>
                  <a:pt x="9715" y="10292"/>
                </a:lnTo>
                <a:cubicBezTo>
                  <a:pt x="10072" y="10292"/>
                  <a:pt x="10362" y="10002"/>
                  <a:pt x="10362" y="9645"/>
                </a:cubicBezTo>
                <a:lnTo>
                  <a:pt x="10362" y="7540"/>
                </a:lnTo>
                <a:lnTo>
                  <a:pt x="6703" y="7540"/>
                </a:lnTo>
                <a:cubicBezTo>
                  <a:pt x="6167" y="7540"/>
                  <a:pt x="5732" y="7105"/>
                  <a:pt x="5732" y="6568"/>
                </a:cubicBezTo>
                <a:cubicBezTo>
                  <a:pt x="5732" y="6032"/>
                  <a:pt x="6167" y="5597"/>
                  <a:pt x="6703" y="5597"/>
                </a:cubicBezTo>
                <a:lnTo>
                  <a:pt x="10362" y="5597"/>
                </a:lnTo>
                <a:lnTo>
                  <a:pt x="10362" y="3492"/>
                </a:lnTo>
                <a:close/>
                <a:moveTo>
                  <a:pt x="6726" y="6568"/>
                </a:moveTo>
                <a:close/>
                <a:moveTo>
                  <a:pt x="6240" y="6568"/>
                </a:moveTo>
                <a:cubicBezTo>
                  <a:pt x="6240" y="6837"/>
                  <a:pt x="6457" y="7054"/>
                  <a:pt x="6726" y="7054"/>
                </a:cubicBezTo>
                <a:cubicBezTo>
                  <a:pt x="6995" y="7054"/>
                  <a:pt x="7212" y="6837"/>
                  <a:pt x="7212" y="6568"/>
                </a:cubicBezTo>
                <a:cubicBezTo>
                  <a:pt x="7212" y="6300"/>
                  <a:pt x="6995" y="6082"/>
                  <a:pt x="6726" y="6082"/>
                </a:cubicBezTo>
                <a:cubicBezTo>
                  <a:pt x="6457" y="6082"/>
                  <a:pt x="6240" y="6300"/>
                  <a:pt x="6240" y="6568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iconfont-11253-5330393"/>
          <p:cNvSpPr>
            <a:spLocks noChangeAspect="1"/>
          </p:cNvSpPr>
          <p:nvPr/>
        </p:nvSpPr>
        <p:spPr bwMode="auto">
          <a:xfrm>
            <a:off x="7352749" y="5416243"/>
            <a:ext cx="468000" cy="390114"/>
          </a:xfrm>
          <a:custGeom>
            <a:avLst/>
            <a:gdLst>
              <a:gd name="T0" fmla="*/ 10000 w 10000"/>
              <a:gd name="T1" fmla="*/ 4782 h 8337"/>
              <a:gd name="T2" fmla="*/ 10000 w 10000"/>
              <a:gd name="T3" fmla="*/ 7920 h 8337"/>
              <a:gd name="T4" fmla="*/ 9876 w 10000"/>
              <a:gd name="T5" fmla="*/ 8213 h 8337"/>
              <a:gd name="T6" fmla="*/ 9584 w 10000"/>
              <a:gd name="T7" fmla="*/ 8337 h 8337"/>
              <a:gd name="T8" fmla="*/ 416 w 10000"/>
              <a:gd name="T9" fmla="*/ 8337 h 8337"/>
              <a:gd name="T10" fmla="*/ 124 w 10000"/>
              <a:gd name="T11" fmla="*/ 8213 h 8337"/>
              <a:gd name="T12" fmla="*/ 0 w 10000"/>
              <a:gd name="T13" fmla="*/ 7920 h 8337"/>
              <a:gd name="T14" fmla="*/ 0 w 10000"/>
              <a:gd name="T15" fmla="*/ 4782 h 8337"/>
              <a:gd name="T16" fmla="*/ 163 w 10000"/>
              <a:gd name="T17" fmla="*/ 3980 h 8337"/>
              <a:gd name="T18" fmla="*/ 1713 w 10000"/>
              <a:gd name="T19" fmla="*/ 385 h 8337"/>
              <a:gd name="T20" fmla="*/ 1951 w 10000"/>
              <a:gd name="T21" fmla="*/ 111 h 8337"/>
              <a:gd name="T22" fmla="*/ 2294 w 10000"/>
              <a:gd name="T23" fmla="*/ 0 h 8337"/>
              <a:gd name="T24" fmla="*/ 7711 w 10000"/>
              <a:gd name="T25" fmla="*/ 0 h 8337"/>
              <a:gd name="T26" fmla="*/ 8054 w 10000"/>
              <a:gd name="T27" fmla="*/ 111 h 8337"/>
              <a:gd name="T28" fmla="*/ 8293 w 10000"/>
              <a:gd name="T29" fmla="*/ 385 h 8337"/>
              <a:gd name="T30" fmla="*/ 9838 w 10000"/>
              <a:gd name="T31" fmla="*/ 3982 h 8337"/>
              <a:gd name="T32" fmla="*/ 10000 w 10000"/>
              <a:gd name="T33" fmla="*/ 4782 h 8337"/>
              <a:gd name="T34" fmla="*/ 6659 w 10000"/>
              <a:gd name="T35" fmla="*/ 4588 h 8337"/>
              <a:gd name="T36" fmla="*/ 8715 w 10000"/>
              <a:gd name="T37" fmla="*/ 4588 h 8337"/>
              <a:gd name="T38" fmla="*/ 8699 w 10000"/>
              <a:gd name="T39" fmla="*/ 4533 h 8337"/>
              <a:gd name="T40" fmla="*/ 8683 w 10000"/>
              <a:gd name="T41" fmla="*/ 4484 h 8337"/>
              <a:gd name="T42" fmla="*/ 7304 w 10000"/>
              <a:gd name="T43" fmla="*/ 1253 h 8337"/>
              <a:gd name="T44" fmla="*/ 2695 w 10000"/>
              <a:gd name="T45" fmla="*/ 1253 h 8337"/>
              <a:gd name="T46" fmla="*/ 1315 w 10000"/>
              <a:gd name="T47" fmla="*/ 4483 h 8337"/>
              <a:gd name="T48" fmla="*/ 1299 w 10000"/>
              <a:gd name="T49" fmla="*/ 4538 h 8337"/>
              <a:gd name="T50" fmla="*/ 1282 w 10000"/>
              <a:gd name="T51" fmla="*/ 4587 h 8337"/>
              <a:gd name="T52" fmla="*/ 3339 w 10000"/>
              <a:gd name="T53" fmla="*/ 4587 h 8337"/>
              <a:gd name="T54" fmla="*/ 3958 w 10000"/>
              <a:gd name="T55" fmla="*/ 5837 h 8337"/>
              <a:gd name="T56" fmla="*/ 6041 w 10000"/>
              <a:gd name="T57" fmla="*/ 5837 h 8337"/>
              <a:gd name="T58" fmla="*/ 6659 w 10000"/>
              <a:gd name="T59" fmla="*/ 4588 h 8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00" h="8337">
                <a:moveTo>
                  <a:pt x="10000" y="4782"/>
                </a:moveTo>
                <a:lnTo>
                  <a:pt x="10000" y="7920"/>
                </a:lnTo>
                <a:cubicBezTo>
                  <a:pt x="10000" y="8033"/>
                  <a:pt x="9959" y="8132"/>
                  <a:pt x="9876" y="8213"/>
                </a:cubicBezTo>
                <a:cubicBezTo>
                  <a:pt x="9794" y="8295"/>
                  <a:pt x="9695" y="8337"/>
                  <a:pt x="9584" y="8337"/>
                </a:cubicBezTo>
                <a:lnTo>
                  <a:pt x="416" y="8337"/>
                </a:lnTo>
                <a:cubicBezTo>
                  <a:pt x="304" y="8337"/>
                  <a:pt x="205" y="8295"/>
                  <a:pt x="124" y="8213"/>
                </a:cubicBezTo>
                <a:cubicBezTo>
                  <a:pt x="41" y="8130"/>
                  <a:pt x="0" y="8033"/>
                  <a:pt x="0" y="7920"/>
                </a:cubicBezTo>
                <a:lnTo>
                  <a:pt x="0" y="4782"/>
                </a:lnTo>
                <a:cubicBezTo>
                  <a:pt x="0" y="4512"/>
                  <a:pt x="55" y="4247"/>
                  <a:pt x="163" y="3980"/>
                </a:cubicBezTo>
                <a:lnTo>
                  <a:pt x="1713" y="385"/>
                </a:lnTo>
                <a:cubicBezTo>
                  <a:pt x="1756" y="276"/>
                  <a:pt x="1836" y="185"/>
                  <a:pt x="1951" y="111"/>
                </a:cubicBezTo>
                <a:cubicBezTo>
                  <a:pt x="2066" y="38"/>
                  <a:pt x="2180" y="0"/>
                  <a:pt x="2294" y="0"/>
                </a:cubicBezTo>
                <a:lnTo>
                  <a:pt x="7711" y="0"/>
                </a:lnTo>
                <a:cubicBezTo>
                  <a:pt x="7824" y="0"/>
                  <a:pt x="7939" y="38"/>
                  <a:pt x="8054" y="111"/>
                </a:cubicBezTo>
                <a:cubicBezTo>
                  <a:pt x="8169" y="185"/>
                  <a:pt x="8249" y="278"/>
                  <a:pt x="8293" y="385"/>
                </a:cubicBezTo>
                <a:lnTo>
                  <a:pt x="9838" y="3982"/>
                </a:lnTo>
                <a:cubicBezTo>
                  <a:pt x="9945" y="4247"/>
                  <a:pt x="10000" y="4514"/>
                  <a:pt x="10000" y="4782"/>
                </a:cubicBezTo>
                <a:close/>
                <a:moveTo>
                  <a:pt x="6659" y="4588"/>
                </a:moveTo>
                <a:lnTo>
                  <a:pt x="8715" y="4588"/>
                </a:lnTo>
                <a:cubicBezTo>
                  <a:pt x="8711" y="4574"/>
                  <a:pt x="8705" y="4557"/>
                  <a:pt x="8699" y="4533"/>
                </a:cubicBezTo>
                <a:cubicBezTo>
                  <a:pt x="8693" y="4509"/>
                  <a:pt x="8686" y="4493"/>
                  <a:pt x="8683" y="4484"/>
                </a:cubicBezTo>
                <a:lnTo>
                  <a:pt x="7304" y="1253"/>
                </a:lnTo>
                <a:lnTo>
                  <a:pt x="2695" y="1253"/>
                </a:lnTo>
                <a:lnTo>
                  <a:pt x="1315" y="4483"/>
                </a:lnTo>
                <a:cubicBezTo>
                  <a:pt x="1311" y="4497"/>
                  <a:pt x="1305" y="4514"/>
                  <a:pt x="1299" y="4538"/>
                </a:cubicBezTo>
                <a:cubicBezTo>
                  <a:pt x="1292" y="4562"/>
                  <a:pt x="1286" y="4578"/>
                  <a:pt x="1282" y="4587"/>
                </a:cubicBezTo>
                <a:lnTo>
                  <a:pt x="3339" y="4587"/>
                </a:lnTo>
                <a:lnTo>
                  <a:pt x="3958" y="5837"/>
                </a:lnTo>
                <a:lnTo>
                  <a:pt x="6041" y="5837"/>
                </a:lnTo>
                <a:lnTo>
                  <a:pt x="6659" y="4588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75827" y="3152043"/>
            <a:ext cx="2935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75827" y="4256886"/>
            <a:ext cx="2935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75827" y="5405488"/>
            <a:ext cx="2935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7117080" y="2718755"/>
            <a:ext cx="4320000" cy="6376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7117080" y="3948969"/>
            <a:ext cx="4320000" cy="6376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117080" y="5151655"/>
            <a:ext cx="4320000" cy="6376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17514" y="3540176"/>
            <a:ext cx="372268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17514" y="2723159"/>
            <a:ext cx="2935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>
            <a:spLocks noChangeAspect="1"/>
          </p:cNvSpPr>
          <p:nvPr/>
        </p:nvSpPr>
        <p:spPr bwMode="auto">
          <a:xfrm>
            <a:off x="515007" y="3372136"/>
            <a:ext cx="788013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9295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-9668" y="1483446"/>
            <a:ext cx="5254044" cy="5439255"/>
          </a:xfrm>
          <a:custGeom>
            <a:avLst/>
            <a:gdLst>
              <a:gd name="connsiteX0" fmla="*/ 617744 w 5000439"/>
              <a:gd name="connsiteY0" fmla="*/ 0 h 5439255"/>
              <a:gd name="connsiteX1" fmla="*/ 5000439 w 5000439"/>
              <a:gd name="connsiteY1" fmla="*/ 0 h 5439255"/>
              <a:gd name="connsiteX2" fmla="*/ 3457431 w 5000439"/>
              <a:gd name="connsiteY2" fmla="*/ 5439255 h 5439255"/>
              <a:gd name="connsiteX3" fmla="*/ 0 w 5000439"/>
              <a:gd name="connsiteY3" fmla="*/ 5439255 h 5439255"/>
              <a:gd name="connsiteX4" fmla="*/ 0 w 5000439"/>
              <a:gd name="connsiteY4" fmla="*/ 2177608 h 5439255"/>
              <a:gd name="connsiteX5" fmla="*/ 617744 w 5000439"/>
              <a:gd name="connsiteY5" fmla="*/ 0 h 543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0439" h="5439255">
                <a:moveTo>
                  <a:pt x="617744" y="0"/>
                </a:moveTo>
                <a:lnTo>
                  <a:pt x="5000439" y="0"/>
                </a:lnTo>
                <a:lnTo>
                  <a:pt x="3457431" y="5439255"/>
                </a:lnTo>
                <a:lnTo>
                  <a:pt x="0" y="5439255"/>
                </a:lnTo>
                <a:lnTo>
                  <a:pt x="0" y="2177608"/>
                </a:lnTo>
                <a:lnTo>
                  <a:pt x="617744" y="0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6059488" y="1483446"/>
            <a:ext cx="4787205" cy="2229030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362963" y="2085227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236077" y="2532266"/>
            <a:ext cx="28134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iconfont-10123-4910608"/>
          <p:cNvSpPr>
            <a:spLocks noChangeAspect="1"/>
          </p:cNvSpPr>
          <p:nvPr/>
        </p:nvSpPr>
        <p:spPr bwMode="auto">
          <a:xfrm>
            <a:off x="8014569" y="1870732"/>
            <a:ext cx="616525" cy="423913"/>
          </a:xfrm>
          <a:custGeom>
            <a:avLst/>
            <a:gdLst>
              <a:gd name="T0" fmla="*/ 5676 w 9811"/>
              <a:gd name="T1" fmla="*/ 3089 h 6286"/>
              <a:gd name="T2" fmla="*/ 5187 w 9811"/>
              <a:gd name="T3" fmla="*/ 645 h 6286"/>
              <a:gd name="T4" fmla="*/ 4512 w 9811"/>
              <a:gd name="T5" fmla="*/ 2326 h 6286"/>
              <a:gd name="T6" fmla="*/ 6270 w 9811"/>
              <a:gd name="T7" fmla="*/ 2678 h 6286"/>
              <a:gd name="T8" fmla="*/ 8273 w 9811"/>
              <a:gd name="T9" fmla="*/ 1196 h 6286"/>
              <a:gd name="T10" fmla="*/ 5854 w 9811"/>
              <a:gd name="T11" fmla="*/ 596 h 6286"/>
              <a:gd name="T12" fmla="*/ 6270 w 9811"/>
              <a:gd name="T13" fmla="*/ 2678 h 6286"/>
              <a:gd name="T14" fmla="*/ 3097 w 9811"/>
              <a:gd name="T15" fmla="*/ 4048 h 6286"/>
              <a:gd name="T16" fmla="*/ 2411 w 9811"/>
              <a:gd name="T17" fmla="*/ 4048 h 6286"/>
              <a:gd name="T18" fmla="*/ 4629 w 9811"/>
              <a:gd name="T19" fmla="*/ 4058 h 6286"/>
              <a:gd name="T20" fmla="*/ 4818 w 9811"/>
              <a:gd name="T21" fmla="*/ 3704 h 6286"/>
              <a:gd name="T22" fmla="*/ 4999 w 9811"/>
              <a:gd name="T23" fmla="*/ 4111 h 6286"/>
              <a:gd name="T24" fmla="*/ 5789 w 9811"/>
              <a:gd name="T25" fmla="*/ 4837 h 6286"/>
              <a:gd name="T26" fmla="*/ 7160 w 9811"/>
              <a:gd name="T27" fmla="*/ 3979 h 6286"/>
              <a:gd name="T28" fmla="*/ 7573 w 9811"/>
              <a:gd name="T29" fmla="*/ 5343 h 6286"/>
              <a:gd name="T30" fmla="*/ 5844 w 9811"/>
              <a:gd name="T31" fmla="*/ 5769 h 6286"/>
              <a:gd name="T32" fmla="*/ 5851 w 9811"/>
              <a:gd name="T33" fmla="*/ 5184 h 6286"/>
              <a:gd name="T34" fmla="*/ 5879 w 9811"/>
              <a:gd name="T35" fmla="*/ 3531 h 6286"/>
              <a:gd name="T36" fmla="*/ 4649 w 9811"/>
              <a:gd name="T37" fmla="*/ 3532 h 6286"/>
              <a:gd name="T38" fmla="*/ 5879 w 9811"/>
              <a:gd name="T39" fmla="*/ 3531 h 6286"/>
              <a:gd name="T40" fmla="*/ 6781 w 9811"/>
              <a:gd name="T41" fmla="*/ 3325 h 6286"/>
              <a:gd name="T42" fmla="*/ 7332 w 9811"/>
              <a:gd name="T43" fmla="*/ 3325 h 6286"/>
              <a:gd name="T44" fmla="*/ 6868 w 9811"/>
              <a:gd name="T45" fmla="*/ 3541 h 6286"/>
              <a:gd name="T46" fmla="*/ 8296 w 9811"/>
              <a:gd name="T47" fmla="*/ 3187 h 6286"/>
              <a:gd name="T48" fmla="*/ 9811 w 9811"/>
              <a:gd name="T49" fmla="*/ 4323 h 6286"/>
              <a:gd name="T50" fmla="*/ 9384 w 9811"/>
              <a:gd name="T51" fmla="*/ 5253 h 6286"/>
              <a:gd name="T52" fmla="*/ 8090 w 9811"/>
              <a:gd name="T53" fmla="*/ 5171 h 6286"/>
              <a:gd name="T54" fmla="*/ 8027 w 9811"/>
              <a:gd name="T55" fmla="*/ 4321 h 6286"/>
              <a:gd name="T56" fmla="*/ 1515 w 9811"/>
              <a:gd name="T57" fmla="*/ 4220 h 6286"/>
              <a:gd name="T58" fmla="*/ 2617 w 9811"/>
              <a:gd name="T59" fmla="*/ 5735 h 6286"/>
              <a:gd name="T60" fmla="*/ 2575 w 9811"/>
              <a:gd name="T61" fmla="*/ 4633 h 6286"/>
              <a:gd name="T62" fmla="*/ 2755 w 9811"/>
              <a:gd name="T63" fmla="*/ 4220 h 6286"/>
              <a:gd name="T64" fmla="*/ 2935 w 9811"/>
              <a:gd name="T65" fmla="*/ 4633 h 6286"/>
              <a:gd name="T66" fmla="*/ 2893 w 9811"/>
              <a:gd name="T67" fmla="*/ 5735 h 6286"/>
              <a:gd name="T68" fmla="*/ 3995 w 9811"/>
              <a:gd name="T69" fmla="*/ 4220 h 6286"/>
              <a:gd name="T70" fmla="*/ 5510 w 9811"/>
              <a:gd name="T71" fmla="*/ 5356 h 6286"/>
              <a:gd name="T72" fmla="*/ 5083 w 9811"/>
              <a:gd name="T73" fmla="*/ 6286 h 6286"/>
              <a:gd name="T74" fmla="*/ 0 w 9811"/>
              <a:gd name="T75" fmla="*/ 5859 h 6286"/>
              <a:gd name="T76" fmla="*/ 414 w 9811"/>
              <a:gd name="T77" fmla="*/ 4495 h 6286"/>
              <a:gd name="T78" fmla="*/ 1378 w 9811"/>
              <a:gd name="T79" fmla="*/ 2498 h 6286"/>
              <a:gd name="T80" fmla="*/ 4132 w 9811"/>
              <a:gd name="T81" fmla="*/ 2498 h 6286"/>
              <a:gd name="T82" fmla="*/ 1378 w 9811"/>
              <a:gd name="T83" fmla="*/ 2498 h 6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11" h="6286">
                <a:moveTo>
                  <a:pt x="4204" y="3195"/>
                </a:moveTo>
                <a:cubicBezTo>
                  <a:pt x="4674" y="3447"/>
                  <a:pt x="5247" y="3406"/>
                  <a:pt x="5676" y="3089"/>
                </a:cubicBezTo>
                <a:cubicBezTo>
                  <a:pt x="6105" y="2771"/>
                  <a:pt x="6311" y="2235"/>
                  <a:pt x="6207" y="1712"/>
                </a:cubicBezTo>
                <a:cubicBezTo>
                  <a:pt x="6102" y="1189"/>
                  <a:pt x="5705" y="773"/>
                  <a:pt x="5187" y="645"/>
                </a:cubicBezTo>
                <a:cubicBezTo>
                  <a:pt x="4670" y="517"/>
                  <a:pt x="4124" y="699"/>
                  <a:pt x="3788" y="1113"/>
                </a:cubicBezTo>
                <a:cubicBezTo>
                  <a:pt x="4234" y="1353"/>
                  <a:pt x="4513" y="1819"/>
                  <a:pt x="4512" y="2326"/>
                </a:cubicBezTo>
                <a:cubicBezTo>
                  <a:pt x="4513" y="2643"/>
                  <a:pt x="4404" y="2949"/>
                  <a:pt x="4204" y="3195"/>
                </a:cubicBezTo>
                <a:close/>
                <a:moveTo>
                  <a:pt x="6270" y="2678"/>
                </a:moveTo>
                <a:cubicBezTo>
                  <a:pt x="6740" y="2931"/>
                  <a:pt x="7313" y="2890"/>
                  <a:pt x="7742" y="2572"/>
                </a:cubicBezTo>
                <a:cubicBezTo>
                  <a:pt x="8171" y="2255"/>
                  <a:pt x="8378" y="1719"/>
                  <a:pt x="8273" y="1196"/>
                </a:cubicBezTo>
                <a:cubicBezTo>
                  <a:pt x="8169" y="672"/>
                  <a:pt x="7771" y="257"/>
                  <a:pt x="7254" y="129"/>
                </a:cubicBezTo>
                <a:cubicBezTo>
                  <a:pt x="6736" y="0"/>
                  <a:pt x="6191" y="183"/>
                  <a:pt x="5854" y="596"/>
                </a:cubicBezTo>
                <a:cubicBezTo>
                  <a:pt x="6300" y="837"/>
                  <a:pt x="6579" y="1303"/>
                  <a:pt x="6578" y="1810"/>
                </a:cubicBezTo>
                <a:cubicBezTo>
                  <a:pt x="6579" y="2126"/>
                  <a:pt x="6470" y="2433"/>
                  <a:pt x="6270" y="2678"/>
                </a:cubicBezTo>
                <a:close/>
                <a:moveTo>
                  <a:pt x="3641" y="4048"/>
                </a:moveTo>
                <a:lnTo>
                  <a:pt x="3097" y="4048"/>
                </a:lnTo>
                <a:cubicBezTo>
                  <a:pt x="3047" y="4048"/>
                  <a:pt x="2819" y="4049"/>
                  <a:pt x="2411" y="4048"/>
                </a:cubicBezTo>
                <a:lnTo>
                  <a:pt x="2411" y="4048"/>
                </a:lnTo>
                <a:lnTo>
                  <a:pt x="3641" y="4048"/>
                </a:lnTo>
                <a:close/>
                <a:moveTo>
                  <a:pt x="4629" y="4058"/>
                </a:moveTo>
                <a:cubicBezTo>
                  <a:pt x="4602" y="3967"/>
                  <a:pt x="4518" y="3891"/>
                  <a:pt x="4543" y="3841"/>
                </a:cubicBezTo>
                <a:cubicBezTo>
                  <a:pt x="4612" y="3704"/>
                  <a:pt x="4716" y="3704"/>
                  <a:pt x="4818" y="3704"/>
                </a:cubicBezTo>
                <a:cubicBezTo>
                  <a:pt x="4922" y="3703"/>
                  <a:pt x="5025" y="3703"/>
                  <a:pt x="5094" y="3841"/>
                </a:cubicBezTo>
                <a:cubicBezTo>
                  <a:pt x="5123" y="3900"/>
                  <a:pt x="5001" y="3995"/>
                  <a:pt x="4999" y="4111"/>
                </a:cubicBezTo>
                <a:cubicBezTo>
                  <a:pt x="4891" y="4085"/>
                  <a:pt x="4768" y="4068"/>
                  <a:pt x="4629" y="4058"/>
                </a:cubicBezTo>
                <a:close/>
                <a:moveTo>
                  <a:pt x="5789" y="4837"/>
                </a:moveTo>
                <a:cubicBezTo>
                  <a:pt x="5888" y="4566"/>
                  <a:pt x="5977" y="4188"/>
                  <a:pt x="6058" y="3704"/>
                </a:cubicBezTo>
                <a:cubicBezTo>
                  <a:pt x="6609" y="3704"/>
                  <a:pt x="6976" y="3795"/>
                  <a:pt x="7160" y="3979"/>
                </a:cubicBezTo>
                <a:cubicBezTo>
                  <a:pt x="7435" y="4254"/>
                  <a:pt x="7573" y="4530"/>
                  <a:pt x="7573" y="4840"/>
                </a:cubicBezTo>
                <a:lnTo>
                  <a:pt x="7573" y="5343"/>
                </a:lnTo>
                <a:cubicBezTo>
                  <a:pt x="7573" y="5578"/>
                  <a:pt x="7382" y="5769"/>
                  <a:pt x="7146" y="5769"/>
                </a:cubicBezTo>
                <a:lnTo>
                  <a:pt x="5844" y="5769"/>
                </a:lnTo>
                <a:cubicBezTo>
                  <a:pt x="5849" y="5742"/>
                  <a:pt x="5851" y="5715"/>
                  <a:pt x="5851" y="5687"/>
                </a:cubicBezTo>
                <a:lnTo>
                  <a:pt x="5851" y="5184"/>
                </a:lnTo>
                <a:cubicBezTo>
                  <a:pt x="5851" y="5064"/>
                  <a:pt x="5831" y="4949"/>
                  <a:pt x="5789" y="4837"/>
                </a:cubicBezTo>
                <a:close/>
                <a:moveTo>
                  <a:pt x="5879" y="3531"/>
                </a:moveTo>
                <a:cubicBezTo>
                  <a:pt x="5560" y="3531"/>
                  <a:pt x="5379" y="3531"/>
                  <a:pt x="5335" y="3532"/>
                </a:cubicBezTo>
                <a:cubicBezTo>
                  <a:pt x="5285" y="3532"/>
                  <a:pt x="5057" y="3532"/>
                  <a:pt x="4649" y="3532"/>
                </a:cubicBezTo>
                <a:cubicBezTo>
                  <a:pt x="4649" y="3532"/>
                  <a:pt x="4649" y="3532"/>
                  <a:pt x="4649" y="3531"/>
                </a:cubicBezTo>
                <a:lnTo>
                  <a:pt x="5879" y="3531"/>
                </a:lnTo>
                <a:close/>
                <a:moveTo>
                  <a:pt x="6868" y="3541"/>
                </a:moveTo>
                <a:cubicBezTo>
                  <a:pt x="6840" y="3450"/>
                  <a:pt x="6757" y="3374"/>
                  <a:pt x="6781" y="3325"/>
                </a:cubicBezTo>
                <a:cubicBezTo>
                  <a:pt x="6850" y="3188"/>
                  <a:pt x="6954" y="3188"/>
                  <a:pt x="7057" y="3187"/>
                </a:cubicBezTo>
                <a:cubicBezTo>
                  <a:pt x="7160" y="3186"/>
                  <a:pt x="7263" y="3186"/>
                  <a:pt x="7332" y="3325"/>
                </a:cubicBezTo>
                <a:cubicBezTo>
                  <a:pt x="7361" y="3384"/>
                  <a:pt x="7239" y="3479"/>
                  <a:pt x="7237" y="3594"/>
                </a:cubicBezTo>
                <a:cubicBezTo>
                  <a:pt x="7129" y="3569"/>
                  <a:pt x="7006" y="3551"/>
                  <a:pt x="6868" y="3541"/>
                </a:cubicBezTo>
                <a:close/>
                <a:moveTo>
                  <a:pt x="8027" y="4321"/>
                </a:moveTo>
                <a:cubicBezTo>
                  <a:pt x="8126" y="4049"/>
                  <a:pt x="8215" y="3671"/>
                  <a:pt x="8296" y="3187"/>
                </a:cubicBezTo>
                <a:cubicBezTo>
                  <a:pt x="8847" y="3187"/>
                  <a:pt x="9214" y="3279"/>
                  <a:pt x="9398" y="3462"/>
                </a:cubicBezTo>
                <a:cubicBezTo>
                  <a:pt x="9673" y="3738"/>
                  <a:pt x="9811" y="4013"/>
                  <a:pt x="9811" y="4323"/>
                </a:cubicBezTo>
                <a:lnTo>
                  <a:pt x="9811" y="4826"/>
                </a:lnTo>
                <a:cubicBezTo>
                  <a:pt x="9811" y="5062"/>
                  <a:pt x="9620" y="5253"/>
                  <a:pt x="9384" y="5253"/>
                </a:cubicBezTo>
                <a:lnTo>
                  <a:pt x="8082" y="5253"/>
                </a:lnTo>
                <a:cubicBezTo>
                  <a:pt x="8087" y="5226"/>
                  <a:pt x="8090" y="5198"/>
                  <a:pt x="8090" y="5171"/>
                </a:cubicBezTo>
                <a:lnTo>
                  <a:pt x="8090" y="4668"/>
                </a:lnTo>
                <a:cubicBezTo>
                  <a:pt x="8090" y="4548"/>
                  <a:pt x="8069" y="4433"/>
                  <a:pt x="8027" y="4321"/>
                </a:cubicBezTo>
                <a:close/>
                <a:moveTo>
                  <a:pt x="414" y="4495"/>
                </a:moveTo>
                <a:cubicBezTo>
                  <a:pt x="597" y="4312"/>
                  <a:pt x="964" y="4220"/>
                  <a:pt x="1515" y="4220"/>
                </a:cubicBezTo>
                <a:cubicBezTo>
                  <a:pt x="1699" y="5322"/>
                  <a:pt x="1929" y="5873"/>
                  <a:pt x="2204" y="5873"/>
                </a:cubicBezTo>
                <a:cubicBezTo>
                  <a:pt x="2617" y="5873"/>
                  <a:pt x="2617" y="5873"/>
                  <a:pt x="2617" y="5735"/>
                </a:cubicBezTo>
                <a:cubicBezTo>
                  <a:pt x="2617" y="5694"/>
                  <a:pt x="2457" y="5512"/>
                  <a:pt x="2474" y="5460"/>
                </a:cubicBezTo>
                <a:cubicBezTo>
                  <a:pt x="2554" y="5225"/>
                  <a:pt x="2570" y="4886"/>
                  <a:pt x="2575" y="4633"/>
                </a:cubicBezTo>
                <a:cubicBezTo>
                  <a:pt x="2577" y="4516"/>
                  <a:pt x="2450" y="4417"/>
                  <a:pt x="2479" y="4358"/>
                </a:cubicBezTo>
                <a:cubicBezTo>
                  <a:pt x="2548" y="4221"/>
                  <a:pt x="2652" y="4221"/>
                  <a:pt x="2755" y="4220"/>
                </a:cubicBezTo>
                <a:cubicBezTo>
                  <a:pt x="2859" y="4219"/>
                  <a:pt x="2961" y="4219"/>
                  <a:pt x="3031" y="4358"/>
                </a:cubicBezTo>
                <a:cubicBezTo>
                  <a:pt x="3060" y="4417"/>
                  <a:pt x="2933" y="4515"/>
                  <a:pt x="2935" y="4633"/>
                </a:cubicBezTo>
                <a:cubicBezTo>
                  <a:pt x="2940" y="4886"/>
                  <a:pt x="2956" y="5225"/>
                  <a:pt x="3036" y="5459"/>
                </a:cubicBezTo>
                <a:cubicBezTo>
                  <a:pt x="3053" y="5511"/>
                  <a:pt x="2893" y="5694"/>
                  <a:pt x="2893" y="5735"/>
                </a:cubicBezTo>
                <a:cubicBezTo>
                  <a:pt x="2893" y="5873"/>
                  <a:pt x="2893" y="5873"/>
                  <a:pt x="3306" y="5873"/>
                </a:cubicBezTo>
                <a:cubicBezTo>
                  <a:pt x="3581" y="5873"/>
                  <a:pt x="3811" y="5322"/>
                  <a:pt x="3995" y="4220"/>
                </a:cubicBezTo>
                <a:cubicBezTo>
                  <a:pt x="4545" y="4220"/>
                  <a:pt x="4913" y="4312"/>
                  <a:pt x="5096" y="4495"/>
                </a:cubicBezTo>
                <a:cubicBezTo>
                  <a:pt x="5372" y="4771"/>
                  <a:pt x="5510" y="5046"/>
                  <a:pt x="5510" y="5356"/>
                </a:cubicBezTo>
                <a:lnTo>
                  <a:pt x="5510" y="5859"/>
                </a:lnTo>
                <a:cubicBezTo>
                  <a:pt x="5510" y="6095"/>
                  <a:pt x="5319" y="6286"/>
                  <a:pt x="5083" y="6286"/>
                </a:cubicBezTo>
                <a:lnTo>
                  <a:pt x="427" y="6286"/>
                </a:lnTo>
                <a:cubicBezTo>
                  <a:pt x="191" y="6286"/>
                  <a:pt x="0" y="6095"/>
                  <a:pt x="0" y="5859"/>
                </a:cubicBezTo>
                <a:lnTo>
                  <a:pt x="0" y="5356"/>
                </a:lnTo>
                <a:cubicBezTo>
                  <a:pt x="0" y="5046"/>
                  <a:pt x="138" y="4771"/>
                  <a:pt x="414" y="4495"/>
                </a:cubicBezTo>
                <a:close/>
                <a:moveTo>
                  <a:pt x="2755" y="2498"/>
                </a:moveTo>
                <a:close/>
                <a:moveTo>
                  <a:pt x="1378" y="2498"/>
                </a:moveTo>
                <a:cubicBezTo>
                  <a:pt x="1378" y="3259"/>
                  <a:pt x="1994" y="3876"/>
                  <a:pt x="2755" y="3876"/>
                </a:cubicBezTo>
                <a:cubicBezTo>
                  <a:pt x="3516" y="3876"/>
                  <a:pt x="4132" y="3259"/>
                  <a:pt x="4132" y="2498"/>
                </a:cubicBezTo>
                <a:cubicBezTo>
                  <a:pt x="4132" y="1738"/>
                  <a:pt x="3516" y="1121"/>
                  <a:pt x="2755" y="1121"/>
                </a:cubicBezTo>
                <a:cubicBezTo>
                  <a:pt x="1994" y="1121"/>
                  <a:pt x="1378" y="1738"/>
                  <a:pt x="1378" y="2498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7882647" y="2517387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621056" y="2824390"/>
            <a:ext cx="33439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iconfont-10123-4910626"/>
          <p:cNvSpPr>
            <a:spLocks noChangeAspect="1"/>
          </p:cNvSpPr>
          <p:nvPr/>
        </p:nvSpPr>
        <p:spPr bwMode="auto">
          <a:xfrm>
            <a:off x="5658060" y="4837469"/>
            <a:ext cx="609685" cy="593271"/>
          </a:xfrm>
          <a:custGeom>
            <a:avLst/>
            <a:gdLst>
              <a:gd name="T0" fmla="*/ 3200 w 7893"/>
              <a:gd name="T1" fmla="*/ 5120 h 7680"/>
              <a:gd name="T2" fmla="*/ 3413 w 7893"/>
              <a:gd name="T3" fmla="*/ 7253 h 7680"/>
              <a:gd name="T4" fmla="*/ 426 w 7893"/>
              <a:gd name="T5" fmla="*/ 7680 h 7680"/>
              <a:gd name="T6" fmla="*/ 0 w 7893"/>
              <a:gd name="T7" fmla="*/ 2987 h 7680"/>
              <a:gd name="T8" fmla="*/ 2986 w 7893"/>
              <a:gd name="T9" fmla="*/ 2560 h 7680"/>
              <a:gd name="T10" fmla="*/ 3413 w 7893"/>
              <a:gd name="T11" fmla="*/ 4095 h 7680"/>
              <a:gd name="T12" fmla="*/ 426 w 7893"/>
              <a:gd name="T13" fmla="*/ 3200 h 7680"/>
              <a:gd name="T14" fmla="*/ 640 w 7893"/>
              <a:gd name="T15" fmla="*/ 7253 h 7680"/>
              <a:gd name="T16" fmla="*/ 2986 w 7893"/>
              <a:gd name="T17" fmla="*/ 7040 h 7680"/>
              <a:gd name="T18" fmla="*/ 2773 w 7893"/>
              <a:gd name="T19" fmla="*/ 2987 h 7680"/>
              <a:gd name="T20" fmla="*/ 1066 w 7893"/>
              <a:gd name="T21" fmla="*/ 3413 h 7680"/>
              <a:gd name="T22" fmla="*/ 2346 w 7893"/>
              <a:gd name="T23" fmla="*/ 3840 h 7680"/>
              <a:gd name="T24" fmla="*/ 1066 w 7893"/>
              <a:gd name="T25" fmla="*/ 3413 h 7680"/>
              <a:gd name="T26" fmla="*/ 2346 w 7893"/>
              <a:gd name="T27" fmla="*/ 4267 h 7680"/>
              <a:gd name="T28" fmla="*/ 1066 w 7893"/>
              <a:gd name="T29" fmla="*/ 4693 h 7680"/>
              <a:gd name="T30" fmla="*/ 1066 w 7893"/>
              <a:gd name="T31" fmla="*/ 5120 h 7680"/>
              <a:gd name="T32" fmla="*/ 2346 w 7893"/>
              <a:gd name="T33" fmla="*/ 5547 h 7680"/>
              <a:gd name="T34" fmla="*/ 1066 w 7893"/>
              <a:gd name="T35" fmla="*/ 5120 h 7680"/>
              <a:gd name="T36" fmla="*/ 2133 w 7893"/>
              <a:gd name="T37" fmla="*/ 5973 h 7680"/>
              <a:gd name="T38" fmla="*/ 1280 w 7893"/>
              <a:gd name="T39" fmla="*/ 7253 h 7680"/>
              <a:gd name="T40" fmla="*/ 5760 w 7893"/>
              <a:gd name="T41" fmla="*/ 7680 h 7680"/>
              <a:gd name="T42" fmla="*/ 3413 w 7893"/>
              <a:gd name="T43" fmla="*/ 7680 h 7680"/>
              <a:gd name="T44" fmla="*/ 4344 w 7893"/>
              <a:gd name="T45" fmla="*/ 7253 h 7680"/>
              <a:gd name="T46" fmla="*/ 3840 w 7893"/>
              <a:gd name="T47" fmla="*/ 6813 h 7680"/>
              <a:gd name="T48" fmla="*/ 5760 w 7893"/>
              <a:gd name="T49" fmla="*/ 7680 h 7680"/>
              <a:gd name="T50" fmla="*/ 5760 w 7893"/>
              <a:gd name="T51" fmla="*/ 2560 h 7680"/>
              <a:gd name="T52" fmla="*/ 5546 w 7893"/>
              <a:gd name="T53" fmla="*/ 427 h 7680"/>
              <a:gd name="T54" fmla="*/ 2346 w 7893"/>
              <a:gd name="T55" fmla="*/ 640 h 7680"/>
              <a:gd name="T56" fmla="*/ 1920 w 7893"/>
              <a:gd name="T57" fmla="*/ 2133 h 7680"/>
              <a:gd name="T58" fmla="*/ 2346 w 7893"/>
              <a:gd name="T59" fmla="*/ 0 h 7680"/>
              <a:gd name="T60" fmla="*/ 6186 w 7893"/>
              <a:gd name="T61" fmla="*/ 427 h 7680"/>
              <a:gd name="T62" fmla="*/ 4344 w 7893"/>
              <a:gd name="T63" fmla="*/ 2987 h 7680"/>
              <a:gd name="T64" fmla="*/ 3840 w 7893"/>
              <a:gd name="T65" fmla="*/ 3427 h 7680"/>
              <a:gd name="T66" fmla="*/ 3840 w 7893"/>
              <a:gd name="T67" fmla="*/ 2560 h 7680"/>
              <a:gd name="T68" fmla="*/ 2986 w 7893"/>
              <a:gd name="T69" fmla="*/ 2133 h 7680"/>
              <a:gd name="T70" fmla="*/ 5120 w 7893"/>
              <a:gd name="T71" fmla="*/ 1920 h 7680"/>
              <a:gd name="T72" fmla="*/ 3840 w 7893"/>
              <a:gd name="T73" fmla="*/ 2560 h 7680"/>
              <a:gd name="T74" fmla="*/ 5120 w 7893"/>
              <a:gd name="T75" fmla="*/ 853 h 7680"/>
              <a:gd name="T76" fmla="*/ 2986 w 7893"/>
              <a:gd name="T77" fmla="*/ 1493 h 7680"/>
              <a:gd name="T78" fmla="*/ 5760 w 7893"/>
              <a:gd name="T79" fmla="*/ 7253 h 7680"/>
              <a:gd name="T80" fmla="*/ 5760 w 7893"/>
              <a:gd name="T81" fmla="*/ 2987 h 7680"/>
              <a:gd name="T82" fmla="*/ 5760 w 7893"/>
              <a:gd name="T83" fmla="*/ 7253 h 7680"/>
              <a:gd name="T84" fmla="*/ 7466 w 7893"/>
              <a:gd name="T85" fmla="*/ 5120 h 7680"/>
              <a:gd name="T86" fmla="*/ 4053 w 7893"/>
              <a:gd name="T87" fmla="*/ 5120 h 7680"/>
              <a:gd name="T88" fmla="*/ 5814 w 7893"/>
              <a:gd name="T89" fmla="*/ 3876 h 7680"/>
              <a:gd name="T90" fmla="*/ 6016 w 7893"/>
              <a:gd name="T91" fmla="*/ 3627 h 7680"/>
              <a:gd name="T92" fmla="*/ 6452 w 7893"/>
              <a:gd name="T93" fmla="*/ 4026 h 7680"/>
              <a:gd name="T94" fmla="*/ 6336 w 7893"/>
              <a:gd name="T95" fmla="*/ 4508 h 7680"/>
              <a:gd name="T96" fmla="*/ 6016 w 7893"/>
              <a:gd name="T97" fmla="*/ 4175 h 7680"/>
              <a:gd name="T98" fmla="*/ 6406 w 7893"/>
              <a:gd name="T99" fmla="*/ 4995 h 7680"/>
              <a:gd name="T100" fmla="*/ 6476 w 7893"/>
              <a:gd name="T101" fmla="*/ 5995 h 7680"/>
              <a:gd name="T102" fmla="*/ 6016 w 7893"/>
              <a:gd name="T103" fmla="*/ 6400 h 7680"/>
              <a:gd name="T104" fmla="*/ 5814 w 7893"/>
              <a:gd name="T105" fmla="*/ 6132 h 7680"/>
              <a:gd name="T106" fmla="*/ 5120 w 7893"/>
              <a:gd name="T107" fmla="*/ 5397 h 7680"/>
              <a:gd name="T108" fmla="*/ 5595 w 7893"/>
              <a:gd name="T109" fmla="*/ 5739 h 7680"/>
              <a:gd name="T110" fmla="*/ 5814 w 7893"/>
              <a:gd name="T111" fmla="*/ 5117 h 7680"/>
              <a:gd name="T112" fmla="*/ 5147 w 7893"/>
              <a:gd name="T113" fmla="*/ 4477 h 7680"/>
              <a:gd name="T114" fmla="*/ 5814 w 7893"/>
              <a:gd name="T115" fmla="*/ 3876 h 7680"/>
              <a:gd name="T116" fmla="*/ 6016 w 7893"/>
              <a:gd name="T117" fmla="*/ 5830 h 7680"/>
              <a:gd name="T118" fmla="*/ 6366 w 7893"/>
              <a:gd name="T119" fmla="*/ 5519 h 7680"/>
              <a:gd name="T120" fmla="*/ 6016 w 7893"/>
              <a:gd name="T121" fmla="*/ 5190 h 7680"/>
              <a:gd name="T122" fmla="*/ 5814 w 7893"/>
              <a:gd name="T123" fmla="*/ 4172 h 7680"/>
              <a:gd name="T124" fmla="*/ 5504 w 7893"/>
              <a:gd name="T125" fmla="*/ 4477 h 7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93" h="7680">
                <a:moveTo>
                  <a:pt x="3413" y="4095"/>
                </a:moveTo>
                <a:cubicBezTo>
                  <a:pt x="3272" y="4418"/>
                  <a:pt x="3199" y="4767"/>
                  <a:pt x="3200" y="5120"/>
                </a:cubicBezTo>
                <a:cubicBezTo>
                  <a:pt x="3200" y="5484"/>
                  <a:pt x="3276" y="5831"/>
                  <a:pt x="3413" y="6145"/>
                </a:cubicBezTo>
                <a:lnTo>
                  <a:pt x="3413" y="7253"/>
                </a:lnTo>
                <a:cubicBezTo>
                  <a:pt x="3413" y="7489"/>
                  <a:pt x="3222" y="7680"/>
                  <a:pt x="2986" y="7680"/>
                </a:cubicBezTo>
                <a:lnTo>
                  <a:pt x="426" y="7680"/>
                </a:lnTo>
                <a:cubicBezTo>
                  <a:pt x="191" y="7680"/>
                  <a:pt x="0" y="7489"/>
                  <a:pt x="0" y="7253"/>
                </a:cubicBezTo>
                <a:lnTo>
                  <a:pt x="0" y="2987"/>
                </a:lnTo>
                <a:cubicBezTo>
                  <a:pt x="0" y="2751"/>
                  <a:pt x="191" y="2560"/>
                  <a:pt x="426" y="2560"/>
                </a:cubicBezTo>
                <a:lnTo>
                  <a:pt x="2986" y="2560"/>
                </a:lnTo>
                <a:cubicBezTo>
                  <a:pt x="3222" y="2560"/>
                  <a:pt x="3413" y="2751"/>
                  <a:pt x="3413" y="2987"/>
                </a:cubicBezTo>
                <a:lnTo>
                  <a:pt x="3413" y="4095"/>
                </a:lnTo>
                <a:close/>
                <a:moveTo>
                  <a:pt x="640" y="2987"/>
                </a:moveTo>
                <a:cubicBezTo>
                  <a:pt x="522" y="2987"/>
                  <a:pt x="426" y="3082"/>
                  <a:pt x="426" y="3200"/>
                </a:cubicBezTo>
                <a:lnTo>
                  <a:pt x="426" y="7040"/>
                </a:lnTo>
                <a:cubicBezTo>
                  <a:pt x="426" y="7158"/>
                  <a:pt x="522" y="7253"/>
                  <a:pt x="640" y="7253"/>
                </a:cubicBezTo>
                <a:lnTo>
                  <a:pt x="2773" y="7253"/>
                </a:lnTo>
                <a:cubicBezTo>
                  <a:pt x="2891" y="7253"/>
                  <a:pt x="2986" y="7158"/>
                  <a:pt x="2986" y="7040"/>
                </a:cubicBezTo>
                <a:lnTo>
                  <a:pt x="2986" y="3200"/>
                </a:lnTo>
                <a:cubicBezTo>
                  <a:pt x="2986" y="3082"/>
                  <a:pt x="2891" y="2987"/>
                  <a:pt x="2773" y="2987"/>
                </a:cubicBezTo>
                <a:lnTo>
                  <a:pt x="640" y="2987"/>
                </a:lnTo>
                <a:close/>
                <a:moveTo>
                  <a:pt x="1066" y="3413"/>
                </a:moveTo>
                <a:lnTo>
                  <a:pt x="2346" y="3413"/>
                </a:lnTo>
                <a:lnTo>
                  <a:pt x="2346" y="3840"/>
                </a:lnTo>
                <a:lnTo>
                  <a:pt x="1066" y="3840"/>
                </a:lnTo>
                <a:lnTo>
                  <a:pt x="1066" y="3413"/>
                </a:lnTo>
                <a:close/>
                <a:moveTo>
                  <a:pt x="1066" y="4267"/>
                </a:moveTo>
                <a:lnTo>
                  <a:pt x="2346" y="4267"/>
                </a:lnTo>
                <a:lnTo>
                  <a:pt x="2346" y="4693"/>
                </a:lnTo>
                <a:lnTo>
                  <a:pt x="1066" y="4693"/>
                </a:lnTo>
                <a:lnTo>
                  <a:pt x="1066" y="4267"/>
                </a:lnTo>
                <a:close/>
                <a:moveTo>
                  <a:pt x="1066" y="5120"/>
                </a:moveTo>
                <a:lnTo>
                  <a:pt x="2346" y="5120"/>
                </a:lnTo>
                <a:lnTo>
                  <a:pt x="2346" y="5547"/>
                </a:lnTo>
                <a:lnTo>
                  <a:pt x="1066" y="5547"/>
                </a:lnTo>
                <a:lnTo>
                  <a:pt x="1066" y="5120"/>
                </a:lnTo>
                <a:close/>
                <a:moveTo>
                  <a:pt x="1280" y="5973"/>
                </a:moveTo>
                <a:lnTo>
                  <a:pt x="2133" y="5973"/>
                </a:lnTo>
                <a:lnTo>
                  <a:pt x="2133" y="7253"/>
                </a:lnTo>
                <a:lnTo>
                  <a:pt x="1280" y="7253"/>
                </a:lnTo>
                <a:lnTo>
                  <a:pt x="1280" y="5973"/>
                </a:lnTo>
                <a:close/>
                <a:moveTo>
                  <a:pt x="5760" y="7680"/>
                </a:moveTo>
                <a:lnTo>
                  <a:pt x="2880" y="7680"/>
                </a:lnTo>
                <a:lnTo>
                  <a:pt x="3413" y="7680"/>
                </a:lnTo>
                <a:cubicBezTo>
                  <a:pt x="3649" y="7680"/>
                  <a:pt x="3840" y="7489"/>
                  <a:pt x="3840" y="7253"/>
                </a:cubicBezTo>
                <a:lnTo>
                  <a:pt x="4344" y="7253"/>
                </a:lnTo>
                <a:lnTo>
                  <a:pt x="3840" y="7253"/>
                </a:lnTo>
                <a:lnTo>
                  <a:pt x="3840" y="6813"/>
                </a:lnTo>
                <a:cubicBezTo>
                  <a:pt x="3988" y="6981"/>
                  <a:pt x="4157" y="7129"/>
                  <a:pt x="4344" y="7253"/>
                </a:cubicBezTo>
                <a:lnTo>
                  <a:pt x="5760" y="7680"/>
                </a:lnTo>
                <a:close/>
                <a:moveTo>
                  <a:pt x="6186" y="2595"/>
                </a:moveTo>
                <a:cubicBezTo>
                  <a:pt x="6048" y="2572"/>
                  <a:pt x="5905" y="2560"/>
                  <a:pt x="5760" y="2560"/>
                </a:cubicBezTo>
                <a:lnTo>
                  <a:pt x="5760" y="640"/>
                </a:lnTo>
                <a:cubicBezTo>
                  <a:pt x="5760" y="522"/>
                  <a:pt x="5664" y="427"/>
                  <a:pt x="5546" y="427"/>
                </a:cubicBezTo>
                <a:lnTo>
                  <a:pt x="2560" y="427"/>
                </a:lnTo>
                <a:cubicBezTo>
                  <a:pt x="2442" y="427"/>
                  <a:pt x="2346" y="522"/>
                  <a:pt x="2346" y="640"/>
                </a:cubicBezTo>
                <a:lnTo>
                  <a:pt x="2346" y="2133"/>
                </a:lnTo>
                <a:lnTo>
                  <a:pt x="1920" y="2133"/>
                </a:lnTo>
                <a:lnTo>
                  <a:pt x="1920" y="427"/>
                </a:lnTo>
                <a:cubicBezTo>
                  <a:pt x="1920" y="191"/>
                  <a:pt x="2111" y="0"/>
                  <a:pt x="2346" y="0"/>
                </a:cubicBezTo>
                <a:lnTo>
                  <a:pt x="5760" y="0"/>
                </a:lnTo>
                <a:cubicBezTo>
                  <a:pt x="5995" y="0"/>
                  <a:pt x="6186" y="191"/>
                  <a:pt x="6186" y="427"/>
                </a:cubicBezTo>
                <a:lnTo>
                  <a:pt x="6186" y="2595"/>
                </a:lnTo>
                <a:close/>
                <a:moveTo>
                  <a:pt x="4344" y="2987"/>
                </a:moveTo>
                <a:lnTo>
                  <a:pt x="3840" y="2987"/>
                </a:lnTo>
                <a:lnTo>
                  <a:pt x="3840" y="3427"/>
                </a:lnTo>
                <a:cubicBezTo>
                  <a:pt x="3988" y="3259"/>
                  <a:pt x="4157" y="3111"/>
                  <a:pt x="4344" y="2987"/>
                </a:cubicBezTo>
                <a:close/>
                <a:moveTo>
                  <a:pt x="3840" y="2560"/>
                </a:moveTo>
                <a:cubicBezTo>
                  <a:pt x="3840" y="2324"/>
                  <a:pt x="3649" y="2133"/>
                  <a:pt x="3413" y="2133"/>
                </a:cubicBezTo>
                <a:lnTo>
                  <a:pt x="2986" y="2133"/>
                </a:lnTo>
                <a:lnTo>
                  <a:pt x="2986" y="1920"/>
                </a:lnTo>
                <a:lnTo>
                  <a:pt x="5120" y="1920"/>
                </a:lnTo>
                <a:lnTo>
                  <a:pt x="5120" y="2560"/>
                </a:lnTo>
                <a:lnTo>
                  <a:pt x="3840" y="2560"/>
                </a:lnTo>
                <a:close/>
                <a:moveTo>
                  <a:pt x="2986" y="853"/>
                </a:moveTo>
                <a:lnTo>
                  <a:pt x="5120" y="853"/>
                </a:lnTo>
                <a:lnTo>
                  <a:pt x="5120" y="1493"/>
                </a:lnTo>
                <a:lnTo>
                  <a:pt x="2986" y="1493"/>
                </a:lnTo>
                <a:lnTo>
                  <a:pt x="2986" y="853"/>
                </a:lnTo>
                <a:close/>
                <a:moveTo>
                  <a:pt x="5760" y="7253"/>
                </a:moveTo>
                <a:cubicBezTo>
                  <a:pt x="4581" y="7253"/>
                  <a:pt x="3626" y="6298"/>
                  <a:pt x="3626" y="5120"/>
                </a:cubicBezTo>
                <a:cubicBezTo>
                  <a:pt x="3626" y="3942"/>
                  <a:pt x="4581" y="2987"/>
                  <a:pt x="5760" y="2987"/>
                </a:cubicBezTo>
                <a:cubicBezTo>
                  <a:pt x="6938" y="2987"/>
                  <a:pt x="7893" y="3942"/>
                  <a:pt x="7893" y="5120"/>
                </a:cubicBezTo>
                <a:cubicBezTo>
                  <a:pt x="7893" y="6298"/>
                  <a:pt x="6938" y="7253"/>
                  <a:pt x="5760" y="7253"/>
                </a:cubicBezTo>
                <a:close/>
                <a:moveTo>
                  <a:pt x="5760" y="6827"/>
                </a:moveTo>
                <a:cubicBezTo>
                  <a:pt x="6702" y="6827"/>
                  <a:pt x="7466" y="6063"/>
                  <a:pt x="7466" y="5120"/>
                </a:cubicBezTo>
                <a:cubicBezTo>
                  <a:pt x="7466" y="4177"/>
                  <a:pt x="6702" y="3413"/>
                  <a:pt x="5760" y="3413"/>
                </a:cubicBezTo>
                <a:cubicBezTo>
                  <a:pt x="4817" y="3413"/>
                  <a:pt x="4053" y="4177"/>
                  <a:pt x="4053" y="5120"/>
                </a:cubicBezTo>
                <a:cubicBezTo>
                  <a:pt x="4053" y="6063"/>
                  <a:pt x="4817" y="6827"/>
                  <a:pt x="5760" y="6827"/>
                </a:cubicBezTo>
                <a:close/>
                <a:moveTo>
                  <a:pt x="5814" y="3876"/>
                </a:moveTo>
                <a:lnTo>
                  <a:pt x="5814" y="3627"/>
                </a:lnTo>
                <a:lnTo>
                  <a:pt x="6016" y="3627"/>
                </a:lnTo>
                <a:lnTo>
                  <a:pt x="6016" y="3876"/>
                </a:lnTo>
                <a:cubicBezTo>
                  <a:pt x="6198" y="3889"/>
                  <a:pt x="6345" y="3940"/>
                  <a:pt x="6452" y="4026"/>
                </a:cubicBezTo>
                <a:cubicBezTo>
                  <a:pt x="6577" y="4124"/>
                  <a:pt x="6653" y="4285"/>
                  <a:pt x="6683" y="4508"/>
                </a:cubicBezTo>
                <a:lnTo>
                  <a:pt x="6336" y="4508"/>
                </a:lnTo>
                <a:cubicBezTo>
                  <a:pt x="6317" y="4380"/>
                  <a:pt x="6272" y="4291"/>
                  <a:pt x="6198" y="4239"/>
                </a:cubicBezTo>
                <a:cubicBezTo>
                  <a:pt x="6153" y="4206"/>
                  <a:pt x="6092" y="4184"/>
                  <a:pt x="6016" y="4175"/>
                </a:cubicBezTo>
                <a:lnTo>
                  <a:pt x="6016" y="4846"/>
                </a:lnTo>
                <a:cubicBezTo>
                  <a:pt x="6257" y="4934"/>
                  <a:pt x="6388" y="4983"/>
                  <a:pt x="6406" y="4995"/>
                </a:cubicBezTo>
                <a:cubicBezTo>
                  <a:pt x="6616" y="5114"/>
                  <a:pt x="6723" y="5284"/>
                  <a:pt x="6723" y="5507"/>
                </a:cubicBezTo>
                <a:cubicBezTo>
                  <a:pt x="6723" y="5724"/>
                  <a:pt x="6641" y="5885"/>
                  <a:pt x="6476" y="5995"/>
                </a:cubicBezTo>
                <a:cubicBezTo>
                  <a:pt x="6354" y="6074"/>
                  <a:pt x="6201" y="6120"/>
                  <a:pt x="6016" y="6132"/>
                </a:cubicBezTo>
                <a:lnTo>
                  <a:pt x="6016" y="6400"/>
                </a:lnTo>
                <a:lnTo>
                  <a:pt x="5814" y="6400"/>
                </a:lnTo>
                <a:lnTo>
                  <a:pt x="5814" y="6132"/>
                </a:lnTo>
                <a:cubicBezTo>
                  <a:pt x="5607" y="6116"/>
                  <a:pt x="5449" y="6059"/>
                  <a:pt x="5339" y="5955"/>
                </a:cubicBezTo>
                <a:cubicBezTo>
                  <a:pt x="5211" y="5833"/>
                  <a:pt x="5138" y="5647"/>
                  <a:pt x="5120" y="5397"/>
                </a:cubicBezTo>
                <a:lnTo>
                  <a:pt x="5473" y="5397"/>
                </a:lnTo>
                <a:cubicBezTo>
                  <a:pt x="5485" y="5556"/>
                  <a:pt x="5525" y="5672"/>
                  <a:pt x="5595" y="5739"/>
                </a:cubicBezTo>
                <a:cubicBezTo>
                  <a:pt x="5647" y="5788"/>
                  <a:pt x="5720" y="5818"/>
                  <a:pt x="5814" y="5830"/>
                </a:cubicBezTo>
                <a:lnTo>
                  <a:pt x="5814" y="5117"/>
                </a:lnTo>
                <a:lnTo>
                  <a:pt x="5464" y="4989"/>
                </a:lnTo>
                <a:cubicBezTo>
                  <a:pt x="5251" y="4873"/>
                  <a:pt x="5147" y="4703"/>
                  <a:pt x="5147" y="4477"/>
                </a:cubicBezTo>
                <a:cubicBezTo>
                  <a:pt x="5147" y="4276"/>
                  <a:pt x="5223" y="4124"/>
                  <a:pt x="5379" y="4017"/>
                </a:cubicBezTo>
                <a:cubicBezTo>
                  <a:pt x="5494" y="3935"/>
                  <a:pt x="5638" y="3889"/>
                  <a:pt x="5814" y="3876"/>
                </a:cubicBezTo>
                <a:close/>
                <a:moveTo>
                  <a:pt x="6016" y="5190"/>
                </a:moveTo>
                <a:lnTo>
                  <a:pt x="6016" y="5830"/>
                </a:lnTo>
                <a:cubicBezTo>
                  <a:pt x="6101" y="5818"/>
                  <a:pt x="6177" y="5793"/>
                  <a:pt x="6238" y="5754"/>
                </a:cubicBezTo>
                <a:cubicBezTo>
                  <a:pt x="6324" y="5699"/>
                  <a:pt x="6366" y="5620"/>
                  <a:pt x="6366" y="5519"/>
                </a:cubicBezTo>
                <a:cubicBezTo>
                  <a:pt x="6366" y="5382"/>
                  <a:pt x="6260" y="5276"/>
                  <a:pt x="6049" y="5202"/>
                </a:cubicBezTo>
                <a:cubicBezTo>
                  <a:pt x="6039" y="5197"/>
                  <a:pt x="6027" y="5193"/>
                  <a:pt x="6016" y="5190"/>
                </a:cubicBezTo>
                <a:close/>
                <a:moveTo>
                  <a:pt x="5814" y="4769"/>
                </a:moveTo>
                <a:lnTo>
                  <a:pt x="5814" y="4172"/>
                </a:lnTo>
                <a:cubicBezTo>
                  <a:pt x="5735" y="4181"/>
                  <a:pt x="5671" y="4203"/>
                  <a:pt x="5625" y="4233"/>
                </a:cubicBezTo>
                <a:cubicBezTo>
                  <a:pt x="5543" y="4282"/>
                  <a:pt x="5504" y="4364"/>
                  <a:pt x="5504" y="4477"/>
                </a:cubicBezTo>
                <a:cubicBezTo>
                  <a:pt x="5504" y="4593"/>
                  <a:pt x="5607" y="4690"/>
                  <a:pt x="5814" y="4769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iconfont-10123-4910610"/>
          <p:cNvSpPr>
            <a:spLocks noChangeAspect="1"/>
          </p:cNvSpPr>
          <p:nvPr/>
        </p:nvSpPr>
        <p:spPr bwMode="auto">
          <a:xfrm>
            <a:off x="9499143" y="4656719"/>
            <a:ext cx="694383" cy="593271"/>
          </a:xfrm>
          <a:custGeom>
            <a:avLst/>
            <a:gdLst>
              <a:gd name="T0" fmla="*/ 4183 w 8742"/>
              <a:gd name="T1" fmla="*/ 6406 h 7468"/>
              <a:gd name="T2" fmla="*/ 427 w 8742"/>
              <a:gd name="T3" fmla="*/ 6406 h 7468"/>
              <a:gd name="T4" fmla="*/ 0 w 8742"/>
              <a:gd name="T5" fmla="*/ 5980 h 7468"/>
              <a:gd name="T6" fmla="*/ 0 w 8742"/>
              <a:gd name="T7" fmla="*/ 3633 h 7468"/>
              <a:gd name="T8" fmla="*/ 0 w 8742"/>
              <a:gd name="T9" fmla="*/ 4060 h 7468"/>
              <a:gd name="T10" fmla="*/ 8 w 8742"/>
              <a:gd name="T11" fmla="*/ 4060 h 7468"/>
              <a:gd name="T12" fmla="*/ 63 w 8742"/>
              <a:gd name="T13" fmla="*/ 4152 h 7468"/>
              <a:gd name="T14" fmla="*/ 666 w 8742"/>
              <a:gd name="T15" fmla="*/ 4756 h 7468"/>
              <a:gd name="T16" fmla="*/ 968 w 8742"/>
              <a:gd name="T17" fmla="*/ 4756 h 7468"/>
              <a:gd name="T18" fmla="*/ 2476 w 8742"/>
              <a:gd name="T19" fmla="*/ 3248 h 7468"/>
              <a:gd name="T20" fmla="*/ 3532 w 8742"/>
              <a:gd name="T21" fmla="*/ 4304 h 7468"/>
              <a:gd name="T22" fmla="*/ 3834 w 8742"/>
              <a:gd name="T23" fmla="*/ 4304 h 7468"/>
              <a:gd name="T24" fmla="*/ 4068 w 8742"/>
              <a:gd name="T25" fmla="*/ 4069 h 7468"/>
              <a:gd name="T26" fmla="*/ 3840 w 8742"/>
              <a:gd name="T27" fmla="*/ 5126 h 7468"/>
              <a:gd name="T28" fmla="*/ 4183 w 8742"/>
              <a:gd name="T29" fmla="*/ 6406 h 7468"/>
              <a:gd name="T30" fmla="*/ 6827 w 8742"/>
              <a:gd name="T31" fmla="*/ 2602 h 7468"/>
              <a:gd name="T32" fmla="*/ 6827 w 8742"/>
              <a:gd name="T33" fmla="*/ 2178 h 7468"/>
              <a:gd name="T34" fmla="*/ 6211 w 8742"/>
              <a:gd name="T35" fmla="*/ 1926 h 7468"/>
              <a:gd name="T36" fmla="*/ 6209 w 8742"/>
              <a:gd name="T37" fmla="*/ 1928 h 7468"/>
              <a:gd name="T38" fmla="*/ 5343 w 8742"/>
              <a:gd name="T39" fmla="*/ 2794 h 7468"/>
              <a:gd name="T40" fmla="*/ 6827 w 8742"/>
              <a:gd name="T41" fmla="*/ 2602 h 7468"/>
              <a:gd name="T42" fmla="*/ 5354 w 8742"/>
              <a:gd name="T43" fmla="*/ 6475 h 7468"/>
              <a:gd name="T44" fmla="*/ 7607 w 8742"/>
              <a:gd name="T45" fmla="*/ 6333 h 7468"/>
              <a:gd name="T46" fmla="*/ 7749 w 8742"/>
              <a:gd name="T47" fmla="*/ 4080 h 7468"/>
              <a:gd name="T48" fmla="*/ 5354 w 8742"/>
              <a:gd name="T49" fmla="*/ 6475 h 7468"/>
              <a:gd name="T50" fmla="*/ 5052 w 8742"/>
              <a:gd name="T51" fmla="*/ 6173 h 7468"/>
              <a:gd name="T52" fmla="*/ 7447 w 8742"/>
              <a:gd name="T53" fmla="*/ 3778 h 7468"/>
              <a:gd name="T54" fmla="*/ 5194 w 8742"/>
              <a:gd name="T55" fmla="*/ 3920 h 7468"/>
              <a:gd name="T56" fmla="*/ 5052 w 8742"/>
              <a:gd name="T57" fmla="*/ 6173 h 7468"/>
              <a:gd name="T58" fmla="*/ 7909 w 8742"/>
              <a:gd name="T59" fmla="*/ 6635 h 7468"/>
              <a:gd name="T60" fmla="*/ 4892 w 8742"/>
              <a:gd name="T61" fmla="*/ 6635 h 7468"/>
              <a:gd name="T62" fmla="*/ 4892 w 8742"/>
              <a:gd name="T63" fmla="*/ 3618 h 7468"/>
              <a:gd name="T64" fmla="*/ 7909 w 8742"/>
              <a:gd name="T65" fmla="*/ 3618 h 7468"/>
              <a:gd name="T66" fmla="*/ 7909 w 8742"/>
              <a:gd name="T67" fmla="*/ 6635 h 7468"/>
              <a:gd name="T68" fmla="*/ 6411 w 8742"/>
              <a:gd name="T69" fmla="*/ 1179 h 7468"/>
              <a:gd name="T70" fmla="*/ 3922 w 8742"/>
              <a:gd name="T71" fmla="*/ 3668 h 7468"/>
              <a:gd name="T72" fmla="*/ 3621 w 8742"/>
              <a:gd name="T73" fmla="*/ 3668 h 7468"/>
              <a:gd name="T74" fmla="*/ 2565 w 8742"/>
              <a:gd name="T75" fmla="*/ 2612 h 7468"/>
              <a:gd name="T76" fmla="*/ 1056 w 8742"/>
              <a:gd name="T77" fmla="*/ 4120 h 7468"/>
              <a:gd name="T78" fmla="*/ 755 w 8742"/>
              <a:gd name="T79" fmla="*/ 4120 h 7468"/>
              <a:gd name="T80" fmla="*/ 151 w 8742"/>
              <a:gd name="T81" fmla="*/ 3517 h 7468"/>
              <a:gd name="T82" fmla="*/ 149 w 8742"/>
              <a:gd name="T83" fmla="*/ 3213 h 7468"/>
              <a:gd name="T84" fmla="*/ 453 w 8742"/>
              <a:gd name="T85" fmla="*/ 3215 h 7468"/>
              <a:gd name="T86" fmla="*/ 906 w 8742"/>
              <a:gd name="T87" fmla="*/ 3668 h 7468"/>
              <a:gd name="T88" fmla="*/ 2414 w 8742"/>
              <a:gd name="T89" fmla="*/ 2159 h 7468"/>
              <a:gd name="T90" fmla="*/ 2716 w 8742"/>
              <a:gd name="T91" fmla="*/ 2159 h 7468"/>
              <a:gd name="T92" fmla="*/ 3772 w 8742"/>
              <a:gd name="T93" fmla="*/ 3215 h 7468"/>
              <a:gd name="T94" fmla="*/ 5733 w 8742"/>
              <a:gd name="T95" fmla="*/ 1254 h 7468"/>
              <a:gd name="T96" fmla="*/ 5373 w 8742"/>
              <a:gd name="T97" fmla="*/ 895 h 7468"/>
              <a:gd name="T98" fmla="*/ 5457 w 8742"/>
              <a:gd name="T99" fmla="*/ 542 h 7468"/>
              <a:gd name="T100" fmla="*/ 6987 w 8742"/>
              <a:gd name="T101" fmla="*/ 32 h 7468"/>
              <a:gd name="T102" fmla="*/ 7236 w 8742"/>
              <a:gd name="T103" fmla="*/ 122 h 7468"/>
              <a:gd name="T104" fmla="*/ 7205 w 8742"/>
              <a:gd name="T105" fmla="*/ 385 h 7468"/>
              <a:gd name="T106" fmla="*/ 6411 w 8742"/>
              <a:gd name="T107" fmla="*/ 1179 h 7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742" h="7468">
                <a:moveTo>
                  <a:pt x="4183" y="6406"/>
                </a:moveTo>
                <a:lnTo>
                  <a:pt x="427" y="6406"/>
                </a:lnTo>
                <a:cubicBezTo>
                  <a:pt x="191" y="6406"/>
                  <a:pt x="0" y="6215"/>
                  <a:pt x="0" y="5980"/>
                </a:cubicBezTo>
                <a:lnTo>
                  <a:pt x="0" y="3633"/>
                </a:lnTo>
                <a:lnTo>
                  <a:pt x="0" y="4060"/>
                </a:lnTo>
                <a:lnTo>
                  <a:pt x="8" y="4060"/>
                </a:lnTo>
                <a:cubicBezTo>
                  <a:pt x="18" y="4094"/>
                  <a:pt x="36" y="4126"/>
                  <a:pt x="63" y="4152"/>
                </a:cubicBezTo>
                <a:lnTo>
                  <a:pt x="666" y="4756"/>
                </a:lnTo>
                <a:cubicBezTo>
                  <a:pt x="749" y="4840"/>
                  <a:pt x="885" y="4840"/>
                  <a:pt x="968" y="4756"/>
                </a:cubicBezTo>
                <a:lnTo>
                  <a:pt x="2476" y="3248"/>
                </a:lnTo>
                <a:lnTo>
                  <a:pt x="3532" y="4304"/>
                </a:lnTo>
                <a:cubicBezTo>
                  <a:pt x="3615" y="4387"/>
                  <a:pt x="3751" y="4387"/>
                  <a:pt x="3834" y="4304"/>
                </a:cubicBezTo>
                <a:lnTo>
                  <a:pt x="4068" y="4069"/>
                </a:lnTo>
                <a:cubicBezTo>
                  <a:pt x="3917" y="4401"/>
                  <a:pt x="3840" y="4762"/>
                  <a:pt x="3840" y="5126"/>
                </a:cubicBezTo>
                <a:cubicBezTo>
                  <a:pt x="3840" y="5593"/>
                  <a:pt x="3965" y="6030"/>
                  <a:pt x="4183" y="6406"/>
                </a:cubicBezTo>
                <a:close/>
                <a:moveTo>
                  <a:pt x="6827" y="2602"/>
                </a:moveTo>
                <a:lnTo>
                  <a:pt x="6827" y="2178"/>
                </a:lnTo>
                <a:cubicBezTo>
                  <a:pt x="6827" y="1856"/>
                  <a:pt x="6437" y="1697"/>
                  <a:pt x="6211" y="1926"/>
                </a:cubicBezTo>
                <a:cubicBezTo>
                  <a:pt x="6211" y="1927"/>
                  <a:pt x="6210" y="1927"/>
                  <a:pt x="6209" y="1928"/>
                </a:cubicBezTo>
                <a:lnTo>
                  <a:pt x="5343" y="2794"/>
                </a:lnTo>
                <a:cubicBezTo>
                  <a:pt x="5808" y="2585"/>
                  <a:pt x="6324" y="2518"/>
                  <a:pt x="6827" y="2602"/>
                </a:cubicBezTo>
                <a:close/>
                <a:moveTo>
                  <a:pt x="5354" y="6475"/>
                </a:moveTo>
                <a:cubicBezTo>
                  <a:pt x="6033" y="7002"/>
                  <a:pt x="6999" y="6941"/>
                  <a:pt x="7607" y="6333"/>
                </a:cubicBezTo>
                <a:cubicBezTo>
                  <a:pt x="8215" y="5725"/>
                  <a:pt x="8276" y="4759"/>
                  <a:pt x="7749" y="4080"/>
                </a:cubicBezTo>
                <a:lnTo>
                  <a:pt x="5354" y="6475"/>
                </a:lnTo>
                <a:close/>
                <a:moveTo>
                  <a:pt x="5052" y="6173"/>
                </a:moveTo>
                <a:lnTo>
                  <a:pt x="7447" y="3778"/>
                </a:lnTo>
                <a:cubicBezTo>
                  <a:pt x="6767" y="3251"/>
                  <a:pt x="5802" y="3312"/>
                  <a:pt x="5194" y="3920"/>
                </a:cubicBezTo>
                <a:cubicBezTo>
                  <a:pt x="4586" y="4528"/>
                  <a:pt x="4525" y="5493"/>
                  <a:pt x="5052" y="6173"/>
                </a:cubicBezTo>
                <a:close/>
                <a:moveTo>
                  <a:pt x="7909" y="6635"/>
                </a:moveTo>
                <a:cubicBezTo>
                  <a:pt x="7076" y="7468"/>
                  <a:pt x="5725" y="7468"/>
                  <a:pt x="4892" y="6635"/>
                </a:cubicBezTo>
                <a:cubicBezTo>
                  <a:pt x="4059" y="5802"/>
                  <a:pt x="4059" y="4451"/>
                  <a:pt x="4892" y="3618"/>
                </a:cubicBezTo>
                <a:cubicBezTo>
                  <a:pt x="5725" y="2785"/>
                  <a:pt x="7076" y="2785"/>
                  <a:pt x="7909" y="3618"/>
                </a:cubicBezTo>
                <a:cubicBezTo>
                  <a:pt x="8742" y="4451"/>
                  <a:pt x="8742" y="5802"/>
                  <a:pt x="7909" y="6635"/>
                </a:cubicBezTo>
                <a:close/>
                <a:moveTo>
                  <a:pt x="6411" y="1179"/>
                </a:moveTo>
                <a:lnTo>
                  <a:pt x="3922" y="3668"/>
                </a:lnTo>
                <a:cubicBezTo>
                  <a:pt x="3839" y="3751"/>
                  <a:pt x="3704" y="3751"/>
                  <a:pt x="3621" y="3668"/>
                </a:cubicBezTo>
                <a:lnTo>
                  <a:pt x="2565" y="2612"/>
                </a:lnTo>
                <a:lnTo>
                  <a:pt x="1056" y="4120"/>
                </a:lnTo>
                <a:cubicBezTo>
                  <a:pt x="973" y="4204"/>
                  <a:pt x="838" y="4204"/>
                  <a:pt x="755" y="4120"/>
                </a:cubicBezTo>
                <a:lnTo>
                  <a:pt x="151" y="3517"/>
                </a:lnTo>
                <a:cubicBezTo>
                  <a:pt x="65" y="3434"/>
                  <a:pt x="64" y="3297"/>
                  <a:pt x="149" y="3213"/>
                </a:cubicBezTo>
                <a:cubicBezTo>
                  <a:pt x="233" y="3128"/>
                  <a:pt x="370" y="3130"/>
                  <a:pt x="453" y="3215"/>
                </a:cubicBezTo>
                <a:lnTo>
                  <a:pt x="906" y="3668"/>
                </a:lnTo>
                <a:lnTo>
                  <a:pt x="2414" y="2159"/>
                </a:lnTo>
                <a:cubicBezTo>
                  <a:pt x="2497" y="2076"/>
                  <a:pt x="2632" y="2076"/>
                  <a:pt x="2716" y="2159"/>
                </a:cubicBezTo>
                <a:lnTo>
                  <a:pt x="3772" y="3215"/>
                </a:lnTo>
                <a:lnTo>
                  <a:pt x="5733" y="1254"/>
                </a:lnTo>
                <a:lnTo>
                  <a:pt x="5373" y="895"/>
                </a:lnTo>
                <a:cubicBezTo>
                  <a:pt x="5261" y="783"/>
                  <a:pt x="5306" y="592"/>
                  <a:pt x="5457" y="542"/>
                </a:cubicBezTo>
                <a:lnTo>
                  <a:pt x="6987" y="32"/>
                </a:lnTo>
                <a:cubicBezTo>
                  <a:pt x="7081" y="0"/>
                  <a:pt x="7184" y="38"/>
                  <a:pt x="7236" y="122"/>
                </a:cubicBezTo>
                <a:cubicBezTo>
                  <a:pt x="7288" y="206"/>
                  <a:pt x="7275" y="315"/>
                  <a:pt x="7205" y="385"/>
                </a:cubicBezTo>
                <a:lnTo>
                  <a:pt x="6411" y="1179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5552533" y="5585372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892386" y="5831593"/>
            <a:ext cx="22753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9435965" y="5454743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708663" y="5711924"/>
            <a:ext cx="22753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4263245" y="4513393"/>
            <a:ext cx="3402593" cy="2143958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8168410" y="4513393"/>
            <a:ext cx="3375889" cy="2143958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50392D5-6956-455C-AC9A-534E0CC8B71B}"/>
              </a:ext>
            </a:extLst>
          </p:cNvPr>
          <p:cNvGrpSpPr/>
          <p:nvPr/>
        </p:nvGrpSpPr>
        <p:grpSpPr>
          <a:xfrm rot="928500">
            <a:off x="731201" y="4027246"/>
            <a:ext cx="2408335" cy="2693337"/>
            <a:chOff x="9207174" y="318082"/>
            <a:chExt cx="318496" cy="432965"/>
          </a:xfrm>
          <a:gradFill flip="none" rotWithShape="0">
            <a:gsLst>
              <a:gs pos="0">
                <a:schemeClr val="bg1"/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49" name="箭头: 上 76">
              <a:extLst>
                <a:ext uri="{FF2B5EF4-FFF2-40B4-BE49-F238E27FC236}">
                  <a16:creationId xmlns:a16="http://schemas.microsoft.com/office/drawing/2014/main" xmlns="" id="{93C0289D-1983-4208-8CF9-C9BA03FFB2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箭头: 上 77">
              <a:extLst>
                <a:ext uri="{FF2B5EF4-FFF2-40B4-BE49-F238E27FC236}">
                  <a16:creationId xmlns:a16="http://schemas.microsoft.com/office/drawing/2014/main" xmlns="" id="{13540822-B6F0-4FB3-A0D4-CD81F2DA7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箭头: 上 78">
              <a:extLst>
                <a:ext uri="{FF2B5EF4-FFF2-40B4-BE49-F238E27FC236}">
                  <a16:creationId xmlns:a16="http://schemas.microsoft.com/office/drawing/2014/main" xmlns="" id="{D45938D7-4383-4C5C-A964-650375871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 flipH="1">
            <a:off x="3687093" y="1870732"/>
            <a:ext cx="1079344" cy="3111182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 flipH="1">
            <a:off x="9849594" y="2085227"/>
            <a:ext cx="551706" cy="1745371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 flipH="1">
            <a:off x="6834290" y="4705792"/>
            <a:ext cx="499960" cy="1714058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 flipH="1">
            <a:off x="10644158" y="4847893"/>
            <a:ext cx="519881" cy="1743394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1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003333" y="145724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95" y="2578012"/>
            <a:ext cx="2930350" cy="2543767"/>
            <a:chOff x="704851" y="2494956"/>
            <a:chExt cx="3259306" cy="2829326"/>
          </a:xfrm>
        </p:grpSpPr>
        <p:sp>
          <p:nvSpPr>
            <p:cNvPr id="45" name="平行四边形 44"/>
            <p:cNvSpPr/>
            <p:nvPr/>
          </p:nvSpPr>
          <p:spPr>
            <a:xfrm>
              <a:off x="743859" y="2656688"/>
              <a:ext cx="3220298" cy="2667594"/>
            </a:xfrm>
            <a:prstGeom prst="parallelogram">
              <a:avLst>
                <a:gd name="adj" fmla="val 51302"/>
              </a:avLst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704851" y="2494956"/>
              <a:ext cx="3220298" cy="2667594"/>
            </a:xfrm>
            <a:prstGeom prst="parallelogram">
              <a:avLst>
                <a:gd name="adj" fmla="val 51302"/>
              </a:avLst>
            </a:pr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470" y="2569989"/>
            <a:ext cx="53803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6" y="3924929"/>
            <a:ext cx="44390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content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761569" y="364801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703187" y="352698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820051" y="155453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02927" y="2129960"/>
            <a:ext cx="1936122" cy="15681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0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39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7537671" y="0"/>
            <a:ext cx="2773297" cy="3538674"/>
          </a:xfrm>
          <a:prstGeom prst="parallelogram">
            <a:avLst>
              <a:gd name="adj" fmla="val 55679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8771688" y="3429000"/>
            <a:ext cx="2773297" cy="3538674"/>
          </a:xfrm>
          <a:prstGeom prst="parallelogram">
            <a:avLst>
              <a:gd name="adj" fmla="val 55679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1291910" y="5037726"/>
            <a:ext cx="2059903" cy="1820274"/>
          </a:xfrm>
          <a:prstGeom prst="parallelogram">
            <a:avLst>
              <a:gd name="adj" fmla="val 51492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任意多边形: 形状 101">
            <a:extLst>
              <a:ext uri="{FF2B5EF4-FFF2-40B4-BE49-F238E27FC236}">
                <a16:creationId xmlns:a16="http://schemas.microsoft.com/office/drawing/2014/main" xmlns="" id="{ADB86764-739C-4AA8-AB3A-C2C4C1AEC886}"/>
              </a:ext>
            </a:extLst>
          </p:cNvPr>
          <p:cNvSpPr/>
          <p:nvPr/>
        </p:nvSpPr>
        <p:spPr>
          <a:xfrm>
            <a:off x="-27282" y="947879"/>
            <a:ext cx="2242964" cy="3980840"/>
          </a:xfrm>
          <a:prstGeom prst="diagStripe">
            <a:avLst/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íṣḻídê">
            <a:extLst>
              <a:ext uri="{FF2B5EF4-FFF2-40B4-BE49-F238E27FC236}">
                <a16:creationId xmlns:a16="http://schemas.microsoft.com/office/drawing/2014/main" xmlns="" id="{37EA3C17-D56F-478E-88A1-578BD52FF8B3}"/>
              </a:ext>
            </a:extLst>
          </p:cNvPr>
          <p:cNvSpPr/>
          <p:nvPr/>
        </p:nvSpPr>
        <p:spPr>
          <a:xfrm>
            <a:off x="4390129" y="2263774"/>
            <a:ext cx="3245621" cy="4217958"/>
          </a:xfrm>
          <a:custGeom>
            <a:avLst/>
            <a:gdLst>
              <a:gd name="connsiteX0" fmla="*/ 0 w 3776554"/>
              <a:gd name="connsiteY0" fmla="*/ 3752850 h 3752850"/>
              <a:gd name="connsiteX1" fmla="*/ 1888277 w 3776554"/>
              <a:gd name="connsiteY1" fmla="*/ 0 h 3752850"/>
              <a:gd name="connsiteX2" fmla="*/ 3776554 w 3776554"/>
              <a:gd name="connsiteY2" fmla="*/ 3752850 h 3752850"/>
              <a:gd name="connsiteX3" fmla="*/ 0 w 3776554"/>
              <a:gd name="connsiteY3" fmla="*/ 3752850 h 3752850"/>
              <a:gd name="connsiteX0" fmla="*/ 0 w 3776554"/>
              <a:gd name="connsiteY0" fmla="*/ 3752850 h 3793245"/>
              <a:gd name="connsiteX1" fmla="*/ 1888277 w 3776554"/>
              <a:gd name="connsiteY1" fmla="*/ 0 h 3793245"/>
              <a:gd name="connsiteX2" fmla="*/ 3776554 w 3776554"/>
              <a:gd name="connsiteY2" fmla="*/ 3752850 h 3793245"/>
              <a:gd name="connsiteX3" fmla="*/ 1914291 w 3776554"/>
              <a:gd name="connsiteY3" fmla="*/ 3793245 h 3793245"/>
              <a:gd name="connsiteX4" fmla="*/ 0 w 3776554"/>
              <a:gd name="connsiteY4" fmla="*/ 3752850 h 3793245"/>
              <a:gd name="connsiteX0" fmla="*/ 0 w 3776554"/>
              <a:gd name="connsiteY0" fmla="*/ 3752850 h 3752850"/>
              <a:gd name="connsiteX1" fmla="*/ 1888277 w 3776554"/>
              <a:gd name="connsiteY1" fmla="*/ 0 h 3752850"/>
              <a:gd name="connsiteX2" fmla="*/ 3776554 w 3776554"/>
              <a:gd name="connsiteY2" fmla="*/ 3752850 h 3752850"/>
              <a:gd name="connsiteX3" fmla="*/ 1914291 w 3776554"/>
              <a:gd name="connsiteY3" fmla="*/ 2764545 h 3752850"/>
              <a:gd name="connsiteX4" fmla="*/ 0 w 3776554"/>
              <a:gd name="connsiteY4" fmla="*/ 3752850 h 3752850"/>
              <a:gd name="connsiteX0" fmla="*/ 0 w 3776554"/>
              <a:gd name="connsiteY0" fmla="*/ 4876800 h 4876800"/>
              <a:gd name="connsiteX1" fmla="*/ 1945427 w 3776554"/>
              <a:gd name="connsiteY1" fmla="*/ 0 h 4876800"/>
              <a:gd name="connsiteX2" fmla="*/ 3776554 w 3776554"/>
              <a:gd name="connsiteY2" fmla="*/ 4876800 h 4876800"/>
              <a:gd name="connsiteX3" fmla="*/ 1914291 w 3776554"/>
              <a:gd name="connsiteY3" fmla="*/ 3888495 h 4876800"/>
              <a:gd name="connsiteX4" fmla="*/ 0 w 3776554"/>
              <a:gd name="connsiteY4" fmla="*/ 4876800 h 4876800"/>
              <a:gd name="connsiteX0" fmla="*/ 0 w 3776554"/>
              <a:gd name="connsiteY0" fmla="*/ 4838517 h 4838517"/>
              <a:gd name="connsiteX1" fmla="*/ 1926377 w 3776554"/>
              <a:gd name="connsiteY1" fmla="*/ 0 h 4838517"/>
              <a:gd name="connsiteX2" fmla="*/ 3776554 w 3776554"/>
              <a:gd name="connsiteY2" fmla="*/ 4838517 h 4838517"/>
              <a:gd name="connsiteX3" fmla="*/ 1914291 w 3776554"/>
              <a:gd name="connsiteY3" fmla="*/ 3850212 h 4838517"/>
              <a:gd name="connsiteX4" fmla="*/ 0 w 3776554"/>
              <a:gd name="connsiteY4" fmla="*/ 4838517 h 483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6554" h="4838517">
                <a:moveTo>
                  <a:pt x="0" y="4838517"/>
                </a:moveTo>
                <a:lnTo>
                  <a:pt x="1926377" y="0"/>
                </a:lnTo>
                <a:lnTo>
                  <a:pt x="3776554" y="4838517"/>
                </a:lnTo>
                <a:lnTo>
                  <a:pt x="1914291" y="3850212"/>
                </a:lnTo>
                <a:lnTo>
                  <a:pt x="0" y="4838517"/>
                </a:lnTo>
                <a:close/>
              </a:path>
            </a:pathLst>
          </a:custGeom>
          <a:noFill/>
          <a:ln w="50800" cap="rnd">
            <a:gradFill>
              <a:gsLst>
                <a:gs pos="98000">
                  <a:srgbClr val="00A9B2"/>
                </a:gs>
                <a:gs pos="2000">
                  <a:srgbClr val="00A9B2">
                    <a:alpha val="10000"/>
                  </a:srgbClr>
                </a:gs>
              </a:gsLst>
              <a:lin ang="5400000" scaled="1"/>
            </a:gradFill>
            <a:prstDash val="solid"/>
            <a:round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scene3d>
            <a:camera prst="perspectiveRight" fov="4800000">
              <a:rot lat="0" lon="20399999" rev="2099999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ï$lïḑè">
            <a:extLst>
              <a:ext uri="{FF2B5EF4-FFF2-40B4-BE49-F238E27FC236}">
                <a16:creationId xmlns:a16="http://schemas.microsoft.com/office/drawing/2014/main" xmlns="" id="{24237F82-366F-4D63-82BA-A063AFF57CB9}"/>
              </a:ext>
            </a:extLst>
          </p:cNvPr>
          <p:cNvSpPr/>
          <p:nvPr/>
        </p:nvSpPr>
        <p:spPr>
          <a:xfrm>
            <a:off x="3253998" y="3298434"/>
            <a:ext cx="5689645" cy="2210262"/>
          </a:xfrm>
          <a:prstGeom prst="arc">
            <a:avLst>
              <a:gd name="adj1" fmla="val 18667051"/>
              <a:gd name="adj2" fmla="val 13907909"/>
            </a:avLst>
          </a:prstGeom>
          <a:ln w="38100" cap="rnd">
            <a:gradFill>
              <a:gsLst>
                <a:gs pos="0">
                  <a:srgbClr val="00A9B2">
                    <a:alpha val="20000"/>
                  </a:srgbClr>
                </a:gs>
                <a:gs pos="100000">
                  <a:srgbClr val="00A9B2">
                    <a:alpha val="80000"/>
                  </a:srgbClr>
                </a:gs>
              </a:gsLst>
              <a:lin ang="5400000" scaled="1"/>
            </a:gra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3668912" y="3326192"/>
            <a:ext cx="695374" cy="703361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iṡ1ídè">
            <a:extLst>
              <a:ext uri="{FF2B5EF4-FFF2-40B4-BE49-F238E27FC236}">
                <a16:creationId xmlns:a16="http://schemas.microsoft.com/office/drawing/2014/main" xmlns="" id="{ACEF4EAB-B6D9-4EC1-B485-6FF0A33EFB95}"/>
              </a:ext>
            </a:extLst>
          </p:cNvPr>
          <p:cNvSpPr/>
          <p:nvPr/>
        </p:nvSpPr>
        <p:spPr>
          <a:xfrm>
            <a:off x="4211195" y="5009733"/>
            <a:ext cx="695374" cy="703361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1" name="îśļíďé">
            <a:extLst>
              <a:ext uri="{FF2B5EF4-FFF2-40B4-BE49-F238E27FC236}">
                <a16:creationId xmlns:a16="http://schemas.microsoft.com/office/drawing/2014/main" xmlns="" id="{35084316-3444-4BA7-9F18-9A758B56168E}"/>
              </a:ext>
            </a:extLst>
          </p:cNvPr>
          <p:cNvSpPr/>
          <p:nvPr/>
        </p:nvSpPr>
        <p:spPr>
          <a:xfrm>
            <a:off x="8127196" y="3449302"/>
            <a:ext cx="695374" cy="703361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4" name="íṩḷiďè">
            <a:extLst>
              <a:ext uri="{FF2B5EF4-FFF2-40B4-BE49-F238E27FC236}">
                <a16:creationId xmlns:a16="http://schemas.microsoft.com/office/drawing/2014/main" xmlns="" id="{D5BE46FB-4A97-4EBC-B217-590CBCEF1940}"/>
              </a:ext>
            </a:extLst>
          </p:cNvPr>
          <p:cNvSpPr/>
          <p:nvPr/>
        </p:nvSpPr>
        <p:spPr>
          <a:xfrm>
            <a:off x="6568590" y="5114433"/>
            <a:ext cx="695374" cy="703361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865334" y="1234390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342398" y="1670050"/>
            <a:ext cx="34279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iconfont-11253-5330865"/>
          <p:cNvSpPr>
            <a:spLocks noChangeAspect="1"/>
          </p:cNvSpPr>
          <p:nvPr/>
        </p:nvSpPr>
        <p:spPr bwMode="auto">
          <a:xfrm>
            <a:off x="3784934" y="3492124"/>
            <a:ext cx="370902" cy="369977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iconfont-11253-5330402"/>
          <p:cNvSpPr>
            <a:spLocks noChangeAspect="1"/>
          </p:cNvSpPr>
          <p:nvPr/>
        </p:nvSpPr>
        <p:spPr bwMode="auto">
          <a:xfrm>
            <a:off x="4391218" y="5207701"/>
            <a:ext cx="335328" cy="307424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iconfont-11253-5330406"/>
          <p:cNvSpPr>
            <a:spLocks noChangeAspect="1"/>
          </p:cNvSpPr>
          <p:nvPr/>
        </p:nvSpPr>
        <p:spPr bwMode="auto">
          <a:xfrm>
            <a:off x="6745866" y="5304831"/>
            <a:ext cx="313803" cy="311721"/>
          </a:xfrm>
          <a:custGeom>
            <a:avLst/>
            <a:gdLst>
              <a:gd name="T0" fmla="*/ 8130 w 10362"/>
              <a:gd name="T1" fmla="*/ 416 h 10292"/>
              <a:gd name="T2" fmla="*/ 7245 w 10362"/>
              <a:gd name="T3" fmla="*/ 178 h 10292"/>
              <a:gd name="T4" fmla="*/ 3434 w 10362"/>
              <a:gd name="T5" fmla="*/ 2378 h 10292"/>
              <a:gd name="T6" fmla="*/ 9262 w 10362"/>
              <a:gd name="T7" fmla="*/ 2378 h 10292"/>
              <a:gd name="T8" fmla="*/ 8130 w 10362"/>
              <a:gd name="T9" fmla="*/ 416 h 10292"/>
              <a:gd name="T10" fmla="*/ 10362 w 10362"/>
              <a:gd name="T11" fmla="*/ 3492 h 10292"/>
              <a:gd name="T12" fmla="*/ 9715 w 10362"/>
              <a:gd name="T13" fmla="*/ 2845 h 10292"/>
              <a:gd name="T14" fmla="*/ 647 w 10362"/>
              <a:gd name="T15" fmla="*/ 2845 h 10292"/>
              <a:gd name="T16" fmla="*/ 0 w 10362"/>
              <a:gd name="T17" fmla="*/ 3492 h 10292"/>
              <a:gd name="T18" fmla="*/ 0 w 10362"/>
              <a:gd name="T19" fmla="*/ 9645 h 10292"/>
              <a:gd name="T20" fmla="*/ 647 w 10362"/>
              <a:gd name="T21" fmla="*/ 10292 h 10292"/>
              <a:gd name="T22" fmla="*/ 9715 w 10362"/>
              <a:gd name="T23" fmla="*/ 10292 h 10292"/>
              <a:gd name="T24" fmla="*/ 10362 w 10362"/>
              <a:gd name="T25" fmla="*/ 9645 h 10292"/>
              <a:gd name="T26" fmla="*/ 10362 w 10362"/>
              <a:gd name="T27" fmla="*/ 7540 h 10292"/>
              <a:gd name="T28" fmla="*/ 6703 w 10362"/>
              <a:gd name="T29" fmla="*/ 7540 h 10292"/>
              <a:gd name="T30" fmla="*/ 5732 w 10362"/>
              <a:gd name="T31" fmla="*/ 6568 h 10292"/>
              <a:gd name="T32" fmla="*/ 6703 w 10362"/>
              <a:gd name="T33" fmla="*/ 5597 h 10292"/>
              <a:gd name="T34" fmla="*/ 10362 w 10362"/>
              <a:gd name="T35" fmla="*/ 5597 h 10292"/>
              <a:gd name="T36" fmla="*/ 10362 w 10362"/>
              <a:gd name="T37" fmla="*/ 3492 h 10292"/>
              <a:gd name="T38" fmla="*/ 6726 w 10362"/>
              <a:gd name="T39" fmla="*/ 6568 h 10292"/>
              <a:gd name="T40" fmla="*/ 6240 w 10362"/>
              <a:gd name="T41" fmla="*/ 6568 h 10292"/>
              <a:gd name="T42" fmla="*/ 6726 w 10362"/>
              <a:gd name="T43" fmla="*/ 7054 h 10292"/>
              <a:gd name="T44" fmla="*/ 7212 w 10362"/>
              <a:gd name="T45" fmla="*/ 6568 h 10292"/>
              <a:gd name="T46" fmla="*/ 6726 w 10362"/>
              <a:gd name="T47" fmla="*/ 6082 h 10292"/>
              <a:gd name="T48" fmla="*/ 6240 w 10362"/>
              <a:gd name="T49" fmla="*/ 6568 h 10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62" h="10292">
                <a:moveTo>
                  <a:pt x="8130" y="416"/>
                </a:moveTo>
                <a:cubicBezTo>
                  <a:pt x="7951" y="106"/>
                  <a:pt x="7555" y="0"/>
                  <a:pt x="7245" y="178"/>
                </a:cubicBezTo>
                <a:lnTo>
                  <a:pt x="3434" y="2378"/>
                </a:lnTo>
                <a:lnTo>
                  <a:pt x="9262" y="2378"/>
                </a:lnTo>
                <a:lnTo>
                  <a:pt x="8130" y="416"/>
                </a:lnTo>
                <a:close/>
                <a:moveTo>
                  <a:pt x="10362" y="3492"/>
                </a:moveTo>
                <a:cubicBezTo>
                  <a:pt x="10362" y="3135"/>
                  <a:pt x="10072" y="2845"/>
                  <a:pt x="9715" y="2845"/>
                </a:cubicBezTo>
                <a:lnTo>
                  <a:pt x="647" y="2845"/>
                </a:lnTo>
                <a:cubicBezTo>
                  <a:pt x="290" y="2845"/>
                  <a:pt x="0" y="3135"/>
                  <a:pt x="0" y="3492"/>
                </a:cubicBezTo>
                <a:lnTo>
                  <a:pt x="0" y="9645"/>
                </a:lnTo>
                <a:cubicBezTo>
                  <a:pt x="0" y="10002"/>
                  <a:pt x="290" y="10292"/>
                  <a:pt x="647" y="10292"/>
                </a:cubicBezTo>
                <a:lnTo>
                  <a:pt x="9715" y="10292"/>
                </a:lnTo>
                <a:cubicBezTo>
                  <a:pt x="10072" y="10292"/>
                  <a:pt x="10362" y="10002"/>
                  <a:pt x="10362" y="9645"/>
                </a:cubicBezTo>
                <a:lnTo>
                  <a:pt x="10362" y="7540"/>
                </a:lnTo>
                <a:lnTo>
                  <a:pt x="6703" y="7540"/>
                </a:lnTo>
                <a:cubicBezTo>
                  <a:pt x="6167" y="7540"/>
                  <a:pt x="5732" y="7105"/>
                  <a:pt x="5732" y="6568"/>
                </a:cubicBezTo>
                <a:cubicBezTo>
                  <a:pt x="5732" y="6032"/>
                  <a:pt x="6167" y="5597"/>
                  <a:pt x="6703" y="5597"/>
                </a:cubicBezTo>
                <a:lnTo>
                  <a:pt x="10362" y="5597"/>
                </a:lnTo>
                <a:lnTo>
                  <a:pt x="10362" y="3492"/>
                </a:lnTo>
                <a:close/>
                <a:moveTo>
                  <a:pt x="6726" y="6568"/>
                </a:moveTo>
                <a:close/>
                <a:moveTo>
                  <a:pt x="6240" y="6568"/>
                </a:moveTo>
                <a:cubicBezTo>
                  <a:pt x="6240" y="6837"/>
                  <a:pt x="6457" y="7054"/>
                  <a:pt x="6726" y="7054"/>
                </a:cubicBezTo>
                <a:cubicBezTo>
                  <a:pt x="6995" y="7054"/>
                  <a:pt x="7212" y="6837"/>
                  <a:pt x="7212" y="6568"/>
                </a:cubicBezTo>
                <a:cubicBezTo>
                  <a:pt x="7212" y="6300"/>
                  <a:pt x="6995" y="6082"/>
                  <a:pt x="6726" y="6082"/>
                </a:cubicBezTo>
                <a:cubicBezTo>
                  <a:pt x="6457" y="6082"/>
                  <a:pt x="6240" y="6300"/>
                  <a:pt x="6240" y="65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iconfont-11253-5330393"/>
          <p:cNvSpPr>
            <a:spLocks noChangeAspect="1"/>
          </p:cNvSpPr>
          <p:nvPr/>
        </p:nvSpPr>
        <p:spPr bwMode="auto">
          <a:xfrm>
            <a:off x="8312477" y="3651682"/>
            <a:ext cx="339176" cy="282729"/>
          </a:xfrm>
          <a:custGeom>
            <a:avLst/>
            <a:gdLst>
              <a:gd name="T0" fmla="*/ 10000 w 10000"/>
              <a:gd name="T1" fmla="*/ 4782 h 8337"/>
              <a:gd name="T2" fmla="*/ 10000 w 10000"/>
              <a:gd name="T3" fmla="*/ 7920 h 8337"/>
              <a:gd name="T4" fmla="*/ 9876 w 10000"/>
              <a:gd name="T5" fmla="*/ 8213 h 8337"/>
              <a:gd name="T6" fmla="*/ 9584 w 10000"/>
              <a:gd name="T7" fmla="*/ 8337 h 8337"/>
              <a:gd name="T8" fmla="*/ 416 w 10000"/>
              <a:gd name="T9" fmla="*/ 8337 h 8337"/>
              <a:gd name="T10" fmla="*/ 124 w 10000"/>
              <a:gd name="T11" fmla="*/ 8213 h 8337"/>
              <a:gd name="T12" fmla="*/ 0 w 10000"/>
              <a:gd name="T13" fmla="*/ 7920 h 8337"/>
              <a:gd name="T14" fmla="*/ 0 w 10000"/>
              <a:gd name="T15" fmla="*/ 4782 h 8337"/>
              <a:gd name="T16" fmla="*/ 163 w 10000"/>
              <a:gd name="T17" fmla="*/ 3980 h 8337"/>
              <a:gd name="T18" fmla="*/ 1713 w 10000"/>
              <a:gd name="T19" fmla="*/ 385 h 8337"/>
              <a:gd name="T20" fmla="*/ 1951 w 10000"/>
              <a:gd name="T21" fmla="*/ 111 h 8337"/>
              <a:gd name="T22" fmla="*/ 2294 w 10000"/>
              <a:gd name="T23" fmla="*/ 0 h 8337"/>
              <a:gd name="T24" fmla="*/ 7711 w 10000"/>
              <a:gd name="T25" fmla="*/ 0 h 8337"/>
              <a:gd name="T26" fmla="*/ 8054 w 10000"/>
              <a:gd name="T27" fmla="*/ 111 h 8337"/>
              <a:gd name="T28" fmla="*/ 8293 w 10000"/>
              <a:gd name="T29" fmla="*/ 385 h 8337"/>
              <a:gd name="T30" fmla="*/ 9838 w 10000"/>
              <a:gd name="T31" fmla="*/ 3982 h 8337"/>
              <a:gd name="T32" fmla="*/ 10000 w 10000"/>
              <a:gd name="T33" fmla="*/ 4782 h 8337"/>
              <a:gd name="T34" fmla="*/ 6659 w 10000"/>
              <a:gd name="T35" fmla="*/ 4588 h 8337"/>
              <a:gd name="T36" fmla="*/ 8715 w 10000"/>
              <a:gd name="T37" fmla="*/ 4588 h 8337"/>
              <a:gd name="T38" fmla="*/ 8699 w 10000"/>
              <a:gd name="T39" fmla="*/ 4533 h 8337"/>
              <a:gd name="T40" fmla="*/ 8683 w 10000"/>
              <a:gd name="T41" fmla="*/ 4484 h 8337"/>
              <a:gd name="T42" fmla="*/ 7304 w 10000"/>
              <a:gd name="T43" fmla="*/ 1253 h 8337"/>
              <a:gd name="T44" fmla="*/ 2695 w 10000"/>
              <a:gd name="T45" fmla="*/ 1253 h 8337"/>
              <a:gd name="T46" fmla="*/ 1315 w 10000"/>
              <a:gd name="T47" fmla="*/ 4483 h 8337"/>
              <a:gd name="T48" fmla="*/ 1299 w 10000"/>
              <a:gd name="T49" fmla="*/ 4538 h 8337"/>
              <a:gd name="T50" fmla="*/ 1282 w 10000"/>
              <a:gd name="T51" fmla="*/ 4587 h 8337"/>
              <a:gd name="T52" fmla="*/ 3339 w 10000"/>
              <a:gd name="T53" fmla="*/ 4587 h 8337"/>
              <a:gd name="T54" fmla="*/ 3958 w 10000"/>
              <a:gd name="T55" fmla="*/ 5837 h 8337"/>
              <a:gd name="T56" fmla="*/ 6041 w 10000"/>
              <a:gd name="T57" fmla="*/ 5837 h 8337"/>
              <a:gd name="T58" fmla="*/ 6659 w 10000"/>
              <a:gd name="T59" fmla="*/ 4588 h 8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00" h="8337">
                <a:moveTo>
                  <a:pt x="10000" y="4782"/>
                </a:moveTo>
                <a:lnTo>
                  <a:pt x="10000" y="7920"/>
                </a:lnTo>
                <a:cubicBezTo>
                  <a:pt x="10000" y="8033"/>
                  <a:pt x="9959" y="8132"/>
                  <a:pt x="9876" y="8213"/>
                </a:cubicBezTo>
                <a:cubicBezTo>
                  <a:pt x="9794" y="8295"/>
                  <a:pt x="9695" y="8337"/>
                  <a:pt x="9584" y="8337"/>
                </a:cubicBezTo>
                <a:lnTo>
                  <a:pt x="416" y="8337"/>
                </a:lnTo>
                <a:cubicBezTo>
                  <a:pt x="304" y="8337"/>
                  <a:pt x="205" y="8295"/>
                  <a:pt x="124" y="8213"/>
                </a:cubicBezTo>
                <a:cubicBezTo>
                  <a:pt x="41" y="8130"/>
                  <a:pt x="0" y="8033"/>
                  <a:pt x="0" y="7920"/>
                </a:cubicBezTo>
                <a:lnTo>
                  <a:pt x="0" y="4782"/>
                </a:lnTo>
                <a:cubicBezTo>
                  <a:pt x="0" y="4512"/>
                  <a:pt x="55" y="4247"/>
                  <a:pt x="163" y="3980"/>
                </a:cubicBezTo>
                <a:lnTo>
                  <a:pt x="1713" y="385"/>
                </a:lnTo>
                <a:cubicBezTo>
                  <a:pt x="1756" y="276"/>
                  <a:pt x="1836" y="185"/>
                  <a:pt x="1951" y="111"/>
                </a:cubicBezTo>
                <a:cubicBezTo>
                  <a:pt x="2066" y="38"/>
                  <a:pt x="2180" y="0"/>
                  <a:pt x="2294" y="0"/>
                </a:cubicBezTo>
                <a:lnTo>
                  <a:pt x="7711" y="0"/>
                </a:lnTo>
                <a:cubicBezTo>
                  <a:pt x="7824" y="0"/>
                  <a:pt x="7939" y="38"/>
                  <a:pt x="8054" y="111"/>
                </a:cubicBezTo>
                <a:cubicBezTo>
                  <a:pt x="8169" y="185"/>
                  <a:pt x="8249" y="278"/>
                  <a:pt x="8293" y="385"/>
                </a:cubicBezTo>
                <a:lnTo>
                  <a:pt x="9838" y="3982"/>
                </a:lnTo>
                <a:cubicBezTo>
                  <a:pt x="9945" y="4247"/>
                  <a:pt x="10000" y="4514"/>
                  <a:pt x="10000" y="4782"/>
                </a:cubicBezTo>
                <a:close/>
                <a:moveTo>
                  <a:pt x="6659" y="4588"/>
                </a:moveTo>
                <a:lnTo>
                  <a:pt x="8715" y="4588"/>
                </a:lnTo>
                <a:cubicBezTo>
                  <a:pt x="8711" y="4574"/>
                  <a:pt x="8705" y="4557"/>
                  <a:pt x="8699" y="4533"/>
                </a:cubicBezTo>
                <a:cubicBezTo>
                  <a:pt x="8693" y="4509"/>
                  <a:pt x="8686" y="4493"/>
                  <a:pt x="8683" y="4484"/>
                </a:cubicBezTo>
                <a:lnTo>
                  <a:pt x="7304" y="1253"/>
                </a:lnTo>
                <a:lnTo>
                  <a:pt x="2695" y="1253"/>
                </a:lnTo>
                <a:lnTo>
                  <a:pt x="1315" y="4483"/>
                </a:lnTo>
                <a:cubicBezTo>
                  <a:pt x="1311" y="4497"/>
                  <a:pt x="1305" y="4514"/>
                  <a:pt x="1299" y="4538"/>
                </a:cubicBezTo>
                <a:cubicBezTo>
                  <a:pt x="1292" y="4562"/>
                  <a:pt x="1286" y="4578"/>
                  <a:pt x="1282" y="4587"/>
                </a:cubicBezTo>
                <a:lnTo>
                  <a:pt x="3339" y="4587"/>
                </a:lnTo>
                <a:lnTo>
                  <a:pt x="3958" y="5837"/>
                </a:lnTo>
                <a:lnTo>
                  <a:pt x="6041" y="5837"/>
                </a:lnTo>
                <a:lnTo>
                  <a:pt x="6659" y="45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3369770" y="3023187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20531" y="3269408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8129827" y="3146297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907679" y="3392518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7474058" y="5324036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417356" y="5066323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3244518" y="5312545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495922" y="5077815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40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5322208"/>
            <a:ext cx="12192000" cy="1535792"/>
          </a:xfrm>
          <a:prstGeom prst="rect">
            <a:avLst/>
          </a:prstGeom>
          <a:solidFill>
            <a:srgbClr val="014A8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10064" y="1324499"/>
            <a:ext cx="3569723" cy="4961101"/>
            <a:chOff x="4291014" y="1324499"/>
            <a:chExt cx="3569723" cy="4961101"/>
          </a:xfrm>
        </p:grpSpPr>
        <p:grpSp>
          <p:nvGrpSpPr>
            <p:cNvPr id="63" name="组合 62"/>
            <p:cNvGrpSpPr/>
            <p:nvPr/>
          </p:nvGrpSpPr>
          <p:grpSpPr>
            <a:xfrm>
              <a:off x="4291014" y="1324499"/>
              <a:ext cx="3569723" cy="4961101"/>
              <a:chOff x="439226" y="956579"/>
              <a:chExt cx="3569723" cy="5719992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439226" y="1279129"/>
                <a:ext cx="3569723" cy="5397442"/>
              </a:xfrm>
              <a:prstGeom prst="roundRect">
                <a:avLst>
                  <a:gd name="adj" fmla="val 2442"/>
                </a:avLst>
              </a:prstGeom>
              <a:gradFill>
                <a:gsLst>
                  <a:gs pos="2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>
                <a:extLst>
                  <a:ext uri="{FF2B5EF4-FFF2-40B4-BE49-F238E27FC236}">
                    <a16:creationId xmlns:a16="http://schemas.microsoft.com/office/drawing/2014/main" xmlns="" id="{7B88752D-6971-43BF-A4DC-F9D6E227BD7E}"/>
                  </a:ext>
                </a:extLst>
              </p:cNvPr>
              <p:cNvSpPr/>
              <p:nvPr/>
            </p:nvSpPr>
            <p:spPr>
              <a:xfrm rot="2700000">
                <a:off x="3166395" y="1410794"/>
                <a:ext cx="1202740" cy="294310"/>
              </a:xfrm>
              <a:prstGeom prst="trapezoid">
                <a:avLst>
                  <a:gd name="adj" fmla="val 99978"/>
                </a:avLst>
              </a:prstGeom>
              <a:solidFill>
                <a:srgbClr val="00A9B2"/>
              </a:solidFill>
              <a:ln>
                <a:noFill/>
              </a:ln>
              <a:effectLst>
                <a:outerShdw blurRad="127000" sx="102000" sy="102000" algn="ctr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36000" rIns="0" bIns="0" rtlCol="0" anchor="t" anchorCtr="1"/>
              <a:lstStyle/>
              <a:p>
                <a:pPr algn="ctr"/>
                <a:r>
                  <a:rPr lang="en-US" altLang="zh-CN" sz="800" dirty="0"/>
                  <a:t> </a:t>
                </a:r>
                <a:r>
                  <a:rPr lang="zh-CN" altLang="en-US" sz="800" dirty="0" smtClean="0"/>
                  <a:t>成果展示</a:t>
                </a:r>
                <a:endParaRPr lang="zh-CN" altLang="en-US" sz="800" dirty="0"/>
              </a:p>
            </p:txBody>
          </p:sp>
        </p:grpSp>
        <p:sp>
          <p:nvSpPr>
            <p:cNvPr id="53" name="矩形 52"/>
            <p:cNvSpPr>
              <a:spLocks noChangeAspect="1"/>
            </p:cNvSpPr>
            <p:nvPr/>
          </p:nvSpPr>
          <p:spPr bwMode="auto">
            <a:xfrm>
              <a:off x="4577008" y="2718472"/>
              <a:ext cx="3056783" cy="651566"/>
            </a:xfrm>
            <a:prstGeom prst="rect">
              <a:avLst/>
            </a:prstGeom>
            <a:solidFill>
              <a:srgbClr val="00A9B2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706778" y="2890366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</a:rPr>
                <a:t>点击此处</a:t>
              </a:r>
              <a:r>
                <a:rPr lang="en-US" altLang="zh-CN" sz="2000" dirty="0">
                  <a:solidFill>
                    <a:schemeClr val="bg1"/>
                  </a:solidFill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577008" y="3541932"/>
              <a:ext cx="305678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9227" y="1324499"/>
            <a:ext cx="3569723" cy="4961101"/>
            <a:chOff x="4291014" y="1324499"/>
            <a:chExt cx="3569723" cy="4961101"/>
          </a:xfrm>
        </p:grpSpPr>
        <p:grpSp>
          <p:nvGrpSpPr>
            <p:cNvPr id="47" name="组合 46"/>
            <p:cNvGrpSpPr/>
            <p:nvPr/>
          </p:nvGrpSpPr>
          <p:grpSpPr>
            <a:xfrm>
              <a:off x="4291014" y="1324499"/>
              <a:ext cx="3569723" cy="4961101"/>
              <a:chOff x="439226" y="956579"/>
              <a:chExt cx="3569723" cy="5719992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439226" y="1279129"/>
                <a:ext cx="3569723" cy="5397442"/>
              </a:xfrm>
              <a:prstGeom prst="roundRect">
                <a:avLst>
                  <a:gd name="adj" fmla="val 2442"/>
                </a:avLst>
              </a:prstGeom>
              <a:gradFill>
                <a:gsLst>
                  <a:gs pos="2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梯形 51">
                <a:extLst>
                  <a:ext uri="{FF2B5EF4-FFF2-40B4-BE49-F238E27FC236}">
                    <a16:creationId xmlns:a16="http://schemas.microsoft.com/office/drawing/2014/main" xmlns="" id="{7B88752D-6971-43BF-A4DC-F9D6E227BD7E}"/>
                  </a:ext>
                </a:extLst>
              </p:cNvPr>
              <p:cNvSpPr/>
              <p:nvPr/>
            </p:nvSpPr>
            <p:spPr>
              <a:xfrm rot="2700000">
                <a:off x="3166395" y="1410794"/>
                <a:ext cx="1202740" cy="294310"/>
              </a:xfrm>
              <a:prstGeom prst="trapezoid">
                <a:avLst>
                  <a:gd name="adj" fmla="val 99978"/>
                </a:avLst>
              </a:prstGeom>
              <a:solidFill>
                <a:srgbClr val="2D6895"/>
              </a:solidFill>
              <a:ln>
                <a:noFill/>
              </a:ln>
              <a:effectLst>
                <a:outerShdw blurRad="127000" sx="102000" sy="102000" algn="ctr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36000" rIns="0" bIns="0" rtlCol="0" anchor="t" anchorCtr="1"/>
              <a:lstStyle/>
              <a:p>
                <a:pPr algn="ctr"/>
                <a:r>
                  <a:rPr lang="en-US" altLang="zh-CN" sz="800" dirty="0"/>
                  <a:t> </a:t>
                </a:r>
                <a:r>
                  <a:rPr lang="zh-CN" altLang="en-US" sz="800" dirty="0" smtClean="0"/>
                  <a:t>成果展示</a:t>
                </a:r>
                <a:endParaRPr lang="zh-CN" altLang="en-US" sz="800" dirty="0"/>
              </a:p>
            </p:txBody>
          </p:sp>
        </p:grpSp>
        <p:sp>
          <p:nvSpPr>
            <p:cNvPr id="48" name="矩形 47"/>
            <p:cNvSpPr>
              <a:spLocks noChangeAspect="1"/>
            </p:cNvSpPr>
            <p:nvPr/>
          </p:nvSpPr>
          <p:spPr bwMode="auto">
            <a:xfrm>
              <a:off x="4577008" y="2718472"/>
              <a:ext cx="3056783" cy="651566"/>
            </a:xfrm>
            <a:prstGeom prst="rect">
              <a:avLst/>
            </a:prstGeom>
            <a:solidFill>
              <a:srgbClr val="2D6895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706778" y="2890366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</a:rPr>
                <a:t>点击此处</a:t>
              </a:r>
              <a:r>
                <a:rPr lang="en-US" altLang="zh-CN" sz="2000" dirty="0">
                  <a:solidFill>
                    <a:schemeClr val="bg1"/>
                  </a:solidFill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577008" y="3541932"/>
              <a:ext cx="305678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84588" y="1324499"/>
            <a:ext cx="3569723" cy="4961101"/>
            <a:chOff x="4291014" y="1324499"/>
            <a:chExt cx="3569723" cy="4961101"/>
          </a:xfrm>
        </p:grpSpPr>
        <p:grpSp>
          <p:nvGrpSpPr>
            <p:cNvPr id="69" name="组合 68"/>
            <p:cNvGrpSpPr/>
            <p:nvPr/>
          </p:nvGrpSpPr>
          <p:grpSpPr>
            <a:xfrm>
              <a:off x="4291014" y="1324499"/>
              <a:ext cx="3569723" cy="4961101"/>
              <a:chOff x="439226" y="956579"/>
              <a:chExt cx="3569723" cy="5719992"/>
            </a:xfrm>
          </p:grpSpPr>
          <p:sp>
            <p:nvSpPr>
              <p:cNvPr id="73" name="圆角矩形 72"/>
              <p:cNvSpPr/>
              <p:nvPr/>
            </p:nvSpPr>
            <p:spPr>
              <a:xfrm>
                <a:off x="439226" y="1279129"/>
                <a:ext cx="3569723" cy="5397442"/>
              </a:xfrm>
              <a:prstGeom prst="roundRect">
                <a:avLst>
                  <a:gd name="adj" fmla="val 2442"/>
                </a:avLst>
              </a:prstGeom>
              <a:gradFill>
                <a:gsLst>
                  <a:gs pos="2500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梯形 73">
                <a:extLst>
                  <a:ext uri="{FF2B5EF4-FFF2-40B4-BE49-F238E27FC236}">
                    <a16:creationId xmlns:a16="http://schemas.microsoft.com/office/drawing/2014/main" xmlns="" id="{7B88752D-6971-43BF-A4DC-F9D6E227BD7E}"/>
                  </a:ext>
                </a:extLst>
              </p:cNvPr>
              <p:cNvSpPr/>
              <p:nvPr/>
            </p:nvSpPr>
            <p:spPr>
              <a:xfrm rot="2700000">
                <a:off x="3166395" y="1410794"/>
                <a:ext cx="1202740" cy="294310"/>
              </a:xfrm>
              <a:prstGeom prst="trapezoid">
                <a:avLst>
                  <a:gd name="adj" fmla="val 99978"/>
                </a:avLst>
              </a:prstGeom>
              <a:solidFill>
                <a:srgbClr val="5B9BD5"/>
              </a:solidFill>
              <a:ln>
                <a:noFill/>
              </a:ln>
              <a:effectLst>
                <a:outerShdw blurRad="127000" sx="102000" sy="102000" algn="ctr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36000" rIns="0" bIns="0" rtlCol="0" anchor="t" anchorCtr="1"/>
              <a:lstStyle/>
              <a:p>
                <a:pPr algn="ctr"/>
                <a:r>
                  <a:rPr lang="en-US" altLang="zh-CN" sz="800" dirty="0"/>
                  <a:t> </a:t>
                </a:r>
                <a:r>
                  <a:rPr lang="zh-CN" altLang="en-US" sz="800" dirty="0" smtClean="0"/>
                  <a:t>成果展示</a:t>
                </a:r>
                <a:endParaRPr lang="zh-CN" altLang="en-US" sz="800" dirty="0"/>
              </a:p>
            </p:txBody>
          </p:sp>
        </p:grpSp>
        <p:sp>
          <p:nvSpPr>
            <p:cNvPr id="70" name="矩形 69"/>
            <p:cNvSpPr>
              <a:spLocks noChangeAspect="1"/>
            </p:cNvSpPr>
            <p:nvPr/>
          </p:nvSpPr>
          <p:spPr bwMode="auto">
            <a:xfrm>
              <a:off x="4577008" y="2718472"/>
              <a:ext cx="3056783" cy="651566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706778" y="2890366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</a:rPr>
                <a:t>点击此处</a:t>
              </a:r>
              <a:r>
                <a:rPr lang="en-US" altLang="zh-CN" sz="2000" dirty="0">
                  <a:solidFill>
                    <a:schemeClr val="bg1"/>
                  </a:solidFill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4577008" y="3541932"/>
              <a:ext cx="3056783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86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19908930">
            <a:off x="3759036" y="3399351"/>
            <a:ext cx="5044041" cy="1938688"/>
            <a:chOff x="3112988" y="3358770"/>
            <a:chExt cx="5892999" cy="226498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任意多边形 13"/>
            <p:cNvSpPr/>
            <p:nvPr/>
          </p:nvSpPr>
          <p:spPr>
            <a:xfrm>
              <a:off x="3112988" y="3358770"/>
              <a:ext cx="1979925" cy="2245165"/>
            </a:xfrm>
            <a:custGeom>
              <a:avLst/>
              <a:gdLst>
                <a:gd name="connsiteX0" fmla="*/ 911094 w 1586144"/>
                <a:gd name="connsiteY0" fmla="*/ 31 h 1798631"/>
                <a:gd name="connsiteX1" fmla="*/ 1002276 w 1586144"/>
                <a:gd name="connsiteY1" fmla="*/ 5323 h 1798631"/>
                <a:gd name="connsiteX2" fmla="*/ 1574251 w 1586144"/>
                <a:gd name="connsiteY2" fmla="*/ 299174 h 1798631"/>
                <a:gd name="connsiteX3" fmla="*/ 1360584 w 1586144"/>
                <a:gd name="connsiteY3" fmla="*/ 778956 h 1798631"/>
                <a:gd name="connsiteX4" fmla="*/ 1365443 w 1586144"/>
                <a:gd name="connsiteY4" fmla="*/ 829472 h 1798631"/>
                <a:gd name="connsiteX5" fmla="*/ 395537 w 1586144"/>
                <a:gd name="connsiteY5" fmla="*/ 828278 h 1798631"/>
                <a:gd name="connsiteX6" fmla="*/ 326210 w 1586144"/>
                <a:gd name="connsiteY6" fmla="*/ 898143 h 1798631"/>
                <a:gd name="connsiteX7" fmla="*/ 396186 w 1586144"/>
                <a:gd name="connsiteY7" fmla="*/ 967640 h 1798631"/>
                <a:gd name="connsiteX8" fmla="*/ 1378841 w 1586144"/>
                <a:gd name="connsiteY8" fmla="*/ 968851 h 1798631"/>
                <a:gd name="connsiteX9" fmla="*/ 1397693 w 1586144"/>
                <a:gd name="connsiteY9" fmla="*/ 1164940 h 1798631"/>
                <a:gd name="connsiteX10" fmla="*/ 1586144 w 1586144"/>
                <a:gd name="connsiteY10" fmla="*/ 1491831 h 1798631"/>
                <a:gd name="connsiteX11" fmla="*/ 795905 w 1586144"/>
                <a:gd name="connsiteY11" fmla="*/ 1793311 h 1798631"/>
                <a:gd name="connsiteX12" fmla="*/ 5207 w 1586144"/>
                <a:gd name="connsiteY12" fmla="*/ 795057 h 1798631"/>
                <a:gd name="connsiteX13" fmla="*/ 911094 w 1586144"/>
                <a:gd name="connsiteY13" fmla="*/ 31 h 17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6144" h="1798631">
                  <a:moveTo>
                    <a:pt x="911094" y="31"/>
                  </a:moveTo>
                  <a:cubicBezTo>
                    <a:pt x="941266" y="276"/>
                    <a:pt x="971688" y="2020"/>
                    <a:pt x="1002276" y="5323"/>
                  </a:cubicBezTo>
                  <a:cubicBezTo>
                    <a:pt x="1231690" y="30101"/>
                    <a:pt x="1429174" y="136520"/>
                    <a:pt x="1574251" y="299174"/>
                  </a:cubicBezTo>
                  <a:cubicBezTo>
                    <a:pt x="1459323" y="433752"/>
                    <a:pt x="1380183" y="595404"/>
                    <a:pt x="1360584" y="778956"/>
                  </a:cubicBezTo>
                  <a:lnTo>
                    <a:pt x="1365443" y="829472"/>
                  </a:lnTo>
                  <a:lnTo>
                    <a:pt x="395537" y="828278"/>
                  </a:lnTo>
                  <a:cubicBezTo>
                    <a:pt x="356475" y="831782"/>
                    <a:pt x="329467" y="867544"/>
                    <a:pt x="326210" y="898143"/>
                  </a:cubicBezTo>
                  <a:cubicBezTo>
                    <a:pt x="329794" y="937227"/>
                    <a:pt x="357134" y="971145"/>
                    <a:pt x="396186" y="967640"/>
                  </a:cubicBezTo>
                  <a:lnTo>
                    <a:pt x="1378841" y="968851"/>
                  </a:lnTo>
                  <a:lnTo>
                    <a:pt x="1397693" y="1164940"/>
                  </a:lnTo>
                  <a:cubicBezTo>
                    <a:pt x="1437912" y="1286293"/>
                    <a:pt x="1503358" y="1397796"/>
                    <a:pt x="1586144" y="1491831"/>
                  </a:cubicBezTo>
                  <a:cubicBezTo>
                    <a:pt x="1393414" y="1703106"/>
                    <a:pt x="1101790" y="1826343"/>
                    <a:pt x="795905" y="1793311"/>
                  </a:cubicBezTo>
                  <a:cubicBezTo>
                    <a:pt x="299669" y="1731988"/>
                    <a:pt x="-47054" y="1284524"/>
                    <a:pt x="5207" y="795057"/>
                  </a:cubicBezTo>
                  <a:cubicBezTo>
                    <a:pt x="62133" y="329780"/>
                    <a:pt x="458512" y="-3652"/>
                    <a:pt x="911094" y="31"/>
                  </a:cubicBezTo>
                  <a:close/>
                </a:path>
              </a:pathLst>
            </a:custGeom>
            <a:solidFill>
              <a:srgbClr val="2D68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0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953492" y="3361448"/>
              <a:ext cx="2231359" cy="2247863"/>
            </a:xfrm>
            <a:custGeom>
              <a:avLst/>
              <a:gdLst>
                <a:gd name="connsiteX0" fmla="*/ 881054 w 1787571"/>
                <a:gd name="connsiteY0" fmla="*/ 1 h 1800793"/>
                <a:gd name="connsiteX1" fmla="*/ 996873 w 1787571"/>
                <a:gd name="connsiteY1" fmla="*/ 7639 h 1800793"/>
                <a:gd name="connsiteX2" fmla="*/ 1597867 w 1787571"/>
                <a:gd name="connsiteY2" fmla="*/ 346244 h 1800793"/>
                <a:gd name="connsiteX3" fmla="*/ 1755830 w 1787571"/>
                <a:gd name="connsiteY3" fmla="*/ 652067 h 1800793"/>
                <a:gd name="connsiteX4" fmla="*/ 1773441 w 1787571"/>
                <a:gd name="connsiteY4" fmla="*/ 848378 h 1800793"/>
                <a:gd name="connsiteX5" fmla="*/ 1564190 w 1787571"/>
                <a:gd name="connsiteY5" fmla="*/ 849217 h 1800793"/>
                <a:gd name="connsiteX6" fmla="*/ 1566789 w 1787571"/>
                <a:gd name="connsiteY6" fmla="*/ 679246 h 1800793"/>
                <a:gd name="connsiteX7" fmla="*/ 1546285 w 1787571"/>
                <a:gd name="connsiteY7" fmla="*/ 653809 h 1800793"/>
                <a:gd name="connsiteX8" fmla="*/ 1524152 w 1787571"/>
                <a:gd name="connsiteY8" fmla="*/ 643676 h 1800793"/>
                <a:gd name="connsiteX9" fmla="*/ 1507228 w 1787571"/>
                <a:gd name="connsiteY9" fmla="*/ 657319 h 1800793"/>
                <a:gd name="connsiteX10" fmla="*/ 1188921 w 1787571"/>
                <a:gd name="connsiteY10" fmla="*/ 885914 h 1800793"/>
                <a:gd name="connsiteX11" fmla="*/ 1170367 w 1787571"/>
                <a:gd name="connsiteY11" fmla="*/ 914861 h 1800793"/>
                <a:gd name="connsiteX12" fmla="*/ 1182411 w 1787571"/>
                <a:gd name="connsiteY12" fmla="*/ 947117 h 1800793"/>
                <a:gd name="connsiteX13" fmla="*/ 1513094 w 1787571"/>
                <a:gd name="connsiteY13" fmla="*/ 1184173 h 1800793"/>
                <a:gd name="connsiteX14" fmla="*/ 1543691 w 1787571"/>
                <a:gd name="connsiteY14" fmla="*/ 1187492 h 1800793"/>
                <a:gd name="connsiteX15" fmla="*/ 1570704 w 1787571"/>
                <a:gd name="connsiteY15" fmla="*/ 1151726 h 1800793"/>
                <a:gd name="connsiteX16" fmla="*/ 1564839 w 1787571"/>
                <a:gd name="connsiteY16" fmla="*/ 988578 h 1800793"/>
                <a:gd name="connsiteX17" fmla="*/ 1785944 w 1787571"/>
                <a:gd name="connsiteY17" fmla="*/ 987699 h 1800793"/>
                <a:gd name="connsiteX18" fmla="*/ 1787571 w 1787571"/>
                <a:gd name="connsiteY18" fmla="*/ 1005894 h 1800793"/>
                <a:gd name="connsiteX19" fmla="*/ 790707 w 1787571"/>
                <a:gd name="connsiteY19" fmla="*/ 1795462 h 1800793"/>
                <a:gd name="connsiteX20" fmla="*/ 218774 w 1787571"/>
                <a:gd name="connsiteY20" fmla="*/ 1501578 h 1800793"/>
                <a:gd name="connsiteX21" fmla="*/ 33732 w 1787571"/>
                <a:gd name="connsiteY21" fmla="*/ 1178926 h 1800793"/>
                <a:gd name="connsiteX22" fmla="*/ 14991 w 1787571"/>
                <a:gd name="connsiteY22" fmla="*/ 966842 h 1800793"/>
                <a:gd name="connsiteX23" fmla="*/ 221349 w 1787571"/>
                <a:gd name="connsiteY23" fmla="*/ 967097 h 1800793"/>
                <a:gd name="connsiteX24" fmla="*/ 227215 w 1787571"/>
                <a:gd name="connsiteY24" fmla="*/ 1130244 h 1800793"/>
                <a:gd name="connsiteX25" fmla="*/ 254555 w 1787571"/>
                <a:gd name="connsiteY25" fmla="*/ 1164162 h 1800793"/>
                <a:gd name="connsiteX26" fmla="*/ 269846 w 1787571"/>
                <a:gd name="connsiteY26" fmla="*/ 1165818 h 1800793"/>
                <a:gd name="connsiteX27" fmla="*/ 293607 w 1787571"/>
                <a:gd name="connsiteY27" fmla="*/ 1160657 h 1800793"/>
                <a:gd name="connsiteX28" fmla="*/ 605083 w 1787571"/>
                <a:gd name="connsiteY28" fmla="*/ 923576 h 1800793"/>
                <a:gd name="connsiteX29" fmla="*/ 623631 w 1787571"/>
                <a:gd name="connsiteY29" fmla="*/ 894634 h 1800793"/>
                <a:gd name="connsiteX30" fmla="*/ 611592 w 1787571"/>
                <a:gd name="connsiteY30" fmla="*/ 862374 h 1800793"/>
                <a:gd name="connsiteX31" fmla="*/ 280904 w 1787571"/>
                <a:gd name="connsiteY31" fmla="*/ 625322 h 1800793"/>
                <a:gd name="connsiteX32" fmla="*/ 241852 w 1787571"/>
                <a:gd name="connsiteY32" fmla="*/ 628828 h 1800793"/>
                <a:gd name="connsiteX33" fmla="*/ 223294 w 1787571"/>
                <a:gd name="connsiteY33" fmla="*/ 657769 h 1800793"/>
                <a:gd name="connsiteX34" fmla="*/ 220700 w 1787571"/>
                <a:gd name="connsiteY34" fmla="*/ 827736 h 1800793"/>
                <a:gd name="connsiteX35" fmla="*/ 2676 w 1787571"/>
                <a:gd name="connsiteY35" fmla="*/ 827464 h 1800793"/>
                <a:gd name="connsiteX36" fmla="*/ 0 w 1787571"/>
                <a:gd name="connsiteY36" fmla="*/ 797207 h 1800793"/>
                <a:gd name="connsiteX37" fmla="*/ 206765 w 1787571"/>
                <a:gd name="connsiteY37" fmla="*/ 309013 h 1800793"/>
                <a:gd name="connsiteX38" fmla="*/ 881054 w 1787571"/>
                <a:gd name="connsiteY38" fmla="*/ 1 h 180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87571" h="1800793">
                  <a:moveTo>
                    <a:pt x="881054" y="1"/>
                  </a:moveTo>
                  <a:cubicBezTo>
                    <a:pt x="919141" y="-37"/>
                    <a:pt x="957789" y="2448"/>
                    <a:pt x="996873" y="7639"/>
                  </a:cubicBezTo>
                  <a:cubicBezTo>
                    <a:pt x="1244963" y="38324"/>
                    <a:pt x="1455689" y="165531"/>
                    <a:pt x="1597867" y="346244"/>
                  </a:cubicBezTo>
                  <a:cubicBezTo>
                    <a:pt x="1668959" y="436599"/>
                    <a:pt x="1722910" y="540338"/>
                    <a:pt x="1755830" y="652067"/>
                  </a:cubicBezTo>
                  <a:lnTo>
                    <a:pt x="1773441" y="848378"/>
                  </a:lnTo>
                  <a:lnTo>
                    <a:pt x="1564190" y="849217"/>
                  </a:lnTo>
                  <a:lnTo>
                    <a:pt x="1566789" y="679246"/>
                  </a:lnTo>
                  <a:cubicBezTo>
                    <a:pt x="1568417" y="663951"/>
                    <a:pt x="1561581" y="655471"/>
                    <a:pt x="1546285" y="653809"/>
                  </a:cubicBezTo>
                  <a:cubicBezTo>
                    <a:pt x="1539449" y="645328"/>
                    <a:pt x="1539449" y="645328"/>
                    <a:pt x="1524152" y="643676"/>
                  </a:cubicBezTo>
                  <a:cubicBezTo>
                    <a:pt x="1524152" y="643676"/>
                    <a:pt x="1515693" y="650495"/>
                    <a:pt x="1507228" y="657319"/>
                  </a:cubicBezTo>
                  <a:lnTo>
                    <a:pt x="1188921" y="885914"/>
                  </a:lnTo>
                  <a:cubicBezTo>
                    <a:pt x="1171996" y="899557"/>
                    <a:pt x="1163531" y="906380"/>
                    <a:pt x="1170367" y="914861"/>
                  </a:cubicBezTo>
                  <a:cubicBezTo>
                    <a:pt x="1168744" y="930161"/>
                    <a:pt x="1175575" y="938636"/>
                    <a:pt x="1182411" y="947117"/>
                  </a:cubicBezTo>
                  <a:lnTo>
                    <a:pt x="1513094" y="1184173"/>
                  </a:lnTo>
                  <a:cubicBezTo>
                    <a:pt x="1519930" y="1192653"/>
                    <a:pt x="1535231" y="1194311"/>
                    <a:pt x="1543691" y="1187492"/>
                  </a:cubicBezTo>
                  <a:cubicBezTo>
                    <a:pt x="1567448" y="1182324"/>
                    <a:pt x="1569081" y="1167026"/>
                    <a:pt x="1570704" y="1151726"/>
                  </a:cubicBezTo>
                  <a:lnTo>
                    <a:pt x="1564839" y="988578"/>
                  </a:lnTo>
                  <a:lnTo>
                    <a:pt x="1785944" y="987699"/>
                  </a:lnTo>
                  <a:lnTo>
                    <a:pt x="1787571" y="1005894"/>
                  </a:lnTo>
                  <a:cubicBezTo>
                    <a:pt x="1726908" y="1502143"/>
                    <a:pt x="1280059" y="1848352"/>
                    <a:pt x="790707" y="1795462"/>
                  </a:cubicBezTo>
                  <a:cubicBezTo>
                    <a:pt x="561319" y="1770664"/>
                    <a:pt x="363851" y="1664232"/>
                    <a:pt x="218774" y="1501578"/>
                  </a:cubicBezTo>
                  <a:cubicBezTo>
                    <a:pt x="135993" y="1407538"/>
                    <a:pt x="72252" y="1298150"/>
                    <a:pt x="33732" y="1178926"/>
                  </a:cubicBezTo>
                  <a:lnTo>
                    <a:pt x="14991" y="966842"/>
                  </a:lnTo>
                  <a:lnTo>
                    <a:pt x="221349" y="967097"/>
                  </a:lnTo>
                  <a:lnTo>
                    <a:pt x="227215" y="1130244"/>
                  </a:lnTo>
                  <a:cubicBezTo>
                    <a:pt x="225581" y="1145543"/>
                    <a:pt x="232417" y="1154024"/>
                    <a:pt x="254555" y="1164162"/>
                  </a:cubicBezTo>
                  <a:cubicBezTo>
                    <a:pt x="254555" y="1164162"/>
                    <a:pt x="254555" y="1164162"/>
                    <a:pt x="269846" y="1165818"/>
                  </a:cubicBezTo>
                  <a:cubicBezTo>
                    <a:pt x="269846" y="1165818"/>
                    <a:pt x="285147" y="1167476"/>
                    <a:pt x="293607" y="1160657"/>
                  </a:cubicBezTo>
                  <a:lnTo>
                    <a:pt x="605083" y="923576"/>
                  </a:lnTo>
                  <a:cubicBezTo>
                    <a:pt x="622008" y="909934"/>
                    <a:pt x="630467" y="903115"/>
                    <a:pt x="623631" y="894634"/>
                  </a:cubicBezTo>
                  <a:cubicBezTo>
                    <a:pt x="625260" y="879330"/>
                    <a:pt x="618428" y="870854"/>
                    <a:pt x="611592" y="862374"/>
                  </a:cubicBezTo>
                  <a:lnTo>
                    <a:pt x="280904" y="625322"/>
                  </a:lnTo>
                  <a:cubicBezTo>
                    <a:pt x="274068" y="616842"/>
                    <a:pt x="258777" y="615185"/>
                    <a:pt x="241852" y="628828"/>
                  </a:cubicBezTo>
                  <a:cubicBezTo>
                    <a:pt x="226551" y="627170"/>
                    <a:pt x="224927" y="642470"/>
                    <a:pt x="223294" y="657769"/>
                  </a:cubicBezTo>
                  <a:lnTo>
                    <a:pt x="220700" y="827736"/>
                  </a:lnTo>
                  <a:lnTo>
                    <a:pt x="2676" y="827464"/>
                  </a:lnTo>
                  <a:lnTo>
                    <a:pt x="0" y="797207"/>
                  </a:lnTo>
                  <a:cubicBezTo>
                    <a:pt x="12750" y="605201"/>
                    <a:pt x="91864" y="443570"/>
                    <a:pt x="206765" y="309013"/>
                  </a:cubicBezTo>
                  <a:cubicBezTo>
                    <a:pt x="375363" y="124182"/>
                    <a:pt x="614449" y="269"/>
                    <a:pt x="881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23285" y="3375064"/>
              <a:ext cx="1982702" cy="2248693"/>
            </a:xfrm>
            <a:custGeom>
              <a:avLst/>
              <a:gdLst>
                <a:gd name="connsiteX0" fmla="*/ 670090 w 1588369"/>
                <a:gd name="connsiteY0" fmla="*/ 69 h 1801458"/>
                <a:gd name="connsiteX1" fmla="*/ 783649 w 1588369"/>
                <a:gd name="connsiteY1" fmla="*/ 5556 h 1801458"/>
                <a:gd name="connsiteX2" fmla="*/ 1391599 w 1588369"/>
                <a:gd name="connsiteY2" fmla="*/ 346121 h 1801458"/>
                <a:gd name="connsiteX3" fmla="*/ 1581741 w 1588369"/>
                <a:gd name="connsiteY3" fmla="*/ 1012984 h 1801458"/>
                <a:gd name="connsiteX4" fmla="*/ 577618 w 1588369"/>
                <a:gd name="connsiteY4" fmla="*/ 1794396 h 1801458"/>
                <a:gd name="connsiteX5" fmla="*/ 20654 w 1588369"/>
                <a:gd name="connsiteY5" fmla="*/ 1501917 h 1801458"/>
                <a:gd name="connsiteX6" fmla="*/ 227452 w 1588369"/>
                <a:gd name="connsiteY6" fmla="*/ 1013463 h 1801458"/>
                <a:gd name="connsiteX7" fmla="*/ 223727 w 1588369"/>
                <a:gd name="connsiteY7" fmla="*/ 976405 h 1801458"/>
                <a:gd name="connsiteX8" fmla="*/ 1214780 w 1588369"/>
                <a:gd name="connsiteY8" fmla="*/ 972450 h 1801458"/>
                <a:gd name="connsiteX9" fmla="*/ 1284107 w 1588369"/>
                <a:gd name="connsiteY9" fmla="*/ 902585 h 1801458"/>
                <a:gd name="connsiteX10" fmla="*/ 1214125 w 1588369"/>
                <a:gd name="connsiteY10" fmla="*/ 833092 h 1801458"/>
                <a:gd name="connsiteX11" fmla="*/ 209736 w 1588369"/>
                <a:gd name="connsiteY11" fmla="*/ 837097 h 1801458"/>
                <a:gd name="connsiteX12" fmla="*/ 189422 w 1588369"/>
                <a:gd name="connsiteY12" fmla="*/ 634931 h 1801458"/>
                <a:gd name="connsiteX13" fmla="*/ 0 w 1588369"/>
                <a:gd name="connsiteY13" fmla="*/ 315481 h 1801458"/>
                <a:gd name="connsiteX14" fmla="*/ 670090 w 1588369"/>
                <a:gd name="connsiteY14" fmla="*/ 69 h 18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88369" h="1801458">
                  <a:moveTo>
                    <a:pt x="670090" y="69"/>
                  </a:moveTo>
                  <a:cubicBezTo>
                    <a:pt x="707501" y="-387"/>
                    <a:pt x="745397" y="1416"/>
                    <a:pt x="783649" y="5556"/>
                  </a:cubicBezTo>
                  <a:cubicBezTo>
                    <a:pt x="1031876" y="36294"/>
                    <a:pt x="1246560" y="164017"/>
                    <a:pt x="1391599" y="346121"/>
                  </a:cubicBezTo>
                  <a:cubicBezTo>
                    <a:pt x="1536643" y="528230"/>
                    <a:pt x="1612052" y="764720"/>
                    <a:pt x="1581741" y="1012984"/>
                  </a:cubicBezTo>
                  <a:cubicBezTo>
                    <a:pt x="1521105" y="1509514"/>
                    <a:pt x="1074074" y="1855862"/>
                    <a:pt x="577618" y="1794396"/>
                  </a:cubicBezTo>
                  <a:cubicBezTo>
                    <a:pt x="348110" y="1769555"/>
                    <a:pt x="158987" y="1656206"/>
                    <a:pt x="20654" y="1501917"/>
                  </a:cubicBezTo>
                  <a:cubicBezTo>
                    <a:pt x="127126" y="1374120"/>
                    <a:pt x="206262" y="1212410"/>
                    <a:pt x="227452" y="1013463"/>
                  </a:cubicBezTo>
                  <a:lnTo>
                    <a:pt x="223727" y="976405"/>
                  </a:lnTo>
                  <a:lnTo>
                    <a:pt x="1214780" y="972450"/>
                  </a:lnTo>
                  <a:cubicBezTo>
                    <a:pt x="1253836" y="968949"/>
                    <a:pt x="1280850" y="933184"/>
                    <a:pt x="1284107" y="902585"/>
                  </a:cubicBezTo>
                  <a:cubicBezTo>
                    <a:pt x="1280523" y="863500"/>
                    <a:pt x="1253183" y="829583"/>
                    <a:pt x="1214125" y="833092"/>
                  </a:cubicBezTo>
                  <a:lnTo>
                    <a:pt x="209736" y="837097"/>
                  </a:lnTo>
                  <a:lnTo>
                    <a:pt x="189422" y="634931"/>
                  </a:lnTo>
                  <a:cubicBezTo>
                    <a:pt x="150863" y="515625"/>
                    <a:pt x="87071" y="406175"/>
                    <a:pt x="0" y="315481"/>
                  </a:cubicBezTo>
                  <a:cubicBezTo>
                    <a:pt x="170091" y="117173"/>
                    <a:pt x="408211" y="3262"/>
                    <a:pt x="670090" y="69"/>
                  </a:cubicBezTo>
                  <a:close/>
                </a:path>
              </a:pathLst>
            </a:cu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785067" y="4552592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添加标题</a:t>
            </a:r>
            <a:endParaRPr lang="zh-CN" altLang="en-US" sz="20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59683" y="5010925"/>
            <a:ext cx="251896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919289" y="4559258"/>
            <a:ext cx="301111" cy="301111"/>
          </a:xfrm>
          <a:prstGeom prst="ellipse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306832" y="4776323"/>
            <a:ext cx="301111" cy="301111"/>
          </a:xfrm>
          <a:prstGeom prst="ellipse">
            <a:avLst/>
          </a:pr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9160897" y="4833471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90775" y="5207705"/>
            <a:ext cx="23647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919289" y="1760304"/>
            <a:ext cx="301111" cy="30111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2352168" y="1678360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2223395" y="2030470"/>
            <a:ext cx="40877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肘形连接符 41"/>
          <p:cNvCxnSpPr>
            <a:endCxn id="30" idx="6"/>
          </p:cNvCxnSpPr>
          <p:nvPr/>
        </p:nvCxnSpPr>
        <p:spPr>
          <a:xfrm rot="10800000">
            <a:off x="2220400" y="4709814"/>
            <a:ext cx="2148226" cy="795636"/>
          </a:xfrm>
          <a:prstGeom prst="bentConnector3">
            <a:avLst>
              <a:gd name="adj1" fmla="val 50000"/>
            </a:avLst>
          </a:prstGeom>
          <a:ln>
            <a:solidFill>
              <a:srgbClr val="2D6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32" idx="0"/>
          </p:cNvCxnSpPr>
          <p:nvPr/>
        </p:nvCxnSpPr>
        <p:spPr>
          <a:xfrm rot="16200000" flipV="1">
            <a:off x="8719702" y="3038636"/>
            <a:ext cx="1308760" cy="2166613"/>
          </a:xfrm>
          <a:prstGeom prst="bentConnector2">
            <a:avLst/>
          </a:prstGeom>
          <a:ln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13" idx="1"/>
            <a:endCxn id="38" idx="4"/>
          </p:cNvCxnSpPr>
          <p:nvPr/>
        </p:nvCxnSpPr>
        <p:spPr>
          <a:xfrm flipH="1" flipV="1">
            <a:off x="2069845" y="2061415"/>
            <a:ext cx="3862706" cy="1406148"/>
          </a:xfrm>
          <a:prstGeom prst="bentConnector4">
            <a:avLst>
              <a:gd name="adj1" fmla="val -5918"/>
              <a:gd name="adj2" fmla="val 26721"/>
            </a:avLst>
          </a:prstGeom>
          <a:ln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674186" y="1509540"/>
            <a:ext cx="3025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679759" y="1940922"/>
            <a:ext cx="301969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 rot="19941320">
            <a:off x="7047444" y="3093533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 rot="19941320">
            <a:off x="4505235" y="5297873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 rot="3522857">
            <a:off x="5790900" y="4178262"/>
            <a:ext cx="102592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28379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燕尾形 30"/>
          <p:cNvSpPr/>
          <p:nvPr/>
        </p:nvSpPr>
        <p:spPr>
          <a:xfrm rot="16200000">
            <a:off x="4428984" y="-315178"/>
            <a:ext cx="3052851" cy="11075790"/>
          </a:xfrm>
          <a:custGeom>
            <a:avLst/>
            <a:gdLst>
              <a:gd name="connsiteX0" fmla="*/ 0 w 2933700"/>
              <a:gd name="connsiteY0" fmla="*/ 0 h 12192000"/>
              <a:gd name="connsiteX1" fmla="*/ 1983064 w 2933700"/>
              <a:gd name="connsiteY1" fmla="*/ 0 h 12192000"/>
              <a:gd name="connsiteX2" fmla="*/ 2933700 w 2933700"/>
              <a:gd name="connsiteY2" fmla="*/ 6096000 h 12192000"/>
              <a:gd name="connsiteX3" fmla="*/ 1983064 w 2933700"/>
              <a:gd name="connsiteY3" fmla="*/ 12192000 h 12192000"/>
              <a:gd name="connsiteX4" fmla="*/ 0 w 2933700"/>
              <a:gd name="connsiteY4" fmla="*/ 12192000 h 12192000"/>
              <a:gd name="connsiteX5" fmla="*/ 950636 w 2933700"/>
              <a:gd name="connsiteY5" fmla="*/ 6096000 h 12192000"/>
              <a:gd name="connsiteX6" fmla="*/ 0 w 2933700"/>
              <a:gd name="connsiteY6" fmla="*/ 0 h 12192000"/>
              <a:gd name="connsiteX0" fmla="*/ 0 w 3448050"/>
              <a:gd name="connsiteY0" fmla="*/ 0 h 12192000"/>
              <a:gd name="connsiteX1" fmla="*/ 1983064 w 3448050"/>
              <a:gd name="connsiteY1" fmla="*/ 0 h 12192000"/>
              <a:gd name="connsiteX2" fmla="*/ 3448050 w 3448050"/>
              <a:gd name="connsiteY2" fmla="*/ 3924300 h 12192000"/>
              <a:gd name="connsiteX3" fmla="*/ 1983064 w 3448050"/>
              <a:gd name="connsiteY3" fmla="*/ 12192000 h 12192000"/>
              <a:gd name="connsiteX4" fmla="*/ 0 w 3448050"/>
              <a:gd name="connsiteY4" fmla="*/ 12192000 h 12192000"/>
              <a:gd name="connsiteX5" fmla="*/ 950636 w 3448050"/>
              <a:gd name="connsiteY5" fmla="*/ 6096000 h 12192000"/>
              <a:gd name="connsiteX6" fmla="*/ 0 w 3448050"/>
              <a:gd name="connsiteY6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8050" h="12192000">
                <a:moveTo>
                  <a:pt x="0" y="0"/>
                </a:moveTo>
                <a:lnTo>
                  <a:pt x="1983064" y="0"/>
                </a:lnTo>
                <a:lnTo>
                  <a:pt x="3448050" y="3924300"/>
                </a:lnTo>
                <a:lnTo>
                  <a:pt x="1983064" y="12192000"/>
                </a:lnTo>
                <a:lnTo>
                  <a:pt x="0" y="12192000"/>
                </a:lnTo>
                <a:lnTo>
                  <a:pt x="950636" y="6096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燕尾形 30"/>
          <p:cNvSpPr/>
          <p:nvPr/>
        </p:nvSpPr>
        <p:spPr>
          <a:xfrm rot="16200000">
            <a:off x="4371975" y="-962025"/>
            <a:ext cx="3448050" cy="12191999"/>
          </a:xfrm>
          <a:custGeom>
            <a:avLst/>
            <a:gdLst>
              <a:gd name="connsiteX0" fmla="*/ 0 w 2933700"/>
              <a:gd name="connsiteY0" fmla="*/ 0 h 12192000"/>
              <a:gd name="connsiteX1" fmla="*/ 1983064 w 2933700"/>
              <a:gd name="connsiteY1" fmla="*/ 0 h 12192000"/>
              <a:gd name="connsiteX2" fmla="*/ 2933700 w 2933700"/>
              <a:gd name="connsiteY2" fmla="*/ 6096000 h 12192000"/>
              <a:gd name="connsiteX3" fmla="*/ 1983064 w 2933700"/>
              <a:gd name="connsiteY3" fmla="*/ 12192000 h 12192000"/>
              <a:gd name="connsiteX4" fmla="*/ 0 w 2933700"/>
              <a:gd name="connsiteY4" fmla="*/ 12192000 h 12192000"/>
              <a:gd name="connsiteX5" fmla="*/ 950636 w 2933700"/>
              <a:gd name="connsiteY5" fmla="*/ 6096000 h 12192000"/>
              <a:gd name="connsiteX6" fmla="*/ 0 w 2933700"/>
              <a:gd name="connsiteY6" fmla="*/ 0 h 12192000"/>
              <a:gd name="connsiteX0" fmla="*/ 0 w 3448050"/>
              <a:gd name="connsiteY0" fmla="*/ 0 h 12192000"/>
              <a:gd name="connsiteX1" fmla="*/ 1983064 w 3448050"/>
              <a:gd name="connsiteY1" fmla="*/ 0 h 12192000"/>
              <a:gd name="connsiteX2" fmla="*/ 3448050 w 3448050"/>
              <a:gd name="connsiteY2" fmla="*/ 3924300 h 12192000"/>
              <a:gd name="connsiteX3" fmla="*/ 1983064 w 3448050"/>
              <a:gd name="connsiteY3" fmla="*/ 12192000 h 12192000"/>
              <a:gd name="connsiteX4" fmla="*/ 0 w 3448050"/>
              <a:gd name="connsiteY4" fmla="*/ 12192000 h 12192000"/>
              <a:gd name="connsiteX5" fmla="*/ 950636 w 3448050"/>
              <a:gd name="connsiteY5" fmla="*/ 6096000 h 12192000"/>
              <a:gd name="connsiteX6" fmla="*/ 0 w 3448050"/>
              <a:gd name="connsiteY6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8050" h="12192000">
                <a:moveTo>
                  <a:pt x="0" y="0"/>
                </a:moveTo>
                <a:lnTo>
                  <a:pt x="1983064" y="0"/>
                </a:lnTo>
                <a:lnTo>
                  <a:pt x="3448050" y="3924300"/>
                </a:lnTo>
                <a:lnTo>
                  <a:pt x="1983064" y="12192000"/>
                </a:lnTo>
                <a:lnTo>
                  <a:pt x="0" y="12192000"/>
                </a:lnTo>
                <a:lnTo>
                  <a:pt x="950636" y="6096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4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1017686" y="3826638"/>
            <a:ext cx="962073" cy="973123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6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3371430" y="2953534"/>
            <a:ext cx="962073" cy="973123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7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5589898" y="3340077"/>
            <a:ext cx="962073" cy="973123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8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7749003" y="3687468"/>
            <a:ext cx="962073" cy="973123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9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9984935" y="4174029"/>
            <a:ext cx="962073" cy="973123"/>
          </a:xfrm>
          <a:prstGeom prst="ellipse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70968" y="1225963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230039" y="1571511"/>
            <a:ext cx="342793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088353" y="3473288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3371430" y="2609093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0055046" y="3872133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5660565" y="2935810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7819670" y="3363240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95215" y="4869633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2946750" y="3977675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192493" y="4319893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7326532" y="4689225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9561908" y="5133974"/>
            <a:ext cx="1807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iconfont-1187-868319"/>
          <p:cNvSpPr>
            <a:spLocks noChangeAspect="1"/>
          </p:cNvSpPr>
          <p:nvPr/>
        </p:nvSpPr>
        <p:spPr bwMode="auto">
          <a:xfrm>
            <a:off x="5848972" y="3592324"/>
            <a:ext cx="449985" cy="449613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iconfont-1191-801535"/>
          <p:cNvSpPr>
            <a:spLocks noChangeAspect="1"/>
          </p:cNvSpPr>
          <p:nvPr/>
        </p:nvSpPr>
        <p:spPr bwMode="auto">
          <a:xfrm>
            <a:off x="8049590" y="3945084"/>
            <a:ext cx="360898" cy="457890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iconfont-11899-5651509"/>
          <p:cNvSpPr>
            <a:spLocks noChangeAspect="1"/>
          </p:cNvSpPr>
          <p:nvPr/>
        </p:nvSpPr>
        <p:spPr bwMode="auto">
          <a:xfrm>
            <a:off x="3623220" y="3213104"/>
            <a:ext cx="454073" cy="453981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iconfont-11899-5651510"/>
          <p:cNvSpPr>
            <a:spLocks noChangeAspect="1"/>
          </p:cNvSpPr>
          <p:nvPr/>
        </p:nvSpPr>
        <p:spPr bwMode="auto">
          <a:xfrm>
            <a:off x="1296763" y="4100242"/>
            <a:ext cx="404995" cy="497358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2" name="iconfont-11899-5651481"/>
          <p:cNvSpPr>
            <a:spLocks noChangeAspect="1"/>
          </p:cNvSpPr>
          <p:nvPr/>
        </p:nvSpPr>
        <p:spPr bwMode="auto">
          <a:xfrm>
            <a:off x="10231017" y="4454827"/>
            <a:ext cx="468796" cy="468796"/>
          </a:xfrm>
          <a:custGeom>
            <a:avLst/>
            <a:gdLst>
              <a:gd name="T0" fmla="*/ 5186 w 10372"/>
              <a:gd name="T1" fmla="*/ 10372 h 10372"/>
              <a:gd name="T2" fmla="*/ 0 w 10372"/>
              <a:gd name="T3" fmla="*/ 5186 h 10372"/>
              <a:gd name="T4" fmla="*/ 5186 w 10372"/>
              <a:gd name="T5" fmla="*/ 0 h 10372"/>
              <a:gd name="T6" fmla="*/ 10372 w 10372"/>
              <a:gd name="T7" fmla="*/ 5186 h 10372"/>
              <a:gd name="T8" fmla="*/ 5186 w 10372"/>
              <a:gd name="T9" fmla="*/ 10372 h 10372"/>
              <a:gd name="T10" fmla="*/ 7902 w 10372"/>
              <a:gd name="T11" fmla="*/ 8148 h 10372"/>
              <a:gd name="T12" fmla="*/ 8150 w 10372"/>
              <a:gd name="T13" fmla="*/ 7936 h 10372"/>
              <a:gd name="T14" fmla="*/ 8150 w 10372"/>
              <a:gd name="T15" fmla="*/ 6458 h 10372"/>
              <a:gd name="T16" fmla="*/ 5186 w 10372"/>
              <a:gd name="T17" fmla="*/ 5185 h 10372"/>
              <a:gd name="T18" fmla="*/ 2222 w 10372"/>
              <a:gd name="T19" fmla="*/ 6458 h 10372"/>
              <a:gd name="T20" fmla="*/ 2222 w 10372"/>
              <a:gd name="T21" fmla="*/ 7937 h 10372"/>
              <a:gd name="T22" fmla="*/ 2468 w 10372"/>
              <a:gd name="T23" fmla="*/ 8150 h 10372"/>
              <a:gd name="T24" fmla="*/ 7902 w 10372"/>
              <a:gd name="T25" fmla="*/ 8148 h 10372"/>
              <a:gd name="T26" fmla="*/ 5186 w 10372"/>
              <a:gd name="T27" fmla="*/ 4445 h 10372"/>
              <a:gd name="T28" fmla="*/ 6699 w 10372"/>
              <a:gd name="T29" fmla="*/ 2993 h 10372"/>
              <a:gd name="T30" fmla="*/ 5247 w 10372"/>
              <a:gd name="T31" fmla="*/ 1481 h 10372"/>
              <a:gd name="T32" fmla="*/ 5185 w 10372"/>
              <a:gd name="T33" fmla="*/ 1481 h 10372"/>
              <a:gd name="T34" fmla="*/ 3733 w 10372"/>
              <a:gd name="T35" fmla="*/ 2993 h 10372"/>
              <a:gd name="T36" fmla="*/ 5186 w 10372"/>
              <a:gd name="T37" fmla="*/ 4445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372" h="10372">
                <a:moveTo>
                  <a:pt x="5186" y="10372"/>
                </a:moveTo>
                <a:cubicBezTo>
                  <a:pt x="2321" y="10372"/>
                  <a:pt x="0" y="8050"/>
                  <a:pt x="0" y="5186"/>
                </a:cubicBezTo>
                <a:cubicBezTo>
                  <a:pt x="0" y="2322"/>
                  <a:pt x="2321" y="0"/>
                  <a:pt x="5186" y="0"/>
                </a:cubicBezTo>
                <a:cubicBezTo>
                  <a:pt x="8051" y="0"/>
                  <a:pt x="10372" y="2322"/>
                  <a:pt x="10372" y="5186"/>
                </a:cubicBezTo>
                <a:cubicBezTo>
                  <a:pt x="10372" y="8050"/>
                  <a:pt x="8051" y="10372"/>
                  <a:pt x="5186" y="10372"/>
                </a:cubicBezTo>
                <a:close/>
                <a:moveTo>
                  <a:pt x="7902" y="8148"/>
                </a:moveTo>
                <a:cubicBezTo>
                  <a:pt x="8039" y="8148"/>
                  <a:pt x="8150" y="8053"/>
                  <a:pt x="8150" y="7936"/>
                </a:cubicBezTo>
                <a:lnTo>
                  <a:pt x="8150" y="6458"/>
                </a:lnTo>
                <a:cubicBezTo>
                  <a:pt x="8150" y="5610"/>
                  <a:pt x="6175" y="5185"/>
                  <a:pt x="5186" y="5185"/>
                </a:cubicBezTo>
                <a:cubicBezTo>
                  <a:pt x="4197" y="5185"/>
                  <a:pt x="2222" y="5610"/>
                  <a:pt x="2222" y="6458"/>
                </a:cubicBezTo>
                <a:lnTo>
                  <a:pt x="2222" y="7937"/>
                </a:lnTo>
                <a:cubicBezTo>
                  <a:pt x="2222" y="8053"/>
                  <a:pt x="2332" y="8150"/>
                  <a:pt x="2468" y="8150"/>
                </a:cubicBezTo>
                <a:lnTo>
                  <a:pt x="7902" y="8148"/>
                </a:lnTo>
                <a:close/>
                <a:moveTo>
                  <a:pt x="5186" y="4445"/>
                </a:moveTo>
                <a:cubicBezTo>
                  <a:pt x="6005" y="4462"/>
                  <a:pt x="6681" y="3812"/>
                  <a:pt x="6699" y="2993"/>
                </a:cubicBezTo>
                <a:cubicBezTo>
                  <a:pt x="6716" y="2175"/>
                  <a:pt x="6066" y="1498"/>
                  <a:pt x="5247" y="1481"/>
                </a:cubicBezTo>
                <a:lnTo>
                  <a:pt x="5185" y="1481"/>
                </a:lnTo>
                <a:cubicBezTo>
                  <a:pt x="4366" y="1498"/>
                  <a:pt x="3717" y="2176"/>
                  <a:pt x="3733" y="2993"/>
                </a:cubicBezTo>
                <a:cubicBezTo>
                  <a:pt x="3752" y="3788"/>
                  <a:pt x="4392" y="4428"/>
                  <a:pt x="5186" y="44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34671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003333" y="145724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95" y="2578012"/>
            <a:ext cx="2930350" cy="2543767"/>
            <a:chOff x="704851" y="2494956"/>
            <a:chExt cx="3259306" cy="2829326"/>
          </a:xfrm>
        </p:grpSpPr>
        <p:sp>
          <p:nvSpPr>
            <p:cNvPr id="45" name="平行四边形 44"/>
            <p:cNvSpPr/>
            <p:nvPr/>
          </p:nvSpPr>
          <p:spPr>
            <a:xfrm>
              <a:off x="743859" y="2656688"/>
              <a:ext cx="3220298" cy="2667594"/>
            </a:xfrm>
            <a:prstGeom prst="parallelogram">
              <a:avLst>
                <a:gd name="adj" fmla="val 51302"/>
              </a:avLst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704851" y="2494956"/>
              <a:ext cx="3220298" cy="2667594"/>
            </a:xfrm>
            <a:prstGeom prst="parallelogram">
              <a:avLst>
                <a:gd name="adj" fmla="val 51302"/>
              </a:avLst>
            </a:pr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470" y="2569989"/>
            <a:ext cx="53803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6" y="3924929"/>
            <a:ext cx="44390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content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761569" y="364801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703187" y="352698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820051" y="155453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02927" y="2129960"/>
            <a:ext cx="1936122" cy="15681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0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64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755929" y="2086566"/>
            <a:ext cx="4530918" cy="3971334"/>
          </a:xfrm>
          <a:custGeom>
            <a:avLst/>
            <a:gdLst>
              <a:gd name="connsiteX0" fmla="*/ 3495245 w 4552950"/>
              <a:gd name="connsiteY0" fmla="*/ 2071522 h 3990645"/>
              <a:gd name="connsiteX1" fmla="*/ 4552950 w 4552950"/>
              <a:gd name="connsiteY1" fmla="*/ 2071522 h 3990645"/>
              <a:gd name="connsiteX2" fmla="*/ 3593387 w 4552950"/>
              <a:gd name="connsiteY2" fmla="*/ 3990645 h 3990645"/>
              <a:gd name="connsiteX3" fmla="*/ 2341562 w 4552950"/>
              <a:gd name="connsiteY3" fmla="*/ 3990645 h 3990645"/>
              <a:gd name="connsiteX4" fmla="*/ 2341562 w 4552950"/>
              <a:gd name="connsiteY4" fmla="*/ 3078831 h 3990645"/>
              <a:gd name="connsiteX5" fmla="*/ 2991590 w 4552950"/>
              <a:gd name="connsiteY5" fmla="*/ 3078831 h 3990645"/>
              <a:gd name="connsiteX6" fmla="*/ 0 w 4552950"/>
              <a:gd name="connsiteY6" fmla="*/ 2071522 h 3990645"/>
              <a:gd name="connsiteX7" fmla="*/ 1057703 w 4552950"/>
              <a:gd name="connsiteY7" fmla="*/ 2071522 h 3990645"/>
              <a:gd name="connsiteX8" fmla="*/ 1561358 w 4552950"/>
              <a:gd name="connsiteY8" fmla="*/ 3078831 h 3990645"/>
              <a:gd name="connsiteX9" fmla="*/ 2189163 w 4552950"/>
              <a:gd name="connsiteY9" fmla="*/ 3078831 h 3990645"/>
              <a:gd name="connsiteX10" fmla="*/ 2189163 w 4552950"/>
              <a:gd name="connsiteY10" fmla="*/ 3990645 h 3990645"/>
              <a:gd name="connsiteX11" fmla="*/ 959562 w 4552950"/>
              <a:gd name="connsiteY11" fmla="*/ 3990645 h 3990645"/>
              <a:gd name="connsiteX12" fmla="*/ 2341563 w 4552950"/>
              <a:gd name="connsiteY12" fmla="*/ 0 h 3990645"/>
              <a:gd name="connsiteX13" fmla="*/ 3593388 w 4552950"/>
              <a:gd name="connsiteY13" fmla="*/ 0 h 3990645"/>
              <a:gd name="connsiteX14" fmla="*/ 4552950 w 4552950"/>
              <a:gd name="connsiteY14" fmla="*/ 1919122 h 3990645"/>
              <a:gd name="connsiteX15" fmla="*/ 3495246 w 4552950"/>
              <a:gd name="connsiteY15" fmla="*/ 1919122 h 3990645"/>
              <a:gd name="connsiteX16" fmla="*/ 2991591 w 4552950"/>
              <a:gd name="connsiteY16" fmla="*/ 911813 h 3990645"/>
              <a:gd name="connsiteX17" fmla="*/ 2341563 w 4552950"/>
              <a:gd name="connsiteY17" fmla="*/ 911813 h 3990645"/>
              <a:gd name="connsiteX18" fmla="*/ 959561 w 4552950"/>
              <a:gd name="connsiteY18" fmla="*/ 0 h 3990645"/>
              <a:gd name="connsiteX19" fmla="*/ 2189162 w 4552950"/>
              <a:gd name="connsiteY19" fmla="*/ 0 h 3990645"/>
              <a:gd name="connsiteX20" fmla="*/ 2189162 w 4552950"/>
              <a:gd name="connsiteY20" fmla="*/ 911813 h 3990645"/>
              <a:gd name="connsiteX21" fmla="*/ 1561357 w 4552950"/>
              <a:gd name="connsiteY21" fmla="*/ 911813 h 3990645"/>
              <a:gd name="connsiteX22" fmla="*/ 1057702 w 4552950"/>
              <a:gd name="connsiteY22" fmla="*/ 1919122 h 3990645"/>
              <a:gd name="connsiteX23" fmla="*/ 0 w 4552950"/>
              <a:gd name="connsiteY23" fmla="*/ 1919122 h 399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52950" h="3990645">
                <a:moveTo>
                  <a:pt x="3495245" y="2071522"/>
                </a:moveTo>
                <a:lnTo>
                  <a:pt x="4552950" y="2071522"/>
                </a:lnTo>
                <a:lnTo>
                  <a:pt x="3593387" y="3990645"/>
                </a:lnTo>
                <a:lnTo>
                  <a:pt x="2341562" y="3990645"/>
                </a:lnTo>
                <a:lnTo>
                  <a:pt x="2341562" y="3078831"/>
                </a:lnTo>
                <a:lnTo>
                  <a:pt x="2991590" y="3078831"/>
                </a:lnTo>
                <a:close/>
                <a:moveTo>
                  <a:pt x="0" y="2071522"/>
                </a:moveTo>
                <a:lnTo>
                  <a:pt x="1057703" y="2071522"/>
                </a:lnTo>
                <a:lnTo>
                  <a:pt x="1561358" y="3078831"/>
                </a:lnTo>
                <a:lnTo>
                  <a:pt x="2189163" y="3078831"/>
                </a:lnTo>
                <a:lnTo>
                  <a:pt x="2189163" y="3990645"/>
                </a:lnTo>
                <a:lnTo>
                  <a:pt x="959562" y="3990645"/>
                </a:lnTo>
                <a:close/>
                <a:moveTo>
                  <a:pt x="2341563" y="0"/>
                </a:moveTo>
                <a:lnTo>
                  <a:pt x="3593388" y="0"/>
                </a:lnTo>
                <a:lnTo>
                  <a:pt x="4552950" y="1919122"/>
                </a:lnTo>
                <a:lnTo>
                  <a:pt x="3495246" y="1919122"/>
                </a:lnTo>
                <a:lnTo>
                  <a:pt x="2991591" y="911813"/>
                </a:lnTo>
                <a:lnTo>
                  <a:pt x="2341563" y="911813"/>
                </a:lnTo>
                <a:close/>
                <a:moveTo>
                  <a:pt x="959561" y="0"/>
                </a:moveTo>
                <a:lnTo>
                  <a:pt x="2189162" y="0"/>
                </a:lnTo>
                <a:lnTo>
                  <a:pt x="2189162" y="911813"/>
                </a:lnTo>
                <a:lnTo>
                  <a:pt x="1561357" y="911813"/>
                </a:lnTo>
                <a:lnTo>
                  <a:pt x="1057702" y="1919122"/>
                </a:lnTo>
                <a:lnTo>
                  <a:pt x="0" y="1919122"/>
                </a:lnTo>
                <a:close/>
              </a:path>
            </a:pathLst>
          </a:cu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38720" y="2086566"/>
            <a:ext cx="2094299" cy="1360797"/>
            <a:chOff x="618566" y="5072439"/>
            <a:chExt cx="2094299" cy="13607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38719" y="4372566"/>
            <a:ext cx="2094299" cy="1360797"/>
            <a:chOff x="618566" y="5072439"/>
            <a:chExt cx="2094299" cy="136079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61630" y="2086566"/>
            <a:ext cx="2094299" cy="1360797"/>
            <a:chOff x="618566" y="5072439"/>
            <a:chExt cx="2094299" cy="136079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61629" y="4372566"/>
            <a:ext cx="2094299" cy="1360797"/>
            <a:chOff x="618566" y="5072439"/>
            <a:chExt cx="2094299" cy="136079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sp>
        <p:nvSpPr>
          <p:cNvPr id="59" name="iconfont-10123-4910610"/>
          <p:cNvSpPr>
            <a:spLocks noChangeAspect="1"/>
          </p:cNvSpPr>
          <p:nvPr/>
        </p:nvSpPr>
        <p:spPr bwMode="auto">
          <a:xfrm>
            <a:off x="4475192" y="2655995"/>
            <a:ext cx="609685" cy="520906"/>
          </a:xfrm>
          <a:custGeom>
            <a:avLst/>
            <a:gdLst>
              <a:gd name="T0" fmla="*/ 4183 w 8742"/>
              <a:gd name="T1" fmla="*/ 6406 h 7468"/>
              <a:gd name="T2" fmla="*/ 427 w 8742"/>
              <a:gd name="T3" fmla="*/ 6406 h 7468"/>
              <a:gd name="T4" fmla="*/ 0 w 8742"/>
              <a:gd name="T5" fmla="*/ 5980 h 7468"/>
              <a:gd name="T6" fmla="*/ 0 w 8742"/>
              <a:gd name="T7" fmla="*/ 3633 h 7468"/>
              <a:gd name="T8" fmla="*/ 0 w 8742"/>
              <a:gd name="T9" fmla="*/ 4060 h 7468"/>
              <a:gd name="T10" fmla="*/ 8 w 8742"/>
              <a:gd name="T11" fmla="*/ 4060 h 7468"/>
              <a:gd name="T12" fmla="*/ 63 w 8742"/>
              <a:gd name="T13" fmla="*/ 4152 h 7468"/>
              <a:gd name="T14" fmla="*/ 666 w 8742"/>
              <a:gd name="T15" fmla="*/ 4756 h 7468"/>
              <a:gd name="T16" fmla="*/ 968 w 8742"/>
              <a:gd name="T17" fmla="*/ 4756 h 7468"/>
              <a:gd name="T18" fmla="*/ 2476 w 8742"/>
              <a:gd name="T19" fmla="*/ 3248 h 7468"/>
              <a:gd name="T20" fmla="*/ 3532 w 8742"/>
              <a:gd name="T21" fmla="*/ 4304 h 7468"/>
              <a:gd name="T22" fmla="*/ 3834 w 8742"/>
              <a:gd name="T23" fmla="*/ 4304 h 7468"/>
              <a:gd name="T24" fmla="*/ 4068 w 8742"/>
              <a:gd name="T25" fmla="*/ 4069 h 7468"/>
              <a:gd name="T26" fmla="*/ 3840 w 8742"/>
              <a:gd name="T27" fmla="*/ 5126 h 7468"/>
              <a:gd name="T28" fmla="*/ 4183 w 8742"/>
              <a:gd name="T29" fmla="*/ 6406 h 7468"/>
              <a:gd name="T30" fmla="*/ 6827 w 8742"/>
              <a:gd name="T31" fmla="*/ 2602 h 7468"/>
              <a:gd name="T32" fmla="*/ 6827 w 8742"/>
              <a:gd name="T33" fmla="*/ 2178 h 7468"/>
              <a:gd name="T34" fmla="*/ 6211 w 8742"/>
              <a:gd name="T35" fmla="*/ 1926 h 7468"/>
              <a:gd name="T36" fmla="*/ 6209 w 8742"/>
              <a:gd name="T37" fmla="*/ 1928 h 7468"/>
              <a:gd name="T38" fmla="*/ 5343 w 8742"/>
              <a:gd name="T39" fmla="*/ 2794 h 7468"/>
              <a:gd name="T40" fmla="*/ 6827 w 8742"/>
              <a:gd name="T41" fmla="*/ 2602 h 7468"/>
              <a:gd name="T42" fmla="*/ 5354 w 8742"/>
              <a:gd name="T43" fmla="*/ 6475 h 7468"/>
              <a:gd name="T44" fmla="*/ 7607 w 8742"/>
              <a:gd name="T45" fmla="*/ 6333 h 7468"/>
              <a:gd name="T46" fmla="*/ 7749 w 8742"/>
              <a:gd name="T47" fmla="*/ 4080 h 7468"/>
              <a:gd name="T48" fmla="*/ 5354 w 8742"/>
              <a:gd name="T49" fmla="*/ 6475 h 7468"/>
              <a:gd name="T50" fmla="*/ 5052 w 8742"/>
              <a:gd name="T51" fmla="*/ 6173 h 7468"/>
              <a:gd name="T52" fmla="*/ 7447 w 8742"/>
              <a:gd name="T53" fmla="*/ 3778 h 7468"/>
              <a:gd name="T54" fmla="*/ 5194 w 8742"/>
              <a:gd name="T55" fmla="*/ 3920 h 7468"/>
              <a:gd name="T56" fmla="*/ 5052 w 8742"/>
              <a:gd name="T57" fmla="*/ 6173 h 7468"/>
              <a:gd name="T58" fmla="*/ 7909 w 8742"/>
              <a:gd name="T59" fmla="*/ 6635 h 7468"/>
              <a:gd name="T60" fmla="*/ 4892 w 8742"/>
              <a:gd name="T61" fmla="*/ 6635 h 7468"/>
              <a:gd name="T62" fmla="*/ 4892 w 8742"/>
              <a:gd name="T63" fmla="*/ 3618 h 7468"/>
              <a:gd name="T64" fmla="*/ 7909 w 8742"/>
              <a:gd name="T65" fmla="*/ 3618 h 7468"/>
              <a:gd name="T66" fmla="*/ 7909 w 8742"/>
              <a:gd name="T67" fmla="*/ 6635 h 7468"/>
              <a:gd name="T68" fmla="*/ 6411 w 8742"/>
              <a:gd name="T69" fmla="*/ 1179 h 7468"/>
              <a:gd name="T70" fmla="*/ 3922 w 8742"/>
              <a:gd name="T71" fmla="*/ 3668 h 7468"/>
              <a:gd name="T72" fmla="*/ 3621 w 8742"/>
              <a:gd name="T73" fmla="*/ 3668 h 7468"/>
              <a:gd name="T74" fmla="*/ 2565 w 8742"/>
              <a:gd name="T75" fmla="*/ 2612 h 7468"/>
              <a:gd name="T76" fmla="*/ 1056 w 8742"/>
              <a:gd name="T77" fmla="*/ 4120 h 7468"/>
              <a:gd name="T78" fmla="*/ 755 w 8742"/>
              <a:gd name="T79" fmla="*/ 4120 h 7468"/>
              <a:gd name="T80" fmla="*/ 151 w 8742"/>
              <a:gd name="T81" fmla="*/ 3517 h 7468"/>
              <a:gd name="T82" fmla="*/ 149 w 8742"/>
              <a:gd name="T83" fmla="*/ 3213 h 7468"/>
              <a:gd name="T84" fmla="*/ 453 w 8742"/>
              <a:gd name="T85" fmla="*/ 3215 h 7468"/>
              <a:gd name="T86" fmla="*/ 906 w 8742"/>
              <a:gd name="T87" fmla="*/ 3668 h 7468"/>
              <a:gd name="T88" fmla="*/ 2414 w 8742"/>
              <a:gd name="T89" fmla="*/ 2159 h 7468"/>
              <a:gd name="T90" fmla="*/ 2716 w 8742"/>
              <a:gd name="T91" fmla="*/ 2159 h 7468"/>
              <a:gd name="T92" fmla="*/ 3772 w 8742"/>
              <a:gd name="T93" fmla="*/ 3215 h 7468"/>
              <a:gd name="T94" fmla="*/ 5733 w 8742"/>
              <a:gd name="T95" fmla="*/ 1254 h 7468"/>
              <a:gd name="T96" fmla="*/ 5373 w 8742"/>
              <a:gd name="T97" fmla="*/ 895 h 7468"/>
              <a:gd name="T98" fmla="*/ 5457 w 8742"/>
              <a:gd name="T99" fmla="*/ 542 h 7468"/>
              <a:gd name="T100" fmla="*/ 6987 w 8742"/>
              <a:gd name="T101" fmla="*/ 32 h 7468"/>
              <a:gd name="T102" fmla="*/ 7236 w 8742"/>
              <a:gd name="T103" fmla="*/ 122 h 7468"/>
              <a:gd name="T104" fmla="*/ 7205 w 8742"/>
              <a:gd name="T105" fmla="*/ 385 h 7468"/>
              <a:gd name="T106" fmla="*/ 6411 w 8742"/>
              <a:gd name="T107" fmla="*/ 1179 h 7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742" h="7468">
                <a:moveTo>
                  <a:pt x="4183" y="6406"/>
                </a:moveTo>
                <a:lnTo>
                  <a:pt x="427" y="6406"/>
                </a:lnTo>
                <a:cubicBezTo>
                  <a:pt x="191" y="6406"/>
                  <a:pt x="0" y="6215"/>
                  <a:pt x="0" y="5980"/>
                </a:cubicBezTo>
                <a:lnTo>
                  <a:pt x="0" y="3633"/>
                </a:lnTo>
                <a:lnTo>
                  <a:pt x="0" y="4060"/>
                </a:lnTo>
                <a:lnTo>
                  <a:pt x="8" y="4060"/>
                </a:lnTo>
                <a:cubicBezTo>
                  <a:pt x="18" y="4094"/>
                  <a:pt x="36" y="4126"/>
                  <a:pt x="63" y="4152"/>
                </a:cubicBezTo>
                <a:lnTo>
                  <a:pt x="666" y="4756"/>
                </a:lnTo>
                <a:cubicBezTo>
                  <a:pt x="749" y="4840"/>
                  <a:pt x="885" y="4840"/>
                  <a:pt x="968" y="4756"/>
                </a:cubicBezTo>
                <a:lnTo>
                  <a:pt x="2476" y="3248"/>
                </a:lnTo>
                <a:lnTo>
                  <a:pt x="3532" y="4304"/>
                </a:lnTo>
                <a:cubicBezTo>
                  <a:pt x="3615" y="4387"/>
                  <a:pt x="3751" y="4387"/>
                  <a:pt x="3834" y="4304"/>
                </a:cubicBezTo>
                <a:lnTo>
                  <a:pt x="4068" y="4069"/>
                </a:lnTo>
                <a:cubicBezTo>
                  <a:pt x="3917" y="4401"/>
                  <a:pt x="3840" y="4762"/>
                  <a:pt x="3840" y="5126"/>
                </a:cubicBezTo>
                <a:cubicBezTo>
                  <a:pt x="3840" y="5593"/>
                  <a:pt x="3965" y="6030"/>
                  <a:pt x="4183" y="6406"/>
                </a:cubicBezTo>
                <a:close/>
                <a:moveTo>
                  <a:pt x="6827" y="2602"/>
                </a:moveTo>
                <a:lnTo>
                  <a:pt x="6827" y="2178"/>
                </a:lnTo>
                <a:cubicBezTo>
                  <a:pt x="6827" y="1856"/>
                  <a:pt x="6437" y="1697"/>
                  <a:pt x="6211" y="1926"/>
                </a:cubicBezTo>
                <a:cubicBezTo>
                  <a:pt x="6211" y="1927"/>
                  <a:pt x="6210" y="1927"/>
                  <a:pt x="6209" y="1928"/>
                </a:cubicBezTo>
                <a:lnTo>
                  <a:pt x="5343" y="2794"/>
                </a:lnTo>
                <a:cubicBezTo>
                  <a:pt x="5808" y="2585"/>
                  <a:pt x="6324" y="2518"/>
                  <a:pt x="6827" y="2602"/>
                </a:cubicBezTo>
                <a:close/>
                <a:moveTo>
                  <a:pt x="5354" y="6475"/>
                </a:moveTo>
                <a:cubicBezTo>
                  <a:pt x="6033" y="7002"/>
                  <a:pt x="6999" y="6941"/>
                  <a:pt x="7607" y="6333"/>
                </a:cubicBezTo>
                <a:cubicBezTo>
                  <a:pt x="8215" y="5725"/>
                  <a:pt x="8276" y="4759"/>
                  <a:pt x="7749" y="4080"/>
                </a:cubicBezTo>
                <a:lnTo>
                  <a:pt x="5354" y="6475"/>
                </a:lnTo>
                <a:close/>
                <a:moveTo>
                  <a:pt x="5052" y="6173"/>
                </a:moveTo>
                <a:lnTo>
                  <a:pt x="7447" y="3778"/>
                </a:lnTo>
                <a:cubicBezTo>
                  <a:pt x="6767" y="3251"/>
                  <a:pt x="5802" y="3312"/>
                  <a:pt x="5194" y="3920"/>
                </a:cubicBezTo>
                <a:cubicBezTo>
                  <a:pt x="4586" y="4528"/>
                  <a:pt x="4525" y="5493"/>
                  <a:pt x="5052" y="6173"/>
                </a:cubicBezTo>
                <a:close/>
                <a:moveTo>
                  <a:pt x="7909" y="6635"/>
                </a:moveTo>
                <a:cubicBezTo>
                  <a:pt x="7076" y="7468"/>
                  <a:pt x="5725" y="7468"/>
                  <a:pt x="4892" y="6635"/>
                </a:cubicBezTo>
                <a:cubicBezTo>
                  <a:pt x="4059" y="5802"/>
                  <a:pt x="4059" y="4451"/>
                  <a:pt x="4892" y="3618"/>
                </a:cubicBezTo>
                <a:cubicBezTo>
                  <a:pt x="5725" y="2785"/>
                  <a:pt x="7076" y="2785"/>
                  <a:pt x="7909" y="3618"/>
                </a:cubicBezTo>
                <a:cubicBezTo>
                  <a:pt x="8742" y="4451"/>
                  <a:pt x="8742" y="5802"/>
                  <a:pt x="7909" y="6635"/>
                </a:cubicBezTo>
                <a:close/>
                <a:moveTo>
                  <a:pt x="6411" y="1179"/>
                </a:moveTo>
                <a:lnTo>
                  <a:pt x="3922" y="3668"/>
                </a:lnTo>
                <a:cubicBezTo>
                  <a:pt x="3839" y="3751"/>
                  <a:pt x="3704" y="3751"/>
                  <a:pt x="3621" y="3668"/>
                </a:cubicBezTo>
                <a:lnTo>
                  <a:pt x="2565" y="2612"/>
                </a:lnTo>
                <a:lnTo>
                  <a:pt x="1056" y="4120"/>
                </a:lnTo>
                <a:cubicBezTo>
                  <a:pt x="973" y="4204"/>
                  <a:pt x="838" y="4204"/>
                  <a:pt x="755" y="4120"/>
                </a:cubicBezTo>
                <a:lnTo>
                  <a:pt x="151" y="3517"/>
                </a:lnTo>
                <a:cubicBezTo>
                  <a:pt x="65" y="3434"/>
                  <a:pt x="64" y="3297"/>
                  <a:pt x="149" y="3213"/>
                </a:cubicBezTo>
                <a:cubicBezTo>
                  <a:pt x="233" y="3128"/>
                  <a:pt x="370" y="3130"/>
                  <a:pt x="453" y="3215"/>
                </a:cubicBezTo>
                <a:lnTo>
                  <a:pt x="906" y="3668"/>
                </a:lnTo>
                <a:lnTo>
                  <a:pt x="2414" y="2159"/>
                </a:lnTo>
                <a:cubicBezTo>
                  <a:pt x="2497" y="2076"/>
                  <a:pt x="2632" y="2076"/>
                  <a:pt x="2716" y="2159"/>
                </a:cubicBezTo>
                <a:lnTo>
                  <a:pt x="3772" y="3215"/>
                </a:lnTo>
                <a:lnTo>
                  <a:pt x="5733" y="1254"/>
                </a:lnTo>
                <a:lnTo>
                  <a:pt x="5373" y="895"/>
                </a:lnTo>
                <a:cubicBezTo>
                  <a:pt x="5261" y="783"/>
                  <a:pt x="5306" y="592"/>
                  <a:pt x="5457" y="542"/>
                </a:cubicBezTo>
                <a:lnTo>
                  <a:pt x="6987" y="32"/>
                </a:lnTo>
                <a:cubicBezTo>
                  <a:pt x="7081" y="0"/>
                  <a:pt x="7184" y="38"/>
                  <a:pt x="7236" y="122"/>
                </a:cubicBezTo>
                <a:cubicBezTo>
                  <a:pt x="7288" y="206"/>
                  <a:pt x="7275" y="315"/>
                  <a:pt x="7205" y="385"/>
                </a:cubicBezTo>
                <a:lnTo>
                  <a:pt x="6411" y="1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0" name="iconfont-1014-790829"/>
          <p:cNvSpPr>
            <a:spLocks noChangeAspect="1"/>
          </p:cNvSpPr>
          <p:nvPr/>
        </p:nvSpPr>
        <p:spPr bwMode="auto">
          <a:xfrm>
            <a:off x="6911422" y="2580659"/>
            <a:ext cx="535507" cy="609685"/>
          </a:xfrm>
          <a:custGeom>
            <a:avLst/>
            <a:gdLst>
              <a:gd name="T0" fmla="*/ 6976 w 8992"/>
              <a:gd name="T1" fmla="*/ 6759 h 10240"/>
              <a:gd name="T2" fmla="*/ 5522 w 8992"/>
              <a:gd name="T3" fmla="*/ 7922 h 10240"/>
              <a:gd name="T4" fmla="*/ 6586 w 8992"/>
              <a:gd name="T5" fmla="*/ 9443 h 10240"/>
              <a:gd name="T6" fmla="*/ 7957 w 8992"/>
              <a:gd name="T7" fmla="*/ 10240 h 10240"/>
              <a:gd name="T8" fmla="*/ 7686 w 8992"/>
              <a:gd name="T9" fmla="*/ 8373 h 10240"/>
              <a:gd name="T10" fmla="*/ 8992 w 8992"/>
              <a:gd name="T11" fmla="*/ 7789 h 10240"/>
              <a:gd name="T12" fmla="*/ 4176 w 8992"/>
              <a:gd name="T13" fmla="*/ 2323 h 10240"/>
              <a:gd name="T14" fmla="*/ 4845 w 8992"/>
              <a:gd name="T15" fmla="*/ 2627 h 10240"/>
              <a:gd name="T16" fmla="*/ 5043 w 8992"/>
              <a:gd name="T17" fmla="*/ 3057 h 10240"/>
              <a:gd name="T18" fmla="*/ 4780 w 8992"/>
              <a:gd name="T19" fmla="*/ 3317 h 10240"/>
              <a:gd name="T20" fmla="*/ 4176 w 8992"/>
              <a:gd name="T21" fmla="*/ 2743 h 10240"/>
              <a:gd name="T22" fmla="*/ 4593 w 8992"/>
              <a:gd name="T23" fmla="*/ 3751 h 10240"/>
              <a:gd name="T24" fmla="*/ 5072 w 8992"/>
              <a:gd name="T25" fmla="*/ 4200 h 10240"/>
              <a:gd name="T26" fmla="*/ 5030 w 8992"/>
              <a:gd name="T27" fmla="*/ 5004 h 10240"/>
              <a:gd name="T28" fmla="*/ 4176 w 8992"/>
              <a:gd name="T29" fmla="*/ 5505 h 10240"/>
              <a:gd name="T30" fmla="*/ 4152 w 8992"/>
              <a:gd name="T31" fmla="*/ 6212 h 10240"/>
              <a:gd name="T32" fmla="*/ 3939 w 8992"/>
              <a:gd name="T33" fmla="*/ 6223 h 10240"/>
              <a:gd name="T34" fmla="*/ 3908 w 8992"/>
              <a:gd name="T35" fmla="*/ 5509 h 10240"/>
              <a:gd name="T36" fmla="*/ 3169 w 8992"/>
              <a:gd name="T37" fmla="*/ 5173 h 10240"/>
              <a:gd name="T38" fmla="*/ 2927 w 8992"/>
              <a:gd name="T39" fmla="*/ 4618 h 10240"/>
              <a:gd name="T40" fmla="*/ 3204 w 8992"/>
              <a:gd name="T41" fmla="*/ 4355 h 10240"/>
              <a:gd name="T42" fmla="*/ 3455 w 8992"/>
              <a:gd name="T43" fmla="*/ 4524 h 10240"/>
              <a:gd name="T44" fmla="*/ 3682 w 8992"/>
              <a:gd name="T45" fmla="*/ 4956 h 10240"/>
              <a:gd name="T46" fmla="*/ 3909 w 8992"/>
              <a:gd name="T47" fmla="*/ 4091 h 10240"/>
              <a:gd name="T48" fmla="*/ 3128 w 8992"/>
              <a:gd name="T49" fmla="*/ 3643 h 10240"/>
              <a:gd name="T50" fmla="*/ 3241 w 8992"/>
              <a:gd name="T51" fmla="*/ 2592 h 10240"/>
              <a:gd name="T52" fmla="*/ 3909 w 8992"/>
              <a:gd name="T53" fmla="*/ 2099 h 10240"/>
              <a:gd name="T54" fmla="*/ 4176 w 8992"/>
              <a:gd name="T55" fmla="*/ 2095 h 10240"/>
              <a:gd name="T56" fmla="*/ 3908 w 8992"/>
              <a:gd name="T57" fmla="*/ 2735 h 10240"/>
              <a:gd name="T58" fmla="*/ 3532 w 8992"/>
              <a:gd name="T59" fmla="*/ 3136 h 10240"/>
              <a:gd name="T60" fmla="*/ 3908 w 8992"/>
              <a:gd name="T61" fmla="*/ 3543 h 10240"/>
              <a:gd name="T62" fmla="*/ 4176 w 8992"/>
              <a:gd name="T63" fmla="*/ 5094 h 10240"/>
              <a:gd name="T64" fmla="*/ 4621 w 8992"/>
              <a:gd name="T65" fmla="*/ 4623 h 10240"/>
              <a:gd name="T66" fmla="*/ 4176 w 8992"/>
              <a:gd name="T67" fmla="*/ 4170 h 10240"/>
              <a:gd name="T68" fmla="*/ 4046 w 8992"/>
              <a:gd name="T69" fmla="*/ 7810 h 10240"/>
              <a:gd name="T70" fmla="*/ 4046 w 8992"/>
              <a:gd name="T71" fmla="*/ 281 h 10240"/>
              <a:gd name="T72" fmla="*/ 6964 w 8992"/>
              <a:gd name="T73" fmla="*/ 6423 h 10240"/>
              <a:gd name="T74" fmla="*/ 8092 w 8992"/>
              <a:gd name="T75" fmla="*/ 4046 h 10240"/>
              <a:gd name="T76" fmla="*/ 0 w 8992"/>
              <a:gd name="T77" fmla="*/ 4046 h 10240"/>
              <a:gd name="T78" fmla="*/ 5218 w 8992"/>
              <a:gd name="T79" fmla="*/ 7918 h 10240"/>
              <a:gd name="T80" fmla="*/ 4893 w 8992"/>
              <a:gd name="T81" fmla="*/ 6648 h 10240"/>
              <a:gd name="T82" fmla="*/ 1309 w 8992"/>
              <a:gd name="T83" fmla="*/ 4046 h 10240"/>
              <a:gd name="T84" fmla="*/ 6784 w 8992"/>
              <a:gd name="T85" fmla="*/ 4046 h 10240"/>
              <a:gd name="T86" fmla="*/ 6683 w 8992"/>
              <a:gd name="T87" fmla="*/ 6280 h 10240"/>
              <a:gd name="T88" fmla="*/ 4047 w 8992"/>
              <a:gd name="T89" fmla="*/ 588 h 10240"/>
              <a:gd name="T90" fmla="*/ 4047 w 8992"/>
              <a:gd name="T91" fmla="*/ 7503 h 10240"/>
              <a:gd name="T92" fmla="*/ 4893 w 8992"/>
              <a:gd name="T93" fmla="*/ 6648 h 10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992" h="10240">
                <a:moveTo>
                  <a:pt x="8992" y="7789"/>
                </a:moveTo>
                <a:lnTo>
                  <a:pt x="6976" y="6759"/>
                </a:lnTo>
                <a:lnTo>
                  <a:pt x="4960" y="5728"/>
                </a:lnTo>
                <a:lnTo>
                  <a:pt x="5522" y="7922"/>
                </a:lnTo>
                <a:lnTo>
                  <a:pt x="6084" y="10115"/>
                </a:lnTo>
                <a:lnTo>
                  <a:pt x="6586" y="9443"/>
                </a:lnTo>
                <a:lnTo>
                  <a:pt x="6941" y="8969"/>
                </a:lnTo>
                <a:lnTo>
                  <a:pt x="7957" y="10240"/>
                </a:lnTo>
                <a:lnTo>
                  <a:pt x="8702" y="9644"/>
                </a:lnTo>
                <a:lnTo>
                  <a:pt x="7686" y="8373"/>
                </a:lnTo>
                <a:lnTo>
                  <a:pt x="8226" y="8132"/>
                </a:lnTo>
                <a:lnTo>
                  <a:pt x="8992" y="7789"/>
                </a:lnTo>
                <a:close/>
                <a:moveTo>
                  <a:pt x="4176" y="2095"/>
                </a:moveTo>
                <a:lnTo>
                  <a:pt x="4176" y="2323"/>
                </a:lnTo>
                <a:cubicBezTo>
                  <a:pt x="4327" y="2339"/>
                  <a:pt x="4456" y="2369"/>
                  <a:pt x="4563" y="2416"/>
                </a:cubicBezTo>
                <a:cubicBezTo>
                  <a:pt x="4671" y="2462"/>
                  <a:pt x="4765" y="2533"/>
                  <a:pt x="4845" y="2627"/>
                </a:cubicBezTo>
                <a:cubicBezTo>
                  <a:pt x="4908" y="2698"/>
                  <a:pt x="4957" y="2773"/>
                  <a:pt x="4992" y="2848"/>
                </a:cubicBezTo>
                <a:cubicBezTo>
                  <a:pt x="5026" y="2924"/>
                  <a:pt x="5043" y="2994"/>
                  <a:pt x="5043" y="3057"/>
                </a:cubicBezTo>
                <a:cubicBezTo>
                  <a:pt x="5043" y="3127"/>
                  <a:pt x="5018" y="3189"/>
                  <a:pt x="4966" y="3240"/>
                </a:cubicBezTo>
                <a:cubicBezTo>
                  <a:pt x="4915" y="3291"/>
                  <a:pt x="4853" y="3317"/>
                  <a:pt x="4780" y="3317"/>
                </a:cubicBezTo>
                <a:cubicBezTo>
                  <a:pt x="4642" y="3317"/>
                  <a:pt x="4553" y="3242"/>
                  <a:pt x="4511" y="3093"/>
                </a:cubicBezTo>
                <a:cubicBezTo>
                  <a:pt x="4465" y="2918"/>
                  <a:pt x="4353" y="2800"/>
                  <a:pt x="4176" y="2743"/>
                </a:cubicBezTo>
                <a:lnTo>
                  <a:pt x="4176" y="3621"/>
                </a:lnTo>
                <a:cubicBezTo>
                  <a:pt x="4351" y="3669"/>
                  <a:pt x="4490" y="3712"/>
                  <a:pt x="4593" y="3751"/>
                </a:cubicBezTo>
                <a:cubicBezTo>
                  <a:pt x="4696" y="3791"/>
                  <a:pt x="4789" y="3848"/>
                  <a:pt x="4870" y="3922"/>
                </a:cubicBezTo>
                <a:cubicBezTo>
                  <a:pt x="4958" y="4000"/>
                  <a:pt x="5025" y="4092"/>
                  <a:pt x="5072" y="4200"/>
                </a:cubicBezTo>
                <a:cubicBezTo>
                  <a:pt x="5119" y="4307"/>
                  <a:pt x="5143" y="4425"/>
                  <a:pt x="5143" y="4553"/>
                </a:cubicBezTo>
                <a:cubicBezTo>
                  <a:pt x="5143" y="4714"/>
                  <a:pt x="5105" y="4864"/>
                  <a:pt x="5030" y="5004"/>
                </a:cubicBezTo>
                <a:cubicBezTo>
                  <a:pt x="4954" y="5144"/>
                  <a:pt x="4844" y="5258"/>
                  <a:pt x="4697" y="5347"/>
                </a:cubicBezTo>
                <a:cubicBezTo>
                  <a:pt x="4551" y="5435"/>
                  <a:pt x="4377" y="5488"/>
                  <a:pt x="4176" y="5505"/>
                </a:cubicBezTo>
                <a:lnTo>
                  <a:pt x="4176" y="6030"/>
                </a:lnTo>
                <a:cubicBezTo>
                  <a:pt x="4176" y="6113"/>
                  <a:pt x="4168" y="6174"/>
                  <a:pt x="4152" y="6212"/>
                </a:cubicBezTo>
                <a:cubicBezTo>
                  <a:pt x="4136" y="6250"/>
                  <a:pt x="4100" y="6269"/>
                  <a:pt x="4045" y="6269"/>
                </a:cubicBezTo>
                <a:cubicBezTo>
                  <a:pt x="3995" y="6269"/>
                  <a:pt x="3959" y="6254"/>
                  <a:pt x="3939" y="6223"/>
                </a:cubicBezTo>
                <a:cubicBezTo>
                  <a:pt x="3918" y="6192"/>
                  <a:pt x="3908" y="6144"/>
                  <a:pt x="3908" y="6079"/>
                </a:cubicBezTo>
                <a:lnTo>
                  <a:pt x="3908" y="5509"/>
                </a:lnTo>
                <a:cubicBezTo>
                  <a:pt x="3744" y="5491"/>
                  <a:pt x="3600" y="5452"/>
                  <a:pt x="3477" y="5393"/>
                </a:cubicBezTo>
                <a:cubicBezTo>
                  <a:pt x="3353" y="5334"/>
                  <a:pt x="3251" y="5261"/>
                  <a:pt x="3169" y="5173"/>
                </a:cubicBezTo>
                <a:cubicBezTo>
                  <a:pt x="3086" y="5085"/>
                  <a:pt x="3025" y="4993"/>
                  <a:pt x="2986" y="4898"/>
                </a:cubicBezTo>
                <a:cubicBezTo>
                  <a:pt x="2947" y="4804"/>
                  <a:pt x="2927" y="4710"/>
                  <a:pt x="2927" y="4618"/>
                </a:cubicBezTo>
                <a:cubicBezTo>
                  <a:pt x="2927" y="4551"/>
                  <a:pt x="2954" y="4490"/>
                  <a:pt x="3006" y="4436"/>
                </a:cubicBezTo>
                <a:cubicBezTo>
                  <a:pt x="3059" y="4382"/>
                  <a:pt x="3125" y="4355"/>
                  <a:pt x="3204" y="4355"/>
                </a:cubicBezTo>
                <a:cubicBezTo>
                  <a:pt x="3267" y="4355"/>
                  <a:pt x="3321" y="4369"/>
                  <a:pt x="3364" y="4399"/>
                </a:cubicBezTo>
                <a:cubicBezTo>
                  <a:pt x="3408" y="4429"/>
                  <a:pt x="3438" y="4470"/>
                  <a:pt x="3455" y="4524"/>
                </a:cubicBezTo>
                <a:cubicBezTo>
                  <a:pt x="3493" y="4639"/>
                  <a:pt x="3526" y="4727"/>
                  <a:pt x="3554" y="4788"/>
                </a:cubicBezTo>
                <a:cubicBezTo>
                  <a:pt x="3582" y="4849"/>
                  <a:pt x="3625" y="4905"/>
                  <a:pt x="3682" y="4956"/>
                </a:cubicBezTo>
                <a:cubicBezTo>
                  <a:pt x="3739" y="5006"/>
                  <a:pt x="3814" y="5045"/>
                  <a:pt x="3909" y="5072"/>
                </a:cubicBezTo>
                <a:lnTo>
                  <a:pt x="3909" y="4091"/>
                </a:lnTo>
                <a:cubicBezTo>
                  <a:pt x="3720" y="4039"/>
                  <a:pt x="3562" y="3981"/>
                  <a:pt x="3436" y="3917"/>
                </a:cubicBezTo>
                <a:cubicBezTo>
                  <a:pt x="3309" y="3852"/>
                  <a:pt x="3206" y="3761"/>
                  <a:pt x="3128" y="3643"/>
                </a:cubicBezTo>
                <a:cubicBezTo>
                  <a:pt x="3049" y="3525"/>
                  <a:pt x="3009" y="3373"/>
                  <a:pt x="3009" y="3187"/>
                </a:cubicBezTo>
                <a:cubicBezTo>
                  <a:pt x="3009" y="2945"/>
                  <a:pt x="3086" y="2747"/>
                  <a:pt x="3241" y="2592"/>
                </a:cubicBezTo>
                <a:cubicBezTo>
                  <a:pt x="3394" y="2438"/>
                  <a:pt x="3617" y="2348"/>
                  <a:pt x="3909" y="2322"/>
                </a:cubicBezTo>
                <a:lnTo>
                  <a:pt x="3909" y="2099"/>
                </a:lnTo>
                <a:cubicBezTo>
                  <a:pt x="3909" y="1980"/>
                  <a:pt x="3953" y="1921"/>
                  <a:pt x="4041" y="1921"/>
                </a:cubicBezTo>
                <a:cubicBezTo>
                  <a:pt x="4131" y="1923"/>
                  <a:pt x="4176" y="1980"/>
                  <a:pt x="4176" y="2095"/>
                </a:cubicBezTo>
                <a:close/>
                <a:moveTo>
                  <a:pt x="3908" y="3543"/>
                </a:moveTo>
                <a:lnTo>
                  <a:pt x="3908" y="2735"/>
                </a:lnTo>
                <a:cubicBezTo>
                  <a:pt x="3790" y="2770"/>
                  <a:pt x="3698" y="2816"/>
                  <a:pt x="3632" y="2874"/>
                </a:cubicBezTo>
                <a:cubicBezTo>
                  <a:pt x="3566" y="2932"/>
                  <a:pt x="3532" y="3019"/>
                  <a:pt x="3532" y="3136"/>
                </a:cubicBezTo>
                <a:cubicBezTo>
                  <a:pt x="3532" y="3247"/>
                  <a:pt x="3564" y="3331"/>
                  <a:pt x="3625" y="3388"/>
                </a:cubicBezTo>
                <a:cubicBezTo>
                  <a:pt x="3687" y="3445"/>
                  <a:pt x="3782" y="3497"/>
                  <a:pt x="3908" y="3543"/>
                </a:cubicBezTo>
                <a:close/>
                <a:moveTo>
                  <a:pt x="4176" y="4170"/>
                </a:moveTo>
                <a:lnTo>
                  <a:pt x="4176" y="5094"/>
                </a:lnTo>
                <a:cubicBezTo>
                  <a:pt x="4318" y="5066"/>
                  <a:pt x="4428" y="5009"/>
                  <a:pt x="4505" y="4923"/>
                </a:cubicBezTo>
                <a:cubicBezTo>
                  <a:pt x="4583" y="4838"/>
                  <a:pt x="4621" y="4737"/>
                  <a:pt x="4621" y="4623"/>
                </a:cubicBezTo>
                <a:cubicBezTo>
                  <a:pt x="4621" y="4501"/>
                  <a:pt x="4583" y="4407"/>
                  <a:pt x="4508" y="4340"/>
                </a:cubicBezTo>
                <a:cubicBezTo>
                  <a:pt x="4433" y="4273"/>
                  <a:pt x="4323" y="4216"/>
                  <a:pt x="4176" y="4170"/>
                </a:cubicBezTo>
                <a:close/>
                <a:moveTo>
                  <a:pt x="5148" y="7645"/>
                </a:moveTo>
                <a:cubicBezTo>
                  <a:pt x="4799" y="7752"/>
                  <a:pt x="4430" y="7810"/>
                  <a:pt x="4046" y="7810"/>
                </a:cubicBezTo>
                <a:cubicBezTo>
                  <a:pt x="1967" y="7810"/>
                  <a:pt x="282" y="6125"/>
                  <a:pt x="282" y="4046"/>
                </a:cubicBezTo>
                <a:cubicBezTo>
                  <a:pt x="282" y="1967"/>
                  <a:pt x="1967" y="281"/>
                  <a:pt x="4046" y="281"/>
                </a:cubicBezTo>
                <a:cubicBezTo>
                  <a:pt x="6125" y="281"/>
                  <a:pt x="7811" y="1967"/>
                  <a:pt x="7811" y="4046"/>
                </a:cubicBezTo>
                <a:cubicBezTo>
                  <a:pt x="7811" y="4948"/>
                  <a:pt x="7493" y="5775"/>
                  <a:pt x="6964" y="6423"/>
                </a:cubicBezTo>
                <a:lnTo>
                  <a:pt x="7218" y="6553"/>
                </a:lnTo>
                <a:cubicBezTo>
                  <a:pt x="7764" y="5863"/>
                  <a:pt x="8092" y="4993"/>
                  <a:pt x="8092" y="4046"/>
                </a:cubicBezTo>
                <a:cubicBezTo>
                  <a:pt x="8092" y="1811"/>
                  <a:pt x="6281" y="0"/>
                  <a:pt x="4046" y="0"/>
                </a:cubicBezTo>
                <a:cubicBezTo>
                  <a:pt x="1811" y="0"/>
                  <a:pt x="0" y="1811"/>
                  <a:pt x="0" y="4046"/>
                </a:cubicBezTo>
                <a:cubicBezTo>
                  <a:pt x="0" y="6281"/>
                  <a:pt x="1811" y="8092"/>
                  <a:pt x="4046" y="8092"/>
                </a:cubicBezTo>
                <a:cubicBezTo>
                  <a:pt x="4454" y="8092"/>
                  <a:pt x="4847" y="8030"/>
                  <a:pt x="5218" y="7918"/>
                </a:cubicBezTo>
                <a:lnTo>
                  <a:pt x="5148" y="7645"/>
                </a:lnTo>
                <a:close/>
                <a:moveTo>
                  <a:pt x="4893" y="6648"/>
                </a:moveTo>
                <a:cubicBezTo>
                  <a:pt x="4626" y="6735"/>
                  <a:pt x="4342" y="6783"/>
                  <a:pt x="4047" y="6783"/>
                </a:cubicBezTo>
                <a:cubicBezTo>
                  <a:pt x="2534" y="6783"/>
                  <a:pt x="1309" y="5558"/>
                  <a:pt x="1309" y="4046"/>
                </a:cubicBezTo>
                <a:cubicBezTo>
                  <a:pt x="1309" y="2534"/>
                  <a:pt x="2534" y="1309"/>
                  <a:pt x="4047" y="1309"/>
                </a:cubicBezTo>
                <a:cubicBezTo>
                  <a:pt x="5558" y="1309"/>
                  <a:pt x="6784" y="2534"/>
                  <a:pt x="6784" y="4046"/>
                </a:cubicBezTo>
                <a:cubicBezTo>
                  <a:pt x="6784" y="4782"/>
                  <a:pt x="6492" y="5448"/>
                  <a:pt x="6019" y="5940"/>
                </a:cubicBezTo>
                <a:lnTo>
                  <a:pt x="6683" y="6280"/>
                </a:lnTo>
                <a:cubicBezTo>
                  <a:pt x="7194" y="5677"/>
                  <a:pt x="7504" y="4898"/>
                  <a:pt x="7504" y="4046"/>
                </a:cubicBezTo>
                <a:cubicBezTo>
                  <a:pt x="7504" y="2136"/>
                  <a:pt x="5956" y="588"/>
                  <a:pt x="4047" y="588"/>
                </a:cubicBezTo>
                <a:cubicBezTo>
                  <a:pt x="2137" y="588"/>
                  <a:pt x="589" y="2136"/>
                  <a:pt x="589" y="4046"/>
                </a:cubicBezTo>
                <a:cubicBezTo>
                  <a:pt x="589" y="5955"/>
                  <a:pt x="2137" y="7503"/>
                  <a:pt x="4047" y="7503"/>
                </a:cubicBezTo>
                <a:cubicBezTo>
                  <a:pt x="4404" y="7503"/>
                  <a:pt x="4748" y="7449"/>
                  <a:pt x="5072" y="7349"/>
                </a:cubicBezTo>
                <a:lnTo>
                  <a:pt x="4893" y="66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1" name="iconfont-10123-4910613"/>
          <p:cNvSpPr>
            <a:spLocks noChangeAspect="1"/>
          </p:cNvSpPr>
          <p:nvPr/>
        </p:nvSpPr>
        <p:spPr bwMode="auto">
          <a:xfrm>
            <a:off x="4475191" y="4897605"/>
            <a:ext cx="609685" cy="609685"/>
          </a:xfrm>
          <a:custGeom>
            <a:avLst/>
            <a:gdLst>
              <a:gd name="T0" fmla="*/ 7267 w 8106"/>
              <a:gd name="T1" fmla="*/ 5439 h 8106"/>
              <a:gd name="T2" fmla="*/ 5399 w 8106"/>
              <a:gd name="T3" fmla="*/ 5439 h 8106"/>
              <a:gd name="T4" fmla="*/ 5399 w 8106"/>
              <a:gd name="T5" fmla="*/ 4711 h 8106"/>
              <a:gd name="T6" fmla="*/ 4446 w 8106"/>
              <a:gd name="T7" fmla="*/ 6408 h 8106"/>
              <a:gd name="T8" fmla="*/ 5399 w 8106"/>
              <a:gd name="T9" fmla="*/ 8106 h 8106"/>
              <a:gd name="T10" fmla="*/ 5399 w 8106"/>
              <a:gd name="T11" fmla="*/ 7382 h 8106"/>
              <a:gd name="T12" fmla="*/ 6351 w 8106"/>
              <a:gd name="T13" fmla="*/ 7382 h 8106"/>
              <a:gd name="T14" fmla="*/ 6927 w 8106"/>
              <a:gd name="T15" fmla="*/ 7045 h 8106"/>
              <a:gd name="T16" fmla="*/ 8106 w 8106"/>
              <a:gd name="T17" fmla="*/ 4948 h 8106"/>
              <a:gd name="T18" fmla="*/ 7267 w 8106"/>
              <a:gd name="T19" fmla="*/ 5439 h 8106"/>
              <a:gd name="T20" fmla="*/ 5930 w 8106"/>
              <a:gd name="T21" fmla="*/ 2517 h 8106"/>
              <a:gd name="T22" fmla="*/ 6886 w 8106"/>
              <a:gd name="T23" fmla="*/ 820 h 8106"/>
              <a:gd name="T24" fmla="*/ 6274 w 8106"/>
              <a:gd name="T25" fmla="*/ 1186 h 8106"/>
              <a:gd name="T26" fmla="*/ 5938 w 8106"/>
              <a:gd name="T27" fmla="*/ 586 h 8106"/>
              <a:gd name="T28" fmla="*/ 5285 w 8106"/>
              <a:gd name="T29" fmla="*/ 199 h 8106"/>
              <a:gd name="T30" fmla="*/ 4633 w 8106"/>
              <a:gd name="T31" fmla="*/ 590 h 8106"/>
              <a:gd name="T32" fmla="*/ 4195 w 8106"/>
              <a:gd name="T33" fmla="*/ 1372 h 8106"/>
              <a:gd name="T34" fmla="*/ 4641 w 8106"/>
              <a:gd name="T35" fmla="*/ 2164 h 8106"/>
              <a:gd name="T36" fmla="*/ 4025 w 8106"/>
              <a:gd name="T37" fmla="*/ 2521 h 8106"/>
              <a:gd name="T38" fmla="*/ 5930 w 8106"/>
              <a:gd name="T39" fmla="*/ 2517 h 8106"/>
              <a:gd name="T40" fmla="*/ 2249 w 8106"/>
              <a:gd name="T41" fmla="*/ 4453 h 8106"/>
              <a:gd name="T42" fmla="*/ 1313 w 8106"/>
              <a:gd name="T43" fmla="*/ 6113 h 8106"/>
              <a:gd name="T44" fmla="*/ 1309 w 8106"/>
              <a:gd name="T45" fmla="*/ 7108 h 8106"/>
              <a:gd name="T46" fmla="*/ 129 w 8106"/>
              <a:gd name="T47" fmla="*/ 5010 h 8106"/>
              <a:gd name="T48" fmla="*/ 133 w 8106"/>
              <a:gd name="T49" fmla="*/ 4327 h 8106"/>
              <a:gd name="T50" fmla="*/ 612 w 8106"/>
              <a:gd name="T51" fmla="*/ 3483 h 8106"/>
              <a:gd name="T52" fmla="*/ 0 w 8106"/>
              <a:gd name="T53" fmla="*/ 3121 h 8106"/>
              <a:gd name="T54" fmla="*/ 1909 w 8106"/>
              <a:gd name="T55" fmla="*/ 3121 h 8106"/>
              <a:gd name="T56" fmla="*/ 2861 w 8106"/>
              <a:gd name="T57" fmla="*/ 4819 h 8106"/>
              <a:gd name="T58" fmla="*/ 2249 w 8106"/>
              <a:gd name="T59" fmla="*/ 4453 h 8106"/>
              <a:gd name="T60" fmla="*/ 6412 w 8106"/>
              <a:gd name="T61" fmla="*/ 5235 h 8106"/>
              <a:gd name="T62" fmla="*/ 5460 w 8106"/>
              <a:gd name="T63" fmla="*/ 3538 h 8106"/>
              <a:gd name="T64" fmla="*/ 7097 w 8106"/>
              <a:gd name="T65" fmla="*/ 2568 h 8106"/>
              <a:gd name="T66" fmla="*/ 7944 w 8106"/>
              <a:gd name="T67" fmla="*/ 4078 h 8106"/>
              <a:gd name="T68" fmla="*/ 7948 w 8106"/>
              <a:gd name="T69" fmla="*/ 4852 h 8106"/>
              <a:gd name="T70" fmla="*/ 7292 w 8106"/>
              <a:gd name="T71" fmla="*/ 5235 h 8106"/>
              <a:gd name="T72" fmla="*/ 6412 w 8106"/>
              <a:gd name="T73" fmla="*/ 5235 h 8106"/>
              <a:gd name="T74" fmla="*/ 1475 w 8106"/>
              <a:gd name="T75" fmla="*/ 6242 h 8106"/>
              <a:gd name="T76" fmla="*/ 1917 w 8106"/>
              <a:gd name="T77" fmla="*/ 5455 h 8106"/>
              <a:gd name="T78" fmla="*/ 3826 w 8106"/>
              <a:gd name="T79" fmla="*/ 5455 h 8106"/>
              <a:gd name="T80" fmla="*/ 3826 w 8106"/>
              <a:gd name="T81" fmla="*/ 7399 h 8106"/>
              <a:gd name="T82" fmla="*/ 2128 w 8106"/>
              <a:gd name="T83" fmla="*/ 7399 h 8106"/>
              <a:gd name="T84" fmla="*/ 1471 w 8106"/>
              <a:gd name="T85" fmla="*/ 7016 h 8106"/>
              <a:gd name="T86" fmla="*/ 1475 w 8106"/>
              <a:gd name="T87" fmla="*/ 6242 h 8106"/>
              <a:gd name="T88" fmla="*/ 4466 w 8106"/>
              <a:gd name="T89" fmla="*/ 491 h 8106"/>
              <a:gd name="T90" fmla="*/ 3011 w 8106"/>
              <a:gd name="T91" fmla="*/ 3083 h 8106"/>
              <a:gd name="T92" fmla="*/ 1366 w 8106"/>
              <a:gd name="T93" fmla="*/ 2110 h 8106"/>
              <a:gd name="T94" fmla="*/ 2359 w 8106"/>
              <a:gd name="T95" fmla="*/ 345 h 8106"/>
              <a:gd name="T96" fmla="*/ 2930 w 8106"/>
              <a:gd name="T97" fmla="*/ 0 h 8106"/>
              <a:gd name="T98" fmla="*/ 5289 w 8106"/>
              <a:gd name="T99" fmla="*/ 0 h 8106"/>
              <a:gd name="T100" fmla="*/ 4466 w 8106"/>
              <a:gd name="T101" fmla="*/ 491 h 8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106" h="8106">
                <a:moveTo>
                  <a:pt x="7267" y="5439"/>
                </a:moveTo>
                <a:lnTo>
                  <a:pt x="5399" y="5439"/>
                </a:lnTo>
                <a:lnTo>
                  <a:pt x="5399" y="4711"/>
                </a:lnTo>
                <a:lnTo>
                  <a:pt x="4446" y="6408"/>
                </a:lnTo>
                <a:lnTo>
                  <a:pt x="5399" y="8106"/>
                </a:lnTo>
                <a:lnTo>
                  <a:pt x="5399" y="7382"/>
                </a:lnTo>
                <a:lnTo>
                  <a:pt x="6351" y="7382"/>
                </a:lnTo>
                <a:cubicBezTo>
                  <a:pt x="6590" y="7383"/>
                  <a:pt x="6810" y="7254"/>
                  <a:pt x="6927" y="7045"/>
                </a:cubicBezTo>
                <a:lnTo>
                  <a:pt x="8106" y="4948"/>
                </a:lnTo>
                <a:cubicBezTo>
                  <a:pt x="7932" y="5252"/>
                  <a:pt x="7612" y="5443"/>
                  <a:pt x="7267" y="5439"/>
                </a:cubicBezTo>
                <a:close/>
                <a:moveTo>
                  <a:pt x="5930" y="2517"/>
                </a:moveTo>
                <a:lnTo>
                  <a:pt x="6886" y="820"/>
                </a:lnTo>
                <a:lnTo>
                  <a:pt x="6274" y="1186"/>
                </a:lnTo>
                <a:cubicBezTo>
                  <a:pt x="6274" y="1186"/>
                  <a:pt x="6035" y="757"/>
                  <a:pt x="5938" y="586"/>
                </a:cubicBezTo>
                <a:cubicBezTo>
                  <a:pt x="5804" y="349"/>
                  <a:pt x="5553" y="195"/>
                  <a:pt x="5285" y="199"/>
                </a:cubicBezTo>
                <a:cubicBezTo>
                  <a:pt x="5018" y="199"/>
                  <a:pt x="4766" y="349"/>
                  <a:pt x="4633" y="590"/>
                </a:cubicBezTo>
                <a:cubicBezTo>
                  <a:pt x="4633" y="590"/>
                  <a:pt x="4414" y="977"/>
                  <a:pt x="4195" y="1372"/>
                </a:cubicBezTo>
                <a:lnTo>
                  <a:pt x="4641" y="2164"/>
                </a:lnTo>
                <a:lnTo>
                  <a:pt x="4025" y="2521"/>
                </a:lnTo>
                <a:lnTo>
                  <a:pt x="5930" y="2517"/>
                </a:lnTo>
                <a:close/>
                <a:moveTo>
                  <a:pt x="2249" y="4453"/>
                </a:moveTo>
                <a:lnTo>
                  <a:pt x="1313" y="6113"/>
                </a:lnTo>
                <a:cubicBezTo>
                  <a:pt x="1137" y="6421"/>
                  <a:pt x="1136" y="6799"/>
                  <a:pt x="1309" y="7108"/>
                </a:cubicBezTo>
                <a:lnTo>
                  <a:pt x="129" y="5010"/>
                </a:lnTo>
                <a:cubicBezTo>
                  <a:pt x="11" y="4797"/>
                  <a:pt x="13" y="4538"/>
                  <a:pt x="133" y="4327"/>
                </a:cubicBezTo>
                <a:lnTo>
                  <a:pt x="612" y="3483"/>
                </a:lnTo>
                <a:lnTo>
                  <a:pt x="0" y="3121"/>
                </a:lnTo>
                <a:lnTo>
                  <a:pt x="1909" y="3121"/>
                </a:lnTo>
                <a:lnTo>
                  <a:pt x="2861" y="4819"/>
                </a:lnTo>
                <a:lnTo>
                  <a:pt x="2249" y="4453"/>
                </a:lnTo>
                <a:close/>
                <a:moveTo>
                  <a:pt x="6412" y="5235"/>
                </a:moveTo>
                <a:lnTo>
                  <a:pt x="5460" y="3538"/>
                </a:lnTo>
                <a:lnTo>
                  <a:pt x="7097" y="2568"/>
                </a:lnTo>
                <a:cubicBezTo>
                  <a:pt x="7470" y="3238"/>
                  <a:pt x="7944" y="4078"/>
                  <a:pt x="7944" y="4078"/>
                </a:cubicBezTo>
                <a:cubicBezTo>
                  <a:pt x="8081" y="4318"/>
                  <a:pt x="8083" y="4611"/>
                  <a:pt x="7948" y="4852"/>
                </a:cubicBezTo>
                <a:cubicBezTo>
                  <a:pt x="7814" y="5089"/>
                  <a:pt x="7563" y="5235"/>
                  <a:pt x="7292" y="5235"/>
                </a:cubicBezTo>
                <a:lnTo>
                  <a:pt x="6412" y="5235"/>
                </a:lnTo>
                <a:close/>
                <a:moveTo>
                  <a:pt x="1475" y="6242"/>
                </a:moveTo>
                <a:cubicBezTo>
                  <a:pt x="1475" y="6242"/>
                  <a:pt x="1694" y="5855"/>
                  <a:pt x="1917" y="5455"/>
                </a:cubicBezTo>
                <a:lnTo>
                  <a:pt x="3826" y="5455"/>
                </a:lnTo>
                <a:lnTo>
                  <a:pt x="3826" y="7399"/>
                </a:lnTo>
                <a:lnTo>
                  <a:pt x="2128" y="7399"/>
                </a:lnTo>
                <a:cubicBezTo>
                  <a:pt x="1855" y="7403"/>
                  <a:pt x="1602" y="7255"/>
                  <a:pt x="1471" y="7016"/>
                </a:cubicBezTo>
                <a:cubicBezTo>
                  <a:pt x="1336" y="6775"/>
                  <a:pt x="1338" y="6481"/>
                  <a:pt x="1475" y="6242"/>
                </a:cubicBezTo>
                <a:close/>
                <a:moveTo>
                  <a:pt x="4466" y="491"/>
                </a:moveTo>
                <a:cubicBezTo>
                  <a:pt x="4244" y="886"/>
                  <a:pt x="3007" y="3083"/>
                  <a:pt x="3011" y="3083"/>
                </a:cubicBezTo>
                <a:lnTo>
                  <a:pt x="1366" y="2110"/>
                </a:lnTo>
                <a:cubicBezTo>
                  <a:pt x="1366" y="2110"/>
                  <a:pt x="2152" y="691"/>
                  <a:pt x="2359" y="345"/>
                </a:cubicBezTo>
                <a:cubicBezTo>
                  <a:pt x="2476" y="141"/>
                  <a:pt x="2683" y="0"/>
                  <a:pt x="2930" y="0"/>
                </a:cubicBezTo>
                <a:lnTo>
                  <a:pt x="5289" y="0"/>
                </a:lnTo>
                <a:cubicBezTo>
                  <a:pt x="4945" y="0"/>
                  <a:pt x="4641" y="182"/>
                  <a:pt x="4466" y="4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4" name="iconfont-1013-691953"/>
          <p:cNvSpPr>
            <a:spLocks noChangeAspect="1"/>
          </p:cNvSpPr>
          <p:nvPr/>
        </p:nvSpPr>
        <p:spPr bwMode="auto">
          <a:xfrm>
            <a:off x="6911422" y="4897605"/>
            <a:ext cx="609685" cy="606638"/>
          </a:xfrm>
          <a:custGeom>
            <a:avLst/>
            <a:gdLst>
              <a:gd name="T0" fmla="*/ 5649 w 10419"/>
              <a:gd name="T1" fmla="*/ 1176 h 10368"/>
              <a:gd name="T2" fmla="*/ 5263 w 10419"/>
              <a:gd name="T3" fmla="*/ 2076 h 10368"/>
              <a:gd name="T4" fmla="*/ 4802 w 10419"/>
              <a:gd name="T5" fmla="*/ 898 h 10368"/>
              <a:gd name="T6" fmla="*/ 5177 w 10419"/>
              <a:gd name="T7" fmla="*/ 8 h 10368"/>
              <a:gd name="T8" fmla="*/ 2133 w 10419"/>
              <a:gd name="T9" fmla="*/ 1032 h 10368"/>
              <a:gd name="T10" fmla="*/ 3039 w 10419"/>
              <a:gd name="T11" fmla="*/ 1857 h 10368"/>
              <a:gd name="T12" fmla="*/ 3173 w 10419"/>
              <a:gd name="T13" fmla="*/ 2773 h 10368"/>
              <a:gd name="T14" fmla="*/ 2326 w 10419"/>
              <a:gd name="T15" fmla="*/ 2307 h 10368"/>
              <a:gd name="T16" fmla="*/ 1839 w 10419"/>
              <a:gd name="T17" fmla="*/ 1182 h 10368"/>
              <a:gd name="T18" fmla="*/ 2133 w 10419"/>
              <a:gd name="T19" fmla="*/ 1032 h 10368"/>
              <a:gd name="T20" fmla="*/ 8692 w 10419"/>
              <a:gd name="T21" fmla="*/ 1739 h 10368"/>
              <a:gd name="T22" fmla="*/ 7958 w 10419"/>
              <a:gd name="T23" fmla="*/ 2591 h 10368"/>
              <a:gd name="T24" fmla="*/ 7256 w 10419"/>
              <a:gd name="T25" fmla="*/ 2886 h 10368"/>
              <a:gd name="T26" fmla="*/ 7502 w 10419"/>
              <a:gd name="T27" fmla="*/ 1846 h 10368"/>
              <a:gd name="T28" fmla="*/ 8065 w 10419"/>
              <a:gd name="T29" fmla="*/ 1235 h 10368"/>
              <a:gd name="T30" fmla="*/ 8226 w 10419"/>
              <a:gd name="T31" fmla="*/ 1176 h 10368"/>
              <a:gd name="T32" fmla="*/ 2541 w 10419"/>
              <a:gd name="T33" fmla="*/ 8689 h 10368"/>
              <a:gd name="T34" fmla="*/ 2621 w 10419"/>
              <a:gd name="T35" fmla="*/ 4884 h 10368"/>
              <a:gd name="T36" fmla="*/ 4679 w 10419"/>
              <a:gd name="T37" fmla="*/ 3014 h 10368"/>
              <a:gd name="T38" fmla="*/ 5316 w 10419"/>
              <a:gd name="T39" fmla="*/ 2977 h 10368"/>
              <a:gd name="T40" fmla="*/ 7706 w 10419"/>
              <a:gd name="T41" fmla="*/ 4884 h 10368"/>
              <a:gd name="T42" fmla="*/ 7787 w 10419"/>
              <a:gd name="T43" fmla="*/ 8689 h 10368"/>
              <a:gd name="T44" fmla="*/ 419 w 10419"/>
              <a:gd name="T45" fmla="*/ 3770 h 10368"/>
              <a:gd name="T46" fmla="*/ 1512 w 10419"/>
              <a:gd name="T47" fmla="*/ 3968 h 10368"/>
              <a:gd name="T48" fmla="*/ 2074 w 10419"/>
              <a:gd name="T49" fmla="*/ 4638 h 10368"/>
              <a:gd name="T50" fmla="*/ 1405 w 10419"/>
              <a:gd name="T51" fmla="*/ 4793 h 10368"/>
              <a:gd name="T52" fmla="*/ 199 w 10419"/>
              <a:gd name="T53" fmla="*/ 4509 h 10368"/>
              <a:gd name="T54" fmla="*/ 419 w 10419"/>
              <a:gd name="T55" fmla="*/ 3770 h 10368"/>
              <a:gd name="T56" fmla="*/ 9823 w 10419"/>
              <a:gd name="T57" fmla="*/ 3984 h 10368"/>
              <a:gd name="T58" fmla="*/ 9624 w 10419"/>
              <a:gd name="T59" fmla="*/ 4857 h 10368"/>
              <a:gd name="T60" fmla="*/ 8537 w 10419"/>
              <a:gd name="T61" fmla="*/ 5002 h 10368"/>
              <a:gd name="T62" fmla="*/ 8430 w 10419"/>
              <a:gd name="T63" fmla="*/ 4209 h 10368"/>
              <a:gd name="T64" fmla="*/ 9491 w 10419"/>
              <a:gd name="T65" fmla="*/ 4032 h 10368"/>
              <a:gd name="T66" fmla="*/ 9823 w 10419"/>
              <a:gd name="T67" fmla="*/ 3984 h 10368"/>
              <a:gd name="T68" fmla="*/ 7160 w 10419"/>
              <a:gd name="T69" fmla="*/ 9048 h 10368"/>
              <a:gd name="T70" fmla="*/ 8714 w 10419"/>
              <a:gd name="T71" fmla="*/ 9717 h 10368"/>
              <a:gd name="T72" fmla="*/ 3489 w 10419"/>
              <a:gd name="T73" fmla="*/ 10237 h 10368"/>
              <a:gd name="T74" fmla="*/ 1876 w 10419"/>
              <a:gd name="T75" fmla="*/ 10205 h 10368"/>
              <a:gd name="T76" fmla="*/ 1849 w 10419"/>
              <a:gd name="T77" fmla="*/ 9090 h 10368"/>
              <a:gd name="T78" fmla="*/ 2026 w 10419"/>
              <a:gd name="T79" fmla="*/ 9048 h 10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19" h="10368">
                <a:moveTo>
                  <a:pt x="5177" y="8"/>
                </a:moveTo>
                <a:cubicBezTo>
                  <a:pt x="5772" y="0"/>
                  <a:pt x="5649" y="607"/>
                  <a:pt x="5649" y="1176"/>
                </a:cubicBezTo>
                <a:cubicBezTo>
                  <a:pt x="5649" y="1415"/>
                  <a:pt x="5689" y="1718"/>
                  <a:pt x="5595" y="1873"/>
                </a:cubicBezTo>
                <a:cubicBezTo>
                  <a:pt x="5528" y="1983"/>
                  <a:pt x="5416" y="2051"/>
                  <a:pt x="5263" y="2076"/>
                </a:cubicBezTo>
                <a:cubicBezTo>
                  <a:pt x="5173" y="2091"/>
                  <a:pt x="5090" y="2055"/>
                  <a:pt x="5038" y="2028"/>
                </a:cubicBezTo>
                <a:cubicBezTo>
                  <a:pt x="4710" y="1861"/>
                  <a:pt x="4802" y="1373"/>
                  <a:pt x="4802" y="898"/>
                </a:cubicBezTo>
                <a:cubicBezTo>
                  <a:pt x="4802" y="699"/>
                  <a:pt x="4760" y="431"/>
                  <a:pt x="4823" y="276"/>
                </a:cubicBezTo>
                <a:cubicBezTo>
                  <a:pt x="4893" y="106"/>
                  <a:pt x="5005" y="80"/>
                  <a:pt x="5177" y="8"/>
                </a:cubicBezTo>
                <a:close/>
                <a:moveTo>
                  <a:pt x="5177" y="8"/>
                </a:moveTo>
                <a:close/>
                <a:moveTo>
                  <a:pt x="2133" y="1032"/>
                </a:moveTo>
                <a:cubicBezTo>
                  <a:pt x="2272" y="1031"/>
                  <a:pt x="2367" y="1068"/>
                  <a:pt x="2444" y="1128"/>
                </a:cubicBezTo>
                <a:cubicBezTo>
                  <a:pt x="2642" y="1371"/>
                  <a:pt x="2841" y="1614"/>
                  <a:pt x="3039" y="1857"/>
                </a:cubicBezTo>
                <a:cubicBezTo>
                  <a:pt x="3138" y="1984"/>
                  <a:pt x="3286" y="2102"/>
                  <a:pt x="3350" y="2259"/>
                </a:cubicBezTo>
                <a:cubicBezTo>
                  <a:pt x="3440" y="2478"/>
                  <a:pt x="3308" y="2691"/>
                  <a:pt x="3173" y="2773"/>
                </a:cubicBezTo>
                <a:cubicBezTo>
                  <a:pt x="3031" y="2859"/>
                  <a:pt x="2811" y="2834"/>
                  <a:pt x="2691" y="2746"/>
                </a:cubicBezTo>
                <a:cubicBezTo>
                  <a:pt x="2548" y="2642"/>
                  <a:pt x="2435" y="2447"/>
                  <a:pt x="2326" y="2307"/>
                </a:cubicBezTo>
                <a:cubicBezTo>
                  <a:pt x="2217" y="2173"/>
                  <a:pt x="2108" y="2039"/>
                  <a:pt x="1999" y="1905"/>
                </a:cubicBezTo>
                <a:cubicBezTo>
                  <a:pt x="1849" y="1711"/>
                  <a:pt x="1603" y="1484"/>
                  <a:pt x="1839" y="1182"/>
                </a:cubicBezTo>
                <a:cubicBezTo>
                  <a:pt x="1913" y="1086"/>
                  <a:pt x="2008" y="1081"/>
                  <a:pt x="2133" y="1032"/>
                </a:cubicBezTo>
                <a:close/>
                <a:moveTo>
                  <a:pt x="2133" y="1032"/>
                </a:moveTo>
                <a:close/>
                <a:moveTo>
                  <a:pt x="8226" y="1176"/>
                </a:moveTo>
                <a:cubicBezTo>
                  <a:pt x="8533" y="1171"/>
                  <a:pt x="8826" y="1406"/>
                  <a:pt x="8692" y="1739"/>
                </a:cubicBezTo>
                <a:cubicBezTo>
                  <a:pt x="8627" y="1900"/>
                  <a:pt x="8473" y="2003"/>
                  <a:pt x="8371" y="2130"/>
                </a:cubicBezTo>
                <a:cubicBezTo>
                  <a:pt x="8233" y="2284"/>
                  <a:pt x="8095" y="2437"/>
                  <a:pt x="7958" y="2591"/>
                </a:cubicBezTo>
                <a:cubicBezTo>
                  <a:pt x="7885" y="2681"/>
                  <a:pt x="7803" y="2799"/>
                  <a:pt x="7706" y="2864"/>
                </a:cubicBezTo>
                <a:cubicBezTo>
                  <a:pt x="7597" y="2937"/>
                  <a:pt x="7384" y="2960"/>
                  <a:pt x="7256" y="2886"/>
                </a:cubicBezTo>
                <a:cubicBezTo>
                  <a:pt x="7090" y="2788"/>
                  <a:pt x="6959" y="2525"/>
                  <a:pt x="7095" y="2301"/>
                </a:cubicBezTo>
                <a:cubicBezTo>
                  <a:pt x="7231" y="2150"/>
                  <a:pt x="7367" y="1998"/>
                  <a:pt x="7502" y="1846"/>
                </a:cubicBezTo>
                <a:cubicBezTo>
                  <a:pt x="7610" y="1726"/>
                  <a:pt x="7717" y="1607"/>
                  <a:pt x="7824" y="1487"/>
                </a:cubicBezTo>
                <a:cubicBezTo>
                  <a:pt x="7894" y="1400"/>
                  <a:pt x="7969" y="1295"/>
                  <a:pt x="8065" y="1235"/>
                </a:cubicBezTo>
                <a:cubicBezTo>
                  <a:pt x="8119" y="1215"/>
                  <a:pt x="8172" y="1196"/>
                  <a:pt x="8226" y="1176"/>
                </a:cubicBezTo>
                <a:close/>
                <a:moveTo>
                  <a:pt x="8226" y="1176"/>
                </a:moveTo>
                <a:close/>
                <a:moveTo>
                  <a:pt x="7787" y="8689"/>
                </a:moveTo>
                <a:lnTo>
                  <a:pt x="2541" y="8689"/>
                </a:lnTo>
                <a:lnTo>
                  <a:pt x="2541" y="6283"/>
                </a:lnTo>
                <a:cubicBezTo>
                  <a:pt x="2541" y="5798"/>
                  <a:pt x="2509" y="5262"/>
                  <a:pt x="2621" y="4884"/>
                </a:cubicBezTo>
                <a:cubicBezTo>
                  <a:pt x="2831" y="4176"/>
                  <a:pt x="3237" y="3684"/>
                  <a:pt x="3811" y="3341"/>
                </a:cubicBezTo>
                <a:cubicBezTo>
                  <a:pt x="4061" y="3191"/>
                  <a:pt x="4344" y="3085"/>
                  <a:pt x="4679" y="3014"/>
                </a:cubicBezTo>
                <a:cubicBezTo>
                  <a:pt x="4789" y="3003"/>
                  <a:pt x="4900" y="2993"/>
                  <a:pt x="5011" y="2982"/>
                </a:cubicBezTo>
                <a:cubicBezTo>
                  <a:pt x="5113" y="2980"/>
                  <a:pt x="5215" y="2978"/>
                  <a:pt x="5316" y="2977"/>
                </a:cubicBezTo>
                <a:cubicBezTo>
                  <a:pt x="5544" y="3011"/>
                  <a:pt x="5750" y="3024"/>
                  <a:pt x="5943" y="3084"/>
                </a:cubicBezTo>
                <a:cubicBezTo>
                  <a:pt x="6830" y="3360"/>
                  <a:pt x="7441" y="3985"/>
                  <a:pt x="7706" y="4884"/>
                </a:cubicBezTo>
                <a:cubicBezTo>
                  <a:pt x="7817" y="5261"/>
                  <a:pt x="7787" y="5794"/>
                  <a:pt x="7787" y="6277"/>
                </a:cubicBezTo>
                <a:cubicBezTo>
                  <a:pt x="7787" y="7081"/>
                  <a:pt x="7787" y="7885"/>
                  <a:pt x="7787" y="8689"/>
                </a:cubicBezTo>
                <a:close/>
                <a:moveTo>
                  <a:pt x="7787" y="8689"/>
                </a:moveTo>
                <a:close/>
                <a:moveTo>
                  <a:pt x="419" y="3770"/>
                </a:moveTo>
                <a:cubicBezTo>
                  <a:pt x="572" y="3766"/>
                  <a:pt x="682" y="3801"/>
                  <a:pt x="805" y="3829"/>
                </a:cubicBezTo>
                <a:cubicBezTo>
                  <a:pt x="1040" y="3875"/>
                  <a:pt x="1276" y="3921"/>
                  <a:pt x="1512" y="3968"/>
                </a:cubicBezTo>
                <a:cubicBezTo>
                  <a:pt x="1690" y="4010"/>
                  <a:pt x="1878" y="4012"/>
                  <a:pt x="1989" y="4118"/>
                </a:cubicBezTo>
                <a:cubicBezTo>
                  <a:pt x="2102" y="4227"/>
                  <a:pt x="2183" y="4458"/>
                  <a:pt x="2074" y="4638"/>
                </a:cubicBezTo>
                <a:cubicBezTo>
                  <a:pt x="2015" y="4735"/>
                  <a:pt x="1913" y="4813"/>
                  <a:pt x="1785" y="4841"/>
                </a:cubicBezTo>
                <a:cubicBezTo>
                  <a:pt x="1652" y="4871"/>
                  <a:pt x="1513" y="4818"/>
                  <a:pt x="1405" y="4793"/>
                </a:cubicBezTo>
                <a:cubicBezTo>
                  <a:pt x="1169" y="4747"/>
                  <a:pt x="933" y="4700"/>
                  <a:pt x="697" y="4654"/>
                </a:cubicBezTo>
                <a:cubicBezTo>
                  <a:pt x="516" y="4611"/>
                  <a:pt x="323" y="4606"/>
                  <a:pt x="199" y="4509"/>
                </a:cubicBezTo>
                <a:cubicBezTo>
                  <a:pt x="26" y="4375"/>
                  <a:pt x="0" y="4023"/>
                  <a:pt x="183" y="3877"/>
                </a:cubicBezTo>
                <a:cubicBezTo>
                  <a:pt x="254" y="3820"/>
                  <a:pt x="325" y="3810"/>
                  <a:pt x="419" y="3770"/>
                </a:cubicBezTo>
                <a:close/>
                <a:moveTo>
                  <a:pt x="419" y="3770"/>
                </a:moveTo>
                <a:close/>
                <a:moveTo>
                  <a:pt x="9823" y="3984"/>
                </a:moveTo>
                <a:cubicBezTo>
                  <a:pt x="10178" y="3980"/>
                  <a:pt x="10419" y="4354"/>
                  <a:pt x="10198" y="4654"/>
                </a:cubicBezTo>
                <a:cubicBezTo>
                  <a:pt x="10077" y="4817"/>
                  <a:pt x="9867" y="4811"/>
                  <a:pt x="9624" y="4857"/>
                </a:cubicBezTo>
                <a:cubicBezTo>
                  <a:pt x="9385" y="4893"/>
                  <a:pt x="9146" y="4929"/>
                  <a:pt x="8906" y="4965"/>
                </a:cubicBezTo>
                <a:cubicBezTo>
                  <a:pt x="8800" y="4985"/>
                  <a:pt x="8660" y="5028"/>
                  <a:pt x="8537" y="5002"/>
                </a:cubicBezTo>
                <a:cubicBezTo>
                  <a:pt x="8397" y="4972"/>
                  <a:pt x="8278" y="4883"/>
                  <a:pt x="8226" y="4766"/>
                </a:cubicBezTo>
                <a:cubicBezTo>
                  <a:pt x="8122" y="4530"/>
                  <a:pt x="8257" y="4285"/>
                  <a:pt x="8430" y="4209"/>
                </a:cubicBezTo>
                <a:cubicBezTo>
                  <a:pt x="8529" y="4165"/>
                  <a:pt x="8656" y="4169"/>
                  <a:pt x="8778" y="4145"/>
                </a:cubicBezTo>
                <a:cubicBezTo>
                  <a:pt x="9015" y="4107"/>
                  <a:pt x="9253" y="4070"/>
                  <a:pt x="9491" y="4032"/>
                </a:cubicBezTo>
                <a:cubicBezTo>
                  <a:pt x="9601" y="4016"/>
                  <a:pt x="9712" y="4000"/>
                  <a:pt x="9823" y="3984"/>
                </a:cubicBezTo>
                <a:close/>
                <a:moveTo>
                  <a:pt x="9823" y="3984"/>
                </a:moveTo>
                <a:close/>
                <a:moveTo>
                  <a:pt x="2026" y="9048"/>
                </a:moveTo>
                <a:lnTo>
                  <a:pt x="7160" y="9048"/>
                </a:lnTo>
                <a:cubicBezTo>
                  <a:pt x="7812" y="9048"/>
                  <a:pt x="8382" y="8931"/>
                  <a:pt x="8639" y="9358"/>
                </a:cubicBezTo>
                <a:cubicBezTo>
                  <a:pt x="8687" y="9439"/>
                  <a:pt x="8739" y="9570"/>
                  <a:pt x="8714" y="9717"/>
                </a:cubicBezTo>
                <a:cubicBezTo>
                  <a:pt x="8603" y="10368"/>
                  <a:pt x="7913" y="10237"/>
                  <a:pt x="7176" y="10237"/>
                </a:cubicBezTo>
                <a:lnTo>
                  <a:pt x="3489" y="10237"/>
                </a:lnTo>
                <a:lnTo>
                  <a:pt x="2417" y="10237"/>
                </a:lnTo>
                <a:cubicBezTo>
                  <a:pt x="2235" y="10237"/>
                  <a:pt x="2013" y="10257"/>
                  <a:pt x="1876" y="10205"/>
                </a:cubicBezTo>
                <a:cubicBezTo>
                  <a:pt x="1583" y="10093"/>
                  <a:pt x="1339" y="9702"/>
                  <a:pt x="1560" y="9337"/>
                </a:cubicBezTo>
                <a:cubicBezTo>
                  <a:pt x="1623" y="9233"/>
                  <a:pt x="1731" y="9139"/>
                  <a:pt x="1849" y="9090"/>
                </a:cubicBezTo>
                <a:cubicBezTo>
                  <a:pt x="1908" y="9076"/>
                  <a:pt x="1967" y="9062"/>
                  <a:pt x="2026" y="9048"/>
                </a:cubicBezTo>
                <a:close/>
                <a:moveTo>
                  <a:pt x="2026" y="904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590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2889092" y="3553459"/>
            <a:ext cx="3054507" cy="607014"/>
          </a:xfrm>
          <a:prstGeom prst="parallelogram">
            <a:avLst>
              <a:gd name="adj" fmla="val 51302"/>
            </a:avLst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1596949" y="5403134"/>
            <a:ext cx="3167806" cy="860413"/>
          </a:xfrm>
          <a:prstGeom prst="parallelogram">
            <a:avLst>
              <a:gd name="adj" fmla="val 51302"/>
            </a:avLst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728996" y="4325052"/>
            <a:ext cx="3167806" cy="860413"/>
          </a:xfrm>
          <a:prstGeom prst="parallelogram">
            <a:avLst>
              <a:gd name="adj" fmla="val 51302"/>
            </a:avLst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平行四边形 64"/>
          <p:cNvSpPr/>
          <p:nvPr/>
        </p:nvSpPr>
        <p:spPr>
          <a:xfrm>
            <a:off x="647700" y="1885356"/>
            <a:ext cx="5276849" cy="1446549"/>
          </a:xfrm>
          <a:prstGeom prst="parallelogram">
            <a:avLst>
              <a:gd name="adj" fmla="val 51302"/>
            </a:avLst>
          </a:prstGeom>
          <a:solidFill>
            <a:srgbClr val="2D6895"/>
          </a:solid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平行四边形 63"/>
          <p:cNvSpPr/>
          <p:nvPr/>
        </p:nvSpPr>
        <p:spPr>
          <a:xfrm>
            <a:off x="2842390" y="3517310"/>
            <a:ext cx="3054507" cy="607014"/>
          </a:xfrm>
          <a:prstGeom prst="parallelogram">
            <a:avLst>
              <a:gd name="adj" fmla="val 51302"/>
            </a:avLst>
          </a:prstGeom>
          <a:solidFill>
            <a:srgbClr val="00A9B2"/>
          </a:solid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225" y="1900617"/>
            <a:ext cx="365553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693" y="3568531"/>
            <a:ext cx="2733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CONTETNS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683079" y="4290895"/>
            <a:ext cx="3167806" cy="860413"/>
          </a:xfrm>
          <a:prstGeom prst="parallelogram">
            <a:avLst>
              <a:gd name="adj" fmla="val 51302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A71D945-CE4D-4FBD-81F7-857A8B8AAB90}"/>
              </a:ext>
            </a:extLst>
          </p:cNvPr>
          <p:cNvGrpSpPr/>
          <p:nvPr/>
        </p:nvGrpSpPr>
        <p:grpSpPr bwMode="auto">
          <a:xfrm>
            <a:off x="8883875" y="3266394"/>
            <a:ext cx="1806574" cy="644525"/>
            <a:chOff x="3977423" y="2070981"/>
            <a:chExt cx="1251795" cy="482827"/>
          </a:xfrm>
        </p:grpSpPr>
        <p:sp>
          <p:nvSpPr>
            <p:cNvPr id="21" name="Text Box 40">
              <a:extLst>
                <a:ext uri="{FF2B5EF4-FFF2-40B4-BE49-F238E27FC236}">
                  <a16:creationId xmlns:a16="http://schemas.microsoft.com/office/drawing/2014/main" xmlns="" id="{14AAD723-F5B4-46D4-A755-B192A9FF2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7423" y="2070981"/>
              <a:ext cx="1251795" cy="345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成果展示</a:t>
              </a:r>
            </a:p>
          </p:txBody>
        </p:sp>
        <p:sp>
          <p:nvSpPr>
            <p:cNvPr id="22" name="Text Box 41">
              <a:extLst>
                <a:ext uri="{FF2B5EF4-FFF2-40B4-BE49-F238E27FC236}">
                  <a16:creationId xmlns:a16="http://schemas.microsoft.com/office/drawing/2014/main" xmlns="" id="{158612AC-BF7E-4B3D-A6CD-4A800051C9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2028" y="2338543"/>
              <a:ext cx="1042586" cy="215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779FDA6-FA3E-48DA-9B4C-4A364E679138}"/>
              </a:ext>
            </a:extLst>
          </p:cNvPr>
          <p:cNvGrpSpPr/>
          <p:nvPr/>
        </p:nvGrpSpPr>
        <p:grpSpPr bwMode="auto">
          <a:xfrm>
            <a:off x="8883874" y="4331579"/>
            <a:ext cx="1806575" cy="668337"/>
            <a:chOff x="5580112" y="3146763"/>
            <a:chExt cx="1198917" cy="501217"/>
          </a:xfrm>
        </p:grpSpPr>
        <p:sp>
          <p:nvSpPr>
            <p:cNvPr id="24" name="Text Box 42">
              <a:extLst>
                <a:ext uri="{FF2B5EF4-FFF2-40B4-BE49-F238E27FC236}">
                  <a16:creationId xmlns:a16="http://schemas.microsoft.com/office/drawing/2014/main" xmlns="" id="{77C35E22-F7B3-4068-9DEB-1D4196CBB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41034" y="3146763"/>
              <a:ext cx="1077071" cy="346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25" name="Text Box 43">
              <a:extLst>
                <a:ext uri="{FF2B5EF4-FFF2-40B4-BE49-F238E27FC236}">
                  <a16:creationId xmlns:a16="http://schemas.microsoft.com/office/drawing/2014/main" xmlns="" id="{6DA67551-9713-40C3-A117-37EF9989C7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0112" y="3432715"/>
              <a:ext cx="1198917" cy="215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83874" y="1212637"/>
            <a:ext cx="1806575" cy="669925"/>
            <a:chOff x="1250317" y="2487045"/>
            <a:chExt cx="1806575" cy="669925"/>
          </a:xfrm>
        </p:grpSpPr>
        <p:sp>
          <p:nvSpPr>
            <p:cNvPr id="27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28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83874" y="5396764"/>
            <a:ext cx="1806575" cy="641350"/>
            <a:chOff x="9173530" y="2622695"/>
            <a:chExt cx="1806575" cy="641350"/>
          </a:xfrm>
        </p:grpSpPr>
        <p:sp>
          <p:nvSpPr>
            <p:cNvPr id="30" name="Text Box 44">
              <a:extLst>
                <a:ext uri="{FF2B5EF4-FFF2-40B4-BE49-F238E27FC236}">
                  <a16:creationId xmlns:a16="http://schemas.microsoft.com/office/drawing/2014/main" xmlns="" id="{96A3E8E8-912D-4B99-9D43-9A81F9BDD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3530" y="262269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31" name="Text Box 45">
              <a:extLst>
                <a:ext uri="{FF2B5EF4-FFF2-40B4-BE49-F238E27FC236}">
                  <a16:creationId xmlns:a16="http://schemas.microsoft.com/office/drawing/2014/main" xmlns="" id="{B5A77CD8-ED58-41D2-A4D1-64F4093F66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46678" y="2976924"/>
              <a:ext cx="1460278" cy="28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340E4EF-0C0B-4176-92E9-850FE80D86C3}"/>
              </a:ext>
            </a:extLst>
          </p:cNvPr>
          <p:cNvGrpSpPr/>
          <p:nvPr/>
        </p:nvGrpSpPr>
        <p:grpSpPr bwMode="auto">
          <a:xfrm>
            <a:off x="8883874" y="2222500"/>
            <a:ext cx="1806575" cy="666750"/>
            <a:chOff x="2517572" y="2957122"/>
            <a:chExt cx="1112593" cy="500067"/>
          </a:xfrm>
        </p:grpSpPr>
        <p:sp>
          <p:nvSpPr>
            <p:cNvPr id="18" name="Text Box 38">
              <a:extLst>
                <a:ext uri="{FF2B5EF4-FFF2-40B4-BE49-F238E27FC236}">
                  <a16:creationId xmlns:a16="http://schemas.microsoft.com/office/drawing/2014/main" xmlns="" id="{B1218649-B569-48B1-A5D3-FF97AB0068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5333" y="2957122"/>
              <a:ext cx="1077071" cy="346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19" name="Text Box 39">
              <a:extLst>
                <a:ext uri="{FF2B5EF4-FFF2-40B4-BE49-F238E27FC236}">
                  <a16:creationId xmlns:a16="http://schemas.microsoft.com/office/drawing/2014/main" xmlns="" id="{59DE61E0-088D-4E49-A12C-E32B75336F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7572" y="3241924"/>
              <a:ext cx="1112593" cy="215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iconfont-11920-5700798"/>
          <p:cNvSpPr>
            <a:spLocks noChangeAspect="1"/>
          </p:cNvSpPr>
          <p:nvPr/>
        </p:nvSpPr>
        <p:spPr bwMode="auto">
          <a:xfrm>
            <a:off x="8032783" y="2297583"/>
            <a:ext cx="609685" cy="516584"/>
          </a:xfrm>
          <a:custGeom>
            <a:avLst/>
            <a:gdLst>
              <a:gd name="connsiteX0" fmla="*/ 244050 w 587155"/>
              <a:gd name="connsiteY0" fmla="*/ 432975 h 497495"/>
              <a:gd name="connsiteX1" fmla="*/ 235436 w 587155"/>
              <a:gd name="connsiteY1" fmla="*/ 471687 h 497495"/>
              <a:gd name="connsiteX2" fmla="*/ 351719 w 587155"/>
              <a:gd name="connsiteY2" fmla="*/ 471687 h 497495"/>
              <a:gd name="connsiteX3" fmla="*/ 343105 w 587155"/>
              <a:gd name="connsiteY3" fmla="*/ 432975 h 497495"/>
              <a:gd name="connsiteX4" fmla="*/ 41632 w 587155"/>
              <a:gd name="connsiteY4" fmla="*/ 309670 h 497495"/>
              <a:gd name="connsiteX5" fmla="*/ 545523 w 587155"/>
              <a:gd name="connsiteY5" fmla="*/ 309670 h 497495"/>
              <a:gd name="connsiteX6" fmla="*/ 587155 w 587155"/>
              <a:gd name="connsiteY6" fmla="*/ 497495 h 497495"/>
              <a:gd name="connsiteX7" fmla="*/ 0 w 587155"/>
              <a:gd name="connsiteY7" fmla="*/ 497495 h 497495"/>
              <a:gd name="connsiteX8" fmla="*/ 109201 w 587155"/>
              <a:gd name="connsiteY8" fmla="*/ 225068 h 497495"/>
              <a:gd name="connsiteX9" fmla="*/ 480943 w 587155"/>
              <a:gd name="connsiteY9" fmla="*/ 225068 h 497495"/>
              <a:gd name="connsiteX10" fmla="*/ 480943 w 587155"/>
              <a:gd name="connsiteY10" fmla="*/ 242310 h 497495"/>
              <a:gd name="connsiteX11" fmla="*/ 109201 w 587155"/>
              <a:gd name="connsiteY11" fmla="*/ 242310 h 497495"/>
              <a:gd name="connsiteX12" fmla="*/ 109201 w 587155"/>
              <a:gd name="connsiteY12" fmla="*/ 185066 h 497495"/>
              <a:gd name="connsiteX13" fmla="*/ 480943 w 587155"/>
              <a:gd name="connsiteY13" fmla="*/ 185066 h 497495"/>
              <a:gd name="connsiteX14" fmla="*/ 480943 w 587155"/>
              <a:gd name="connsiteY14" fmla="*/ 202078 h 497495"/>
              <a:gd name="connsiteX15" fmla="*/ 109201 w 587155"/>
              <a:gd name="connsiteY15" fmla="*/ 202078 h 497495"/>
              <a:gd name="connsiteX16" fmla="*/ 228287 w 587155"/>
              <a:gd name="connsiteY16" fmla="*/ 147593 h 497495"/>
              <a:gd name="connsiteX17" fmla="*/ 480943 w 587155"/>
              <a:gd name="connsiteY17" fmla="*/ 147593 h 497495"/>
              <a:gd name="connsiteX18" fmla="*/ 480943 w 587155"/>
              <a:gd name="connsiteY18" fmla="*/ 164835 h 497495"/>
              <a:gd name="connsiteX19" fmla="*/ 228287 w 587155"/>
              <a:gd name="connsiteY19" fmla="*/ 164835 h 497495"/>
              <a:gd name="connsiteX20" fmla="*/ 228287 w 587155"/>
              <a:gd name="connsiteY20" fmla="*/ 106212 h 497495"/>
              <a:gd name="connsiteX21" fmla="*/ 480943 w 587155"/>
              <a:gd name="connsiteY21" fmla="*/ 106212 h 497495"/>
              <a:gd name="connsiteX22" fmla="*/ 480943 w 587155"/>
              <a:gd name="connsiteY22" fmla="*/ 123224 h 497495"/>
              <a:gd name="connsiteX23" fmla="*/ 228287 w 587155"/>
              <a:gd name="connsiteY23" fmla="*/ 123224 h 497495"/>
              <a:gd name="connsiteX24" fmla="*/ 228287 w 587155"/>
              <a:gd name="connsiteY24" fmla="*/ 64601 h 497495"/>
              <a:gd name="connsiteX25" fmla="*/ 480943 w 587155"/>
              <a:gd name="connsiteY25" fmla="*/ 64601 h 497495"/>
              <a:gd name="connsiteX26" fmla="*/ 480943 w 587155"/>
              <a:gd name="connsiteY26" fmla="*/ 81843 h 497495"/>
              <a:gd name="connsiteX27" fmla="*/ 228287 w 587155"/>
              <a:gd name="connsiteY27" fmla="*/ 81843 h 497495"/>
              <a:gd name="connsiteX28" fmla="*/ 109201 w 587155"/>
              <a:gd name="connsiteY28" fmla="*/ 64601 h 497495"/>
              <a:gd name="connsiteX29" fmla="*/ 203918 w 587155"/>
              <a:gd name="connsiteY29" fmla="*/ 64601 h 497495"/>
              <a:gd name="connsiteX30" fmla="*/ 203918 w 587155"/>
              <a:gd name="connsiteY30" fmla="*/ 164836 h 497495"/>
              <a:gd name="connsiteX31" fmla="*/ 109201 w 587155"/>
              <a:gd name="connsiteY31" fmla="*/ 164836 h 497495"/>
              <a:gd name="connsiteX32" fmla="*/ 78875 w 587155"/>
              <a:gd name="connsiteY32" fmla="*/ 35838 h 497495"/>
              <a:gd name="connsiteX33" fmla="*/ 78875 w 587155"/>
              <a:gd name="connsiteY33" fmla="*/ 268071 h 497495"/>
              <a:gd name="connsiteX34" fmla="*/ 509486 w 587155"/>
              <a:gd name="connsiteY34" fmla="*/ 268071 h 497495"/>
              <a:gd name="connsiteX35" fmla="*/ 509486 w 587155"/>
              <a:gd name="connsiteY35" fmla="*/ 35838 h 497495"/>
              <a:gd name="connsiteX36" fmla="*/ 347290 w 587155"/>
              <a:gd name="connsiteY36" fmla="*/ 35838 h 497495"/>
              <a:gd name="connsiteX37" fmla="*/ 239637 w 587155"/>
              <a:gd name="connsiteY37" fmla="*/ 35838 h 497495"/>
              <a:gd name="connsiteX38" fmla="*/ 42991 w 587155"/>
              <a:gd name="connsiteY38" fmla="*/ 0 h 497495"/>
              <a:gd name="connsiteX39" fmla="*/ 232460 w 587155"/>
              <a:gd name="connsiteY39" fmla="*/ 0 h 497495"/>
              <a:gd name="connsiteX40" fmla="*/ 355902 w 587155"/>
              <a:gd name="connsiteY40" fmla="*/ 0 h 497495"/>
              <a:gd name="connsiteX41" fmla="*/ 543935 w 587155"/>
              <a:gd name="connsiteY41" fmla="*/ 0 h 497495"/>
              <a:gd name="connsiteX42" fmla="*/ 543935 w 587155"/>
              <a:gd name="connsiteY42" fmla="*/ 182059 h 497495"/>
              <a:gd name="connsiteX43" fmla="*/ 543935 w 587155"/>
              <a:gd name="connsiteY43" fmla="*/ 298175 h 497495"/>
              <a:gd name="connsiteX44" fmla="*/ 42991 w 587155"/>
              <a:gd name="connsiteY44" fmla="*/ 298175 h 497495"/>
              <a:gd name="connsiteX45" fmla="*/ 42991 w 587155"/>
              <a:gd name="connsiteY45" fmla="*/ 182059 h 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55" h="497495">
                <a:moveTo>
                  <a:pt x="244050" y="432975"/>
                </a:moveTo>
                <a:lnTo>
                  <a:pt x="235436" y="471687"/>
                </a:lnTo>
                <a:lnTo>
                  <a:pt x="351719" y="471687"/>
                </a:lnTo>
                <a:lnTo>
                  <a:pt x="343105" y="432975"/>
                </a:lnTo>
                <a:close/>
                <a:moveTo>
                  <a:pt x="41632" y="309670"/>
                </a:moveTo>
                <a:lnTo>
                  <a:pt x="545523" y="309670"/>
                </a:lnTo>
                <a:lnTo>
                  <a:pt x="587155" y="497495"/>
                </a:lnTo>
                <a:lnTo>
                  <a:pt x="0" y="497495"/>
                </a:lnTo>
                <a:close/>
                <a:moveTo>
                  <a:pt x="109201" y="225068"/>
                </a:moveTo>
                <a:lnTo>
                  <a:pt x="480943" y="225068"/>
                </a:lnTo>
                <a:lnTo>
                  <a:pt x="480943" y="242310"/>
                </a:lnTo>
                <a:lnTo>
                  <a:pt x="109201" y="242310"/>
                </a:lnTo>
                <a:close/>
                <a:moveTo>
                  <a:pt x="109201" y="185066"/>
                </a:moveTo>
                <a:lnTo>
                  <a:pt x="480943" y="185066"/>
                </a:lnTo>
                <a:lnTo>
                  <a:pt x="480943" y="202078"/>
                </a:lnTo>
                <a:lnTo>
                  <a:pt x="109201" y="202078"/>
                </a:lnTo>
                <a:close/>
                <a:moveTo>
                  <a:pt x="228287" y="147593"/>
                </a:moveTo>
                <a:lnTo>
                  <a:pt x="480943" y="147593"/>
                </a:lnTo>
                <a:lnTo>
                  <a:pt x="480943" y="164835"/>
                </a:lnTo>
                <a:lnTo>
                  <a:pt x="228287" y="164835"/>
                </a:lnTo>
                <a:close/>
                <a:moveTo>
                  <a:pt x="228287" y="106212"/>
                </a:moveTo>
                <a:lnTo>
                  <a:pt x="480943" y="106212"/>
                </a:lnTo>
                <a:lnTo>
                  <a:pt x="480943" y="123224"/>
                </a:lnTo>
                <a:lnTo>
                  <a:pt x="228287" y="123224"/>
                </a:lnTo>
                <a:close/>
                <a:moveTo>
                  <a:pt x="228287" y="64601"/>
                </a:moveTo>
                <a:lnTo>
                  <a:pt x="480943" y="64601"/>
                </a:lnTo>
                <a:lnTo>
                  <a:pt x="480943" y="81843"/>
                </a:lnTo>
                <a:lnTo>
                  <a:pt x="228287" y="81843"/>
                </a:lnTo>
                <a:close/>
                <a:moveTo>
                  <a:pt x="109201" y="64601"/>
                </a:moveTo>
                <a:lnTo>
                  <a:pt x="203918" y="64601"/>
                </a:lnTo>
                <a:lnTo>
                  <a:pt x="203918" y="164836"/>
                </a:lnTo>
                <a:lnTo>
                  <a:pt x="109201" y="164836"/>
                </a:lnTo>
                <a:close/>
                <a:moveTo>
                  <a:pt x="78875" y="35838"/>
                </a:moveTo>
                <a:lnTo>
                  <a:pt x="78875" y="268071"/>
                </a:lnTo>
                <a:lnTo>
                  <a:pt x="509486" y="268071"/>
                </a:lnTo>
                <a:lnTo>
                  <a:pt x="509486" y="35838"/>
                </a:lnTo>
                <a:lnTo>
                  <a:pt x="347290" y="35838"/>
                </a:lnTo>
                <a:lnTo>
                  <a:pt x="239637" y="35838"/>
                </a:lnTo>
                <a:close/>
                <a:moveTo>
                  <a:pt x="42991" y="0"/>
                </a:moveTo>
                <a:lnTo>
                  <a:pt x="232460" y="0"/>
                </a:lnTo>
                <a:lnTo>
                  <a:pt x="355902" y="0"/>
                </a:lnTo>
                <a:lnTo>
                  <a:pt x="543935" y="0"/>
                </a:lnTo>
                <a:lnTo>
                  <a:pt x="543935" y="182059"/>
                </a:lnTo>
                <a:lnTo>
                  <a:pt x="543935" y="298175"/>
                </a:lnTo>
                <a:lnTo>
                  <a:pt x="42991" y="298175"/>
                </a:lnTo>
                <a:lnTo>
                  <a:pt x="42991" y="18205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8" name="平行四边形 67"/>
          <p:cNvSpPr/>
          <p:nvPr/>
        </p:nvSpPr>
        <p:spPr>
          <a:xfrm>
            <a:off x="1539799" y="5365034"/>
            <a:ext cx="3167806" cy="860413"/>
          </a:xfrm>
          <a:prstGeom prst="parallelogram">
            <a:avLst>
              <a:gd name="adj" fmla="val 51302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平行四边形 73"/>
          <p:cNvSpPr/>
          <p:nvPr/>
        </p:nvSpPr>
        <p:spPr>
          <a:xfrm>
            <a:off x="305967" y="1942413"/>
            <a:ext cx="5677109" cy="1446549"/>
          </a:xfrm>
          <a:prstGeom prst="parallelogram">
            <a:avLst>
              <a:gd name="adj" fmla="val 51302"/>
            </a:avLst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iconfont-1186-600061"/>
          <p:cNvSpPr>
            <a:spLocks noChangeAspect="1"/>
          </p:cNvSpPr>
          <p:nvPr/>
        </p:nvSpPr>
        <p:spPr bwMode="auto">
          <a:xfrm>
            <a:off x="8032783" y="1272298"/>
            <a:ext cx="609685" cy="550602"/>
          </a:xfrm>
          <a:custGeom>
            <a:avLst/>
            <a:gdLst>
              <a:gd name="T0" fmla="*/ 0 w 783"/>
              <a:gd name="T1" fmla="*/ 251 h 708"/>
              <a:gd name="T2" fmla="*/ 0 w 783"/>
              <a:gd name="T3" fmla="*/ 327 h 708"/>
              <a:gd name="T4" fmla="*/ 0 w 783"/>
              <a:gd name="T5" fmla="*/ 372 h 708"/>
              <a:gd name="T6" fmla="*/ 0 w 783"/>
              <a:gd name="T7" fmla="*/ 449 h 708"/>
              <a:gd name="T8" fmla="*/ 0 w 783"/>
              <a:gd name="T9" fmla="*/ 494 h 708"/>
              <a:gd name="T10" fmla="*/ 0 w 783"/>
              <a:gd name="T11" fmla="*/ 570 h 708"/>
              <a:gd name="T12" fmla="*/ 783 w 783"/>
              <a:gd name="T13" fmla="*/ 458 h 708"/>
              <a:gd name="T14" fmla="*/ 783 w 783"/>
              <a:gd name="T15" fmla="*/ 381 h 708"/>
              <a:gd name="T16" fmla="*/ 783 w 783"/>
              <a:gd name="T17" fmla="*/ 319 h 708"/>
              <a:gd name="T18" fmla="*/ 783 w 783"/>
              <a:gd name="T19" fmla="*/ 242 h 708"/>
              <a:gd name="T20" fmla="*/ 771 w 783"/>
              <a:gd name="T21" fmla="*/ 193 h 708"/>
              <a:gd name="T22" fmla="*/ 38 w 783"/>
              <a:gd name="T23" fmla="*/ 254 h 708"/>
              <a:gd name="T24" fmla="*/ 19 w 783"/>
              <a:gd name="T25" fmla="*/ 327 h 708"/>
              <a:gd name="T26" fmla="*/ 19 w 783"/>
              <a:gd name="T27" fmla="*/ 270 h 708"/>
              <a:gd name="T28" fmla="*/ 30 w 783"/>
              <a:gd name="T29" fmla="*/ 316 h 708"/>
              <a:gd name="T30" fmla="*/ 19 w 783"/>
              <a:gd name="T31" fmla="*/ 327 h 708"/>
              <a:gd name="T32" fmla="*/ 42 w 783"/>
              <a:gd name="T33" fmla="*/ 359 h 708"/>
              <a:gd name="T34" fmla="*/ 19 w 783"/>
              <a:gd name="T35" fmla="*/ 437 h 708"/>
              <a:gd name="T36" fmla="*/ 30 w 783"/>
              <a:gd name="T37" fmla="*/ 400 h 708"/>
              <a:gd name="T38" fmla="*/ 30 w 783"/>
              <a:gd name="T39" fmla="*/ 459 h 708"/>
              <a:gd name="T40" fmla="*/ 38 w 783"/>
              <a:gd name="T41" fmla="*/ 497 h 708"/>
              <a:gd name="T42" fmla="*/ 19 w 783"/>
              <a:gd name="T43" fmla="*/ 570 h 708"/>
              <a:gd name="T44" fmla="*/ 19 w 783"/>
              <a:gd name="T45" fmla="*/ 513 h 708"/>
              <a:gd name="T46" fmla="*/ 30 w 783"/>
              <a:gd name="T47" fmla="*/ 559 h 708"/>
              <a:gd name="T48" fmla="*/ 19 w 783"/>
              <a:gd name="T49" fmla="*/ 570 h 708"/>
              <a:gd name="T50" fmla="*/ 42 w 783"/>
              <a:gd name="T51" fmla="*/ 544 h 708"/>
              <a:gd name="T52" fmla="*/ 74 w 783"/>
              <a:gd name="T53" fmla="*/ 532 h 708"/>
              <a:gd name="T54" fmla="*/ 758 w 783"/>
              <a:gd name="T55" fmla="*/ 391 h 708"/>
              <a:gd name="T56" fmla="*/ 758 w 783"/>
              <a:gd name="T57" fmla="*/ 448 h 708"/>
              <a:gd name="T58" fmla="*/ 734 w 783"/>
              <a:gd name="T59" fmla="*/ 347 h 708"/>
              <a:gd name="T60" fmla="*/ 656 w 783"/>
              <a:gd name="T61" fmla="*/ 393 h 708"/>
              <a:gd name="T62" fmla="*/ 127 w 783"/>
              <a:gd name="T63" fmla="*/ 493 h 708"/>
              <a:gd name="T64" fmla="*/ 48 w 783"/>
              <a:gd name="T65" fmla="*/ 466 h 708"/>
              <a:gd name="T66" fmla="*/ 42 w 783"/>
              <a:gd name="T67" fmla="*/ 423 h 708"/>
              <a:gd name="T68" fmla="*/ 75 w 783"/>
              <a:gd name="T69" fmla="*/ 411 h 708"/>
              <a:gd name="T70" fmla="*/ 145 w 783"/>
              <a:gd name="T71" fmla="*/ 435 h 708"/>
              <a:gd name="T72" fmla="*/ 583 w 783"/>
              <a:gd name="T73" fmla="*/ 372 h 708"/>
              <a:gd name="T74" fmla="*/ 665 w 783"/>
              <a:gd name="T75" fmla="*/ 324 h 708"/>
              <a:gd name="T76" fmla="*/ 758 w 783"/>
              <a:gd name="T77" fmla="*/ 269 h 708"/>
              <a:gd name="T78" fmla="*/ 758 w 783"/>
              <a:gd name="T79" fmla="*/ 326 h 708"/>
              <a:gd name="T80" fmla="*/ 726 w 783"/>
              <a:gd name="T81" fmla="*/ 223 h 708"/>
              <a:gd name="T82" fmla="*/ 723 w 783"/>
              <a:gd name="T83" fmla="*/ 232 h 708"/>
              <a:gd name="T84" fmla="*/ 602 w 783"/>
              <a:gd name="T85" fmla="*/ 302 h 708"/>
              <a:gd name="T86" fmla="*/ 522 w 783"/>
              <a:gd name="T87" fmla="*/ 349 h 708"/>
              <a:gd name="T88" fmla="*/ 207 w 783"/>
              <a:gd name="T89" fmla="*/ 399 h 708"/>
              <a:gd name="T90" fmla="*/ 135 w 783"/>
              <a:gd name="T91" fmla="*/ 374 h 708"/>
              <a:gd name="T92" fmla="*/ 54 w 783"/>
              <a:gd name="T93" fmla="*/ 346 h 708"/>
              <a:gd name="T94" fmla="*/ 42 w 783"/>
              <a:gd name="T95" fmla="*/ 309 h 708"/>
              <a:gd name="T96" fmla="*/ 67 w 783"/>
              <a:gd name="T97" fmla="*/ 287 h 708"/>
              <a:gd name="T98" fmla="*/ 129 w 783"/>
              <a:gd name="T99" fmla="*/ 308 h 708"/>
              <a:gd name="T100" fmla="*/ 249 w 783"/>
              <a:gd name="T101" fmla="*/ 349 h 708"/>
              <a:gd name="T102" fmla="*/ 322 w 783"/>
              <a:gd name="T103" fmla="*/ 374 h 708"/>
              <a:gd name="T104" fmla="*/ 463 w 783"/>
              <a:gd name="T105" fmla="*/ 320 h 708"/>
              <a:gd name="T106" fmla="*/ 534 w 783"/>
              <a:gd name="T107" fmla="*/ 279 h 708"/>
              <a:gd name="T108" fmla="*/ 660 w 783"/>
              <a:gd name="T109" fmla="*/ 205 h 708"/>
              <a:gd name="T110" fmla="*/ 716 w 783"/>
              <a:gd name="T111" fmla="*/ 172 h 708"/>
              <a:gd name="T112" fmla="*/ 758 w 783"/>
              <a:gd name="T113" fmla="*/ 195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3" h="708">
                <a:moveTo>
                  <a:pt x="783" y="138"/>
                </a:moveTo>
                <a:lnTo>
                  <a:pt x="783" y="121"/>
                </a:lnTo>
                <a:lnTo>
                  <a:pt x="431" y="0"/>
                </a:lnTo>
                <a:lnTo>
                  <a:pt x="0" y="251"/>
                </a:lnTo>
                <a:lnTo>
                  <a:pt x="0" y="255"/>
                </a:lnTo>
                <a:lnTo>
                  <a:pt x="0" y="264"/>
                </a:lnTo>
                <a:lnTo>
                  <a:pt x="0" y="268"/>
                </a:lnTo>
                <a:lnTo>
                  <a:pt x="0" y="327"/>
                </a:lnTo>
                <a:lnTo>
                  <a:pt x="0" y="340"/>
                </a:lnTo>
                <a:lnTo>
                  <a:pt x="0" y="344"/>
                </a:lnTo>
                <a:lnTo>
                  <a:pt x="30" y="355"/>
                </a:lnTo>
                <a:lnTo>
                  <a:pt x="0" y="372"/>
                </a:lnTo>
                <a:lnTo>
                  <a:pt x="0" y="376"/>
                </a:lnTo>
                <a:lnTo>
                  <a:pt x="0" y="385"/>
                </a:lnTo>
                <a:lnTo>
                  <a:pt x="0" y="389"/>
                </a:lnTo>
                <a:lnTo>
                  <a:pt x="0" y="449"/>
                </a:lnTo>
                <a:lnTo>
                  <a:pt x="0" y="462"/>
                </a:lnTo>
                <a:lnTo>
                  <a:pt x="0" y="466"/>
                </a:lnTo>
                <a:lnTo>
                  <a:pt x="30" y="476"/>
                </a:lnTo>
                <a:lnTo>
                  <a:pt x="0" y="494"/>
                </a:lnTo>
                <a:lnTo>
                  <a:pt x="0" y="498"/>
                </a:lnTo>
                <a:lnTo>
                  <a:pt x="0" y="507"/>
                </a:lnTo>
                <a:lnTo>
                  <a:pt x="0" y="511"/>
                </a:lnTo>
                <a:lnTo>
                  <a:pt x="0" y="570"/>
                </a:lnTo>
                <a:lnTo>
                  <a:pt x="0" y="583"/>
                </a:lnTo>
                <a:lnTo>
                  <a:pt x="0" y="588"/>
                </a:lnTo>
                <a:lnTo>
                  <a:pt x="351" y="708"/>
                </a:lnTo>
                <a:lnTo>
                  <a:pt x="783" y="458"/>
                </a:lnTo>
                <a:lnTo>
                  <a:pt x="783" y="441"/>
                </a:lnTo>
                <a:lnTo>
                  <a:pt x="771" y="436"/>
                </a:lnTo>
                <a:lnTo>
                  <a:pt x="771" y="388"/>
                </a:lnTo>
                <a:lnTo>
                  <a:pt x="783" y="381"/>
                </a:lnTo>
                <a:lnTo>
                  <a:pt x="783" y="364"/>
                </a:lnTo>
                <a:lnTo>
                  <a:pt x="753" y="354"/>
                </a:lnTo>
                <a:lnTo>
                  <a:pt x="783" y="336"/>
                </a:lnTo>
                <a:lnTo>
                  <a:pt x="783" y="319"/>
                </a:lnTo>
                <a:lnTo>
                  <a:pt x="771" y="315"/>
                </a:lnTo>
                <a:lnTo>
                  <a:pt x="771" y="267"/>
                </a:lnTo>
                <a:lnTo>
                  <a:pt x="783" y="260"/>
                </a:lnTo>
                <a:lnTo>
                  <a:pt x="783" y="242"/>
                </a:lnTo>
                <a:lnTo>
                  <a:pt x="753" y="232"/>
                </a:lnTo>
                <a:lnTo>
                  <a:pt x="783" y="215"/>
                </a:lnTo>
                <a:lnTo>
                  <a:pt x="783" y="198"/>
                </a:lnTo>
                <a:lnTo>
                  <a:pt x="771" y="193"/>
                </a:lnTo>
                <a:lnTo>
                  <a:pt x="771" y="145"/>
                </a:lnTo>
                <a:lnTo>
                  <a:pt x="783" y="138"/>
                </a:lnTo>
                <a:close/>
                <a:moveTo>
                  <a:pt x="448" y="16"/>
                </a:moveTo>
                <a:lnTo>
                  <a:pt x="38" y="254"/>
                </a:lnTo>
                <a:lnTo>
                  <a:pt x="22" y="248"/>
                </a:lnTo>
                <a:lnTo>
                  <a:pt x="432" y="10"/>
                </a:lnTo>
                <a:lnTo>
                  <a:pt x="448" y="16"/>
                </a:lnTo>
                <a:close/>
                <a:moveTo>
                  <a:pt x="19" y="327"/>
                </a:moveTo>
                <a:lnTo>
                  <a:pt x="19" y="323"/>
                </a:lnTo>
                <a:lnTo>
                  <a:pt x="19" y="316"/>
                </a:lnTo>
                <a:lnTo>
                  <a:pt x="19" y="274"/>
                </a:lnTo>
                <a:lnTo>
                  <a:pt x="19" y="270"/>
                </a:lnTo>
                <a:lnTo>
                  <a:pt x="30" y="274"/>
                </a:lnTo>
                <a:lnTo>
                  <a:pt x="30" y="278"/>
                </a:lnTo>
                <a:lnTo>
                  <a:pt x="30" y="309"/>
                </a:lnTo>
                <a:lnTo>
                  <a:pt x="30" y="316"/>
                </a:lnTo>
                <a:lnTo>
                  <a:pt x="30" y="331"/>
                </a:lnTo>
                <a:lnTo>
                  <a:pt x="30" y="337"/>
                </a:lnTo>
                <a:lnTo>
                  <a:pt x="19" y="334"/>
                </a:lnTo>
                <a:lnTo>
                  <a:pt x="19" y="327"/>
                </a:lnTo>
                <a:close/>
                <a:moveTo>
                  <a:pt x="57" y="364"/>
                </a:moveTo>
                <a:lnTo>
                  <a:pt x="38" y="375"/>
                </a:lnTo>
                <a:lnTo>
                  <a:pt x="22" y="370"/>
                </a:lnTo>
                <a:lnTo>
                  <a:pt x="42" y="359"/>
                </a:lnTo>
                <a:lnTo>
                  <a:pt x="57" y="364"/>
                </a:lnTo>
                <a:close/>
                <a:moveTo>
                  <a:pt x="19" y="449"/>
                </a:moveTo>
                <a:lnTo>
                  <a:pt x="19" y="444"/>
                </a:lnTo>
                <a:lnTo>
                  <a:pt x="19" y="437"/>
                </a:lnTo>
                <a:lnTo>
                  <a:pt x="19" y="396"/>
                </a:lnTo>
                <a:lnTo>
                  <a:pt x="19" y="392"/>
                </a:lnTo>
                <a:lnTo>
                  <a:pt x="30" y="395"/>
                </a:lnTo>
                <a:lnTo>
                  <a:pt x="30" y="400"/>
                </a:lnTo>
                <a:lnTo>
                  <a:pt x="30" y="431"/>
                </a:lnTo>
                <a:lnTo>
                  <a:pt x="30" y="438"/>
                </a:lnTo>
                <a:lnTo>
                  <a:pt x="30" y="452"/>
                </a:lnTo>
                <a:lnTo>
                  <a:pt x="30" y="459"/>
                </a:lnTo>
                <a:lnTo>
                  <a:pt x="19" y="455"/>
                </a:lnTo>
                <a:lnTo>
                  <a:pt x="19" y="449"/>
                </a:lnTo>
                <a:close/>
                <a:moveTo>
                  <a:pt x="57" y="486"/>
                </a:moveTo>
                <a:lnTo>
                  <a:pt x="38" y="497"/>
                </a:lnTo>
                <a:lnTo>
                  <a:pt x="22" y="491"/>
                </a:lnTo>
                <a:lnTo>
                  <a:pt x="42" y="480"/>
                </a:lnTo>
                <a:lnTo>
                  <a:pt x="57" y="486"/>
                </a:lnTo>
                <a:close/>
                <a:moveTo>
                  <a:pt x="19" y="570"/>
                </a:moveTo>
                <a:lnTo>
                  <a:pt x="19" y="566"/>
                </a:lnTo>
                <a:lnTo>
                  <a:pt x="19" y="559"/>
                </a:lnTo>
                <a:lnTo>
                  <a:pt x="19" y="517"/>
                </a:lnTo>
                <a:lnTo>
                  <a:pt x="19" y="513"/>
                </a:lnTo>
                <a:lnTo>
                  <a:pt x="30" y="517"/>
                </a:lnTo>
                <a:lnTo>
                  <a:pt x="30" y="521"/>
                </a:lnTo>
                <a:lnTo>
                  <a:pt x="30" y="552"/>
                </a:lnTo>
                <a:lnTo>
                  <a:pt x="30" y="559"/>
                </a:lnTo>
                <a:lnTo>
                  <a:pt x="30" y="574"/>
                </a:lnTo>
                <a:lnTo>
                  <a:pt x="30" y="581"/>
                </a:lnTo>
                <a:lnTo>
                  <a:pt x="19" y="577"/>
                </a:lnTo>
                <a:lnTo>
                  <a:pt x="19" y="570"/>
                </a:lnTo>
                <a:close/>
                <a:moveTo>
                  <a:pt x="42" y="585"/>
                </a:moveTo>
                <a:lnTo>
                  <a:pt x="42" y="578"/>
                </a:lnTo>
                <a:lnTo>
                  <a:pt x="42" y="552"/>
                </a:lnTo>
                <a:lnTo>
                  <a:pt x="42" y="544"/>
                </a:lnTo>
                <a:lnTo>
                  <a:pt x="42" y="525"/>
                </a:lnTo>
                <a:lnTo>
                  <a:pt x="42" y="521"/>
                </a:lnTo>
                <a:lnTo>
                  <a:pt x="67" y="529"/>
                </a:lnTo>
                <a:lnTo>
                  <a:pt x="74" y="532"/>
                </a:lnTo>
                <a:lnTo>
                  <a:pt x="351" y="627"/>
                </a:lnTo>
                <a:lnTo>
                  <a:pt x="709" y="419"/>
                </a:lnTo>
                <a:lnTo>
                  <a:pt x="716" y="415"/>
                </a:lnTo>
                <a:lnTo>
                  <a:pt x="758" y="391"/>
                </a:lnTo>
                <a:lnTo>
                  <a:pt x="758" y="395"/>
                </a:lnTo>
                <a:lnTo>
                  <a:pt x="758" y="431"/>
                </a:lnTo>
                <a:lnTo>
                  <a:pt x="758" y="438"/>
                </a:lnTo>
                <a:lnTo>
                  <a:pt x="758" y="448"/>
                </a:lnTo>
                <a:lnTo>
                  <a:pt x="758" y="455"/>
                </a:lnTo>
                <a:lnTo>
                  <a:pt x="351" y="691"/>
                </a:lnTo>
                <a:lnTo>
                  <a:pt x="42" y="585"/>
                </a:lnTo>
                <a:close/>
                <a:moveTo>
                  <a:pt x="734" y="347"/>
                </a:moveTo>
                <a:lnTo>
                  <a:pt x="734" y="347"/>
                </a:lnTo>
                <a:lnTo>
                  <a:pt x="729" y="350"/>
                </a:lnTo>
                <a:lnTo>
                  <a:pt x="723" y="354"/>
                </a:lnTo>
                <a:lnTo>
                  <a:pt x="656" y="393"/>
                </a:lnTo>
                <a:lnTo>
                  <a:pt x="649" y="397"/>
                </a:lnTo>
                <a:lnTo>
                  <a:pt x="351" y="570"/>
                </a:lnTo>
                <a:lnTo>
                  <a:pt x="135" y="495"/>
                </a:lnTo>
                <a:lnTo>
                  <a:pt x="127" y="493"/>
                </a:lnTo>
                <a:lnTo>
                  <a:pt x="76" y="475"/>
                </a:lnTo>
                <a:lnTo>
                  <a:pt x="60" y="469"/>
                </a:lnTo>
                <a:lnTo>
                  <a:pt x="54" y="467"/>
                </a:lnTo>
                <a:lnTo>
                  <a:pt x="48" y="466"/>
                </a:lnTo>
                <a:lnTo>
                  <a:pt x="42" y="463"/>
                </a:lnTo>
                <a:lnTo>
                  <a:pt x="42" y="457"/>
                </a:lnTo>
                <a:lnTo>
                  <a:pt x="42" y="430"/>
                </a:lnTo>
                <a:lnTo>
                  <a:pt x="42" y="423"/>
                </a:lnTo>
                <a:lnTo>
                  <a:pt x="42" y="404"/>
                </a:lnTo>
                <a:lnTo>
                  <a:pt x="42" y="400"/>
                </a:lnTo>
                <a:lnTo>
                  <a:pt x="67" y="408"/>
                </a:lnTo>
                <a:lnTo>
                  <a:pt x="75" y="411"/>
                </a:lnTo>
                <a:lnTo>
                  <a:pt x="117" y="425"/>
                </a:lnTo>
                <a:lnTo>
                  <a:pt x="123" y="427"/>
                </a:lnTo>
                <a:lnTo>
                  <a:pt x="129" y="429"/>
                </a:lnTo>
                <a:lnTo>
                  <a:pt x="145" y="435"/>
                </a:lnTo>
                <a:lnTo>
                  <a:pt x="194" y="452"/>
                </a:lnTo>
                <a:lnTo>
                  <a:pt x="202" y="454"/>
                </a:lnTo>
                <a:lnTo>
                  <a:pt x="352" y="506"/>
                </a:lnTo>
                <a:lnTo>
                  <a:pt x="583" y="372"/>
                </a:lnTo>
                <a:lnTo>
                  <a:pt x="589" y="367"/>
                </a:lnTo>
                <a:lnTo>
                  <a:pt x="654" y="330"/>
                </a:lnTo>
                <a:lnTo>
                  <a:pt x="660" y="327"/>
                </a:lnTo>
                <a:lnTo>
                  <a:pt x="665" y="324"/>
                </a:lnTo>
                <a:lnTo>
                  <a:pt x="665" y="324"/>
                </a:lnTo>
                <a:lnTo>
                  <a:pt x="709" y="298"/>
                </a:lnTo>
                <a:lnTo>
                  <a:pt x="716" y="294"/>
                </a:lnTo>
                <a:lnTo>
                  <a:pt x="758" y="269"/>
                </a:lnTo>
                <a:lnTo>
                  <a:pt x="758" y="274"/>
                </a:lnTo>
                <a:lnTo>
                  <a:pt x="758" y="310"/>
                </a:lnTo>
                <a:lnTo>
                  <a:pt x="758" y="317"/>
                </a:lnTo>
                <a:lnTo>
                  <a:pt x="758" y="326"/>
                </a:lnTo>
                <a:lnTo>
                  <a:pt x="758" y="333"/>
                </a:lnTo>
                <a:lnTo>
                  <a:pt x="734" y="347"/>
                </a:lnTo>
                <a:close/>
                <a:moveTo>
                  <a:pt x="734" y="226"/>
                </a:moveTo>
                <a:lnTo>
                  <a:pt x="726" y="223"/>
                </a:lnTo>
                <a:lnTo>
                  <a:pt x="726" y="223"/>
                </a:lnTo>
                <a:lnTo>
                  <a:pt x="734" y="226"/>
                </a:lnTo>
                <a:lnTo>
                  <a:pt x="729" y="229"/>
                </a:lnTo>
                <a:lnTo>
                  <a:pt x="723" y="232"/>
                </a:lnTo>
                <a:lnTo>
                  <a:pt x="656" y="271"/>
                </a:lnTo>
                <a:lnTo>
                  <a:pt x="649" y="275"/>
                </a:lnTo>
                <a:lnTo>
                  <a:pt x="603" y="302"/>
                </a:lnTo>
                <a:lnTo>
                  <a:pt x="602" y="302"/>
                </a:lnTo>
                <a:lnTo>
                  <a:pt x="597" y="305"/>
                </a:lnTo>
                <a:lnTo>
                  <a:pt x="592" y="308"/>
                </a:lnTo>
                <a:lnTo>
                  <a:pt x="529" y="345"/>
                </a:lnTo>
                <a:lnTo>
                  <a:pt x="522" y="349"/>
                </a:lnTo>
                <a:lnTo>
                  <a:pt x="351" y="448"/>
                </a:lnTo>
                <a:lnTo>
                  <a:pt x="263" y="418"/>
                </a:lnTo>
                <a:lnTo>
                  <a:pt x="255" y="415"/>
                </a:lnTo>
                <a:lnTo>
                  <a:pt x="207" y="399"/>
                </a:lnTo>
                <a:lnTo>
                  <a:pt x="192" y="393"/>
                </a:lnTo>
                <a:lnTo>
                  <a:pt x="186" y="391"/>
                </a:lnTo>
                <a:lnTo>
                  <a:pt x="180" y="389"/>
                </a:lnTo>
                <a:lnTo>
                  <a:pt x="135" y="374"/>
                </a:lnTo>
                <a:lnTo>
                  <a:pt x="127" y="371"/>
                </a:lnTo>
                <a:lnTo>
                  <a:pt x="76" y="353"/>
                </a:lnTo>
                <a:lnTo>
                  <a:pt x="60" y="348"/>
                </a:lnTo>
                <a:lnTo>
                  <a:pt x="54" y="346"/>
                </a:lnTo>
                <a:lnTo>
                  <a:pt x="48" y="344"/>
                </a:lnTo>
                <a:lnTo>
                  <a:pt x="42" y="342"/>
                </a:lnTo>
                <a:lnTo>
                  <a:pt x="42" y="335"/>
                </a:lnTo>
                <a:lnTo>
                  <a:pt x="42" y="309"/>
                </a:lnTo>
                <a:lnTo>
                  <a:pt x="42" y="302"/>
                </a:lnTo>
                <a:lnTo>
                  <a:pt x="42" y="283"/>
                </a:lnTo>
                <a:lnTo>
                  <a:pt x="42" y="278"/>
                </a:lnTo>
                <a:lnTo>
                  <a:pt x="67" y="287"/>
                </a:lnTo>
                <a:lnTo>
                  <a:pt x="74" y="289"/>
                </a:lnTo>
                <a:lnTo>
                  <a:pt x="117" y="304"/>
                </a:lnTo>
                <a:lnTo>
                  <a:pt x="123" y="306"/>
                </a:lnTo>
                <a:lnTo>
                  <a:pt x="129" y="308"/>
                </a:lnTo>
                <a:lnTo>
                  <a:pt x="145" y="313"/>
                </a:lnTo>
                <a:lnTo>
                  <a:pt x="194" y="330"/>
                </a:lnTo>
                <a:lnTo>
                  <a:pt x="202" y="333"/>
                </a:lnTo>
                <a:lnTo>
                  <a:pt x="249" y="349"/>
                </a:lnTo>
                <a:lnTo>
                  <a:pt x="255" y="351"/>
                </a:lnTo>
                <a:lnTo>
                  <a:pt x="261" y="353"/>
                </a:lnTo>
                <a:lnTo>
                  <a:pt x="276" y="359"/>
                </a:lnTo>
                <a:lnTo>
                  <a:pt x="322" y="374"/>
                </a:lnTo>
                <a:lnTo>
                  <a:pt x="329" y="377"/>
                </a:lnTo>
                <a:lnTo>
                  <a:pt x="351" y="384"/>
                </a:lnTo>
                <a:lnTo>
                  <a:pt x="456" y="324"/>
                </a:lnTo>
                <a:lnTo>
                  <a:pt x="463" y="320"/>
                </a:lnTo>
                <a:lnTo>
                  <a:pt x="523" y="285"/>
                </a:lnTo>
                <a:lnTo>
                  <a:pt x="528" y="282"/>
                </a:lnTo>
                <a:lnTo>
                  <a:pt x="533" y="279"/>
                </a:lnTo>
                <a:lnTo>
                  <a:pt x="534" y="279"/>
                </a:lnTo>
                <a:lnTo>
                  <a:pt x="583" y="250"/>
                </a:lnTo>
                <a:lnTo>
                  <a:pt x="589" y="246"/>
                </a:lnTo>
                <a:lnTo>
                  <a:pt x="654" y="208"/>
                </a:lnTo>
                <a:lnTo>
                  <a:pt x="660" y="205"/>
                </a:lnTo>
                <a:lnTo>
                  <a:pt x="665" y="202"/>
                </a:lnTo>
                <a:lnTo>
                  <a:pt x="665" y="202"/>
                </a:lnTo>
                <a:lnTo>
                  <a:pt x="709" y="177"/>
                </a:lnTo>
                <a:lnTo>
                  <a:pt x="716" y="172"/>
                </a:lnTo>
                <a:lnTo>
                  <a:pt x="758" y="148"/>
                </a:lnTo>
                <a:lnTo>
                  <a:pt x="758" y="152"/>
                </a:lnTo>
                <a:lnTo>
                  <a:pt x="758" y="189"/>
                </a:lnTo>
                <a:lnTo>
                  <a:pt x="758" y="195"/>
                </a:lnTo>
                <a:lnTo>
                  <a:pt x="758" y="205"/>
                </a:lnTo>
                <a:lnTo>
                  <a:pt x="758" y="212"/>
                </a:lnTo>
                <a:lnTo>
                  <a:pt x="734" y="22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iconfont-11920-5700798"/>
          <p:cNvSpPr>
            <a:spLocks noChangeAspect="1"/>
          </p:cNvSpPr>
          <p:nvPr/>
        </p:nvSpPr>
        <p:spPr bwMode="auto">
          <a:xfrm>
            <a:off x="8032783" y="3305127"/>
            <a:ext cx="609685" cy="567058"/>
          </a:xfrm>
          <a:custGeom>
            <a:avLst/>
            <a:gdLst>
              <a:gd name="connsiteX0" fmla="*/ 80464 w 542555"/>
              <a:gd name="connsiteY0" fmla="*/ 402778 h 504622"/>
              <a:gd name="connsiteX1" fmla="*/ 384617 w 542555"/>
              <a:gd name="connsiteY1" fmla="*/ 402778 h 504622"/>
              <a:gd name="connsiteX2" fmla="*/ 384617 w 542555"/>
              <a:gd name="connsiteY2" fmla="*/ 425768 h 504622"/>
              <a:gd name="connsiteX3" fmla="*/ 80464 w 542555"/>
              <a:gd name="connsiteY3" fmla="*/ 425768 h 504622"/>
              <a:gd name="connsiteX4" fmla="*/ 476530 w 542555"/>
              <a:gd name="connsiteY4" fmla="*/ 395670 h 504622"/>
              <a:gd name="connsiteX5" fmla="*/ 453565 w 542555"/>
              <a:gd name="connsiteY5" fmla="*/ 401404 h 504622"/>
              <a:gd name="connsiteX6" fmla="*/ 453565 w 542555"/>
              <a:gd name="connsiteY6" fmla="*/ 427208 h 504622"/>
              <a:gd name="connsiteX7" fmla="*/ 479401 w 542555"/>
              <a:gd name="connsiteY7" fmla="*/ 422908 h 504622"/>
              <a:gd name="connsiteX8" fmla="*/ 80464 w 542555"/>
              <a:gd name="connsiteY8" fmla="*/ 355419 h 504622"/>
              <a:gd name="connsiteX9" fmla="*/ 384617 w 542555"/>
              <a:gd name="connsiteY9" fmla="*/ 355419 h 504622"/>
              <a:gd name="connsiteX10" fmla="*/ 384617 w 542555"/>
              <a:gd name="connsiteY10" fmla="*/ 379788 h 504622"/>
              <a:gd name="connsiteX11" fmla="*/ 80464 w 542555"/>
              <a:gd name="connsiteY11" fmla="*/ 379788 h 504622"/>
              <a:gd name="connsiteX12" fmla="*/ 80464 w 542555"/>
              <a:gd name="connsiteY12" fmla="*/ 303923 h 504622"/>
              <a:gd name="connsiteX13" fmla="*/ 384617 w 542555"/>
              <a:gd name="connsiteY13" fmla="*/ 303923 h 504622"/>
              <a:gd name="connsiteX14" fmla="*/ 384617 w 542555"/>
              <a:gd name="connsiteY14" fmla="*/ 326913 h 504622"/>
              <a:gd name="connsiteX15" fmla="*/ 80464 w 542555"/>
              <a:gd name="connsiteY15" fmla="*/ 326913 h 504622"/>
              <a:gd name="connsiteX16" fmla="*/ 163686 w 542555"/>
              <a:gd name="connsiteY16" fmla="*/ 235184 h 504622"/>
              <a:gd name="connsiteX17" fmla="*/ 384616 w 542555"/>
              <a:gd name="connsiteY17" fmla="*/ 235184 h 504622"/>
              <a:gd name="connsiteX18" fmla="*/ 384616 w 542555"/>
              <a:gd name="connsiteY18" fmla="*/ 257944 h 504622"/>
              <a:gd name="connsiteX19" fmla="*/ 163686 w 542555"/>
              <a:gd name="connsiteY19" fmla="*/ 257944 h 504622"/>
              <a:gd name="connsiteX20" fmla="*/ 479401 w 542555"/>
              <a:gd name="connsiteY20" fmla="*/ 232241 h 504622"/>
              <a:gd name="connsiteX21" fmla="*/ 496625 w 542555"/>
              <a:gd name="connsiteY21" fmla="*/ 364131 h 504622"/>
              <a:gd name="connsiteX22" fmla="*/ 512413 w 542555"/>
              <a:gd name="connsiteY22" fmla="*/ 359830 h 504622"/>
              <a:gd name="connsiteX23" fmla="*/ 453565 w 542555"/>
              <a:gd name="connsiteY23" fmla="*/ 226506 h 504622"/>
              <a:gd name="connsiteX24" fmla="*/ 453565 w 542555"/>
              <a:gd name="connsiteY24" fmla="*/ 375599 h 504622"/>
              <a:gd name="connsiteX25" fmla="*/ 472224 w 542555"/>
              <a:gd name="connsiteY25" fmla="*/ 371299 h 504622"/>
              <a:gd name="connsiteX26" fmla="*/ 163686 w 542555"/>
              <a:gd name="connsiteY26" fmla="*/ 183457 h 504622"/>
              <a:gd name="connsiteX27" fmla="*/ 384616 w 542555"/>
              <a:gd name="connsiteY27" fmla="*/ 183457 h 504622"/>
              <a:gd name="connsiteX28" fmla="*/ 384616 w 542555"/>
              <a:gd name="connsiteY28" fmla="*/ 207826 h 504622"/>
              <a:gd name="connsiteX29" fmla="*/ 163686 w 542555"/>
              <a:gd name="connsiteY29" fmla="*/ 207826 h 504622"/>
              <a:gd name="connsiteX30" fmla="*/ 71785 w 542555"/>
              <a:gd name="connsiteY30" fmla="*/ 154720 h 504622"/>
              <a:gd name="connsiteX31" fmla="*/ 64601 w 542555"/>
              <a:gd name="connsiteY31" fmla="*/ 171944 h 504622"/>
              <a:gd name="connsiteX32" fmla="*/ 90464 w 542555"/>
              <a:gd name="connsiteY32" fmla="*/ 202085 h 504622"/>
              <a:gd name="connsiteX33" fmla="*/ 99085 w 542555"/>
              <a:gd name="connsiteY33" fmla="*/ 202085 h 504622"/>
              <a:gd name="connsiteX34" fmla="*/ 78969 w 542555"/>
              <a:gd name="connsiteY34" fmla="*/ 207826 h 504622"/>
              <a:gd name="connsiteX35" fmla="*/ 54543 w 542555"/>
              <a:gd name="connsiteY35" fmla="*/ 177685 h 504622"/>
              <a:gd name="connsiteX36" fmla="*/ 71785 w 542555"/>
              <a:gd name="connsiteY36" fmla="*/ 154720 h 504622"/>
              <a:gd name="connsiteX37" fmla="*/ 88913 w 542555"/>
              <a:gd name="connsiteY37" fmla="*/ 149082 h 504622"/>
              <a:gd name="connsiteX38" fmla="*/ 116214 w 542555"/>
              <a:gd name="connsiteY38" fmla="*/ 167721 h 504622"/>
              <a:gd name="connsiteX39" fmla="*/ 98971 w 542555"/>
              <a:gd name="connsiteY39" fmla="*/ 196398 h 504622"/>
              <a:gd name="connsiteX40" fmla="*/ 70234 w 542555"/>
              <a:gd name="connsiteY40" fmla="*/ 179192 h 504622"/>
              <a:gd name="connsiteX41" fmla="*/ 88913 w 542555"/>
              <a:gd name="connsiteY41" fmla="*/ 149082 h 504622"/>
              <a:gd name="connsiteX42" fmla="*/ 24400 w 542555"/>
              <a:gd name="connsiteY42" fmla="*/ 124722 h 504622"/>
              <a:gd name="connsiteX43" fmla="*/ 24400 w 542555"/>
              <a:gd name="connsiteY43" fmla="*/ 465915 h 504622"/>
              <a:gd name="connsiteX44" fmla="*/ 429164 w 542555"/>
              <a:gd name="connsiteY44" fmla="*/ 465915 h 504622"/>
              <a:gd name="connsiteX45" fmla="*/ 429164 w 542555"/>
              <a:gd name="connsiteY45" fmla="*/ 124722 h 504622"/>
              <a:gd name="connsiteX46" fmla="*/ 434905 w 542555"/>
              <a:gd name="connsiteY46" fmla="*/ 86015 h 504622"/>
              <a:gd name="connsiteX47" fmla="*/ 324385 w 542555"/>
              <a:gd name="connsiteY47" fmla="*/ 100351 h 504622"/>
              <a:gd name="connsiteX48" fmla="*/ 436341 w 542555"/>
              <a:gd name="connsiteY48" fmla="*/ 100351 h 504622"/>
              <a:gd name="connsiteX49" fmla="*/ 426293 w 542555"/>
              <a:gd name="connsiteY49" fmla="*/ 30105 h 504622"/>
              <a:gd name="connsiteX50" fmla="*/ 182287 w 542555"/>
              <a:gd name="connsiteY50" fmla="*/ 94617 h 504622"/>
              <a:gd name="connsiteX51" fmla="*/ 434905 w 542555"/>
              <a:gd name="connsiteY51" fmla="*/ 60211 h 504622"/>
              <a:gd name="connsiteX52" fmla="*/ 443517 w 542555"/>
              <a:gd name="connsiteY52" fmla="*/ 0 h 504622"/>
              <a:gd name="connsiteX53" fmla="*/ 542555 w 542555"/>
              <a:gd name="connsiteY53" fmla="*/ 378466 h 504622"/>
              <a:gd name="connsiteX54" fmla="*/ 499495 w 542555"/>
              <a:gd name="connsiteY54" fmla="*/ 388502 h 504622"/>
              <a:gd name="connsiteX55" fmla="*/ 508107 w 542555"/>
              <a:gd name="connsiteY55" fmla="*/ 444411 h 504622"/>
              <a:gd name="connsiteX56" fmla="*/ 453565 w 542555"/>
              <a:gd name="connsiteY56" fmla="*/ 451579 h 504622"/>
              <a:gd name="connsiteX57" fmla="*/ 453565 w 542555"/>
              <a:gd name="connsiteY57" fmla="*/ 490286 h 504622"/>
              <a:gd name="connsiteX58" fmla="*/ 163628 w 542555"/>
              <a:gd name="connsiteY58" fmla="*/ 490286 h 504622"/>
              <a:gd name="connsiteX59" fmla="*/ 57413 w 542555"/>
              <a:gd name="connsiteY59" fmla="*/ 504622 h 504622"/>
              <a:gd name="connsiteX60" fmla="*/ 55978 w 542555"/>
              <a:gd name="connsiteY60" fmla="*/ 490286 h 504622"/>
              <a:gd name="connsiteX61" fmla="*/ 0 w 542555"/>
              <a:gd name="connsiteY61" fmla="*/ 490286 h 504622"/>
              <a:gd name="connsiteX62" fmla="*/ 0 w 542555"/>
              <a:gd name="connsiteY62" fmla="*/ 100351 h 504622"/>
              <a:gd name="connsiteX63" fmla="*/ 61719 w 542555"/>
              <a:gd name="connsiteY63" fmla="*/ 100351 h 504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42555" h="504622">
                <a:moveTo>
                  <a:pt x="80464" y="402778"/>
                </a:moveTo>
                <a:lnTo>
                  <a:pt x="384617" y="402778"/>
                </a:lnTo>
                <a:lnTo>
                  <a:pt x="384617" y="425768"/>
                </a:lnTo>
                <a:lnTo>
                  <a:pt x="80464" y="425768"/>
                </a:lnTo>
                <a:close/>
                <a:moveTo>
                  <a:pt x="476530" y="395670"/>
                </a:moveTo>
                <a:lnTo>
                  <a:pt x="453565" y="401404"/>
                </a:lnTo>
                <a:lnTo>
                  <a:pt x="453565" y="427208"/>
                </a:lnTo>
                <a:lnTo>
                  <a:pt x="479401" y="422908"/>
                </a:lnTo>
                <a:close/>
                <a:moveTo>
                  <a:pt x="80464" y="355419"/>
                </a:moveTo>
                <a:lnTo>
                  <a:pt x="384617" y="355419"/>
                </a:lnTo>
                <a:lnTo>
                  <a:pt x="384617" y="379788"/>
                </a:lnTo>
                <a:lnTo>
                  <a:pt x="80464" y="379788"/>
                </a:lnTo>
                <a:close/>
                <a:moveTo>
                  <a:pt x="80464" y="303923"/>
                </a:moveTo>
                <a:lnTo>
                  <a:pt x="384617" y="303923"/>
                </a:lnTo>
                <a:lnTo>
                  <a:pt x="384617" y="326913"/>
                </a:lnTo>
                <a:lnTo>
                  <a:pt x="80464" y="326913"/>
                </a:lnTo>
                <a:close/>
                <a:moveTo>
                  <a:pt x="163686" y="235184"/>
                </a:moveTo>
                <a:lnTo>
                  <a:pt x="384616" y="235184"/>
                </a:lnTo>
                <a:lnTo>
                  <a:pt x="384616" y="257944"/>
                </a:lnTo>
                <a:lnTo>
                  <a:pt x="163686" y="257944"/>
                </a:lnTo>
                <a:close/>
                <a:moveTo>
                  <a:pt x="479401" y="232241"/>
                </a:moveTo>
                <a:lnTo>
                  <a:pt x="496625" y="364131"/>
                </a:lnTo>
                <a:lnTo>
                  <a:pt x="512413" y="359830"/>
                </a:lnTo>
                <a:close/>
                <a:moveTo>
                  <a:pt x="453565" y="226506"/>
                </a:moveTo>
                <a:lnTo>
                  <a:pt x="453565" y="375599"/>
                </a:lnTo>
                <a:lnTo>
                  <a:pt x="472224" y="371299"/>
                </a:lnTo>
                <a:close/>
                <a:moveTo>
                  <a:pt x="163686" y="183457"/>
                </a:moveTo>
                <a:lnTo>
                  <a:pt x="384616" y="183457"/>
                </a:lnTo>
                <a:lnTo>
                  <a:pt x="384616" y="207826"/>
                </a:lnTo>
                <a:lnTo>
                  <a:pt x="163686" y="207826"/>
                </a:lnTo>
                <a:close/>
                <a:moveTo>
                  <a:pt x="71785" y="154720"/>
                </a:moveTo>
                <a:cubicBezTo>
                  <a:pt x="67475" y="159026"/>
                  <a:pt x="64601" y="164767"/>
                  <a:pt x="64601" y="171944"/>
                </a:cubicBezTo>
                <a:cubicBezTo>
                  <a:pt x="63164" y="186297"/>
                  <a:pt x="74659" y="200650"/>
                  <a:pt x="90464" y="202085"/>
                </a:cubicBezTo>
                <a:cubicBezTo>
                  <a:pt x="93338" y="202085"/>
                  <a:pt x="96212" y="202085"/>
                  <a:pt x="99085" y="202085"/>
                </a:cubicBezTo>
                <a:cubicBezTo>
                  <a:pt x="93338" y="206391"/>
                  <a:pt x="87590" y="207826"/>
                  <a:pt x="78969" y="207826"/>
                </a:cubicBezTo>
                <a:cubicBezTo>
                  <a:pt x="64601" y="206391"/>
                  <a:pt x="53106" y="192038"/>
                  <a:pt x="54543" y="177685"/>
                </a:cubicBezTo>
                <a:cubicBezTo>
                  <a:pt x="55979" y="167638"/>
                  <a:pt x="63164" y="159026"/>
                  <a:pt x="71785" y="154720"/>
                </a:cubicBezTo>
                <a:close/>
                <a:moveTo>
                  <a:pt x="88913" y="149082"/>
                </a:moveTo>
                <a:cubicBezTo>
                  <a:pt x="101845" y="146214"/>
                  <a:pt x="113340" y="154817"/>
                  <a:pt x="116214" y="167721"/>
                </a:cubicBezTo>
                <a:cubicBezTo>
                  <a:pt x="119087" y="182059"/>
                  <a:pt x="111903" y="193530"/>
                  <a:pt x="98971" y="196398"/>
                </a:cubicBezTo>
                <a:cubicBezTo>
                  <a:pt x="86039" y="200699"/>
                  <a:pt x="73108" y="192096"/>
                  <a:pt x="70234" y="179192"/>
                </a:cubicBezTo>
                <a:cubicBezTo>
                  <a:pt x="67360" y="166287"/>
                  <a:pt x="75981" y="153383"/>
                  <a:pt x="88913" y="149082"/>
                </a:cubicBezTo>
                <a:close/>
                <a:moveTo>
                  <a:pt x="24400" y="124722"/>
                </a:moveTo>
                <a:lnTo>
                  <a:pt x="24400" y="465915"/>
                </a:lnTo>
                <a:lnTo>
                  <a:pt x="429164" y="465915"/>
                </a:lnTo>
                <a:lnTo>
                  <a:pt x="429164" y="124722"/>
                </a:lnTo>
                <a:close/>
                <a:moveTo>
                  <a:pt x="434905" y="86015"/>
                </a:moveTo>
                <a:lnTo>
                  <a:pt x="324385" y="100351"/>
                </a:lnTo>
                <a:lnTo>
                  <a:pt x="436341" y="100351"/>
                </a:lnTo>
                <a:close/>
                <a:moveTo>
                  <a:pt x="426293" y="30105"/>
                </a:moveTo>
                <a:lnTo>
                  <a:pt x="182287" y="94617"/>
                </a:lnTo>
                <a:lnTo>
                  <a:pt x="434905" y="60211"/>
                </a:lnTo>
                <a:close/>
                <a:moveTo>
                  <a:pt x="443517" y="0"/>
                </a:moveTo>
                <a:lnTo>
                  <a:pt x="542555" y="378466"/>
                </a:lnTo>
                <a:lnTo>
                  <a:pt x="499495" y="388502"/>
                </a:lnTo>
                <a:lnTo>
                  <a:pt x="508107" y="444411"/>
                </a:lnTo>
                <a:lnTo>
                  <a:pt x="453565" y="451579"/>
                </a:lnTo>
                <a:lnTo>
                  <a:pt x="453565" y="490286"/>
                </a:lnTo>
                <a:lnTo>
                  <a:pt x="163628" y="490286"/>
                </a:lnTo>
                <a:lnTo>
                  <a:pt x="57413" y="504622"/>
                </a:lnTo>
                <a:lnTo>
                  <a:pt x="55978" y="490286"/>
                </a:lnTo>
                <a:lnTo>
                  <a:pt x="0" y="490286"/>
                </a:lnTo>
                <a:lnTo>
                  <a:pt x="0" y="100351"/>
                </a:lnTo>
                <a:lnTo>
                  <a:pt x="61719" y="1003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iconfont-11920-5700798"/>
          <p:cNvSpPr>
            <a:spLocks noChangeAspect="1"/>
          </p:cNvSpPr>
          <p:nvPr/>
        </p:nvSpPr>
        <p:spPr bwMode="auto">
          <a:xfrm>
            <a:off x="8032783" y="4361365"/>
            <a:ext cx="609685" cy="608764"/>
          </a:xfrm>
          <a:custGeom>
            <a:avLst/>
            <a:gdLst>
              <a:gd name="T0" fmla="*/ 0 w 6827"/>
              <a:gd name="T1" fmla="*/ 0 h 6827"/>
              <a:gd name="T2" fmla="*/ 0 w 6827"/>
              <a:gd name="T3" fmla="*/ 6827 h 6827"/>
              <a:gd name="T4" fmla="*/ 6827 w 6827"/>
              <a:gd name="T5" fmla="*/ 6827 h 6827"/>
              <a:gd name="T6" fmla="*/ 6827 w 6827"/>
              <a:gd name="T7" fmla="*/ 0 h 6827"/>
              <a:gd name="T8" fmla="*/ 0 w 6827"/>
              <a:gd name="T9" fmla="*/ 0 h 6827"/>
              <a:gd name="T10" fmla="*/ 3083 w 6827"/>
              <a:gd name="T11" fmla="*/ 6166 h 6827"/>
              <a:gd name="T12" fmla="*/ 661 w 6827"/>
              <a:gd name="T13" fmla="*/ 6166 h 6827"/>
              <a:gd name="T14" fmla="*/ 661 w 6827"/>
              <a:gd name="T15" fmla="*/ 3744 h 6827"/>
              <a:gd name="T16" fmla="*/ 1223 w 6827"/>
              <a:gd name="T17" fmla="*/ 3744 h 6827"/>
              <a:gd name="T18" fmla="*/ 1184 w 6827"/>
              <a:gd name="T19" fmla="*/ 4019 h 6827"/>
              <a:gd name="T20" fmla="*/ 1872 w 6827"/>
              <a:gd name="T21" fmla="*/ 4707 h 6827"/>
              <a:gd name="T22" fmla="*/ 2560 w 6827"/>
              <a:gd name="T23" fmla="*/ 4019 h 6827"/>
              <a:gd name="T24" fmla="*/ 2521 w 6827"/>
              <a:gd name="T25" fmla="*/ 3744 h 6827"/>
              <a:gd name="T26" fmla="*/ 3083 w 6827"/>
              <a:gd name="T27" fmla="*/ 3744 h 6827"/>
              <a:gd name="T28" fmla="*/ 3083 w 6827"/>
              <a:gd name="T29" fmla="*/ 6166 h 6827"/>
              <a:gd name="T30" fmla="*/ 3083 w 6827"/>
              <a:gd name="T31" fmla="*/ 1223 h 6827"/>
              <a:gd name="T32" fmla="*/ 2808 w 6827"/>
              <a:gd name="T33" fmla="*/ 1184 h 6827"/>
              <a:gd name="T34" fmla="*/ 2120 w 6827"/>
              <a:gd name="T35" fmla="*/ 1872 h 6827"/>
              <a:gd name="T36" fmla="*/ 2808 w 6827"/>
              <a:gd name="T37" fmla="*/ 2560 h 6827"/>
              <a:gd name="T38" fmla="*/ 3083 w 6827"/>
              <a:gd name="T39" fmla="*/ 2521 h 6827"/>
              <a:gd name="T40" fmla="*/ 3083 w 6827"/>
              <a:gd name="T41" fmla="*/ 3083 h 6827"/>
              <a:gd name="T42" fmla="*/ 661 w 6827"/>
              <a:gd name="T43" fmla="*/ 3083 h 6827"/>
              <a:gd name="T44" fmla="*/ 661 w 6827"/>
              <a:gd name="T45" fmla="*/ 661 h 6827"/>
              <a:gd name="T46" fmla="*/ 3083 w 6827"/>
              <a:gd name="T47" fmla="*/ 661 h 6827"/>
              <a:gd name="T48" fmla="*/ 3083 w 6827"/>
              <a:gd name="T49" fmla="*/ 1223 h 6827"/>
              <a:gd name="T50" fmla="*/ 6166 w 6827"/>
              <a:gd name="T51" fmla="*/ 6166 h 6827"/>
              <a:gd name="T52" fmla="*/ 3744 w 6827"/>
              <a:gd name="T53" fmla="*/ 6166 h 6827"/>
              <a:gd name="T54" fmla="*/ 3744 w 6827"/>
              <a:gd name="T55" fmla="*/ 5604 h 6827"/>
              <a:gd name="T56" fmla="*/ 4019 w 6827"/>
              <a:gd name="T57" fmla="*/ 5643 h 6827"/>
              <a:gd name="T58" fmla="*/ 4707 w 6827"/>
              <a:gd name="T59" fmla="*/ 4955 h 6827"/>
              <a:gd name="T60" fmla="*/ 4019 w 6827"/>
              <a:gd name="T61" fmla="*/ 4267 h 6827"/>
              <a:gd name="T62" fmla="*/ 3744 w 6827"/>
              <a:gd name="T63" fmla="*/ 4306 h 6827"/>
              <a:gd name="T64" fmla="*/ 3744 w 6827"/>
              <a:gd name="T65" fmla="*/ 3744 h 6827"/>
              <a:gd name="T66" fmla="*/ 6166 w 6827"/>
              <a:gd name="T67" fmla="*/ 3744 h 6827"/>
              <a:gd name="T68" fmla="*/ 6166 w 6827"/>
              <a:gd name="T69" fmla="*/ 6166 h 6827"/>
              <a:gd name="T70" fmla="*/ 6166 w 6827"/>
              <a:gd name="T71" fmla="*/ 3083 h 6827"/>
              <a:gd name="T72" fmla="*/ 5604 w 6827"/>
              <a:gd name="T73" fmla="*/ 3083 h 6827"/>
              <a:gd name="T74" fmla="*/ 5643 w 6827"/>
              <a:gd name="T75" fmla="*/ 2808 h 6827"/>
              <a:gd name="T76" fmla="*/ 4955 w 6827"/>
              <a:gd name="T77" fmla="*/ 2120 h 6827"/>
              <a:gd name="T78" fmla="*/ 4267 w 6827"/>
              <a:gd name="T79" fmla="*/ 2808 h 6827"/>
              <a:gd name="T80" fmla="*/ 4306 w 6827"/>
              <a:gd name="T81" fmla="*/ 3083 h 6827"/>
              <a:gd name="T82" fmla="*/ 3744 w 6827"/>
              <a:gd name="T83" fmla="*/ 3083 h 6827"/>
              <a:gd name="T84" fmla="*/ 3744 w 6827"/>
              <a:gd name="T85" fmla="*/ 661 h 6827"/>
              <a:gd name="T86" fmla="*/ 6166 w 6827"/>
              <a:gd name="T87" fmla="*/ 661 h 6827"/>
              <a:gd name="T88" fmla="*/ 6166 w 6827"/>
              <a:gd name="T89" fmla="*/ 308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27" h="6827">
                <a:moveTo>
                  <a:pt x="0" y="0"/>
                </a:moveTo>
                <a:lnTo>
                  <a:pt x="0" y="6827"/>
                </a:lnTo>
                <a:lnTo>
                  <a:pt x="6827" y="6827"/>
                </a:lnTo>
                <a:lnTo>
                  <a:pt x="6827" y="0"/>
                </a:lnTo>
                <a:lnTo>
                  <a:pt x="0" y="0"/>
                </a:lnTo>
                <a:close/>
                <a:moveTo>
                  <a:pt x="3083" y="6166"/>
                </a:moveTo>
                <a:lnTo>
                  <a:pt x="661" y="6166"/>
                </a:lnTo>
                <a:lnTo>
                  <a:pt x="661" y="3744"/>
                </a:lnTo>
                <a:lnTo>
                  <a:pt x="1223" y="3744"/>
                </a:lnTo>
                <a:cubicBezTo>
                  <a:pt x="1198" y="3844"/>
                  <a:pt x="1184" y="3939"/>
                  <a:pt x="1184" y="4019"/>
                </a:cubicBezTo>
                <a:cubicBezTo>
                  <a:pt x="1184" y="4399"/>
                  <a:pt x="1492" y="4707"/>
                  <a:pt x="1872" y="4707"/>
                </a:cubicBezTo>
                <a:cubicBezTo>
                  <a:pt x="2252" y="4707"/>
                  <a:pt x="2560" y="4399"/>
                  <a:pt x="2560" y="4019"/>
                </a:cubicBezTo>
                <a:cubicBezTo>
                  <a:pt x="2560" y="3939"/>
                  <a:pt x="2546" y="3844"/>
                  <a:pt x="2521" y="3744"/>
                </a:cubicBezTo>
                <a:lnTo>
                  <a:pt x="3083" y="3744"/>
                </a:lnTo>
                <a:lnTo>
                  <a:pt x="3083" y="6166"/>
                </a:lnTo>
                <a:close/>
                <a:moveTo>
                  <a:pt x="3083" y="1223"/>
                </a:moveTo>
                <a:cubicBezTo>
                  <a:pt x="2983" y="1198"/>
                  <a:pt x="2888" y="1184"/>
                  <a:pt x="2808" y="1184"/>
                </a:cubicBezTo>
                <a:cubicBezTo>
                  <a:pt x="2428" y="1184"/>
                  <a:pt x="2120" y="1492"/>
                  <a:pt x="2120" y="1872"/>
                </a:cubicBezTo>
                <a:cubicBezTo>
                  <a:pt x="2120" y="2252"/>
                  <a:pt x="2428" y="2560"/>
                  <a:pt x="2808" y="2560"/>
                </a:cubicBezTo>
                <a:cubicBezTo>
                  <a:pt x="2888" y="2560"/>
                  <a:pt x="2983" y="2546"/>
                  <a:pt x="3083" y="2521"/>
                </a:cubicBezTo>
                <a:lnTo>
                  <a:pt x="3083" y="3083"/>
                </a:lnTo>
                <a:lnTo>
                  <a:pt x="661" y="3083"/>
                </a:lnTo>
                <a:lnTo>
                  <a:pt x="661" y="661"/>
                </a:lnTo>
                <a:lnTo>
                  <a:pt x="3083" y="661"/>
                </a:lnTo>
                <a:lnTo>
                  <a:pt x="3083" y="1223"/>
                </a:lnTo>
                <a:close/>
                <a:moveTo>
                  <a:pt x="6166" y="6166"/>
                </a:moveTo>
                <a:lnTo>
                  <a:pt x="3744" y="6166"/>
                </a:lnTo>
                <a:lnTo>
                  <a:pt x="3744" y="5604"/>
                </a:lnTo>
                <a:cubicBezTo>
                  <a:pt x="3844" y="5629"/>
                  <a:pt x="3939" y="5643"/>
                  <a:pt x="4019" y="5643"/>
                </a:cubicBezTo>
                <a:cubicBezTo>
                  <a:pt x="4399" y="5643"/>
                  <a:pt x="4707" y="5335"/>
                  <a:pt x="4707" y="4955"/>
                </a:cubicBezTo>
                <a:cubicBezTo>
                  <a:pt x="4707" y="4575"/>
                  <a:pt x="4399" y="4267"/>
                  <a:pt x="4019" y="4267"/>
                </a:cubicBezTo>
                <a:cubicBezTo>
                  <a:pt x="3939" y="4267"/>
                  <a:pt x="3844" y="4280"/>
                  <a:pt x="3744" y="4306"/>
                </a:cubicBezTo>
                <a:lnTo>
                  <a:pt x="3744" y="3744"/>
                </a:lnTo>
                <a:lnTo>
                  <a:pt x="6166" y="3744"/>
                </a:lnTo>
                <a:lnTo>
                  <a:pt x="6166" y="6166"/>
                </a:lnTo>
                <a:close/>
                <a:moveTo>
                  <a:pt x="6166" y="3083"/>
                </a:moveTo>
                <a:lnTo>
                  <a:pt x="5604" y="3083"/>
                </a:lnTo>
                <a:cubicBezTo>
                  <a:pt x="5629" y="2983"/>
                  <a:pt x="5643" y="2888"/>
                  <a:pt x="5643" y="2808"/>
                </a:cubicBezTo>
                <a:cubicBezTo>
                  <a:pt x="5643" y="2428"/>
                  <a:pt x="5335" y="2120"/>
                  <a:pt x="4955" y="2120"/>
                </a:cubicBezTo>
                <a:cubicBezTo>
                  <a:pt x="4575" y="2120"/>
                  <a:pt x="4267" y="2428"/>
                  <a:pt x="4267" y="2808"/>
                </a:cubicBezTo>
                <a:cubicBezTo>
                  <a:pt x="4267" y="2888"/>
                  <a:pt x="4281" y="2983"/>
                  <a:pt x="4306" y="3083"/>
                </a:cubicBezTo>
                <a:lnTo>
                  <a:pt x="3744" y="3083"/>
                </a:lnTo>
                <a:lnTo>
                  <a:pt x="3744" y="661"/>
                </a:lnTo>
                <a:lnTo>
                  <a:pt x="6166" y="661"/>
                </a:lnTo>
                <a:lnTo>
                  <a:pt x="6166" y="3083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" name="iconfont-11920-5700798"/>
          <p:cNvSpPr>
            <a:spLocks noChangeAspect="1"/>
          </p:cNvSpPr>
          <p:nvPr/>
        </p:nvSpPr>
        <p:spPr bwMode="auto">
          <a:xfrm>
            <a:off x="8036325" y="5412597"/>
            <a:ext cx="602601" cy="609684"/>
          </a:xfrm>
          <a:custGeom>
            <a:avLst/>
            <a:gdLst>
              <a:gd name="connsiteX0" fmla="*/ 225948 w 600441"/>
              <a:gd name="connsiteY0" fmla="*/ 462839 h 607498"/>
              <a:gd name="connsiteX1" fmla="*/ 263847 w 600441"/>
              <a:gd name="connsiteY1" fmla="*/ 462839 h 607498"/>
              <a:gd name="connsiteX2" fmla="*/ 280286 w 600441"/>
              <a:gd name="connsiteY2" fmla="*/ 479224 h 607498"/>
              <a:gd name="connsiteX3" fmla="*/ 280286 w 600441"/>
              <a:gd name="connsiteY3" fmla="*/ 517161 h 607498"/>
              <a:gd name="connsiteX4" fmla="*/ 263847 w 600441"/>
              <a:gd name="connsiteY4" fmla="*/ 533546 h 607498"/>
              <a:gd name="connsiteX5" fmla="*/ 225948 w 600441"/>
              <a:gd name="connsiteY5" fmla="*/ 533546 h 607498"/>
              <a:gd name="connsiteX6" fmla="*/ 209509 w 600441"/>
              <a:gd name="connsiteY6" fmla="*/ 517161 h 607498"/>
              <a:gd name="connsiteX7" fmla="*/ 209509 w 600441"/>
              <a:gd name="connsiteY7" fmla="*/ 479224 h 607498"/>
              <a:gd name="connsiteX8" fmla="*/ 225948 w 600441"/>
              <a:gd name="connsiteY8" fmla="*/ 462839 h 607498"/>
              <a:gd name="connsiteX9" fmla="*/ 113048 w 600441"/>
              <a:gd name="connsiteY9" fmla="*/ 462839 h 607498"/>
              <a:gd name="connsiteX10" fmla="*/ 151057 w 600441"/>
              <a:gd name="connsiteY10" fmla="*/ 462839 h 607498"/>
              <a:gd name="connsiteX11" fmla="*/ 167403 w 600441"/>
              <a:gd name="connsiteY11" fmla="*/ 479224 h 607498"/>
              <a:gd name="connsiteX12" fmla="*/ 167403 w 600441"/>
              <a:gd name="connsiteY12" fmla="*/ 517161 h 607498"/>
              <a:gd name="connsiteX13" fmla="*/ 150958 w 600441"/>
              <a:gd name="connsiteY13" fmla="*/ 533546 h 607498"/>
              <a:gd name="connsiteX14" fmla="*/ 113048 w 600441"/>
              <a:gd name="connsiteY14" fmla="*/ 533546 h 607498"/>
              <a:gd name="connsiteX15" fmla="*/ 96604 w 600441"/>
              <a:gd name="connsiteY15" fmla="*/ 517161 h 607498"/>
              <a:gd name="connsiteX16" fmla="*/ 96604 w 600441"/>
              <a:gd name="connsiteY16" fmla="*/ 479224 h 607498"/>
              <a:gd name="connsiteX17" fmla="*/ 113048 w 600441"/>
              <a:gd name="connsiteY17" fmla="*/ 462839 h 607498"/>
              <a:gd name="connsiteX18" fmla="*/ 224781 w 600441"/>
              <a:gd name="connsiteY18" fmla="*/ 354239 h 607498"/>
              <a:gd name="connsiteX19" fmla="*/ 262756 w 600441"/>
              <a:gd name="connsiteY19" fmla="*/ 354239 h 607498"/>
              <a:gd name="connsiteX20" fmla="*/ 279157 w 600441"/>
              <a:gd name="connsiteY20" fmla="*/ 370624 h 607498"/>
              <a:gd name="connsiteX21" fmla="*/ 279157 w 600441"/>
              <a:gd name="connsiteY21" fmla="*/ 408561 h 607498"/>
              <a:gd name="connsiteX22" fmla="*/ 262756 w 600441"/>
              <a:gd name="connsiteY22" fmla="*/ 424946 h 607498"/>
              <a:gd name="connsiteX23" fmla="*/ 224781 w 600441"/>
              <a:gd name="connsiteY23" fmla="*/ 424946 h 607498"/>
              <a:gd name="connsiteX24" fmla="*/ 208380 w 600441"/>
              <a:gd name="connsiteY24" fmla="*/ 408561 h 607498"/>
              <a:gd name="connsiteX25" fmla="*/ 208380 w 600441"/>
              <a:gd name="connsiteY25" fmla="*/ 370624 h 607498"/>
              <a:gd name="connsiteX26" fmla="*/ 224781 w 600441"/>
              <a:gd name="connsiteY26" fmla="*/ 354239 h 607498"/>
              <a:gd name="connsiteX27" fmla="*/ 111947 w 600441"/>
              <a:gd name="connsiteY27" fmla="*/ 354239 h 607498"/>
              <a:gd name="connsiteX28" fmla="*/ 149922 w 600441"/>
              <a:gd name="connsiteY28" fmla="*/ 354239 h 607498"/>
              <a:gd name="connsiteX29" fmla="*/ 166323 w 600441"/>
              <a:gd name="connsiteY29" fmla="*/ 370624 h 607498"/>
              <a:gd name="connsiteX30" fmla="*/ 166323 w 600441"/>
              <a:gd name="connsiteY30" fmla="*/ 408561 h 607498"/>
              <a:gd name="connsiteX31" fmla="*/ 149922 w 600441"/>
              <a:gd name="connsiteY31" fmla="*/ 424946 h 607498"/>
              <a:gd name="connsiteX32" fmla="*/ 111947 w 600441"/>
              <a:gd name="connsiteY32" fmla="*/ 424946 h 607498"/>
              <a:gd name="connsiteX33" fmla="*/ 95546 w 600441"/>
              <a:gd name="connsiteY33" fmla="*/ 408561 h 607498"/>
              <a:gd name="connsiteX34" fmla="*/ 95546 w 600441"/>
              <a:gd name="connsiteY34" fmla="*/ 370624 h 607498"/>
              <a:gd name="connsiteX35" fmla="*/ 111947 w 600441"/>
              <a:gd name="connsiteY35" fmla="*/ 354239 h 607498"/>
              <a:gd name="connsiteX36" fmla="*/ 450449 w 600441"/>
              <a:gd name="connsiteY36" fmla="*/ 354168 h 607498"/>
              <a:gd name="connsiteX37" fmla="*/ 488424 w 600441"/>
              <a:gd name="connsiteY37" fmla="*/ 354168 h 607498"/>
              <a:gd name="connsiteX38" fmla="*/ 504825 w 600441"/>
              <a:gd name="connsiteY38" fmla="*/ 370591 h 607498"/>
              <a:gd name="connsiteX39" fmla="*/ 504825 w 600441"/>
              <a:gd name="connsiteY39" fmla="*/ 408452 h 607498"/>
              <a:gd name="connsiteX40" fmla="*/ 488424 w 600441"/>
              <a:gd name="connsiteY40" fmla="*/ 424875 h 607498"/>
              <a:gd name="connsiteX41" fmla="*/ 450449 w 600441"/>
              <a:gd name="connsiteY41" fmla="*/ 424875 h 607498"/>
              <a:gd name="connsiteX42" fmla="*/ 434048 w 600441"/>
              <a:gd name="connsiteY42" fmla="*/ 408452 h 607498"/>
              <a:gd name="connsiteX43" fmla="*/ 434048 w 600441"/>
              <a:gd name="connsiteY43" fmla="*/ 370591 h 607498"/>
              <a:gd name="connsiteX44" fmla="*/ 450449 w 600441"/>
              <a:gd name="connsiteY44" fmla="*/ 354168 h 607498"/>
              <a:gd name="connsiteX45" fmla="*/ 337653 w 600441"/>
              <a:gd name="connsiteY45" fmla="*/ 354168 h 607498"/>
              <a:gd name="connsiteX46" fmla="*/ 375552 w 600441"/>
              <a:gd name="connsiteY46" fmla="*/ 354168 h 607498"/>
              <a:gd name="connsiteX47" fmla="*/ 391991 w 600441"/>
              <a:gd name="connsiteY47" fmla="*/ 370591 h 607498"/>
              <a:gd name="connsiteX48" fmla="*/ 391991 w 600441"/>
              <a:gd name="connsiteY48" fmla="*/ 408452 h 607498"/>
              <a:gd name="connsiteX49" fmla="*/ 375552 w 600441"/>
              <a:gd name="connsiteY49" fmla="*/ 424875 h 607498"/>
              <a:gd name="connsiteX50" fmla="*/ 337653 w 600441"/>
              <a:gd name="connsiteY50" fmla="*/ 424875 h 607498"/>
              <a:gd name="connsiteX51" fmla="*/ 321214 w 600441"/>
              <a:gd name="connsiteY51" fmla="*/ 408452 h 607498"/>
              <a:gd name="connsiteX52" fmla="*/ 321214 w 600441"/>
              <a:gd name="connsiteY52" fmla="*/ 370591 h 607498"/>
              <a:gd name="connsiteX53" fmla="*/ 337653 w 600441"/>
              <a:gd name="connsiteY53" fmla="*/ 354168 h 607498"/>
              <a:gd name="connsiteX54" fmla="*/ 450449 w 600441"/>
              <a:gd name="connsiteY54" fmla="*/ 245991 h 607498"/>
              <a:gd name="connsiteX55" fmla="*/ 488424 w 600441"/>
              <a:gd name="connsiteY55" fmla="*/ 245991 h 607498"/>
              <a:gd name="connsiteX56" fmla="*/ 504825 w 600441"/>
              <a:gd name="connsiteY56" fmla="*/ 262414 h 607498"/>
              <a:gd name="connsiteX57" fmla="*/ 504825 w 600441"/>
              <a:gd name="connsiteY57" fmla="*/ 300275 h 607498"/>
              <a:gd name="connsiteX58" fmla="*/ 488424 w 600441"/>
              <a:gd name="connsiteY58" fmla="*/ 316698 h 607498"/>
              <a:gd name="connsiteX59" fmla="*/ 450449 w 600441"/>
              <a:gd name="connsiteY59" fmla="*/ 316698 h 607498"/>
              <a:gd name="connsiteX60" fmla="*/ 434048 w 600441"/>
              <a:gd name="connsiteY60" fmla="*/ 300275 h 607498"/>
              <a:gd name="connsiteX61" fmla="*/ 434048 w 600441"/>
              <a:gd name="connsiteY61" fmla="*/ 262414 h 607498"/>
              <a:gd name="connsiteX62" fmla="*/ 450449 w 600441"/>
              <a:gd name="connsiteY62" fmla="*/ 245991 h 607498"/>
              <a:gd name="connsiteX63" fmla="*/ 337653 w 600441"/>
              <a:gd name="connsiteY63" fmla="*/ 245991 h 607498"/>
              <a:gd name="connsiteX64" fmla="*/ 375552 w 600441"/>
              <a:gd name="connsiteY64" fmla="*/ 245991 h 607498"/>
              <a:gd name="connsiteX65" fmla="*/ 391991 w 600441"/>
              <a:gd name="connsiteY65" fmla="*/ 262414 h 607498"/>
              <a:gd name="connsiteX66" fmla="*/ 391991 w 600441"/>
              <a:gd name="connsiteY66" fmla="*/ 300275 h 607498"/>
              <a:gd name="connsiteX67" fmla="*/ 375552 w 600441"/>
              <a:gd name="connsiteY67" fmla="*/ 316698 h 607498"/>
              <a:gd name="connsiteX68" fmla="*/ 337653 w 600441"/>
              <a:gd name="connsiteY68" fmla="*/ 316698 h 607498"/>
              <a:gd name="connsiteX69" fmla="*/ 321214 w 600441"/>
              <a:gd name="connsiteY69" fmla="*/ 300275 h 607498"/>
              <a:gd name="connsiteX70" fmla="*/ 321214 w 600441"/>
              <a:gd name="connsiteY70" fmla="*/ 262414 h 607498"/>
              <a:gd name="connsiteX71" fmla="*/ 337653 w 600441"/>
              <a:gd name="connsiteY71" fmla="*/ 245991 h 607498"/>
              <a:gd name="connsiteX72" fmla="*/ 42210 w 600441"/>
              <a:gd name="connsiteY72" fmla="*/ 215232 h 607498"/>
              <a:gd name="connsiteX73" fmla="*/ 42210 w 600441"/>
              <a:gd name="connsiteY73" fmla="*/ 565296 h 607498"/>
              <a:gd name="connsiteX74" fmla="*/ 558133 w 600441"/>
              <a:gd name="connsiteY74" fmla="*/ 565296 h 607498"/>
              <a:gd name="connsiteX75" fmla="*/ 558133 w 600441"/>
              <a:gd name="connsiteY75" fmla="*/ 215232 h 607498"/>
              <a:gd name="connsiteX76" fmla="*/ 16401 w 600441"/>
              <a:gd name="connsiteY76" fmla="*/ 49325 h 607498"/>
              <a:gd name="connsiteX77" fmla="*/ 74667 w 600441"/>
              <a:gd name="connsiteY77" fmla="*/ 49325 h 607498"/>
              <a:gd name="connsiteX78" fmla="*/ 74667 w 600441"/>
              <a:gd name="connsiteY78" fmla="*/ 106431 h 607498"/>
              <a:gd name="connsiteX79" fmla="*/ 110770 w 600441"/>
              <a:gd name="connsiteY79" fmla="*/ 142485 h 607498"/>
              <a:gd name="connsiteX80" fmla="*/ 150960 w 600441"/>
              <a:gd name="connsiteY80" fmla="*/ 142485 h 607498"/>
              <a:gd name="connsiteX81" fmla="*/ 187111 w 600441"/>
              <a:gd name="connsiteY81" fmla="*/ 106431 h 607498"/>
              <a:gd name="connsiteX82" fmla="*/ 187111 w 600441"/>
              <a:gd name="connsiteY82" fmla="*/ 49325 h 607498"/>
              <a:gd name="connsiteX83" fmla="*/ 243949 w 600441"/>
              <a:gd name="connsiteY83" fmla="*/ 49325 h 607498"/>
              <a:gd name="connsiteX84" fmla="*/ 243949 w 600441"/>
              <a:gd name="connsiteY84" fmla="*/ 106431 h 607498"/>
              <a:gd name="connsiteX85" fmla="*/ 280101 w 600441"/>
              <a:gd name="connsiteY85" fmla="*/ 142485 h 607498"/>
              <a:gd name="connsiteX86" fmla="*/ 320291 w 600441"/>
              <a:gd name="connsiteY86" fmla="*/ 142485 h 607498"/>
              <a:gd name="connsiteX87" fmla="*/ 356393 w 600441"/>
              <a:gd name="connsiteY87" fmla="*/ 106431 h 607498"/>
              <a:gd name="connsiteX88" fmla="*/ 356393 w 600441"/>
              <a:gd name="connsiteY88" fmla="*/ 49325 h 607498"/>
              <a:gd name="connsiteX89" fmla="*/ 413280 w 600441"/>
              <a:gd name="connsiteY89" fmla="*/ 49325 h 607498"/>
              <a:gd name="connsiteX90" fmla="*/ 413280 w 600441"/>
              <a:gd name="connsiteY90" fmla="*/ 106431 h 607498"/>
              <a:gd name="connsiteX91" fmla="*/ 449383 w 600441"/>
              <a:gd name="connsiteY91" fmla="*/ 142485 h 607498"/>
              <a:gd name="connsiteX92" fmla="*/ 489573 w 600441"/>
              <a:gd name="connsiteY92" fmla="*/ 142485 h 607498"/>
              <a:gd name="connsiteX93" fmla="*/ 525675 w 600441"/>
              <a:gd name="connsiteY93" fmla="*/ 106431 h 607498"/>
              <a:gd name="connsiteX94" fmla="*/ 525675 w 600441"/>
              <a:gd name="connsiteY94" fmla="*/ 49325 h 607498"/>
              <a:gd name="connsiteX95" fmla="*/ 583991 w 600441"/>
              <a:gd name="connsiteY95" fmla="*/ 49325 h 607498"/>
              <a:gd name="connsiteX96" fmla="*/ 600441 w 600441"/>
              <a:gd name="connsiteY96" fmla="*/ 65704 h 607498"/>
              <a:gd name="connsiteX97" fmla="*/ 600441 w 600441"/>
              <a:gd name="connsiteY97" fmla="*/ 591070 h 607498"/>
              <a:gd name="connsiteX98" fmla="*/ 583991 w 600441"/>
              <a:gd name="connsiteY98" fmla="*/ 607498 h 607498"/>
              <a:gd name="connsiteX99" fmla="*/ 16401 w 600441"/>
              <a:gd name="connsiteY99" fmla="*/ 607498 h 607498"/>
              <a:gd name="connsiteX100" fmla="*/ 0 w 600441"/>
              <a:gd name="connsiteY100" fmla="*/ 591070 h 607498"/>
              <a:gd name="connsiteX101" fmla="*/ 0 w 600441"/>
              <a:gd name="connsiteY101" fmla="*/ 65704 h 607498"/>
              <a:gd name="connsiteX102" fmla="*/ 16401 w 600441"/>
              <a:gd name="connsiteY102" fmla="*/ 49325 h 607498"/>
              <a:gd name="connsiteX103" fmla="*/ 449368 w 600441"/>
              <a:gd name="connsiteY103" fmla="*/ 0 h 607498"/>
              <a:gd name="connsiteX104" fmla="*/ 489554 w 600441"/>
              <a:gd name="connsiteY104" fmla="*/ 0 h 607498"/>
              <a:gd name="connsiteX105" fmla="*/ 505954 w 600441"/>
              <a:gd name="connsiteY105" fmla="*/ 16381 h 607498"/>
              <a:gd name="connsiteX106" fmla="*/ 505954 w 600441"/>
              <a:gd name="connsiteY106" fmla="*/ 49241 h 607498"/>
              <a:gd name="connsiteX107" fmla="*/ 505954 w 600441"/>
              <a:gd name="connsiteY107" fmla="*/ 106403 h 607498"/>
              <a:gd name="connsiteX108" fmla="*/ 489554 w 600441"/>
              <a:gd name="connsiteY108" fmla="*/ 122784 h 607498"/>
              <a:gd name="connsiteX109" fmla="*/ 449368 w 600441"/>
              <a:gd name="connsiteY109" fmla="*/ 122784 h 607498"/>
              <a:gd name="connsiteX110" fmla="*/ 432919 w 600441"/>
              <a:gd name="connsiteY110" fmla="*/ 106403 h 607498"/>
              <a:gd name="connsiteX111" fmla="*/ 432919 w 600441"/>
              <a:gd name="connsiteY111" fmla="*/ 49241 h 607498"/>
              <a:gd name="connsiteX112" fmla="*/ 432919 w 600441"/>
              <a:gd name="connsiteY112" fmla="*/ 16381 h 607498"/>
              <a:gd name="connsiteX113" fmla="*/ 449368 w 600441"/>
              <a:gd name="connsiteY113" fmla="*/ 0 h 607498"/>
              <a:gd name="connsiteX114" fmla="*/ 280097 w 600441"/>
              <a:gd name="connsiteY114" fmla="*/ 0 h 607498"/>
              <a:gd name="connsiteX115" fmla="*/ 320322 w 600441"/>
              <a:gd name="connsiteY115" fmla="*/ 0 h 607498"/>
              <a:gd name="connsiteX116" fmla="*/ 336738 w 600441"/>
              <a:gd name="connsiteY116" fmla="*/ 16381 h 607498"/>
              <a:gd name="connsiteX117" fmla="*/ 336738 w 600441"/>
              <a:gd name="connsiteY117" fmla="*/ 49241 h 607498"/>
              <a:gd name="connsiteX118" fmla="*/ 336738 w 600441"/>
              <a:gd name="connsiteY118" fmla="*/ 106403 h 607498"/>
              <a:gd name="connsiteX119" fmla="*/ 320322 w 600441"/>
              <a:gd name="connsiteY119" fmla="*/ 122784 h 607498"/>
              <a:gd name="connsiteX120" fmla="*/ 280097 w 600441"/>
              <a:gd name="connsiteY120" fmla="*/ 122784 h 607498"/>
              <a:gd name="connsiteX121" fmla="*/ 263632 w 600441"/>
              <a:gd name="connsiteY121" fmla="*/ 106403 h 607498"/>
              <a:gd name="connsiteX122" fmla="*/ 263632 w 600441"/>
              <a:gd name="connsiteY122" fmla="*/ 49241 h 607498"/>
              <a:gd name="connsiteX123" fmla="*/ 263632 w 600441"/>
              <a:gd name="connsiteY123" fmla="*/ 16381 h 607498"/>
              <a:gd name="connsiteX124" fmla="*/ 280097 w 600441"/>
              <a:gd name="connsiteY124" fmla="*/ 0 h 607498"/>
              <a:gd name="connsiteX125" fmla="*/ 110866 w 600441"/>
              <a:gd name="connsiteY125" fmla="*/ 0 h 607498"/>
              <a:gd name="connsiteX126" fmla="*/ 151052 w 600441"/>
              <a:gd name="connsiteY126" fmla="*/ 0 h 607498"/>
              <a:gd name="connsiteX127" fmla="*/ 167452 w 600441"/>
              <a:gd name="connsiteY127" fmla="*/ 16381 h 607498"/>
              <a:gd name="connsiteX128" fmla="*/ 167452 w 600441"/>
              <a:gd name="connsiteY128" fmla="*/ 49241 h 607498"/>
              <a:gd name="connsiteX129" fmla="*/ 167452 w 600441"/>
              <a:gd name="connsiteY129" fmla="*/ 106403 h 607498"/>
              <a:gd name="connsiteX130" fmla="*/ 151052 w 600441"/>
              <a:gd name="connsiteY130" fmla="*/ 122784 h 607498"/>
              <a:gd name="connsiteX131" fmla="*/ 110866 w 600441"/>
              <a:gd name="connsiteY131" fmla="*/ 122784 h 607498"/>
              <a:gd name="connsiteX132" fmla="*/ 94417 w 600441"/>
              <a:gd name="connsiteY132" fmla="*/ 106403 h 607498"/>
              <a:gd name="connsiteX133" fmla="*/ 94417 w 600441"/>
              <a:gd name="connsiteY133" fmla="*/ 49241 h 607498"/>
              <a:gd name="connsiteX134" fmla="*/ 94417 w 600441"/>
              <a:gd name="connsiteY134" fmla="*/ 16381 h 607498"/>
              <a:gd name="connsiteX135" fmla="*/ 110866 w 600441"/>
              <a:gd name="connsiteY135" fmla="*/ 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0441" h="607498">
                <a:moveTo>
                  <a:pt x="225948" y="462839"/>
                </a:moveTo>
                <a:lnTo>
                  <a:pt x="263847" y="462839"/>
                </a:lnTo>
                <a:cubicBezTo>
                  <a:pt x="272903" y="462839"/>
                  <a:pt x="280286" y="470170"/>
                  <a:pt x="280286" y="479224"/>
                </a:cubicBezTo>
                <a:lnTo>
                  <a:pt x="280286" y="517161"/>
                </a:lnTo>
                <a:cubicBezTo>
                  <a:pt x="280286" y="526215"/>
                  <a:pt x="272903" y="533546"/>
                  <a:pt x="263847" y="533546"/>
                </a:cubicBezTo>
                <a:lnTo>
                  <a:pt x="225948" y="533546"/>
                </a:lnTo>
                <a:cubicBezTo>
                  <a:pt x="216892" y="533546"/>
                  <a:pt x="209509" y="526215"/>
                  <a:pt x="209509" y="517161"/>
                </a:cubicBezTo>
                <a:lnTo>
                  <a:pt x="209509" y="479224"/>
                </a:lnTo>
                <a:cubicBezTo>
                  <a:pt x="209509" y="470170"/>
                  <a:pt x="216892" y="462839"/>
                  <a:pt x="225948" y="462839"/>
                </a:cubicBezTo>
                <a:close/>
                <a:moveTo>
                  <a:pt x="113048" y="462839"/>
                </a:moveTo>
                <a:lnTo>
                  <a:pt x="151057" y="462839"/>
                </a:lnTo>
                <a:cubicBezTo>
                  <a:pt x="160116" y="462839"/>
                  <a:pt x="167452" y="470170"/>
                  <a:pt x="167403" y="479224"/>
                </a:cubicBezTo>
                <a:lnTo>
                  <a:pt x="167403" y="517161"/>
                </a:lnTo>
                <a:cubicBezTo>
                  <a:pt x="167403" y="526215"/>
                  <a:pt x="160018" y="533546"/>
                  <a:pt x="150958" y="533546"/>
                </a:cubicBezTo>
                <a:lnTo>
                  <a:pt x="113048" y="533546"/>
                </a:lnTo>
                <a:cubicBezTo>
                  <a:pt x="103989" y="533546"/>
                  <a:pt x="96604" y="526215"/>
                  <a:pt x="96604" y="517161"/>
                </a:cubicBezTo>
                <a:lnTo>
                  <a:pt x="96604" y="479224"/>
                </a:lnTo>
                <a:cubicBezTo>
                  <a:pt x="96604" y="470170"/>
                  <a:pt x="103989" y="462839"/>
                  <a:pt x="113048" y="462839"/>
                </a:cubicBezTo>
                <a:close/>
                <a:moveTo>
                  <a:pt x="224781" y="354239"/>
                </a:moveTo>
                <a:lnTo>
                  <a:pt x="262756" y="354239"/>
                </a:lnTo>
                <a:cubicBezTo>
                  <a:pt x="271818" y="354239"/>
                  <a:pt x="279157" y="361570"/>
                  <a:pt x="279157" y="370624"/>
                </a:cubicBezTo>
                <a:lnTo>
                  <a:pt x="279157" y="408561"/>
                </a:lnTo>
                <a:cubicBezTo>
                  <a:pt x="279157" y="417615"/>
                  <a:pt x="271818" y="424946"/>
                  <a:pt x="262756" y="424946"/>
                </a:cubicBezTo>
                <a:lnTo>
                  <a:pt x="224781" y="424946"/>
                </a:lnTo>
                <a:cubicBezTo>
                  <a:pt x="215719" y="424946"/>
                  <a:pt x="208380" y="417615"/>
                  <a:pt x="208380" y="408561"/>
                </a:cubicBezTo>
                <a:lnTo>
                  <a:pt x="208380" y="370624"/>
                </a:lnTo>
                <a:cubicBezTo>
                  <a:pt x="208380" y="361570"/>
                  <a:pt x="215719" y="354239"/>
                  <a:pt x="224781" y="354239"/>
                </a:cubicBezTo>
                <a:close/>
                <a:moveTo>
                  <a:pt x="111947" y="354239"/>
                </a:moveTo>
                <a:lnTo>
                  <a:pt x="149922" y="354239"/>
                </a:lnTo>
                <a:cubicBezTo>
                  <a:pt x="158984" y="354239"/>
                  <a:pt x="166323" y="361570"/>
                  <a:pt x="166323" y="370624"/>
                </a:cubicBezTo>
                <a:lnTo>
                  <a:pt x="166323" y="408561"/>
                </a:lnTo>
                <a:cubicBezTo>
                  <a:pt x="166323" y="417615"/>
                  <a:pt x="158984" y="424946"/>
                  <a:pt x="149922" y="424946"/>
                </a:cubicBezTo>
                <a:lnTo>
                  <a:pt x="111947" y="424946"/>
                </a:lnTo>
                <a:cubicBezTo>
                  <a:pt x="102885" y="424946"/>
                  <a:pt x="95546" y="417615"/>
                  <a:pt x="95546" y="408561"/>
                </a:cubicBezTo>
                <a:lnTo>
                  <a:pt x="95546" y="370624"/>
                </a:lnTo>
                <a:cubicBezTo>
                  <a:pt x="95546" y="361570"/>
                  <a:pt x="102885" y="354239"/>
                  <a:pt x="111947" y="354239"/>
                </a:cubicBezTo>
                <a:close/>
                <a:moveTo>
                  <a:pt x="450449" y="354168"/>
                </a:moveTo>
                <a:lnTo>
                  <a:pt x="488424" y="354168"/>
                </a:lnTo>
                <a:cubicBezTo>
                  <a:pt x="497486" y="354168"/>
                  <a:pt x="504825" y="361544"/>
                  <a:pt x="504825" y="370591"/>
                </a:cubicBezTo>
                <a:lnTo>
                  <a:pt x="504825" y="408452"/>
                </a:lnTo>
                <a:cubicBezTo>
                  <a:pt x="504825" y="417499"/>
                  <a:pt x="497486" y="424875"/>
                  <a:pt x="488424" y="424875"/>
                </a:cubicBezTo>
                <a:lnTo>
                  <a:pt x="450449" y="424875"/>
                </a:lnTo>
                <a:cubicBezTo>
                  <a:pt x="441387" y="424875"/>
                  <a:pt x="434048" y="417499"/>
                  <a:pt x="434048" y="408452"/>
                </a:cubicBezTo>
                <a:lnTo>
                  <a:pt x="434048" y="370591"/>
                </a:lnTo>
                <a:cubicBezTo>
                  <a:pt x="434048" y="361544"/>
                  <a:pt x="441387" y="354168"/>
                  <a:pt x="450449" y="354168"/>
                </a:cubicBezTo>
                <a:close/>
                <a:moveTo>
                  <a:pt x="337653" y="354168"/>
                </a:moveTo>
                <a:lnTo>
                  <a:pt x="375552" y="354168"/>
                </a:lnTo>
                <a:cubicBezTo>
                  <a:pt x="384608" y="354168"/>
                  <a:pt x="391991" y="361544"/>
                  <a:pt x="391991" y="370591"/>
                </a:cubicBezTo>
                <a:lnTo>
                  <a:pt x="391991" y="408452"/>
                </a:lnTo>
                <a:cubicBezTo>
                  <a:pt x="391991" y="417499"/>
                  <a:pt x="384608" y="424875"/>
                  <a:pt x="375552" y="424875"/>
                </a:cubicBezTo>
                <a:lnTo>
                  <a:pt x="337653" y="424875"/>
                </a:lnTo>
                <a:cubicBezTo>
                  <a:pt x="328597" y="424875"/>
                  <a:pt x="321214" y="417499"/>
                  <a:pt x="321214" y="408452"/>
                </a:cubicBezTo>
                <a:lnTo>
                  <a:pt x="321214" y="370591"/>
                </a:lnTo>
                <a:cubicBezTo>
                  <a:pt x="321214" y="361544"/>
                  <a:pt x="328597" y="354168"/>
                  <a:pt x="337653" y="354168"/>
                </a:cubicBezTo>
                <a:close/>
                <a:moveTo>
                  <a:pt x="450449" y="245991"/>
                </a:moveTo>
                <a:lnTo>
                  <a:pt x="488424" y="245991"/>
                </a:lnTo>
                <a:cubicBezTo>
                  <a:pt x="497486" y="245991"/>
                  <a:pt x="504825" y="253268"/>
                  <a:pt x="504825" y="262414"/>
                </a:cubicBezTo>
                <a:lnTo>
                  <a:pt x="504825" y="300275"/>
                </a:lnTo>
                <a:cubicBezTo>
                  <a:pt x="504825" y="309322"/>
                  <a:pt x="497486" y="316698"/>
                  <a:pt x="488424" y="316698"/>
                </a:cubicBezTo>
                <a:lnTo>
                  <a:pt x="450449" y="316698"/>
                </a:lnTo>
                <a:cubicBezTo>
                  <a:pt x="441387" y="316698"/>
                  <a:pt x="434048" y="309322"/>
                  <a:pt x="434048" y="300275"/>
                </a:cubicBezTo>
                <a:lnTo>
                  <a:pt x="434048" y="262414"/>
                </a:lnTo>
                <a:cubicBezTo>
                  <a:pt x="434048" y="253367"/>
                  <a:pt x="441387" y="245991"/>
                  <a:pt x="450449" y="245991"/>
                </a:cubicBezTo>
                <a:close/>
                <a:moveTo>
                  <a:pt x="337653" y="245991"/>
                </a:moveTo>
                <a:lnTo>
                  <a:pt x="375552" y="245991"/>
                </a:lnTo>
                <a:cubicBezTo>
                  <a:pt x="384608" y="245991"/>
                  <a:pt x="391991" y="253268"/>
                  <a:pt x="391991" y="262414"/>
                </a:cubicBezTo>
                <a:lnTo>
                  <a:pt x="391991" y="300275"/>
                </a:lnTo>
                <a:cubicBezTo>
                  <a:pt x="391991" y="309322"/>
                  <a:pt x="384608" y="316698"/>
                  <a:pt x="375552" y="316698"/>
                </a:cubicBezTo>
                <a:lnTo>
                  <a:pt x="337653" y="316698"/>
                </a:lnTo>
                <a:cubicBezTo>
                  <a:pt x="328597" y="316698"/>
                  <a:pt x="321214" y="309322"/>
                  <a:pt x="321214" y="300275"/>
                </a:cubicBezTo>
                <a:lnTo>
                  <a:pt x="321214" y="262414"/>
                </a:lnTo>
                <a:cubicBezTo>
                  <a:pt x="321214" y="253367"/>
                  <a:pt x="328597" y="245991"/>
                  <a:pt x="337653" y="245991"/>
                </a:cubicBezTo>
                <a:close/>
                <a:moveTo>
                  <a:pt x="42210" y="215232"/>
                </a:moveTo>
                <a:lnTo>
                  <a:pt x="42210" y="565296"/>
                </a:lnTo>
                <a:lnTo>
                  <a:pt x="558133" y="565296"/>
                </a:lnTo>
                <a:lnTo>
                  <a:pt x="558133" y="215232"/>
                </a:lnTo>
                <a:close/>
                <a:moveTo>
                  <a:pt x="16401" y="49325"/>
                </a:moveTo>
                <a:lnTo>
                  <a:pt x="74667" y="49325"/>
                </a:lnTo>
                <a:lnTo>
                  <a:pt x="74667" y="106431"/>
                </a:lnTo>
                <a:cubicBezTo>
                  <a:pt x="74667" y="126303"/>
                  <a:pt x="90871" y="142485"/>
                  <a:pt x="110770" y="142485"/>
                </a:cubicBezTo>
                <a:lnTo>
                  <a:pt x="150960" y="142485"/>
                </a:lnTo>
                <a:cubicBezTo>
                  <a:pt x="170858" y="142485"/>
                  <a:pt x="187111" y="126303"/>
                  <a:pt x="187111" y="106431"/>
                </a:cubicBezTo>
                <a:lnTo>
                  <a:pt x="187111" y="49325"/>
                </a:lnTo>
                <a:lnTo>
                  <a:pt x="243949" y="49325"/>
                </a:lnTo>
                <a:lnTo>
                  <a:pt x="243949" y="106431"/>
                </a:lnTo>
                <a:cubicBezTo>
                  <a:pt x="243949" y="126303"/>
                  <a:pt x="260203" y="142485"/>
                  <a:pt x="280101" y="142485"/>
                </a:cubicBezTo>
                <a:lnTo>
                  <a:pt x="320291" y="142485"/>
                </a:lnTo>
                <a:cubicBezTo>
                  <a:pt x="340189" y="142485"/>
                  <a:pt x="356393" y="126303"/>
                  <a:pt x="356393" y="106431"/>
                </a:cubicBezTo>
                <a:lnTo>
                  <a:pt x="356393" y="49325"/>
                </a:lnTo>
                <a:lnTo>
                  <a:pt x="413280" y="49325"/>
                </a:lnTo>
                <a:lnTo>
                  <a:pt x="413280" y="106431"/>
                </a:lnTo>
                <a:cubicBezTo>
                  <a:pt x="413280" y="126303"/>
                  <a:pt x="429484" y="142485"/>
                  <a:pt x="449383" y="142485"/>
                </a:cubicBezTo>
                <a:lnTo>
                  <a:pt x="489573" y="142485"/>
                </a:lnTo>
                <a:cubicBezTo>
                  <a:pt x="509471" y="142485"/>
                  <a:pt x="525675" y="126303"/>
                  <a:pt x="525675" y="106431"/>
                </a:cubicBezTo>
                <a:lnTo>
                  <a:pt x="525675" y="49325"/>
                </a:lnTo>
                <a:lnTo>
                  <a:pt x="583991" y="49325"/>
                </a:lnTo>
                <a:cubicBezTo>
                  <a:pt x="593053" y="49325"/>
                  <a:pt x="600441" y="56654"/>
                  <a:pt x="600441" y="65704"/>
                </a:cubicBezTo>
                <a:lnTo>
                  <a:pt x="600441" y="591070"/>
                </a:lnTo>
                <a:cubicBezTo>
                  <a:pt x="600441" y="600120"/>
                  <a:pt x="593053" y="607498"/>
                  <a:pt x="583991" y="607498"/>
                </a:cubicBezTo>
                <a:lnTo>
                  <a:pt x="16401" y="607498"/>
                </a:lnTo>
                <a:cubicBezTo>
                  <a:pt x="7339" y="607498"/>
                  <a:pt x="0" y="600120"/>
                  <a:pt x="0" y="591070"/>
                </a:cubicBezTo>
                <a:lnTo>
                  <a:pt x="0" y="65704"/>
                </a:lnTo>
                <a:cubicBezTo>
                  <a:pt x="0" y="56654"/>
                  <a:pt x="7339" y="49325"/>
                  <a:pt x="16401" y="49325"/>
                </a:cubicBezTo>
                <a:close/>
                <a:moveTo>
                  <a:pt x="449368" y="0"/>
                </a:moveTo>
                <a:lnTo>
                  <a:pt x="489554" y="0"/>
                </a:lnTo>
                <a:cubicBezTo>
                  <a:pt x="498616" y="0"/>
                  <a:pt x="505954" y="7330"/>
                  <a:pt x="505954" y="16381"/>
                </a:cubicBezTo>
                <a:lnTo>
                  <a:pt x="505954" y="49241"/>
                </a:lnTo>
                <a:lnTo>
                  <a:pt x="505954" y="106403"/>
                </a:lnTo>
                <a:cubicBezTo>
                  <a:pt x="505954" y="115454"/>
                  <a:pt x="498616" y="122784"/>
                  <a:pt x="489554" y="122784"/>
                </a:cubicBezTo>
                <a:lnTo>
                  <a:pt x="449368" y="122784"/>
                </a:lnTo>
                <a:cubicBezTo>
                  <a:pt x="440306" y="122784"/>
                  <a:pt x="432919" y="115454"/>
                  <a:pt x="432919" y="106403"/>
                </a:cubicBezTo>
                <a:lnTo>
                  <a:pt x="432919" y="49241"/>
                </a:lnTo>
                <a:lnTo>
                  <a:pt x="432919" y="16381"/>
                </a:lnTo>
                <a:cubicBezTo>
                  <a:pt x="432919" y="7330"/>
                  <a:pt x="440306" y="0"/>
                  <a:pt x="449368" y="0"/>
                </a:cubicBezTo>
                <a:close/>
                <a:moveTo>
                  <a:pt x="280097" y="0"/>
                </a:moveTo>
                <a:lnTo>
                  <a:pt x="320322" y="0"/>
                </a:lnTo>
                <a:cubicBezTo>
                  <a:pt x="329393" y="0"/>
                  <a:pt x="336738" y="7330"/>
                  <a:pt x="336738" y="16381"/>
                </a:cubicBezTo>
                <a:lnTo>
                  <a:pt x="336738" y="49241"/>
                </a:lnTo>
                <a:lnTo>
                  <a:pt x="336738" y="106403"/>
                </a:lnTo>
                <a:cubicBezTo>
                  <a:pt x="336738" y="115454"/>
                  <a:pt x="329393" y="122784"/>
                  <a:pt x="320322" y="122784"/>
                </a:cubicBezTo>
                <a:lnTo>
                  <a:pt x="280097" y="122784"/>
                </a:lnTo>
                <a:cubicBezTo>
                  <a:pt x="271026" y="122784"/>
                  <a:pt x="263632" y="115454"/>
                  <a:pt x="263632" y="106403"/>
                </a:cubicBezTo>
                <a:lnTo>
                  <a:pt x="263632" y="49241"/>
                </a:lnTo>
                <a:lnTo>
                  <a:pt x="263632" y="16381"/>
                </a:lnTo>
                <a:cubicBezTo>
                  <a:pt x="263632" y="7330"/>
                  <a:pt x="271026" y="0"/>
                  <a:pt x="280097" y="0"/>
                </a:cubicBezTo>
                <a:close/>
                <a:moveTo>
                  <a:pt x="110866" y="0"/>
                </a:moveTo>
                <a:lnTo>
                  <a:pt x="151052" y="0"/>
                </a:lnTo>
                <a:cubicBezTo>
                  <a:pt x="160114" y="0"/>
                  <a:pt x="167452" y="7330"/>
                  <a:pt x="167452" y="16381"/>
                </a:cubicBezTo>
                <a:lnTo>
                  <a:pt x="167452" y="49241"/>
                </a:lnTo>
                <a:lnTo>
                  <a:pt x="167452" y="106403"/>
                </a:lnTo>
                <a:cubicBezTo>
                  <a:pt x="167452" y="115454"/>
                  <a:pt x="160114" y="122784"/>
                  <a:pt x="151052" y="122784"/>
                </a:cubicBezTo>
                <a:lnTo>
                  <a:pt x="110866" y="122784"/>
                </a:lnTo>
                <a:cubicBezTo>
                  <a:pt x="101804" y="122784"/>
                  <a:pt x="94417" y="115454"/>
                  <a:pt x="94417" y="106403"/>
                </a:cubicBezTo>
                <a:lnTo>
                  <a:pt x="94417" y="49241"/>
                </a:lnTo>
                <a:lnTo>
                  <a:pt x="94417" y="16381"/>
                </a:lnTo>
                <a:cubicBezTo>
                  <a:pt x="94417" y="7330"/>
                  <a:pt x="101804" y="0"/>
                  <a:pt x="110866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>
            <a:off x="7290179" y="149028"/>
            <a:ext cx="0" cy="4011445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>
            <a:off x="11376167" y="2737019"/>
            <a:ext cx="0" cy="4011445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5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 rot="3742317">
            <a:off x="753808" y="1462482"/>
            <a:ext cx="2940563" cy="2941048"/>
          </a:xfrm>
          <a:prstGeom prst="ellipse">
            <a:avLst/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同心圆 17"/>
          <p:cNvSpPr/>
          <p:nvPr/>
        </p:nvSpPr>
        <p:spPr>
          <a:xfrm rot="3742317">
            <a:off x="5012985" y="1758698"/>
            <a:ext cx="873324" cy="872765"/>
          </a:xfrm>
          <a:prstGeom prst="donut">
            <a:avLst>
              <a:gd name="adj" fmla="val 7460"/>
            </a:avLst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椭圆 18"/>
          <p:cNvSpPr/>
          <p:nvPr/>
        </p:nvSpPr>
        <p:spPr>
          <a:xfrm>
            <a:off x="866483" y="1575887"/>
            <a:ext cx="2715782" cy="2715325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椭圆 19"/>
          <p:cNvSpPr/>
          <p:nvPr/>
        </p:nvSpPr>
        <p:spPr>
          <a:xfrm rot="3742317">
            <a:off x="2721287" y="4269940"/>
            <a:ext cx="1539066" cy="1538701"/>
          </a:xfrm>
          <a:prstGeom prst="ellipse">
            <a:avLst/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椭圆 20"/>
          <p:cNvSpPr/>
          <p:nvPr/>
        </p:nvSpPr>
        <p:spPr>
          <a:xfrm>
            <a:off x="2811954" y="4360706"/>
            <a:ext cx="1357278" cy="1357406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椭圆 21"/>
          <p:cNvSpPr/>
          <p:nvPr/>
        </p:nvSpPr>
        <p:spPr>
          <a:xfrm rot="3742317">
            <a:off x="4057701" y="2805044"/>
            <a:ext cx="1972657" cy="1973295"/>
          </a:xfrm>
          <a:prstGeom prst="ellipse">
            <a:avLst/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同心圆 22"/>
          <p:cNvSpPr/>
          <p:nvPr/>
        </p:nvSpPr>
        <p:spPr>
          <a:xfrm rot="3742317">
            <a:off x="6195500" y="3809918"/>
            <a:ext cx="646087" cy="646530"/>
          </a:xfrm>
          <a:prstGeom prst="donut">
            <a:avLst>
              <a:gd name="adj" fmla="val 7460"/>
            </a:avLst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同心圆 23"/>
          <p:cNvSpPr/>
          <p:nvPr/>
        </p:nvSpPr>
        <p:spPr>
          <a:xfrm rot="3742317">
            <a:off x="2896550" y="6015398"/>
            <a:ext cx="485181" cy="484641"/>
          </a:xfrm>
          <a:prstGeom prst="donut">
            <a:avLst>
              <a:gd name="adj" fmla="val 7460"/>
            </a:avLst>
          </a:prstGeom>
          <a:gradFill>
            <a:gsLst>
              <a:gs pos="0">
                <a:srgbClr val="5B9BD5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椭圆 28"/>
          <p:cNvSpPr/>
          <p:nvPr/>
        </p:nvSpPr>
        <p:spPr>
          <a:xfrm>
            <a:off x="4161777" y="2909769"/>
            <a:ext cx="1765074" cy="1764935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8" name="组合 127"/>
          <p:cNvGrpSpPr/>
          <p:nvPr/>
        </p:nvGrpSpPr>
        <p:grpSpPr>
          <a:xfrm>
            <a:off x="7496406" y="1756660"/>
            <a:ext cx="3427934" cy="1046124"/>
            <a:chOff x="7393104" y="1709409"/>
            <a:chExt cx="3427934" cy="1046124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709409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/>
                <a:t>请</a:t>
              </a:r>
              <a:r>
                <a:rPr lang="zh-CN" altLang="en-US" sz="2000" dirty="0"/>
                <a:t>点击此处</a:t>
              </a:r>
              <a:r>
                <a:rPr lang="en-US" altLang="zh-CN" sz="2000" dirty="0"/>
                <a:t>,</a:t>
              </a:r>
              <a:r>
                <a:rPr lang="zh-CN" altLang="en-US" sz="2000" dirty="0"/>
                <a:t>添加标题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054957"/>
              <a:ext cx="3427934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96406" y="3308087"/>
            <a:ext cx="3427934" cy="1046124"/>
            <a:chOff x="7393104" y="1709409"/>
            <a:chExt cx="3427934" cy="1046124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709409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/>
                <a:t>请</a:t>
              </a:r>
              <a:r>
                <a:rPr lang="zh-CN" altLang="en-US" sz="2000" dirty="0"/>
                <a:t>点击此处</a:t>
              </a:r>
              <a:r>
                <a:rPr lang="en-US" altLang="zh-CN" sz="2000" dirty="0"/>
                <a:t>,</a:t>
              </a:r>
              <a:r>
                <a:rPr lang="zh-CN" altLang="en-US" sz="2000" dirty="0"/>
                <a:t>添加标题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054957"/>
              <a:ext cx="3427934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499235" y="4859514"/>
            <a:ext cx="3427934" cy="1046124"/>
            <a:chOff x="7393104" y="1709409"/>
            <a:chExt cx="3427934" cy="1046124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709409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/>
                <a:t>请</a:t>
              </a:r>
              <a:r>
                <a:rPr lang="zh-CN" altLang="en-US" sz="2000" dirty="0"/>
                <a:t>点击此处</a:t>
              </a:r>
              <a:r>
                <a:rPr lang="en-US" altLang="zh-CN" sz="2000" dirty="0"/>
                <a:t>,</a:t>
              </a:r>
              <a:r>
                <a:rPr lang="zh-CN" altLang="en-US" sz="2000" dirty="0"/>
                <a:t>添加标题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054957"/>
              <a:ext cx="3427934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7" name="矩形 136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139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140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1" name="矩形 140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1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195599" y="1330136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097741" y="1777175"/>
            <a:ext cx="9923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60331" y="3578678"/>
            <a:ext cx="1885950" cy="2629808"/>
            <a:chOff x="1260331" y="3578678"/>
            <a:chExt cx="1885950" cy="2629808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任意多边形 77"/>
            <p:cNvSpPr/>
            <p:nvPr/>
          </p:nvSpPr>
          <p:spPr>
            <a:xfrm>
              <a:off x="1260331" y="3578678"/>
              <a:ext cx="1885950" cy="402316"/>
            </a:xfrm>
            <a:custGeom>
              <a:avLst/>
              <a:gdLst>
                <a:gd name="connsiteX0" fmla="*/ 0 w 1885950"/>
                <a:gd name="connsiteY0" fmla="*/ 0 h 402316"/>
                <a:gd name="connsiteX1" fmla="*/ 1885950 w 1885950"/>
                <a:gd name="connsiteY1" fmla="*/ 0 h 402316"/>
                <a:gd name="connsiteX2" fmla="*/ 1885950 w 1885950"/>
                <a:gd name="connsiteY2" fmla="*/ 402316 h 402316"/>
                <a:gd name="connsiteX3" fmla="*/ 1821658 w 1885950"/>
                <a:gd name="connsiteY3" fmla="*/ 402316 h 402316"/>
                <a:gd name="connsiteX4" fmla="*/ 1821658 w 1885950"/>
                <a:gd name="connsiteY4" fmla="*/ 64292 h 402316"/>
                <a:gd name="connsiteX5" fmla="*/ 64292 w 1885950"/>
                <a:gd name="connsiteY5" fmla="*/ 64292 h 402316"/>
                <a:gd name="connsiteX6" fmla="*/ 64292 w 1885950"/>
                <a:gd name="connsiteY6" fmla="*/ 402316 h 402316"/>
                <a:gd name="connsiteX7" fmla="*/ 0 w 1885950"/>
                <a:gd name="connsiteY7" fmla="*/ 402316 h 402316"/>
                <a:gd name="connsiteX8" fmla="*/ 0 w 1885950"/>
                <a:gd name="connsiteY8" fmla="*/ 0 h 40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6">
                  <a:moveTo>
                    <a:pt x="0" y="0"/>
                  </a:moveTo>
                  <a:lnTo>
                    <a:pt x="1885950" y="0"/>
                  </a:lnTo>
                  <a:lnTo>
                    <a:pt x="1885950" y="402316"/>
                  </a:lnTo>
                  <a:lnTo>
                    <a:pt x="1821658" y="402316"/>
                  </a:lnTo>
                  <a:lnTo>
                    <a:pt x="1821658" y="64292"/>
                  </a:lnTo>
                  <a:lnTo>
                    <a:pt x="64292" y="64292"/>
                  </a:lnTo>
                  <a:lnTo>
                    <a:pt x="64292" y="402316"/>
                  </a:lnTo>
                  <a:lnTo>
                    <a:pt x="0" y="4023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260331" y="5806167"/>
              <a:ext cx="1885950" cy="402319"/>
            </a:xfrm>
            <a:custGeom>
              <a:avLst/>
              <a:gdLst>
                <a:gd name="connsiteX0" fmla="*/ 0 w 1885950"/>
                <a:gd name="connsiteY0" fmla="*/ 0 h 402319"/>
                <a:gd name="connsiteX1" fmla="*/ 64292 w 1885950"/>
                <a:gd name="connsiteY1" fmla="*/ 0 h 402319"/>
                <a:gd name="connsiteX2" fmla="*/ 64292 w 1885950"/>
                <a:gd name="connsiteY2" fmla="*/ 338027 h 402319"/>
                <a:gd name="connsiteX3" fmla="*/ 1821658 w 1885950"/>
                <a:gd name="connsiteY3" fmla="*/ 338027 h 402319"/>
                <a:gd name="connsiteX4" fmla="*/ 1821658 w 1885950"/>
                <a:gd name="connsiteY4" fmla="*/ 0 h 402319"/>
                <a:gd name="connsiteX5" fmla="*/ 1885950 w 1885950"/>
                <a:gd name="connsiteY5" fmla="*/ 0 h 402319"/>
                <a:gd name="connsiteX6" fmla="*/ 1885950 w 1885950"/>
                <a:gd name="connsiteY6" fmla="*/ 402319 h 402319"/>
                <a:gd name="connsiteX7" fmla="*/ 0 w 1885950"/>
                <a:gd name="connsiteY7" fmla="*/ 402319 h 402319"/>
                <a:gd name="connsiteX8" fmla="*/ 0 w 1885950"/>
                <a:gd name="connsiteY8" fmla="*/ 0 h 4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9">
                  <a:moveTo>
                    <a:pt x="0" y="0"/>
                  </a:moveTo>
                  <a:lnTo>
                    <a:pt x="64292" y="0"/>
                  </a:lnTo>
                  <a:lnTo>
                    <a:pt x="64292" y="338027"/>
                  </a:lnTo>
                  <a:lnTo>
                    <a:pt x="1821658" y="338027"/>
                  </a:lnTo>
                  <a:lnTo>
                    <a:pt x="1821658" y="0"/>
                  </a:lnTo>
                  <a:lnTo>
                    <a:pt x="1885950" y="0"/>
                  </a:lnTo>
                  <a:lnTo>
                    <a:pt x="1885950" y="402319"/>
                  </a:lnTo>
                  <a:lnTo>
                    <a:pt x="0" y="4023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22102" y="3578678"/>
            <a:ext cx="1885950" cy="2629808"/>
            <a:chOff x="3822102" y="3578678"/>
            <a:chExt cx="1885950" cy="2629808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7" name="任意多边形 76"/>
            <p:cNvSpPr/>
            <p:nvPr/>
          </p:nvSpPr>
          <p:spPr>
            <a:xfrm>
              <a:off x="3822102" y="3578678"/>
              <a:ext cx="1885950" cy="402316"/>
            </a:xfrm>
            <a:custGeom>
              <a:avLst/>
              <a:gdLst>
                <a:gd name="connsiteX0" fmla="*/ 0 w 1885950"/>
                <a:gd name="connsiteY0" fmla="*/ 0 h 402316"/>
                <a:gd name="connsiteX1" fmla="*/ 1885950 w 1885950"/>
                <a:gd name="connsiteY1" fmla="*/ 0 h 402316"/>
                <a:gd name="connsiteX2" fmla="*/ 1885950 w 1885950"/>
                <a:gd name="connsiteY2" fmla="*/ 402316 h 402316"/>
                <a:gd name="connsiteX3" fmla="*/ 1821658 w 1885950"/>
                <a:gd name="connsiteY3" fmla="*/ 402316 h 402316"/>
                <a:gd name="connsiteX4" fmla="*/ 1821658 w 1885950"/>
                <a:gd name="connsiteY4" fmla="*/ 64292 h 402316"/>
                <a:gd name="connsiteX5" fmla="*/ 64292 w 1885950"/>
                <a:gd name="connsiteY5" fmla="*/ 64292 h 402316"/>
                <a:gd name="connsiteX6" fmla="*/ 64292 w 1885950"/>
                <a:gd name="connsiteY6" fmla="*/ 402316 h 402316"/>
                <a:gd name="connsiteX7" fmla="*/ 0 w 1885950"/>
                <a:gd name="connsiteY7" fmla="*/ 402316 h 402316"/>
                <a:gd name="connsiteX8" fmla="*/ 0 w 1885950"/>
                <a:gd name="connsiteY8" fmla="*/ 0 h 40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6">
                  <a:moveTo>
                    <a:pt x="0" y="0"/>
                  </a:moveTo>
                  <a:lnTo>
                    <a:pt x="1885950" y="0"/>
                  </a:lnTo>
                  <a:lnTo>
                    <a:pt x="1885950" y="402316"/>
                  </a:lnTo>
                  <a:lnTo>
                    <a:pt x="1821658" y="402316"/>
                  </a:lnTo>
                  <a:lnTo>
                    <a:pt x="1821658" y="64292"/>
                  </a:lnTo>
                  <a:lnTo>
                    <a:pt x="64292" y="64292"/>
                  </a:lnTo>
                  <a:lnTo>
                    <a:pt x="64292" y="402316"/>
                  </a:lnTo>
                  <a:lnTo>
                    <a:pt x="0" y="4023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3822102" y="5806167"/>
              <a:ext cx="1885950" cy="402319"/>
            </a:xfrm>
            <a:custGeom>
              <a:avLst/>
              <a:gdLst>
                <a:gd name="connsiteX0" fmla="*/ 0 w 1885950"/>
                <a:gd name="connsiteY0" fmla="*/ 0 h 402319"/>
                <a:gd name="connsiteX1" fmla="*/ 64292 w 1885950"/>
                <a:gd name="connsiteY1" fmla="*/ 0 h 402319"/>
                <a:gd name="connsiteX2" fmla="*/ 64292 w 1885950"/>
                <a:gd name="connsiteY2" fmla="*/ 338027 h 402319"/>
                <a:gd name="connsiteX3" fmla="*/ 1821658 w 1885950"/>
                <a:gd name="connsiteY3" fmla="*/ 338027 h 402319"/>
                <a:gd name="connsiteX4" fmla="*/ 1821658 w 1885950"/>
                <a:gd name="connsiteY4" fmla="*/ 0 h 402319"/>
                <a:gd name="connsiteX5" fmla="*/ 1885950 w 1885950"/>
                <a:gd name="connsiteY5" fmla="*/ 0 h 402319"/>
                <a:gd name="connsiteX6" fmla="*/ 1885950 w 1885950"/>
                <a:gd name="connsiteY6" fmla="*/ 402319 h 402319"/>
                <a:gd name="connsiteX7" fmla="*/ 0 w 1885950"/>
                <a:gd name="connsiteY7" fmla="*/ 402319 h 402319"/>
                <a:gd name="connsiteX8" fmla="*/ 0 w 1885950"/>
                <a:gd name="connsiteY8" fmla="*/ 0 h 4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9">
                  <a:moveTo>
                    <a:pt x="0" y="0"/>
                  </a:moveTo>
                  <a:lnTo>
                    <a:pt x="64292" y="0"/>
                  </a:lnTo>
                  <a:lnTo>
                    <a:pt x="64292" y="338027"/>
                  </a:lnTo>
                  <a:lnTo>
                    <a:pt x="1821658" y="338027"/>
                  </a:lnTo>
                  <a:lnTo>
                    <a:pt x="1821658" y="0"/>
                  </a:lnTo>
                  <a:lnTo>
                    <a:pt x="1885950" y="0"/>
                  </a:lnTo>
                  <a:lnTo>
                    <a:pt x="1885950" y="402319"/>
                  </a:lnTo>
                  <a:lnTo>
                    <a:pt x="0" y="4023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83873" y="3578678"/>
            <a:ext cx="1885950" cy="2629806"/>
            <a:chOff x="6383873" y="3578678"/>
            <a:chExt cx="1885950" cy="2629806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0" name="任意多边形 79"/>
            <p:cNvSpPr/>
            <p:nvPr/>
          </p:nvSpPr>
          <p:spPr>
            <a:xfrm>
              <a:off x="6383873" y="3578678"/>
              <a:ext cx="1885950" cy="402317"/>
            </a:xfrm>
            <a:custGeom>
              <a:avLst/>
              <a:gdLst>
                <a:gd name="connsiteX0" fmla="*/ 0 w 1885950"/>
                <a:gd name="connsiteY0" fmla="*/ 0 h 402317"/>
                <a:gd name="connsiteX1" fmla="*/ 1885950 w 1885950"/>
                <a:gd name="connsiteY1" fmla="*/ 0 h 402317"/>
                <a:gd name="connsiteX2" fmla="*/ 1885950 w 1885950"/>
                <a:gd name="connsiteY2" fmla="*/ 402317 h 402317"/>
                <a:gd name="connsiteX3" fmla="*/ 1821658 w 1885950"/>
                <a:gd name="connsiteY3" fmla="*/ 402317 h 402317"/>
                <a:gd name="connsiteX4" fmla="*/ 1821658 w 1885950"/>
                <a:gd name="connsiteY4" fmla="*/ 64292 h 402317"/>
                <a:gd name="connsiteX5" fmla="*/ 64292 w 1885950"/>
                <a:gd name="connsiteY5" fmla="*/ 64292 h 402317"/>
                <a:gd name="connsiteX6" fmla="*/ 64292 w 1885950"/>
                <a:gd name="connsiteY6" fmla="*/ 402317 h 402317"/>
                <a:gd name="connsiteX7" fmla="*/ 0 w 1885950"/>
                <a:gd name="connsiteY7" fmla="*/ 402317 h 402317"/>
                <a:gd name="connsiteX8" fmla="*/ 0 w 1885950"/>
                <a:gd name="connsiteY8" fmla="*/ 0 h 40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7">
                  <a:moveTo>
                    <a:pt x="0" y="0"/>
                  </a:moveTo>
                  <a:lnTo>
                    <a:pt x="1885950" y="0"/>
                  </a:lnTo>
                  <a:lnTo>
                    <a:pt x="1885950" y="402317"/>
                  </a:lnTo>
                  <a:lnTo>
                    <a:pt x="1821658" y="402317"/>
                  </a:lnTo>
                  <a:lnTo>
                    <a:pt x="1821658" y="64292"/>
                  </a:lnTo>
                  <a:lnTo>
                    <a:pt x="64292" y="64292"/>
                  </a:lnTo>
                  <a:lnTo>
                    <a:pt x="64292" y="402317"/>
                  </a:lnTo>
                  <a:lnTo>
                    <a:pt x="0" y="4023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6383873" y="5806166"/>
              <a:ext cx="1885950" cy="402318"/>
            </a:xfrm>
            <a:custGeom>
              <a:avLst/>
              <a:gdLst>
                <a:gd name="connsiteX0" fmla="*/ 0 w 1885950"/>
                <a:gd name="connsiteY0" fmla="*/ 0 h 402318"/>
                <a:gd name="connsiteX1" fmla="*/ 64292 w 1885950"/>
                <a:gd name="connsiteY1" fmla="*/ 0 h 402318"/>
                <a:gd name="connsiteX2" fmla="*/ 64292 w 1885950"/>
                <a:gd name="connsiteY2" fmla="*/ 338026 h 402318"/>
                <a:gd name="connsiteX3" fmla="*/ 1821658 w 1885950"/>
                <a:gd name="connsiteY3" fmla="*/ 338026 h 402318"/>
                <a:gd name="connsiteX4" fmla="*/ 1821658 w 1885950"/>
                <a:gd name="connsiteY4" fmla="*/ 0 h 402318"/>
                <a:gd name="connsiteX5" fmla="*/ 1885950 w 1885950"/>
                <a:gd name="connsiteY5" fmla="*/ 0 h 402318"/>
                <a:gd name="connsiteX6" fmla="*/ 1885950 w 1885950"/>
                <a:gd name="connsiteY6" fmla="*/ 402318 h 402318"/>
                <a:gd name="connsiteX7" fmla="*/ 0 w 1885950"/>
                <a:gd name="connsiteY7" fmla="*/ 402318 h 402318"/>
                <a:gd name="connsiteX8" fmla="*/ 0 w 1885950"/>
                <a:gd name="connsiteY8" fmla="*/ 0 h 40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8">
                  <a:moveTo>
                    <a:pt x="0" y="0"/>
                  </a:moveTo>
                  <a:lnTo>
                    <a:pt x="64292" y="0"/>
                  </a:lnTo>
                  <a:lnTo>
                    <a:pt x="64292" y="338026"/>
                  </a:lnTo>
                  <a:lnTo>
                    <a:pt x="1821658" y="338026"/>
                  </a:lnTo>
                  <a:lnTo>
                    <a:pt x="1821658" y="0"/>
                  </a:lnTo>
                  <a:lnTo>
                    <a:pt x="1885950" y="0"/>
                  </a:lnTo>
                  <a:lnTo>
                    <a:pt x="1885950" y="402318"/>
                  </a:lnTo>
                  <a:lnTo>
                    <a:pt x="0" y="4023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45644" y="3578678"/>
            <a:ext cx="1885950" cy="2629806"/>
            <a:chOff x="8945644" y="3578678"/>
            <a:chExt cx="1885950" cy="2629806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任意多边形 78"/>
            <p:cNvSpPr/>
            <p:nvPr/>
          </p:nvSpPr>
          <p:spPr>
            <a:xfrm>
              <a:off x="8945644" y="3578678"/>
              <a:ext cx="1885950" cy="402317"/>
            </a:xfrm>
            <a:custGeom>
              <a:avLst/>
              <a:gdLst>
                <a:gd name="connsiteX0" fmla="*/ 0 w 1885950"/>
                <a:gd name="connsiteY0" fmla="*/ 0 h 402317"/>
                <a:gd name="connsiteX1" fmla="*/ 1885950 w 1885950"/>
                <a:gd name="connsiteY1" fmla="*/ 0 h 402317"/>
                <a:gd name="connsiteX2" fmla="*/ 1885950 w 1885950"/>
                <a:gd name="connsiteY2" fmla="*/ 402317 h 402317"/>
                <a:gd name="connsiteX3" fmla="*/ 1821658 w 1885950"/>
                <a:gd name="connsiteY3" fmla="*/ 402317 h 402317"/>
                <a:gd name="connsiteX4" fmla="*/ 1821658 w 1885950"/>
                <a:gd name="connsiteY4" fmla="*/ 64292 h 402317"/>
                <a:gd name="connsiteX5" fmla="*/ 64292 w 1885950"/>
                <a:gd name="connsiteY5" fmla="*/ 64292 h 402317"/>
                <a:gd name="connsiteX6" fmla="*/ 64292 w 1885950"/>
                <a:gd name="connsiteY6" fmla="*/ 402317 h 402317"/>
                <a:gd name="connsiteX7" fmla="*/ 0 w 1885950"/>
                <a:gd name="connsiteY7" fmla="*/ 402317 h 402317"/>
                <a:gd name="connsiteX8" fmla="*/ 0 w 1885950"/>
                <a:gd name="connsiteY8" fmla="*/ 0 h 40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7">
                  <a:moveTo>
                    <a:pt x="0" y="0"/>
                  </a:moveTo>
                  <a:lnTo>
                    <a:pt x="1885950" y="0"/>
                  </a:lnTo>
                  <a:lnTo>
                    <a:pt x="1885950" y="402317"/>
                  </a:lnTo>
                  <a:lnTo>
                    <a:pt x="1821658" y="402317"/>
                  </a:lnTo>
                  <a:lnTo>
                    <a:pt x="1821658" y="64292"/>
                  </a:lnTo>
                  <a:lnTo>
                    <a:pt x="64292" y="64292"/>
                  </a:lnTo>
                  <a:lnTo>
                    <a:pt x="64292" y="402317"/>
                  </a:lnTo>
                  <a:lnTo>
                    <a:pt x="0" y="4023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8945644" y="5806166"/>
              <a:ext cx="1885950" cy="402318"/>
            </a:xfrm>
            <a:custGeom>
              <a:avLst/>
              <a:gdLst>
                <a:gd name="connsiteX0" fmla="*/ 0 w 1885950"/>
                <a:gd name="connsiteY0" fmla="*/ 0 h 402318"/>
                <a:gd name="connsiteX1" fmla="*/ 64292 w 1885950"/>
                <a:gd name="connsiteY1" fmla="*/ 0 h 402318"/>
                <a:gd name="connsiteX2" fmla="*/ 64292 w 1885950"/>
                <a:gd name="connsiteY2" fmla="*/ 338026 h 402318"/>
                <a:gd name="connsiteX3" fmla="*/ 1821658 w 1885950"/>
                <a:gd name="connsiteY3" fmla="*/ 338026 h 402318"/>
                <a:gd name="connsiteX4" fmla="*/ 1821658 w 1885950"/>
                <a:gd name="connsiteY4" fmla="*/ 0 h 402318"/>
                <a:gd name="connsiteX5" fmla="*/ 1885950 w 1885950"/>
                <a:gd name="connsiteY5" fmla="*/ 0 h 402318"/>
                <a:gd name="connsiteX6" fmla="*/ 1885950 w 1885950"/>
                <a:gd name="connsiteY6" fmla="*/ 402318 h 402318"/>
                <a:gd name="connsiteX7" fmla="*/ 0 w 1885950"/>
                <a:gd name="connsiteY7" fmla="*/ 402318 h 402318"/>
                <a:gd name="connsiteX8" fmla="*/ 0 w 1885950"/>
                <a:gd name="connsiteY8" fmla="*/ 0 h 40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5950" h="402318">
                  <a:moveTo>
                    <a:pt x="0" y="0"/>
                  </a:moveTo>
                  <a:lnTo>
                    <a:pt x="64292" y="0"/>
                  </a:lnTo>
                  <a:lnTo>
                    <a:pt x="64292" y="338026"/>
                  </a:lnTo>
                  <a:lnTo>
                    <a:pt x="1821658" y="338026"/>
                  </a:lnTo>
                  <a:lnTo>
                    <a:pt x="1821658" y="0"/>
                  </a:lnTo>
                  <a:lnTo>
                    <a:pt x="1885950" y="0"/>
                  </a:lnTo>
                  <a:lnTo>
                    <a:pt x="1885950" y="402318"/>
                  </a:lnTo>
                  <a:lnTo>
                    <a:pt x="0" y="4023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01" name="iconfont-11253-5330865"/>
          <p:cNvSpPr>
            <a:spLocks noChangeAspect="1"/>
          </p:cNvSpPr>
          <p:nvPr/>
        </p:nvSpPr>
        <p:spPr bwMode="auto">
          <a:xfrm>
            <a:off x="1969305" y="3881576"/>
            <a:ext cx="468000" cy="466833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" name="iconfont-11253-5330402"/>
          <p:cNvSpPr>
            <a:spLocks noChangeAspect="1"/>
          </p:cNvSpPr>
          <p:nvPr/>
        </p:nvSpPr>
        <p:spPr bwMode="auto">
          <a:xfrm>
            <a:off x="4531077" y="3881576"/>
            <a:ext cx="468000" cy="429056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3" name="iconfont-11253-5330406"/>
          <p:cNvSpPr>
            <a:spLocks noChangeAspect="1"/>
          </p:cNvSpPr>
          <p:nvPr/>
        </p:nvSpPr>
        <p:spPr bwMode="auto">
          <a:xfrm>
            <a:off x="7092848" y="3881576"/>
            <a:ext cx="468000" cy="464896"/>
          </a:xfrm>
          <a:custGeom>
            <a:avLst/>
            <a:gdLst>
              <a:gd name="T0" fmla="*/ 8130 w 10362"/>
              <a:gd name="T1" fmla="*/ 416 h 10292"/>
              <a:gd name="T2" fmla="*/ 7245 w 10362"/>
              <a:gd name="T3" fmla="*/ 178 h 10292"/>
              <a:gd name="T4" fmla="*/ 3434 w 10362"/>
              <a:gd name="T5" fmla="*/ 2378 h 10292"/>
              <a:gd name="T6" fmla="*/ 9262 w 10362"/>
              <a:gd name="T7" fmla="*/ 2378 h 10292"/>
              <a:gd name="T8" fmla="*/ 8130 w 10362"/>
              <a:gd name="T9" fmla="*/ 416 h 10292"/>
              <a:gd name="T10" fmla="*/ 10362 w 10362"/>
              <a:gd name="T11" fmla="*/ 3492 h 10292"/>
              <a:gd name="T12" fmla="*/ 9715 w 10362"/>
              <a:gd name="T13" fmla="*/ 2845 h 10292"/>
              <a:gd name="T14" fmla="*/ 647 w 10362"/>
              <a:gd name="T15" fmla="*/ 2845 h 10292"/>
              <a:gd name="T16" fmla="*/ 0 w 10362"/>
              <a:gd name="T17" fmla="*/ 3492 h 10292"/>
              <a:gd name="T18" fmla="*/ 0 w 10362"/>
              <a:gd name="T19" fmla="*/ 9645 h 10292"/>
              <a:gd name="T20" fmla="*/ 647 w 10362"/>
              <a:gd name="T21" fmla="*/ 10292 h 10292"/>
              <a:gd name="T22" fmla="*/ 9715 w 10362"/>
              <a:gd name="T23" fmla="*/ 10292 h 10292"/>
              <a:gd name="T24" fmla="*/ 10362 w 10362"/>
              <a:gd name="T25" fmla="*/ 9645 h 10292"/>
              <a:gd name="T26" fmla="*/ 10362 w 10362"/>
              <a:gd name="T27" fmla="*/ 7540 h 10292"/>
              <a:gd name="T28" fmla="*/ 6703 w 10362"/>
              <a:gd name="T29" fmla="*/ 7540 h 10292"/>
              <a:gd name="T30" fmla="*/ 5732 w 10362"/>
              <a:gd name="T31" fmla="*/ 6568 h 10292"/>
              <a:gd name="T32" fmla="*/ 6703 w 10362"/>
              <a:gd name="T33" fmla="*/ 5597 h 10292"/>
              <a:gd name="T34" fmla="*/ 10362 w 10362"/>
              <a:gd name="T35" fmla="*/ 5597 h 10292"/>
              <a:gd name="T36" fmla="*/ 10362 w 10362"/>
              <a:gd name="T37" fmla="*/ 3492 h 10292"/>
              <a:gd name="T38" fmla="*/ 6726 w 10362"/>
              <a:gd name="T39" fmla="*/ 6568 h 10292"/>
              <a:gd name="T40" fmla="*/ 6240 w 10362"/>
              <a:gd name="T41" fmla="*/ 6568 h 10292"/>
              <a:gd name="T42" fmla="*/ 6726 w 10362"/>
              <a:gd name="T43" fmla="*/ 7054 h 10292"/>
              <a:gd name="T44" fmla="*/ 7212 w 10362"/>
              <a:gd name="T45" fmla="*/ 6568 h 10292"/>
              <a:gd name="T46" fmla="*/ 6726 w 10362"/>
              <a:gd name="T47" fmla="*/ 6082 h 10292"/>
              <a:gd name="T48" fmla="*/ 6240 w 10362"/>
              <a:gd name="T49" fmla="*/ 6568 h 10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62" h="10292">
                <a:moveTo>
                  <a:pt x="8130" y="416"/>
                </a:moveTo>
                <a:cubicBezTo>
                  <a:pt x="7951" y="106"/>
                  <a:pt x="7555" y="0"/>
                  <a:pt x="7245" y="178"/>
                </a:cubicBezTo>
                <a:lnTo>
                  <a:pt x="3434" y="2378"/>
                </a:lnTo>
                <a:lnTo>
                  <a:pt x="9262" y="2378"/>
                </a:lnTo>
                <a:lnTo>
                  <a:pt x="8130" y="416"/>
                </a:lnTo>
                <a:close/>
                <a:moveTo>
                  <a:pt x="10362" y="3492"/>
                </a:moveTo>
                <a:cubicBezTo>
                  <a:pt x="10362" y="3135"/>
                  <a:pt x="10072" y="2845"/>
                  <a:pt x="9715" y="2845"/>
                </a:cubicBezTo>
                <a:lnTo>
                  <a:pt x="647" y="2845"/>
                </a:lnTo>
                <a:cubicBezTo>
                  <a:pt x="290" y="2845"/>
                  <a:pt x="0" y="3135"/>
                  <a:pt x="0" y="3492"/>
                </a:cubicBezTo>
                <a:lnTo>
                  <a:pt x="0" y="9645"/>
                </a:lnTo>
                <a:cubicBezTo>
                  <a:pt x="0" y="10002"/>
                  <a:pt x="290" y="10292"/>
                  <a:pt x="647" y="10292"/>
                </a:cubicBezTo>
                <a:lnTo>
                  <a:pt x="9715" y="10292"/>
                </a:lnTo>
                <a:cubicBezTo>
                  <a:pt x="10072" y="10292"/>
                  <a:pt x="10362" y="10002"/>
                  <a:pt x="10362" y="9645"/>
                </a:cubicBezTo>
                <a:lnTo>
                  <a:pt x="10362" y="7540"/>
                </a:lnTo>
                <a:lnTo>
                  <a:pt x="6703" y="7540"/>
                </a:lnTo>
                <a:cubicBezTo>
                  <a:pt x="6167" y="7540"/>
                  <a:pt x="5732" y="7105"/>
                  <a:pt x="5732" y="6568"/>
                </a:cubicBezTo>
                <a:cubicBezTo>
                  <a:pt x="5732" y="6032"/>
                  <a:pt x="6167" y="5597"/>
                  <a:pt x="6703" y="5597"/>
                </a:cubicBezTo>
                <a:lnTo>
                  <a:pt x="10362" y="5597"/>
                </a:lnTo>
                <a:lnTo>
                  <a:pt x="10362" y="3492"/>
                </a:lnTo>
                <a:close/>
                <a:moveTo>
                  <a:pt x="6726" y="6568"/>
                </a:moveTo>
                <a:close/>
                <a:moveTo>
                  <a:pt x="6240" y="6568"/>
                </a:moveTo>
                <a:cubicBezTo>
                  <a:pt x="6240" y="6837"/>
                  <a:pt x="6457" y="7054"/>
                  <a:pt x="6726" y="7054"/>
                </a:cubicBezTo>
                <a:cubicBezTo>
                  <a:pt x="6995" y="7054"/>
                  <a:pt x="7212" y="6837"/>
                  <a:pt x="7212" y="6568"/>
                </a:cubicBezTo>
                <a:cubicBezTo>
                  <a:pt x="7212" y="6300"/>
                  <a:pt x="6995" y="6082"/>
                  <a:pt x="6726" y="6082"/>
                </a:cubicBezTo>
                <a:cubicBezTo>
                  <a:pt x="6457" y="6082"/>
                  <a:pt x="6240" y="6300"/>
                  <a:pt x="6240" y="6568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4" name="iconfont-11253-5330393"/>
          <p:cNvSpPr>
            <a:spLocks noChangeAspect="1"/>
          </p:cNvSpPr>
          <p:nvPr/>
        </p:nvSpPr>
        <p:spPr bwMode="auto">
          <a:xfrm>
            <a:off x="9654619" y="3881576"/>
            <a:ext cx="468000" cy="390114"/>
          </a:xfrm>
          <a:custGeom>
            <a:avLst/>
            <a:gdLst>
              <a:gd name="T0" fmla="*/ 10000 w 10000"/>
              <a:gd name="T1" fmla="*/ 4782 h 8337"/>
              <a:gd name="T2" fmla="*/ 10000 w 10000"/>
              <a:gd name="T3" fmla="*/ 7920 h 8337"/>
              <a:gd name="T4" fmla="*/ 9876 w 10000"/>
              <a:gd name="T5" fmla="*/ 8213 h 8337"/>
              <a:gd name="T6" fmla="*/ 9584 w 10000"/>
              <a:gd name="T7" fmla="*/ 8337 h 8337"/>
              <a:gd name="T8" fmla="*/ 416 w 10000"/>
              <a:gd name="T9" fmla="*/ 8337 h 8337"/>
              <a:gd name="T10" fmla="*/ 124 w 10000"/>
              <a:gd name="T11" fmla="*/ 8213 h 8337"/>
              <a:gd name="T12" fmla="*/ 0 w 10000"/>
              <a:gd name="T13" fmla="*/ 7920 h 8337"/>
              <a:gd name="T14" fmla="*/ 0 w 10000"/>
              <a:gd name="T15" fmla="*/ 4782 h 8337"/>
              <a:gd name="T16" fmla="*/ 163 w 10000"/>
              <a:gd name="T17" fmla="*/ 3980 h 8337"/>
              <a:gd name="T18" fmla="*/ 1713 w 10000"/>
              <a:gd name="T19" fmla="*/ 385 h 8337"/>
              <a:gd name="T20" fmla="*/ 1951 w 10000"/>
              <a:gd name="T21" fmla="*/ 111 h 8337"/>
              <a:gd name="T22" fmla="*/ 2294 w 10000"/>
              <a:gd name="T23" fmla="*/ 0 h 8337"/>
              <a:gd name="T24" fmla="*/ 7711 w 10000"/>
              <a:gd name="T25" fmla="*/ 0 h 8337"/>
              <a:gd name="T26" fmla="*/ 8054 w 10000"/>
              <a:gd name="T27" fmla="*/ 111 h 8337"/>
              <a:gd name="T28" fmla="*/ 8293 w 10000"/>
              <a:gd name="T29" fmla="*/ 385 h 8337"/>
              <a:gd name="T30" fmla="*/ 9838 w 10000"/>
              <a:gd name="T31" fmla="*/ 3982 h 8337"/>
              <a:gd name="T32" fmla="*/ 10000 w 10000"/>
              <a:gd name="T33" fmla="*/ 4782 h 8337"/>
              <a:gd name="T34" fmla="*/ 6659 w 10000"/>
              <a:gd name="T35" fmla="*/ 4588 h 8337"/>
              <a:gd name="T36" fmla="*/ 8715 w 10000"/>
              <a:gd name="T37" fmla="*/ 4588 h 8337"/>
              <a:gd name="T38" fmla="*/ 8699 w 10000"/>
              <a:gd name="T39" fmla="*/ 4533 h 8337"/>
              <a:gd name="T40" fmla="*/ 8683 w 10000"/>
              <a:gd name="T41" fmla="*/ 4484 h 8337"/>
              <a:gd name="T42" fmla="*/ 7304 w 10000"/>
              <a:gd name="T43" fmla="*/ 1253 h 8337"/>
              <a:gd name="T44" fmla="*/ 2695 w 10000"/>
              <a:gd name="T45" fmla="*/ 1253 h 8337"/>
              <a:gd name="T46" fmla="*/ 1315 w 10000"/>
              <a:gd name="T47" fmla="*/ 4483 h 8337"/>
              <a:gd name="T48" fmla="*/ 1299 w 10000"/>
              <a:gd name="T49" fmla="*/ 4538 h 8337"/>
              <a:gd name="T50" fmla="*/ 1282 w 10000"/>
              <a:gd name="T51" fmla="*/ 4587 h 8337"/>
              <a:gd name="T52" fmla="*/ 3339 w 10000"/>
              <a:gd name="T53" fmla="*/ 4587 h 8337"/>
              <a:gd name="T54" fmla="*/ 3958 w 10000"/>
              <a:gd name="T55" fmla="*/ 5837 h 8337"/>
              <a:gd name="T56" fmla="*/ 6041 w 10000"/>
              <a:gd name="T57" fmla="*/ 5837 h 8337"/>
              <a:gd name="T58" fmla="*/ 6659 w 10000"/>
              <a:gd name="T59" fmla="*/ 4588 h 8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00" h="8337">
                <a:moveTo>
                  <a:pt x="10000" y="4782"/>
                </a:moveTo>
                <a:lnTo>
                  <a:pt x="10000" y="7920"/>
                </a:lnTo>
                <a:cubicBezTo>
                  <a:pt x="10000" y="8033"/>
                  <a:pt x="9959" y="8132"/>
                  <a:pt x="9876" y="8213"/>
                </a:cubicBezTo>
                <a:cubicBezTo>
                  <a:pt x="9794" y="8295"/>
                  <a:pt x="9695" y="8337"/>
                  <a:pt x="9584" y="8337"/>
                </a:cubicBezTo>
                <a:lnTo>
                  <a:pt x="416" y="8337"/>
                </a:lnTo>
                <a:cubicBezTo>
                  <a:pt x="304" y="8337"/>
                  <a:pt x="205" y="8295"/>
                  <a:pt x="124" y="8213"/>
                </a:cubicBezTo>
                <a:cubicBezTo>
                  <a:pt x="41" y="8130"/>
                  <a:pt x="0" y="8033"/>
                  <a:pt x="0" y="7920"/>
                </a:cubicBezTo>
                <a:lnTo>
                  <a:pt x="0" y="4782"/>
                </a:lnTo>
                <a:cubicBezTo>
                  <a:pt x="0" y="4512"/>
                  <a:pt x="55" y="4247"/>
                  <a:pt x="163" y="3980"/>
                </a:cubicBezTo>
                <a:lnTo>
                  <a:pt x="1713" y="385"/>
                </a:lnTo>
                <a:cubicBezTo>
                  <a:pt x="1756" y="276"/>
                  <a:pt x="1836" y="185"/>
                  <a:pt x="1951" y="111"/>
                </a:cubicBezTo>
                <a:cubicBezTo>
                  <a:pt x="2066" y="38"/>
                  <a:pt x="2180" y="0"/>
                  <a:pt x="2294" y="0"/>
                </a:cubicBezTo>
                <a:lnTo>
                  <a:pt x="7711" y="0"/>
                </a:lnTo>
                <a:cubicBezTo>
                  <a:pt x="7824" y="0"/>
                  <a:pt x="7939" y="38"/>
                  <a:pt x="8054" y="111"/>
                </a:cubicBezTo>
                <a:cubicBezTo>
                  <a:pt x="8169" y="185"/>
                  <a:pt x="8249" y="278"/>
                  <a:pt x="8293" y="385"/>
                </a:cubicBezTo>
                <a:lnTo>
                  <a:pt x="9838" y="3982"/>
                </a:lnTo>
                <a:cubicBezTo>
                  <a:pt x="9945" y="4247"/>
                  <a:pt x="10000" y="4514"/>
                  <a:pt x="10000" y="4782"/>
                </a:cubicBezTo>
                <a:close/>
                <a:moveTo>
                  <a:pt x="6659" y="4588"/>
                </a:moveTo>
                <a:lnTo>
                  <a:pt x="8715" y="4588"/>
                </a:lnTo>
                <a:cubicBezTo>
                  <a:pt x="8711" y="4574"/>
                  <a:pt x="8705" y="4557"/>
                  <a:pt x="8699" y="4533"/>
                </a:cubicBezTo>
                <a:cubicBezTo>
                  <a:pt x="8693" y="4509"/>
                  <a:pt x="8686" y="4493"/>
                  <a:pt x="8683" y="4484"/>
                </a:cubicBezTo>
                <a:lnTo>
                  <a:pt x="7304" y="1253"/>
                </a:lnTo>
                <a:lnTo>
                  <a:pt x="2695" y="1253"/>
                </a:lnTo>
                <a:lnTo>
                  <a:pt x="1315" y="4483"/>
                </a:lnTo>
                <a:cubicBezTo>
                  <a:pt x="1311" y="4497"/>
                  <a:pt x="1305" y="4514"/>
                  <a:pt x="1299" y="4538"/>
                </a:cubicBezTo>
                <a:cubicBezTo>
                  <a:pt x="1292" y="4562"/>
                  <a:pt x="1286" y="4578"/>
                  <a:pt x="1282" y="4587"/>
                </a:cubicBezTo>
                <a:lnTo>
                  <a:pt x="3339" y="4587"/>
                </a:lnTo>
                <a:lnTo>
                  <a:pt x="3958" y="5837"/>
                </a:lnTo>
                <a:lnTo>
                  <a:pt x="6041" y="5837"/>
                </a:lnTo>
                <a:lnTo>
                  <a:pt x="6659" y="4588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792936" y="4574186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4354708" y="4574186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6916479" y="4574186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9478250" y="4574186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309858" y="4941601"/>
            <a:ext cx="1786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3871630" y="4941601"/>
            <a:ext cx="1786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33402" y="4939663"/>
            <a:ext cx="1786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995174" y="4939662"/>
            <a:ext cx="1786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115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116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1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101">
            <a:extLst>
              <a:ext uri="{FF2B5EF4-FFF2-40B4-BE49-F238E27FC236}">
                <a16:creationId xmlns:a16="http://schemas.microsoft.com/office/drawing/2014/main" xmlns="" id="{ADB86764-739C-4AA8-AB3A-C2C4C1AEC886}"/>
              </a:ext>
            </a:extLst>
          </p:cNvPr>
          <p:cNvSpPr/>
          <p:nvPr/>
        </p:nvSpPr>
        <p:spPr>
          <a:xfrm>
            <a:off x="-27282" y="947879"/>
            <a:ext cx="2242964" cy="3980840"/>
          </a:xfrm>
          <a:prstGeom prst="diagStripe">
            <a:avLst/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平行四边形 61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8771688" y="3429000"/>
            <a:ext cx="2773297" cy="3538674"/>
          </a:xfrm>
          <a:prstGeom prst="parallelogram">
            <a:avLst>
              <a:gd name="adj" fmla="val 55679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38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</a:p>
          </p:txBody>
        </p:sp>
        <p:sp>
          <p:nvSpPr>
            <p:cNvPr id="39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4572000" y="2503643"/>
            <a:ext cx="3048000" cy="2946471"/>
            <a:chOff x="4408261" y="2457450"/>
            <a:chExt cx="2775403" cy="2802164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任意多边形 43"/>
            <p:cNvSpPr/>
            <p:nvPr/>
          </p:nvSpPr>
          <p:spPr>
            <a:xfrm>
              <a:off x="4408261" y="3267075"/>
              <a:ext cx="1992539" cy="1992539"/>
            </a:xfrm>
            <a:custGeom>
              <a:avLst/>
              <a:gdLst>
                <a:gd name="connsiteX0" fmla="*/ 0 w 1992539"/>
                <a:gd name="connsiteY0" fmla="*/ 0 h 1992539"/>
                <a:gd name="connsiteX1" fmla="*/ 1354364 w 1992539"/>
                <a:gd name="connsiteY1" fmla="*/ 0 h 1992539"/>
                <a:gd name="connsiteX2" fmla="*/ 1354364 w 1992539"/>
                <a:gd name="connsiteY2" fmla="*/ 638175 h 1992539"/>
                <a:gd name="connsiteX3" fmla="*/ 1992539 w 1992539"/>
                <a:gd name="connsiteY3" fmla="*/ 638175 h 1992539"/>
                <a:gd name="connsiteX4" fmla="*/ 1992539 w 1992539"/>
                <a:gd name="connsiteY4" fmla="*/ 1992539 h 1992539"/>
                <a:gd name="connsiteX5" fmla="*/ 0 w 1992539"/>
                <a:gd name="connsiteY5" fmla="*/ 1992539 h 1992539"/>
                <a:gd name="connsiteX6" fmla="*/ 0 w 1992539"/>
                <a:gd name="connsiteY6" fmla="*/ 0 h 199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2539" h="1992539">
                  <a:moveTo>
                    <a:pt x="0" y="0"/>
                  </a:moveTo>
                  <a:lnTo>
                    <a:pt x="1354364" y="0"/>
                  </a:lnTo>
                  <a:lnTo>
                    <a:pt x="1354364" y="638175"/>
                  </a:lnTo>
                  <a:lnTo>
                    <a:pt x="1992539" y="638175"/>
                  </a:lnTo>
                  <a:lnTo>
                    <a:pt x="1992539" y="1992539"/>
                  </a:lnTo>
                  <a:lnTo>
                    <a:pt x="0" y="199253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07314" y="2457450"/>
              <a:ext cx="1276350" cy="1276350"/>
            </a:xfrm>
            <a:prstGeom prst="rect">
              <a:avLst/>
            </a:prstGeom>
            <a:gradFill>
              <a:gsLst>
                <a:gs pos="0">
                  <a:srgbClr val="5B9BD5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1842" y="2195866"/>
            <a:ext cx="3427934" cy="3242962"/>
            <a:chOff x="7393104" y="1709409"/>
            <a:chExt cx="3427934" cy="324296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709409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/>
                <a:t>请</a:t>
              </a:r>
              <a:r>
                <a:rPr lang="zh-CN" altLang="en-US" sz="2000" dirty="0"/>
                <a:t>点击此处</a:t>
              </a:r>
              <a:r>
                <a:rPr lang="en-US" altLang="zh-CN" sz="2000" dirty="0"/>
                <a:t>,</a:t>
              </a:r>
              <a:r>
                <a:rPr lang="zh-CN" altLang="en-US" sz="2000" dirty="0"/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274715"/>
              <a:ext cx="342793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05642" y="2195866"/>
            <a:ext cx="3427934" cy="3242962"/>
            <a:chOff x="7393104" y="1709409"/>
            <a:chExt cx="3427934" cy="324296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709409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/>
                <a:t>请</a:t>
              </a:r>
              <a:r>
                <a:rPr lang="zh-CN" altLang="en-US" sz="2000" dirty="0"/>
                <a:t>点击此处</a:t>
              </a:r>
              <a:r>
                <a:rPr lang="en-US" altLang="zh-CN" sz="2000" dirty="0"/>
                <a:t>,</a:t>
              </a:r>
              <a:r>
                <a:rPr lang="zh-CN" altLang="en-US" sz="2000" dirty="0"/>
                <a:t>添加标题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274715"/>
              <a:ext cx="3427934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iconfont-11262-5326825"/>
          <p:cNvSpPr>
            <a:spLocks noChangeAspect="1"/>
          </p:cNvSpPr>
          <p:nvPr/>
        </p:nvSpPr>
        <p:spPr bwMode="auto">
          <a:xfrm>
            <a:off x="6656500" y="2842689"/>
            <a:ext cx="525288" cy="609685"/>
          </a:xfrm>
          <a:custGeom>
            <a:avLst/>
            <a:gdLst>
              <a:gd name="connsiteX0" fmla="*/ 139998 w 411979"/>
              <a:gd name="connsiteY0" fmla="*/ 171543 h 478171"/>
              <a:gd name="connsiteX1" fmla="*/ 178472 w 411979"/>
              <a:gd name="connsiteY1" fmla="*/ 198947 h 478171"/>
              <a:gd name="connsiteX2" fmla="*/ 184185 w 411979"/>
              <a:gd name="connsiteY2" fmla="*/ 207701 h 478171"/>
              <a:gd name="connsiteX3" fmla="*/ 189899 w 411979"/>
              <a:gd name="connsiteY3" fmla="*/ 198947 h 478171"/>
              <a:gd name="connsiteX4" fmla="*/ 228373 w 411979"/>
              <a:gd name="connsiteY4" fmla="*/ 171543 h 478171"/>
              <a:gd name="connsiteX5" fmla="*/ 266846 w 411979"/>
              <a:gd name="connsiteY5" fmla="*/ 198947 h 478171"/>
              <a:gd name="connsiteX6" fmla="*/ 272560 w 411979"/>
              <a:gd name="connsiteY6" fmla="*/ 207701 h 478171"/>
              <a:gd name="connsiteX7" fmla="*/ 278274 w 411979"/>
              <a:gd name="connsiteY7" fmla="*/ 198947 h 478171"/>
              <a:gd name="connsiteX8" fmla="*/ 316747 w 411979"/>
              <a:gd name="connsiteY8" fmla="*/ 171543 h 478171"/>
              <a:gd name="connsiteX9" fmla="*/ 335793 w 411979"/>
              <a:gd name="connsiteY9" fmla="*/ 190574 h 478171"/>
              <a:gd name="connsiteX10" fmla="*/ 317128 w 411979"/>
              <a:gd name="connsiteY10" fmla="*/ 209604 h 478171"/>
              <a:gd name="connsiteX11" fmla="*/ 310652 w 411979"/>
              <a:gd name="connsiteY11" fmla="*/ 218739 h 478171"/>
              <a:gd name="connsiteX12" fmla="*/ 272179 w 411979"/>
              <a:gd name="connsiteY12" fmla="*/ 246142 h 478171"/>
              <a:gd name="connsiteX13" fmla="*/ 233705 w 411979"/>
              <a:gd name="connsiteY13" fmla="*/ 218739 h 478171"/>
              <a:gd name="connsiteX14" fmla="*/ 227992 w 411979"/>
              <a:gd name="connsiteY14" fmla="*/ 209985 h 478171"/>
              <a:gd name="connsiteX15" fmla="*/ 222278 w 411979"/>
              <a:gd name="connsiteY15" fmla="*/ 218739 h 478171"/>
              <a:gd name="connsiteX16" fmla="*/ 183804 w 411979"/>
              <a:gd name="connsiteY16" fmla="*/ 246142 h 478171"/>
              <a:gd name="connsiteX17" fmla="*/ 145331 w 411979"/>
              <a:gd name="connsiteY17" fmla="*/ 218739 h 478171"/>
              <a:gd name="connsiteX18" fmla="*/ 139617 w 411979"/>
              <a:gd name="connsiteY18" fmla="*/ 209985 h 478171"/>
              <a:gd name="connsiteX19" fmla="*/ 133903 w 411979"/>
              <a:gd name="connsiteY19" fmla="*/ 218739 h 478171"/>
              <a:gd name="connsiteX20" fmla="*/ 95430 w 411979"/>
              <a:gd name="connsiteY20" fmla="*/ 246142 h 478171"/>
              <a:gd name="connsiteX21" fmla="*/ 76384 w 411979"/>
              <a:gd name="connsiteY21" fmla="*/ 227112 h 478171"/>
              <a:gd name="connsiteX22" fmla="*/ 95049 w 411979"/>
              <a:gd name="connsiteY22" fmla="*/ 208082 h 478171"/>
              <a:gd name="connsiteX23" fmla="*/ 101525 w 411979"/>
              <a:gd name="connsiteY23" fmla="*/ 198947 h 478171"/>
              <a:gd name="connsiteX24" fmla="*/ 139998 w 411979"/>
              <a:gd name="connsiteY24" fmla="*/ 171543 h 478171"/>
              <a:gd name="connsiteX25" fmla="*/ 205892 w 411979"/>
              <a:gd name="connsiteY25" fmla="*/ 37795 h 478171"/>
              <a:gd name="connsiteX26" fmla="*/ 194845 w 411979"/>
              <a:gd name="connsiteY26" fmla="*/ 38176 h 478171"/>
              <a:gd name="connsiteX27" fmla="*/ 38280 w 411979"/>
              <a:gd name="connsiteY27" fmla="*/ 198556 h 478171"/>
              <a:gd name="connsiteX28" fmla="*/ 96564 w 411979"/>
              <a:gd name="connsiteY28" fmla="*/ 333030 h 478171"/>
              <a:gd name="connsiteX29" fmla="*/ 123610 w 411979"/>
              <a:gd name="connsiteY29" fmla="*/ 390553 h 478171"/>
              <a:gd name="connsiteX30" fmla="*/ 123610 w 411979"/>
              <a:gd name="connsiteY30" fmla="*/ 403125 h 478171"/>
              <a:gd name="connsiteX31" fmla="*/ 160561 w 411979"/>
              <a:gd name="connsiteY31" fmla="*/ 440076 h 478171"/>
              <a:gd name="connsiteX32" fmla="*/ 245510 w 411979"/>
              <a:gd name="connsiteY32" fmla="*/ 440076 h 478171"/>
              <a:gd name="connsiteX33" fmla="*/ 282461 w 411979"/>
              <a:gd name="connsiteY33" fmla="*/ 403125 h 478171"/>
              <a:gd name="connsiteX34" fmla="*/ 282461 w 411979"/>
              <a:gd name="connsiteY34" fmla="*/ 396267 h 478171"/>
              <a:gd name="connsiteX35" fmla="*/ 310269 w 411979"/>
              <a:gd name="connsiteY35" fmla="*/ 337982 h 478171"/>
              <a:gd name="connsiteX36" fmla="*/ 374266 w 411979"/>
              <a:gd name="connsiteY36" fmla="*/ 206175 h 478171"/>
              <a:gd name="connsiteX37" fmla="*/ 321316 w 411979"/>
              <a:gd name="connsiteY37" fmla="*/ 83509 h 478171"/>
              <a:gd name="connsiteX38" fmla="*/ 205892 w 411979"/>
              <a:gd name="connsiteY38" fmla="*/ 37795 h 478171"/>
              <a:gd name="connsiteX39" fmla="*/ 192560 w 411979"/>
              <a:gd name="connsiteY39" fmla="*/ 462 h 478171"/>
              <a:gd name="connsiteX40" fmla="*/ 346839 w 411979"/>
              <a:gd name="connsiteY40" fmla="*/ 55700 h 478171"/>
              <a:gd name="connsiteX41" fmla="*/ 411979 w 411979"/>
              <a:gd name="connsiteY41" fmla="*/ 206175 h 478171"/>
              <a:gd name="connsiteX42" fmla="*/ 333506 w 411979"/>
              <a:gd name="connsiteY42" fmla="*/ 368077 h 478171"/>
              <a:gd name="connsiteX43" fmla="*/ 320173 w 411979"/>
              <a:gd name="connsiteY43" fmla="*/ 396267 h 478171"/>
              <a:gd name="connsiteX44" fmla="*/ 320173 w 411979"/>
              <a:gd name="connsiteY44" fmla="*/ 403125 h 478171"/>
              <a:gd name="connsiteX45" fmla="*/ 245129 w 411979"/>
              <a:gd name="connsiteY45" fmla="*/ 478171 h 478171"/>
              <a:gd name="connsiteX46" fmla="*/ 160180 w 411979"/>
              <a:gd name="connsiteY46" fmla="*/ 478171 h 478171"/>
              <a:gd name="connsiteX47" fmla="*/ 85135 w 411979"/>
              <a:gd name="connsiteY47" fmla="*/ 403125 h 478171"/>
              <a:gd name="connsiteX48" fmla="*/ 85135 w 411979"/>
              <a:gd name="connsiteY48" fmla="*/ 390553 h 478171"/>
              <a:gd name="connsiteX49" fmla="*/ 71422 w 411979"/>
              <a:gd name="connsiteY49" fmla="*/ 361982 h 478171"/>
              <a:gd name="connsiteX50" fmla="*/ 187 w 411979"/>
              <a:gd name="connsiteY50" fmla="*/ 197032 h 478171"/>
              <a:gd name="connsiteX51" fmla="*/ 192560 w 411979"/>
              <a:gd name="connsiteY51" fmla="*/ 462 h 47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11979" h="478171">
                <a:moveTo>
                  <a:pt x="139998" y="171543"/>
                </a:moveTo>
                <a:cubicBezTo>
                  <a:pt x="161711" y="171543"/>
                  <a:pt x="172377" y="188671"/>
                  <a:pt x="178472" y="198947"/>
                </a:cubicBezTo>
                <a:cubicBezTo>
                  <a:pt x="179995" y="201611"/>
                  <a:pt x="182662" y="205798"/>
                  <a:pt x="184185" y="207701"/>
                </a:cubicBezTo>
                <a:cubicBezTo>
                  <a:pt x="185709" y="205798"/>
                  <a:pt x="188376" y="201611"/>
                  <a:pt x="189899" y="198947"/>
                </a:cubicBezTo>
                <a:cubicBezTo>
                  <a:pt x="195994" y="188671"/>
                  <a:pt x="206660" y="171543"/>
                  <a:pt x="228373" y="171543"/>
                </a:cubicBezTo>
                <a:cubicBezTo>
                  <a:pt x="250085" y="171543"/>
                  <a:pt x="260751" y="188671"/>
                  <a:pt x="266846" y="198947"/>
                </a:cubicBezTo>
                <a:cubicBezTo>
                  <a:pt x="268370" y="201611"/>
                  <a:pt x="271036" y="205798"/>
                  <a:pt x="272560" y="207701"/>
                </a:cubicBezTo>
                <a:cubicBezTo>
                  <a:pt x="274083" y="205798"/>
                  <a:pt x="276750" y="201611"/>
                  <a:pt x="278274" y="198947"/>
                </a:cubicBezTo>
                <a:cubicBezTo>
                  <a:pt x="284368" y="188671"/>
                  <a:pt x="295034" y="171543"/>
                  <a:pt x="316747" y="171543"/>
                </a:cubicBezTo>
                <a:cubicBezTo>
                  <a:pt x="327413" y="171543"/>
                  <a:pt x="335793" y="179917"/>
                  <a:pt x="335793" y="190574"/>
                </a:cubicBezTo>
                <a:cubicBezTo>
                  <a:pt x="335793" y="200850"/>
                  <a:pt x="327413" y="209223"/>
                  <a:pt x="317128" y="209604"/>
                </a:cubicBezTo>
                <a:cubicBezTo>
                  <a:pt x="315604" y="211126"/>
                  <a:pt x="312557" y="215694"/>
                  <a:pt x="310652" y="218739"/>
                </a:cubicBezTo>
                <a:cubicBezTo>
                  <a:pt x="304557" y="229015"/>
                  <a:pt x="294272" y="246142"/>
                  <a:pt x="272179" y="246142"/>
                </a:cubicBezTo>
                <a:cubicBezTo>
                  <a:pt x="250466" y="246142"/>
                  <a:pt x="239800" y="229015"/>
                  <a:pt x="233705" y="218739"/>
                </a:cubicBezTo>
                <a:cubicBezTo>
                  <a:pt x="232182" y="216074"/>
                  <a:pt x="229515" y="211888"/>
                  <a:pt x="227992" y="209985"/>
                </a:cubicBezTo>
                <a:cubicBezTo>
                  <a:pt x="226468" y="211888"/>
                  <a:pt x="223801" y="216074"/>
                  <a:pt x="222278" y="218739"/>
                </a:cubicBezTo>
                <a:cubicBezTo>
                  <a:pt x="216183" y="229015"/>
                  <a:pt x="205517" y="246142"/>
                  <a:pt x="183804" y="246142"/>
                </a:cubicBezTo>
                <a:cubicBezTo>
                  <a:pt x="162092" y="246142"/>
                  <a:pt x="151426" y="229015"/>
                  <a:pt x="145331" y="218739"/>
                </a:cubicBezTo>
                <a:cubicBezTo>
                  <a:pt x="143807" y="216074"/>
                  <a:pt x="141141" y="211888"/>
                  <a:pt x="139617" y="209985"/>
                </a:cubicBezTo>
                <a:cubicBezTo>
                  <a:pt x="138094" y="211888"/>
                  <a:pt x="135427" y="216074"/>
                  <a:pt x="133903" y="218739"/>
                </a:cubicBezTo>
                <a:cubicBezTo>
                  <a:pt x="127809" y="229015"/>
                  <a:pt x="117143" y="246142"/>
                  <a:pt x="95430" y="246142"/>
                </a:cubicBezTo>
                <a:cubicBezTo>
                  <a:pt x="84764" y="246142"/>
                  <a:pt x="76384" y="237769"/>
                  <a:pt x="76384" y="227112"/>
                </a:cubicBezTo>
                <a:cubicBezTo>
                  <a:pt x="76384" y="216835"/>
                  <a:pt x="84764" y="208462"/>
                  <a:pt x="95049" y="208082"/>
                </a:cubicBezTo>
                <a:cubicBezTo>
                  <a:pt x="96573" y="206559"/>
                  <a:pt x="99620" y="201992"/>
                  <a:pt x="101525" y="198947"/>
                </a:cubicBezTo>
                <a:cubicBezTo>
                  <a:pt x="107620" y="188671"/>
                  <a:pt x="118286" y="171543"/>
                  <a:pt x="139998" y="171543"/>
                </a:cubicBezTo>
                <a:close/>
                <a:moveTo>
                  <a:pt x="205892" y="37795"/>
                </a:moveTo>
                <a:cubicBezTo>
                  <a:pt x="202083" y="37795"/>
                  <a:pt x="198655" y="37795"/>
                  <a:pt x="194845" y="38176"/>
                </a:cubicBezTo>
                <a:cubicBezTo>
                  <a:pt x="110658" y="43509"/>
                  <a:pt x="41709" y="113985"/>
                  <a:pt x="38280" y="198556"/>
                </a:cubicBezTo>
                <a:cubicBezTo>
                  <a:pt x="35995" y="250364"/>
                  <a:pt x="57327" y="299126"/>
                  <a:pt x="96564" y="333030"/>
                </a:cubicBezTo>
                <a:cubicBezTo>
                  <a:pt x="113706" y="347887"/>
                  <a:pt x="123610" y="368839"/>
                  <a:pt x="123610" y="390553"/>
                </a:cubicBezTo>
                <a:lnTo>
                  <a:pt x="123610" y="403125"/>
                </a:lnTo>
                <a:cubicBezTo>
                  <a:pt x="123610" y="423315"/>
                  <a:pt x="139990" y="440076"/>
                  <a:pt x="160561" y="440076"/>
                </a:cubicBezTo>
                <a:lnTo>
                  <a:pt x="245510" y="440076"/>
                </a:lnTo>
                <a:cubicBezTo>
                  <a:pt x="265699" y="440076"/>
                  <a:pt x="282461" y="423696"/>
                  <a:pt x="282461" y="403125"/>
                </a:cubicBezTo>
                <a:lnTo>
                  <a:pt x="282461" y="396267"/>
                </a:lnTo>
                <a:cubicBezTo>
                  <a:pt x="282461" y="373411"/>
                  <a:pt x="292746" y="352078"/>
                  <a:pt x="310269" y="337982"/>
                </a:cubicBezTo>
                <a:cubicBezTo>
                  <a:pt x="351029" y="305983"/>
                  <a:pt x="374266" y="257602"/>
                  <a:pt x="374266" y="206175"/>
                </a:cubicBezTo>
                <a:cubicBezTo>
                  <a:pt x="374266" y="159317"/>
                  <a:pt x="355600" y="115889"/>
                  <a:pt x="321316" y="83509"/>
                </a:cubicBezTo>
                <a:cubicBezTo>
                  <a:pt x="289317" y="53795"/>
                  <a:pt x="248938" y="37795"/>
                  <a:pt x="205892" y="37795"/>
                </a:cubicBezTo>
                <a:close/>
                <a:moveTo>
                  <a:pt x="192560" y="462"/>
                </a:moveTo>
                <a:cubicBezTo>
                  <a:pt x="250081" y="-3347"/>
                  <a:pt x="304936" y="16462"/>
                  <a:pt x="346839" y="55700"/>
                </a:cubicBezTo>
                <a:cubicBezTo>
                  <a:pt x="388361" y="94556"/>
                  <a:pt x="411979" y="149413"/>
                  <a:pt x="411979" y="206175"/>
                </a:cubicBezTo>
                <a:cubicBezTo>
                  <a:pt x="411979" y="269793"/>
                  <a:pt x="383409" y="328840"/>
                  <a:pt x="333506" y="368077"/>
                </a:cubicBezTo>
                <a:cubicBezTo>
                  <a:pt x="325125" y="374553"/>
                  <a:pt x="320173" y="385220"/>
                  <a:pt x="320173" y="396267"/>
                </a:cubicBezTo>
                <a:lnTo>
                  <a:pt x="320173" y="403125"/>
                </a:lnTo>
                <a:cubicBezTo>
                  <a:pt x="319792" y="444267"/>
                  <a:pt x="286270" y="478171"/>
                  <a:pt x="245129" y="478171"/>
                </a:cubicBezTo>
                <a:lnTo>
                  <a:pt x="160180" y="478171"/>
                </a:lnTo>
                <a:cubicBezTo>
                  <a:pt x="119039" y="478171"/>
                  <a:pt x="85135" y="444648"/>
                  <a:pt x="85135" y="403125"/>
                </a:cubicBezTo>
                <a:lnTo>
                  <a:pt x="85135" y="390553"/>
                </a:lnTo>
                <a:cubicBezTo>
                  <a:pt x="85135" y="379887"/>
                  <a:pt x="80183" y="369601"/>
                  <a:pt x="71422" y="361982"/>
                </a:cubicBezTo>
                <a:cubicBezTo>
                  <a:pt x="23424" y="320459"/>
                  <a:pt x="-2480" y="260650"/>
                  <a:pt x="187" y="197032"/>
                </a:cubicBezTo>
                <a:cubicBezTo>
                  <a:pt x="4377" y="93413"/>
                  <a:pt x="88945" y="6938"/>
                  <a:pt x="192560" y="4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1" name="iconfont-1177-865990"/>
          <p:cNvSpPr>
            <a:spLocks noChangeAspect="1"/>
          </p:cNvSpPr>
          <p:nvPr/>
        </p:nvSpPr>
        <p:spPr bwMode="auto">
          <a:xfrm rot="5400000">
            <a:off x="5094181" y="3831232"/>
            <a:ext cx="881985" cy="1142612"/>
          </a:xfrm>
          <a:custGeom>
            <a:avLst/>
            <a:gdLst>
              <a:gd name="T0" fmla="*/ 5928 w 5928"/>
              <a:gd name="T1" fmla="*/ 4302 h 7680"/>
              <a:gd name="T2" fmla="*/ 5087 w 5928"/>
              <a:gd name="T3" fmla="*/ 3177 h 7680"/>
              <a:gd name="T4" fmla="*/ 4768 w 5928"/>
              <a:gd name="T5" fmla="*/ 2327 h 7680"/>
              <a:gd name="T6" fmla="*/ 3377 w 5928"/>
              <a:gd name="T7" fmla="*/ 2126 h 7680"/>
              <a:gd name="T8" fmla="*/ 2551 w 5928"/>
              <a:gd name="T9" fmla="*/ 1751 h 7680"/>
              <a:gd name="T10" fmla="*/ 1425 w 5928"/>
              <a:gd name="T11" fmla="*/ 2593 h 7680"/>
              <a:gd name="T12" fmla="*/ 576 w 5928"/>
              <a:gd name="T13" fmla="*/ 2911 h 7680"/>
              <a:gd name="T14" fmla="*/ 375 w 5928"/>
              <a:gd name="T15" fmla="*/ 4302 h 7680"/>
              <a:gd name="T16" fmla="*/ 0 w 5928"/>
              <a:gd name="T17" fmla="*/ 5129 h 7680"/>
              <a:gd name="T18" fmla="*/ 841 w 5928"/>
              <a:gd name="T19" fmla="*/ 6254 h 7680"/>
              <a:gd name="T20" fmla="*/ 1160 w 5928"/>
              <a:gd name="T21" fmla="*/ 7104 h 7680"/>
              <a:gd name="T22" fmla="*/ 2550 w 5928"/>
              <a:gd name="T23" fmla="*/ 7305 h 7680"/>
              <a:gd name="T24" fmla="*/ 3377 w 5928"/>
              <a:gd name="T25" fmla="*/ 7680 h 7680"/>
              <a:gd name="T26" fmla="*/ 4502 w 5928"/>
              <a:gd name="T27" fmla="*/ 6839 h 7680"/>
              <a:gd name="T28" fmla="*/ 5352 w 5928"/>
              <a:gd name="T29" fmla="*/ 6520 h 7680"/>
              <a:gd name="T30" fmla="*/ 5553 w 5928"/>
              <a:gd name="T31" fmla="*/ 5129 h 7680"/>
              <a:gd name="T32" fmla="*/ 4763 w 5928"/>
              <a:gd name="T33" fmla="*/ 4716 h 7680"/>
              <a:gd name="T34" fmla="*/ 1165 w 5928"/>
              <a:gd name="T35" fmla="*/ 4716 h 7680"/>
              <a:gd name="T36" fmla="*/ 4763 w 5928"/>
              <a:gd name="T37" fmla="*/ 4716 h 7680"/>
              <a:gd name="T38" fmla="*/ 1499 w 5928"/>
              <a:gd name="T39" fmla="*/ 4716 h 7680"/>
              <a:gd name="T40" fmla="*/ 4428 w 5928"/>
              <a:gd name="T41" fmla="*/ 4716 h 7680"/>
              <a:gd name="T42" fmla="*/ 2964 w 5928"/>
              <a:gd name="T43" fmla="*/ 5904 h 7680"/>
              <a:gd name="T44" fmla="*/ 2964 w 5928"/>
              <a:gd name="T45" fmla="*/ 3527 h 7680"/>
              <a:gd name="T46" fmla="*/ 2964 w 5928"/>
              <a:gd name="T47" fmla="*/ 5904 h 7680"/>
              <a:gd name="T48" fmla="*/ 3633 w 5928"/>
              <a:gd name="T49" fmla="*/ 1674 h 7680"/>
              <a:gd name="T50" fmla="*/ 3993 w 5928"/>
              <a:gd name="T51" fmla="*/ 1704 h 7680"/>
              <a:gd name="T52" fmla="*/ 4328 w 5928"/>
              <a:gd name="T53" fmla="*/ 2075 h 7680"/>
              <a:gd name="T54" fmla="*/ 4602 w 5928"/>
              <a:gd name="T55" fmla="*/ 1842 h 7680"/>
              <a:gd name="T56" fmla="*/ 5102 w 5928"/>
              <a:gd name="T57" fmla="*/ 1869 h 7680"/>
              <a:gd name="T58" fmla="*/ 5132 w 5928"/>
              <a:gd name="T59" fmla="*/ 1510 h 7680"/>
              <a:gd name="T60" fmla="*/ 5503 w 5928"/>
              <a:gd name="T61" fmla="*/ 1176 h 7680"/>
              <a:gd name="T62" fmla="*/ 5270 w 5928"/>
              <a:gd name="T63" fmla="*/ 900 h 7680"/>
              <a:gd name="T64" fmla="*/ 5296 w 5928"/>
              <a:gd name="T65" fmla="*/ 401 h 7680"/>
              <a:gd name="T66" fmla="*/ 4937 w 5928"/>
              <a:gd name="T67" fmla="*/ 371 h 7680"/>
              <a:gd name="T68" fmla="*/ 4602 w 5928"/>
              <a:gd name="T69" fmla="*/ 0 h 7680"/>
              <a:gd name="T70" fmla="*/ 4327 w 5928"/>
              <a:gd name="T71" fmla="*/ 233 h 7680"/>
              <a:gd name="T72" fmla="*/ 3828 w 5928"/>
              <a:gd name="T73" fmla="*/ 206 h 7680"/>
              <a:gd name="T74" fmla="*/ 3798 w 5928"/>
              <a:gd name="T75" fmla="*/ 566 h 7680"/>
              <a:gd name="T76" fmla="*/ 3427 w 5928"/>
              <a:gd name="T77" fmla="*/ 900 h 7680"/>
              <a:gd name="T78" fmla="*/ 3660 w 5928"/>
              <a:gd name="T79" fmla="*/ 1176 h 7680"/>
              <a:gd name="T80" fmla="*/ 4464 w 5928"/>
              <a:gd name="T81" fmla="*/ 632 h 7680"/>
              <a:gd name="T82" fmla="*/ 4464 w 5928"/>
              <a:gd name="T83" fmla="*/ 1443 h 7680"/>
              <a:gd name="T84" fmla="*/ 4464 w 5928"/>
              <a:gd name="T85" fmla="*/ 632 h 7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928" h="7680">
                <a:moveTo>
                  <a:pt x="5928" y="5129"/>
                </a:moveTo>
                <a:lnTo>
                  <a:pt x="5928" y="4302"/>
                </a:lnTo>
                <a:lnTo>
                  <a:pt x="5554" y="4302"/>
                </a:lnTo>
                <a:cubicBezTo>
                  <a:pt x="5487" y="3886"/>
                  <a:pt x="5325" y="3503"/>
                  <a:pt x="5087" y="3177"/>
                </a:cubicBezTo>
                <a:lnTo>
                  <a:pt x="5352" y="2911"/>
                </a:lnTo>
                <a:lnTo>
                  <a:pt x="4768" y="2327"/>
                </a:lnTo>
                <a:lnTo>
                  <a:pt x="4503" y="2593"/>
                </a:lnTo>
                <a:cubicBezTo>
                  <a:pt x="4176" y="2355"/>
                  <a:pt x="3793" y="2192"/>
                  <a:pt x="3377" y="2126"/>
                </a:cubicBezTo>
                <a:lnTo>
                  <a:pt x="3377" y="1751"/>
                </a:lnTo>
                <a:lnTo>
                  <a:pt x="2551" y="1751"/>
                </a:lnTo>
                <a:lnTo>
                  <a:pt x="2551" y="2126"/>
                </a:lnTo>
                <a:cubicBezTo>
                  <a:pt x="2135" y="2192"/>
                  <a:pt x="1753" y="2355"/>
                  <a:pt x="1425" y="2593"/>
                </a:cubicBezTo>
                <a:lnTo>
                  <a:pt x="1160" y="2327"/>
                </a:lnTo>
                <a:lnTo>
                  <a:pt x="576" y="2911"/>
                </a:lnTo>
                <a:lnTo>
                  <a:pt x="841" y="3177"/>
                </a:lnTo>
                <a:cubicBezTo>
                  <a:pt x="603" y="3504"/>
                  <a:pt x="441" y="3887"/>
                  <a:pt x="375" y="4302"/>
                </a:cubicBezTo>
                <a:lnTo>
                  <a:pt x="0" y="4302"/>
                </a:lnTo>
                <a:lnTo>
                  <a:pt x="0" y="5129"/>
                </a:lnTo>
                <a:lnTo>
                  <a:pt x="374" y="5129"/>
                </a:lnTo>
                <a:cubicBezTo>
                  <a:pt x="441" y="5545"/>
                  <a:pt x="603" y="5927"/>
                  <a:pt x="841" y="6254"/>
                </a:cubicBezTo>
                <a:lnTo>
                  <a:pt x="575" y="6520"/>
                </a:lnTo>
                <a:lnTo>
                  <a:pt x="1160" y="7104"/>
                </a:lnTo>
                <a:lnTo>
                  <a:pt x="1425" y="6839"/>
                </a:lnTo>
                <a:cubicBezTo>
                  <a:pt x="1752" y="7076"/>
                  <a:pt x="2134" y="7239"/>
                  <a:pt x="2550" y="7305"/>
                </a:cubicBezTo>
                <a:lnTo>
                  <a:pt x="2550" y="7680"/>
                </a:lnTo>
                <a:lnTo>
                  <a:pt x="3377" y="7680"/>
                </a:lnTo>
                <a:lnTo>
                  <a:pt x="3377" y="7305"/>
                </a:lnTo>
                <a:cubicBezTo>
                  <a:pt x="3793" y="7239"/>
                  <a:pt x="4175" y="7076"/>
                  <a:pt x="4502" y="6839"/>
                </a:cubicBezTo>
                <a:lnTo>
                  <a:pt x="4768" y="7104"/>
                </a:lnTo>
                <a:lnTo>
                  <a:pt x="5352" y="6520"/>
                </a:lnTo>
                <a:lnTo>
                  <a:pt x="5086" y="6254"/>
                </a:lnTo>
                <a:cubicBezTo>
                  <a:pt x="5325" y="5928"/>
                  <a:pt x="5487" y="5545"/>
                  <a:pt x="5553" y="5129"/>
                </a:cubicBezTo>
                <a:lnTo>
                  <a:pt x="5928" y="5129"/>
                </a:lnTo>
                <a:close/>
                <a:moveTo>
                  <a:pt x="4763" y="4716"/>
                </a:moveTo>
                <a:cubicBezTo>
                  <a:pt x="4763" y="5708"/>
                  <a:pt x="3956" y="6514"/>
                  <a:pt x="2964" y="6514"/>
                </a:cubicBezTo>
                <a:cubicBezTo>
                  <a:pt x="1972" y="6514"/>
                  <a:pt x="1165" y="5708"/>
                  <a:pt x="1165" y="4716"/>
                </a:cubicBezTo>
                <a:cubicBezTo>
                  <a:pt x="1165" y="3724"/>
                  <a:pt x="1972" y="2917"/>
                  <a:pt x="2964" y="2917"/>
                </a:cubicBezTo>
                <a:cubicBezTo>
                  <a:pt x="3956" y="2917"/>
                  <a:pt x="4763" y="3724"/>
                  <a:pt x="4763" y="4716"/>
                </a:cubicBezTo>
                <a:close/>
                <a:moveTo>
                  <a:pt x="2964" y="3251"/>
                </a:moveTo>
                <a:cubicBezTo>
                  <a:pt x="2157" y="3251"/>
                  <a:pt x="1499" y="3908"/>
                  <a:pt x="1499" y="4716"/>
                </a:cubicBezTo>
                <a:cubicBezTo>
                  <a:pt x="1499" y="5523"/>
                  <a:pt x="2156" y="6180"/>
                  <a:pt x="2964" y="6180"/>
                </a:cubicBezTo>
                <a:cubicBezTo>
                  <a:pt x="3771" y="6180"/>
                  <a:pt x="4428" y="5523"/>
                  <a:pt x="4428" y="4716"/>
                </a:cubicBezTo>
                <a:cubicBezTo>
                  <a:pt x="4429" y="3908"/>
                  <a:pt x="3771" y="3251"/>
                  <a:pt x="2964" y="3251"/>
                </a:cubicBezTo>
                <a:close/>
                <a:moveTo>
                  <a:pt x="2964" y="5904"/>
                </a:moveTo>
                <a:cubicBezTo>
                  <a:pt x="2308" y="5904"/>
                  <a:pt x="1775" y="5371"/>
                  <a:pt x="1775" y="4715"/>
                </a:cubicBezTo>
                <a:cubicBezTo>
                  <a:pt x="1775" y="4060"/>
                  <a:pt x="2308" y="3527"/>
                  <a:pt x="2964" y="3527"/>
                </a:cubicBezTo>
                <a:cubicBezTo>
                  <a:pt x="3620" y="3527"/>
                  <a:pt x="4153" y="4060"/>
                  <a:pt x="4153" y="4715"/>
                </a:cubicBezTo>
                <a:cubicBezTo>
                  <a:pt x="4153" y="5371"/>
                  <a:pt x="3620" y="5904"/>
                  <a:pt x="2964" y="5904"/>
                </a:cubicBezTo>
                <a:close/>
                <a:moveTo>
                  <a:pt x="3798" y="1510"/>
                </a:moveTo>
                <a:lnTo>
                  <a:pt x="3633" y="1674"/>
                </a:lnTo>
                <a:lnTo>
                  <a:pt x="3829" y="1869"/>
                </a:lnTo>
                <a:lnTo>
                  <a:pt x="3993" y="1704"/>
                </a:lnTo>
                <a:cubicBezTo>
                  <a:pt x="4091" y="1774"/>
                  <a:pt x="4204" y="1821"/>
                  <a:pt x="4328" y="1842"/>
                </a:cubicBezTo>
                <a:lnTo>
                  <a:pt x="4328" y="2075"/>
                </a:lnTo>
                <a:lnTo>
                  <a:pt x="4602" y="2075"/>
                </a:lnTo>
                <a:lnTo>
                  <a:pt x="4602" y="1842"/>
                </a:lnTo>
                <a:cubicBezTo>
                  <a:pt x="4725" y="1821"/>
                  <a:pt x="4839" y="1774"/>
                  <a:pt x="4937" y="1704"/>
                </a:cubicBezTo>
                <a:lnTo>
                  <a:pt x="5102" y="1869"/>
                </a:lnTo>
                <a:lnTo>
                  <a:pt x="5296" y="1674"/>
                </a:lnTo>
                <a:lnTo>
                  <a:pt x="5132" y="1510"/>
                </a:lnTo>
                <a:cubicBezTo>
                  <a:pt x="5201" y="1412"/>
                  <a:pt x="5249" y="1298"/>
                  <a:pt x="5270" y="1176"/>
                </a:cubicBezTo>
                <a:lnTo>
                  <a:pt x="5503" y="1176"/>
                </a:lnTo>
                <a:lnTo>
                  <a:pt x="5503" y="900"/>
                </a:lnTo>
                <a:lnTo>
                  <a:pt x="5270" y="900"/>
                </a:lnTo>
                <a:cubicBezTo>
                  <a:pt x="5249" y="777"/>
                  <a:pt x="5201" y="664"/>
                  <a:pt x="5132" y="566"/>
                </a:cubicBezTo>
                <a:lnTo>
                  <a:pt x="5296" y="401"/>
                </a:lnTo>
                <a:lnTo>
                  <a:pt x="5102" y="206"/>
                </a:lnTo>
                <a:lnTo>
                  <a:pt x="4937" y="371"/>
                </a:lnTo>
                <a:cubicBezTo>
                  <a:pt x="4839" y="301"/>
                  <a:pt x="4726" y="254"/>
                  <a:pt x="4602" y="233"/>
                </a:cubicBezTo>
                <a:lnTo>
                  <a:pt x="4602" y="0"/>
                </a:lnTo>
                <a:lnTo>
                  <a:pt x="4327" y="0"/>
                </a:lnTo>
                <a:lnTo>
                  <a:pt x="4327" y="233"/>
                </a:lnTo>
                <a:cubicBezTo>
                  <a:pt x="4205" y="254"/>
                  <a:pt x="4091" y="301"/>
                  <a:pt x="3993" y="371"/>
                </a:cubicBezTo>
                <a:lnTo>
                  <a:pt x="3828" y="206"/>
                </a:lnTo>
                <a:lnTo>
                  <a:pt x="3633" y="401"/>
                </a:lnTo>
                <a:lnTo>
                  <a:pt x="3798" y="566"/>
                </a:lnTo>
                <a:cubicBezTo>
                  <a:pt x="3728" y="663"/>
                  <a:pt x="3681" y="777"/>
                  <a:pt x="3660" y="900"/>
                </a:cubicBezTo>
                <a:lnTo>
                  <a:pt x="3427" y="900"/>
                </a:lnTo>
                <a:lnTo>
                  <a:pt x="3427" y="1176"/>
                </a:lnTo>
                <a:lnTo>
                  <a:pt x="3660" y="1176"/>
                </a:lnTo>
                <a:cubicBezTo>
                  <a:pt x="3681" y="1299"/>
                  <a:pt x="3728" y="1412"/>
                  <a:pt x="3798" y="1510"/>
                </a:cubicBezTo>
                <a:close/>
                <a:moveTo>
                  <a:pt x="4464" y="632"/>
                </a:moveTo>
                <a:cubicBezTo>
                  <a:pt x="4688" y="632"/>
                  <a:pt x="4870" y="814"/>
                  <a:pt x="4870" y="1038"/>
                </a:cubicBezTo>
                <a:cubicBezTo>
                  <a:pt x="4870" y="1262"/>
                  <a:pt x="4688" y="1443"/>
                  <a:pt x="4464" y="1443"/>
                </a:cubicBezTo>
                <a:cubicBezTo>
                  <a:pt x="4241" y="1443"/>
                  <a:pt x="4059" y="1262"/>
                  <a:pt x="4059" y="1038"/>
                </a:cubicBezTo>
                <a:cubicBezTo>
                  <a:pt x="4059" y="814"/>
                  <a:pt x="4241" y="632"/>
                  <a:pt x="4464" y="6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6261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003333" y="145724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95" y="2578012"/>
            <a:ext cx="2930350" cy="2543767"/>
            <a:chOff x="704851" y="2494956"/>
            <a:chExt cx="3259306" cy="2829326"/>
          </a:xfrm>
        </p:grpSpPr>
        <p:sp>
          <p:nvSpPr>
            <p:cNvPr id="45" name="平行四边形 44"/>
            <p:cNvSpPr/>
            <p:nvPr/>
          </p:nvSpPr>
          <p:spPr>
            <a:xfrm>
              <a:off x="743859" y="2656688"/>
              <a:ext cx="3220298" cy="2667594"/>
            </a:xfrm>
            <a:prstGeom prst="parallelogram">
              <a:avLst>
                <a:gd name="adj" fmla="val 51302"/>
              </a:avLst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704851" y="2494956"/>
              <a:ext cx="3220298" cy="2667594"/>
            </a:xfrm>
            <a:prstGeom prst="parallelogram">
              <a:avLst>
                <a:gd name="adj" fmla="val 51302"/>
              </a:avLst>
            </a:pr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470" y="2569989"/>
            <a:ext cx="53803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6" y="3924929"/>
            <a:ext cx="44390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content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761569" y="364801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703187" y="352698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820051" y="155453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02927" y="2129960"/>
            <a:ext cx="1936122" cy="15681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80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12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9503" y="2162625"/>
            <a:ext cx="1741715" cy="1741715"/>
          </a:xfrm>
          <a:prstGeom prst="rect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4525" y="2162625"/>
            <a:ext cx="1741715" cy="1741715"/>
          </a:xfrm>
          <a:prstGeom prst="rect">
            <a:avLst/>
          </a:prstGeom>
          <a:solidFill>
            <a:srgbClr val="2D6895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9547" y="2170973"/>
            <a:ext cx="1741715" cy="1741715"/>
          </a:xfrm>
          <a:prstGeom prst="rect">
            <a:avLst/>
          </a:prstGeom>
          <a:solidFill>
            <a:srgbClr val="2D6895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4569" y="2162625"/>
            <a:ext cx="1741715" cy="1741715"/>
          </a:xfrm>
          <a:prstGeom prst="rect">
            <a:avLst/>
          </a:prstGeom>
          <a:solidFill>
            <a:srgbClr val="2D6895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229503" y="4384697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>
              <a:buNone/>
            </a:pPr>
            <a:r>
              <a:rPr lang="zh-CN" altLang="en-US" sz="2000" dirty="0" smtClean="0">
                <a:solidFill>
                  <a:schemeClr val="tx1"/>
                </a:solidFill>
              </a:rPr>
              <a:t>请</a:t>
            </a:r>
            <a:r>
              <a:rPr lang="zh-CN" altLang="en-US" sz="2000" dirty="0">
                <a:solidFill>
                  <a:schemeClr val="tx1"/>
                </a:solidFill>
              </a:rPr>
              <a:t>点击此处</a:t>
            </a:r>
            <a:r>
              <a:rPr lang="en-US" altLang="zh-CN" sz="2000" dirty="0">
                <a:solidFill>
                  <a:schemeClr val="tx1"/>
                </a:solidFill>
              </a:rPr>
              <a:t>,</a:t>
            </a:r>
            <a:r>
              <a:rPr lang="zh-CN" altLang="en-US" sz="2000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134253" y="4955803"/>
            <a:ext cx="9923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iconfont-11253-5330865"/>
          <p:cNvSpPr>
            <a:spLocks noChangeAspect="1"/>
          </p:cNvSpPr>
          <p:nvPr/>
        </p:nvSpPr>
        <p:spPr bwMode="auto">
          <a:xfrm>
            <a:off x="1866360" y="2678669"/>
            <a:ext cx="468000" cy="466833"/>
          </a:xfrm>
          <a:custGeom>
            <a:avLst/>
            <a:gdLst>
              <a:gd name="T0" fmla="*/ 9853 w 10026"/>
              <a:gd name="T1" fmla="*/ 63 h 10000"/>
              <a:gd name="T2" fmla="*/ 10003 w 10026"/>
              <a:gd name="T3" fmla="*/ 419 h 10000"/>
              <a:gd name="T4" fmla="*/ 8574 w 10026"/>
              <a:gd name="T5" fmla="*/ 8990 h 10000"/>
              <a:gd name="T6" fmla="*/ 8396 w 10026"/>
              <a:gd name="T7" fmla="*/ 9241 h 10000"/>
              <a:gd name="T8" fmla="*/ 8223 w 10026"/>
              <a:gd name="T9" fmla="*/ 9286 h 10000"/>
              <a:gd name="T10" fmla="*/ 8089 w 10026"/>
              <a:gd name="T11" fmla="*/ 9258 h 10000"/>
              <a:gd name="T12" fmla="*/ 5562 w 10026"/>
              <a:gd name="T13" fmla="*/ 8225 h 10000"/>
              <a:gd name="T14" fmla="*/ 4211 w 10026"/>
              <a:gd name="T15" fmla="*/ 9873 h 10000"/>
              <a:gd name="T16" fmla="*/ 3937 w 10026"/>
              <a:gd name="T17" fmla="*/ 10000 h 10000"/>
              <a:gd name="T18" fmla="*/ 3813 w 10026"/>
              <a:gd name="T19" fmla="*/ 9978 h 10000"/>
              <a:gd name="T20" fmla="*/ 3643 w 10026"/>
              <a:gd name="T21" fmla="*/ 9846 h 10000"/>
              <a:gd name="T22" fmla="*/ 3578 w 10026"/>
              <a:gd name="T23" fmla="*/ 9643 h 10000"/>
              <a:gd name="T24" fmla="*/ 3578 w 10026"/>
              <a:gd name="T25" fmla="*/ 7696 h 10000"/>
              <a:gd name="T26" fmla="*/ 8399 w 10026"/>
              <a:gd name="T27" fmla="*/ 1786 h 10000"/>
              <a:gd name="T28" fmla="*/ 2434 w 10026"/>
              <a:gd name="T29" fmla="*/ 6949 h 10000"/>
              <a:gd name="T30" fmla="*/ 230 w 10026"/>
              <a:gd name="T31" fmla="*/ 6045 h 10000"/>
              <a:gd name="T32" fmla="*/ 8 w 10026"/>
              <a:gd name="T33" fmla="*/ 5738 h 10000"/>
              <a:gd name="T34" fmla="*/ 187 w 10026"/>
              <a:gd name="T35" fmla="*/ 5408 h 10000"/>
              <a:gd name="T36" fmla="*/ 9472 w 10026"/>
              <a:gd name="T37" fmla="*/ 50 h 10000"/>
              <a:gd name="T38" fmla="*/ 9651 w 10026"/>
              <a:gd name="T39" fmla="*/ 0 h 10000"/>
              <a:gd name="T40" fmla="*/ 9853 w 10026"/>
              <a:gd name="T41" fmla="*/ 63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26" h="10000">
                <a:moveTo>
                  <a:pt x="9853" y="63"/>
                </a:moveTo>
                <a:cubicBezTo>
                  <a:pt x="9977" y="151"/>
                  <a:pt x="10026" y="271"/>
                  <a:pt x="10003" y="419"/>
                </a:cubicBezTo>
                <a:lnTo>
                  <a:pt x="8574" y="8990"/>
                </a:lnTo>
                <a:cubicBezTo>
                  <a:pt x="8556" y="9098"/>
                  <a:pt x="8496" y="9181"/>
                  <a:pt x="8396" y="9241"/>
                </a:cubicBezTo>
                <a:cubicBezTo>
                  <a:pt x="8344" y="9270"/>
                  <a:pt x="8286" y="9286"/>
                  <a:pt x="8223" y="9286"/>
                </a:cubicBezTo>
                <a:cubicBezTo>
                  <a:pt x="8182" y="9286"/>
                  <a:pt x="8137" y="9276"/>
                  <a:pt x="8089" y="9258"/>
                </a:cubicBezTo>
                <a:lnTo>
                  <a:pt x="5562" y="8225"/>
                </a:lnTo>
                <a:lnTo>
                  <a:pt x="4211" y="9873"/>
                </a:lnTo>
                <a:cubicBezTo>
                  <a:pt x="4143" y="9959"/>
                  <a:pt x="4052" y="10000"/>
                  <a:pt x="3937" y="10000"/>
                </a:cubicBezTo>
                <a:cubicBezTo>
                  <a:pt x="3889" y="10000"/>
                  <a:pt x="3848" y="9993"/>
                  <a:pt x="3813" y="9978"/>
                </a:cubicBezTo>
                <a:cubicBezTo>
                  <a:pt x="3743" y="9951"/>
                  <a:pt x="3686" y="9909"/>
                  <a:pt x="3643" y="9846"/>
                </a:cubicBezTo>
                <a:cubicBezTo>
                  <a:pt x="3601" y="9785"/>
                  <a:pt x="3578" y="9718"/>
                  <a:pt x="3578" y="9643"/>
                </a:cubicBezTo>
                <a:lnTo>
                  <a:pt x="3578" y="7696"/>
                </a:lnTo>
                <a:lnTo>
                  <a:pt x="8399" y="1786"/>
                </a:lnTo>
                <a:lnTo>
                  <a:pt x="2434" y="6949"/>
                </a:lnTo>
                <a:lnTo>
                  <a:pt x="230" y="6045"/>
                </a:lnTo>
                <a:cubicBezTo>
                  <a:pt x="93" y="5994"/>
                  <a:pt x="18" y="5891"/>
                  <a:pt x="8" y="5738"/>
                </a:cubicBezTo>
                <a:cubicBezTo>
                  <a:pt x="0" y="5589"/>
                  <a:pt x="59" y="5479"/>
                  <a:pt x="187" y="5408"/>
                </a:cubicBezTo>
                <a:lnTo>
                  <a:pt x="9472" y="50"/>
                </a:lnTo>
                <a:cubicBezTo>
                  <a:pt x="9528" y="16"/>
                  <a:pt x="9587" y="0"/>
                  <a:pt x="9651" y="0"/>
                </a:cubicBezTo>
                <a:cubicBezTo>
                  <a:pt x="9726" y="0"/>
                  <a:pt x="9793" y="21"/>
                  <a:pt x="98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iconfont-11253-5330402"/>
          <p:cNvSpPr>
            <a:spLocks noChangeAspect="1"/>
          </p:cNvSpPr>
          <p:nvPr/>
        </p:nvSpPr>
        <p:spPr bwMode="auto">
          <a:xfrm>
            <a:off x="4541382" y="2678668"/>
            <a:ext cx="468000" cy="429056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iconfont-11253-5330406"/>
          <p:cNvSpPr>
            <a:spLocks noChangeAspect="1"/>
          </p:cNvSpPr>
          <p:nvPr/>
        </p:nvSpPr>
        <p:spPr bwMode="auto">
          <a:xfrm>
            <a:off x="7216404" y="2687016"/>
            <a:ext cx="468000" cy="464896"/>
          </a:xfrm>
          <a:custGeom>
            <a:avLst/>
            <a:gdLst>
              <a:gd name="T0" fmla="*/ 8130 w 10362"/>
              <a:gd name="T1" fmla="*/ 416 h 10292"/>
              <a:gd name="T2" fmla="*/ 7245 w 10362"/>
              <a:gd name="T3" fmla="*/ 178 h 10292"/>
              <a:gd name="T4" fmla="*/ 3434 w 10362"/>
              <a:gd name="T5" fmla="*/ 2378 h 10292"/>
              <a:gd name="T6" fmla="*/ 9262 w 10362"/>
              <a:gd name="T7" fmla="*/ 2378 h 10292"/>
              <a:gd name="T8" fmla="*/ 8130 w 10362"/>
              <a:gd name="T9" fmla="*/ 416 h 10292"/>
              <a:gd name="T10" fmla="*/ 10362 w 10362"/>
              <a:gd name="T11" fmla="*/ 3492 h 10292"/>
              <a:gd name="T12" fmla="*/ 9715 w 10362"/>
              <a:gd name="T13" fmla="*/ 2845 h 10292"/>
              <a:gd name="T14" fmla="*/ 647 w 10362"/>
              <a:gd name="T15" fmla="*/ 2845 h 10292"/>
              <a:gd name="T16" fmla="*/ 0 w 10362"/>
              <a:gd name="T17" fmla="*/ 3492 h 10292"/>
              <a:gd name="T18" fmla="*/ 0 w 10362"/>
              <a:gd name="T19" fmla="*/ 9645 h 10292"/>
              <a:gd name="T20" fmla="*/ 647 w 10362"/>
              <a:gd name="T21" fmla="*/ 10292 h 10292"/>
              <a:gd name="T22" fmla="*/ 9715 w 10362"/>
              <a:gd name="T23" fmla="*/ 10292 h 10292"/>
              <a:gd name="T24" fmla="*/ 10362 w 10362"/>
              <a:gd name="T25" fmla="*/ 9645 h 10292"/>
              <a:gd name="T26" fmla="*/ 10362 w 10362"/>
              <a:gd name="T27" fmla="*/ 7540 h 10292"/>
              <a:gd name="T28" fmla="*/ 6703 w 10362"/>
              <a:gd name="T29" fmla="*/ 7540 h 10292"/>
              <a:gd name="T30" fmla="*/ 5732 w 10362"/>
              <a:gd name="T31" fmla="*/ 6568 h 10292"/>
              <a:gd name="T32" fmla="*/ 6703 w 10362"/>
              <a:gd name="T33" fmla="*/ 5597 h 10292"/>
              <a:gd name="T34" fmla="*/ 10362 w 10362"/>
              <a:gd name="T35" fmla="*/ 5597 h 10292"/>
              <a:gd name="T36" fmla="*/ 10362 w 10362"/>
              <a:gd name="T37" fmla="*/ 3492 h 10292"/>
              <a:gd name="T38" fmla="*/ 6726 w 10362"/>
              <a:gd name="T39" fmla="*/ 6568 h 10292"/>
              <a:gd name="T40" fmla="*/ 6240 w 10362"/>
              <a:gd name="T41" fmla="*/ 6568 h 10292"/>
              <a:gd name="T42" fmla="*/ 6726 w 10362"/>
              <a:gd name="T43" fmla="*/ 7054 h 10292"/>
              <a:gd name="T44" fmla="*/ 7212 w 10362"/>
              <a:gd name="T45" fmla="*/ 6568 h 10292"/>
              <a:gd name="T46" fmla="*/ 6726 w 10362"/>
              <a:gd name="T47" fmla="*/ 6082 h 10292"/>
              <a:gd name="T48" fmla="*/ 6240 w 10362"/>
              <a:gd name="T49" fmla="*/ 6568 h 10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362" h="10292">
                <a:moveTo>
                  <a:pt x="8130" y="416"/>
                </a:moveTo>
                <a:cubicBezTo>
                  <a:pt x="7951" y="106"/>
                  <a:pt x="7555" y="0"/>
                  <a:pt x="7245" y="178"/>
                </a:cubicBezTo>
                <a:lnTo>
                  <a:pt x="3434" y="2378"/>
                </a:lnTo>
                <a:lnTo>
                  <a:pt x="9262" y="2378"/>
                </a:lnTo>
                <a:lnTo>
                  <a:pt x="8130" y="416"/>
                </a:lnTo>
                <a:close/>
                <a:moveTo>
                  <a:pt x="10362" y="3492"/>
                </a:moveTo>
                <a:cubicBezTo>
                  <a:pt x="10362" y="3135"/>
                  <a:pt x="10072" y="2845"/>
                  <a:pt x="9715" y="2845"/>
                </a:cubicBezTo>
                <a:lnTo>
                  <a:pt x="647" y="2845"/>
                </a:lnTo>
                <a:cubicBezTo>
                  <a:pt x="290" y="2845"/>
                  <a:pt x="0" y="3135"/>
                  <a:pt x="0" y="3492"/>
                </a:cubicBezTo>
                <a:lnTo>
                  <a:pt x="0" y="9645"/>
                </a:lnTo>
                <a:cubicBezTo>
                  <a:pt x="0" y="10002"/>
                  <a:pt x="290" y="10292"/>
                  <a:pt x="647" y="10292"/>
                </a:cubicBezTo>
                <a:lnTo>
                  <a:pt x="9715" y="10292"/>
                </a:lnTo>
                <a:cubicBezTo>
                  <a:pt x="10072" y="10292"/>
                  <a:pt x="10362" y="10002"/>
                  <a:pt x="10362" y="9645"/>
                </a:cubicBezTo>
                <a:lnTo>
                  <a:pt x="10362" y="7540"/>
                </a:lnTo>
                <a:lnTo>
                  <a:pt x="6703" y="7540"/>
                </a:lnTo>
                <a:cubicBezTo>
                  <a:pt x="6167" y="7540"/>
                  <a:pt x="5732" y="7105"/>
                  <a:pt x="5732" y="6568"/>
                </a:cubicBezTo>
                <a:cubicBezTo>
                  <a:pt x="5732" y="6032"/>
                  <a:pt x="6167" y="5597"/>
                  <a:pt x="6703" y="5597"/>
                </a:cubicBezTo>
                <a:lnTo>
                  <a:pt x="10362" y="5597"/>
                </a:lnTo>
                <a:lnTo>
                  <a:pt x="10362" y="3492"/>
                </a:lnTo>
                <a:close/>
                <a:moveTo>
                  <a:pt x="6726" y="6568"/>
                </a:moveTo>
                <a:close/>
                <a:moveTo>
                  <a:pt x="6240" y="6568"/>
                </a:moveTo>
                <a:cubicBezTo>
                  <a:pt x="6240" y="6837"/>
                  <a:pt x="6457" y="7054"/>
                  <a:pt x="6726" y="7054"/>
                </a:cubicBezTo>
                <a:cubicBezTo>
                  <a:pt x="6995" y="7054"/>
                  <a:pt x="7212" y="6837"/>
                  <a:pt x="7212" y="6568"/>
                </a:cubicBezTo>
                <a:cubicBezTo>
                  <a:pt x="7212" y="6300"/>
                  <a:pt x="6995" y="6082"/>
                  <a:pt x="6726" y="6082"/>
                </a:cubicBezTo>
                <a:cubicBezTo>
                  <a:pt x="6457" y="6082"/>
                  <a:pt x="6240" y="6300"/>
                  <a:pt x="6240" y="65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iconfont-11253-5330393"/>
          <p:cNvSpPr>
            <a:spLocks noChangeAspect="1"/>
          </p:cNvSpPr>
          <p:nvPr/>
        </p:nvSpPr>
        <p:spPr bwMode="auto">
          <a:xfrm>
            <a:off x="9891426" y="2678669"/>
            <a:ext cx="468000" cy="390114"/>
          </a:xfrm>
          <a:custGeom>
            <a:avLst/>
            <a:gdLst>
              <a:gd name="T0" fmla="*/ 10000 w 10000"/>
              <a:gd name="T1" fmla="*/ 4782 h 8337"/>
              <a:gd name="T2" fmla="*/ 10000 w 10000"/>
              <a:gd name="T3" fmla="*/ 7920 h 8337"/>
              <a:gd name="T4" fmla="*/ 9876 w 10000"/>
              <a:gd name="T5" fmla="*/ 8213 h 8337"/>
              <a:gd name="T6" fmla="*/ 9584 w 10000"/>
              <a:gd name="T7" fmla="*/ 8337 h 8337"/>
              <a:gd name="T8" fmla="*/ 416 w 10000"/>
              <a:gd name="T9" fmla="*/ 8337 h 8337"/>
              <a:gd name="T10" fmla="*/ 124 w 10000"/>
              <a:gd name="T11" fmla="*/ 8213 h 8337"/>
              <a:gd name="T12" fmla="*/ 0 w 10000"/>
              <a:gd name="T13" fmla="*/ 7920 h 8337"/>
              <a:gd name="T14" fmla="*/ 0 w 10000"/>
              <a:gd name="T15" fmla="*/ 4782 h 8337"/>
              <a:gd name="T16" fmla="*/ 163 w 10000"/>
              <a:gd name="T17" fmla="*/ 3980 h 8337"/>
              <a:gd name="T18" fmla="*/ 1713 w 10000"/>
              <a:gd name="T19" fmla="*/ 385 h 8337"/>
              <a:gd name="T20" fmla="*/ 1951 w 10000"/>
              <a:gd name="T21" fmla="*/ 111 h 8337"/>
              <a:gd name="T22" fmla="*/ 2294 w 10000"/>
              <a:gd name="T23" fmla="*/ 0 h 8337"/>
              <a:gd name="T24" fmla="*/ 7711 w 10000"/>
              <a:gd name="T25" fmla="*/ 0 h 8337"/>
              <a:gd name="T26" fmla="*/ 8054 w 10000"/>
              <a:gd name="T27" fmla="*/ 111 h 8337"/>
              <a:gd name="T28" fmla="*/ 8293 w 10000"/>
              <a:gd name="T29" fmla="*/ 385 h 8337"/>
              <a:gd name="T30" fmla="*/ 9838 w 10000"/>
              <a:gd name="T31" fmla="*/ 3982 h 8337"/>
              <a:gd name="T32" fmla="*/ 10000 w 10000"/>
              <a:gd name="T33" fmla="*/ 4782 h 8337"/>
              <a:gd name="T34" fmla="*/ 6659 w 10000"/>
              <a:gd name="T35" fmla="*/ 4588 h 8337"/>
              <a:gd name="T36" fmla="*/ 8715 w 10000"/>
              <a:gd name="T37" fmla="*/ 4588 h 8337"/>
              <a:gd name="T38" fmla="*/ 8699 w 10000"/>
              <a:gd name="T39" fmla="*/ 4533 h 8337"/>
              <a:gd name="T40" fmla="*/ 8683 w 10000"/>
              <a:gd name="T41" fmla="*/ 4484 h 8337"/>
              <a:gd name="T42" fmla="*/ 7304 w 10000"/>
              <a:gd name="T43" fmla="*/ 1253 h 8337"/>
              <a:gd name="T44" fmla="*/ 2695 w 10000"/>
              <a:gd name="T45" fmla="*/ 1253 h 8337"/>
              <a:gd name="T46" fmla="*/ 1315 w 10000"/>
              <a:gd name="T47" fmla="*/ 4483 h 8337"/>
              <a:gd name="T48" fmla="*/ 1299 w 10000"/>
              <a:gd name="T49" fmla="*/ 4538 h 8337"/>
              <a:gd name="T50" fmla="*/ 1282 w 10000"/>
              <a:gd name="T51" fmla="*/ 4587 h 8337"/>
              <a:gd name="T52" fmla="*/ 3339 w 10000"/>
              <a:gd name="T53" fmla="*/ 4587 h 8337"/>
              <a:gd name="T54" fmla="*/ 3958 w 10000"/>
              <a:gd name="T55" fmla="*/ 5837 h 8337"/>
              <a:gd name="T56" fmla="*/ 6041 w 10000"/>
              <a:gd name="T57" fmla="*/ 5837 h 8337"/>
              <a:gd name="T58" fmla="*/ 6659 w 10000"/>
              <a:gd name="T59" fmla="*/ 4588 h 8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00" h="8337">
                <a:moveTo>
                  <a:pt x="10000" y="4782"/>
                </a:moveTo>
                <a:lnTo>
                  <a:pt x="10000" y="7920"/>
                </a:lnTo>
                <a:cubicBezTo>
                  <a:pt x="10000" y="8033"/>
                  <a:pt x="9959" y="8132"/>
                  <a:pt x="9876" y="8213"/>
                </a:cubicBezTo>
                <a:cubicBezTo>
                  <a:pt x="9794" y="8295"/>
                  <a:pt x="9695" y="8337"/>
                  <a:pt x="9584" y="8337"/>
                </a:cubicBezTo>
                <a:lnTo>
                  <a:pt x="416" y="8337"/>
                </a:lnTo>
                <a:cubicBezTo>
                  <a:pt x="304" y="8337"/>
                  <a:pt x="205" y="8295"/>
                  <a:pt x="124" y="8213"/>
                </a:cubicBezTo>
                <a:cubicBezTo>
                  <a:pt x="41" y="8130"/>
                  <a:pt x="0" y="8033"/>
                  <a:pt x="0" y="7920"/>
                </a:cubicBezTo>
                <a:lnTo>
                  <a:pt x="0" y="4782"/>
                </a:lnTo>
                <a:cubicBezTo>
                  <a:pt x="0" y="4512"/>
                  <a:pt x="55" y="4247"/>
                  <a:pt x="163" y="3980"/>
                </a:cubicBezTo>
                <a:lnTo>
                  <a:pt x="1713" y="385"/>
                </a:lnTo>
                <a:cubicBezTo>
                  <a:pt x="1756" y="276"/>
                  <a:pt x="1836" y="185"/>
                  <a:pt x="1951" y="111"/>
                </a:cubicBezTo>
                <a:cubicBezTo>
                  <a:pt x="2066" y="38"/>
                  <a:pt x="2180" y="0"/>
                  <a:pt x="2294" y="0"/>
                </a:cubicBezTo>
                <a:lnTo>
                  <a:pt x="7711" y="0"/>
                </a:lnTo>
                <a:cubicBezTo>
                  <a:pt x="7824" y="0"/>
                  <a:pt x="7939" y="38"/>
                  <a:pt x="8054" y="111"/>
                </a:cubicBezTo>
                <a:cubicBezTo>
                  <a:pt x="8169" y="185"/>
                  <a:pt x="8249" y="278"/>
                  <a:pt x="8293" y="385"/>
                </a:cubicBezTo>
                <a:lnTo>
                  <a:pt x="9838" y="3982"/>
                </a:lnTo>
                <a:cubicBezTo>
                  <a:pt x="9945" y="4247"/>
                  <a:pt x="10000" y="4514"/>
                  <a:pt x="10000" y="4782"/>
                </a:cubicBezTo>
                <a:close/>
                <a:moveTo>
                  <a:pt x="6659" y="4588"/>
                </a:moveTo>
                <a:lnTo>
                  <a:pt x="8715" y="4588"/>
                </a:lnTo>
                <a:cubicBezTo>
                  <a:pt x="8711" y="4574"/>
                  <a:pt x="8705" y="4557"/>
                  <a:pt x="8699" y="4533"/>
                </a:cubicBezTo>
                <a:cubicBezTo>
                  <a:pt x="8693" y="4509"/>
                  <a:pt x="8686" y="4493"/>
                  <a:pt x="8683" y="4484"/>
                </a:cubicBezTo>
                <a:lnTo>
                  <a:pt x="7304" y="1253"/>
                </a:lnTo>
                <a:lnTo>
                  <a:pt x="2695" y="1253"/>
                </a:lnTo>
                <a:lnTo>
                  <a:pt x="1315" y="4483"/>
                </a:lnTo>
                <a:cubicBezTo>
                  <a:pt x="1311" y="4497"/>
                  <a:pt x="1305" y="4514"/>
                  <a:pt x="1299" y="4538"/>
                </a:cubicBezTo>
                <a:cubicBezTo>
                  <a:pt x="1292" y="4562"/>
                  <a:pt x="1286" y="4578"/>
                  <a:pt x="1282" y="4587"/>
                </a:cubicBezTo>
                <a:lnTo>
                  <a:pt x="3339" y="4587"/>
                </a:lnTo>
                <a:lnTo>
                  <a:pt x="3958" y="5837"/>
                </a:lnTo>
                <a:lnTo>
                  <a:pt x="6041" y="5837"/>
                </a:lnTo>
                <a:lnTo>
                  <a:pt x="6659" y="45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1689992" y="3429000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4365013" y="3428999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7040035" y="3437347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9715057" y="3429000"/>
            <a:ext cx="82073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1229503" y="4874616"/>
            <a:ext cx="7388497" cy="23112"/>
          </a:xfrm>
          <a:prstGeom prst="line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4306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76142" y="1798864"/>
            <a:ext cx="4287529" cy="4563301"/>
          </a:xfrm>
          <a:prstGeom prst="rect">
            <a:avLst/>
          </a:prstGeom>
          <a:solidFill>
            <a:srgbClr val="2D6895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confont-11242-5315138"/>
          <p:cNvSpPr>
            <a:spLocks noChangeAspect="1"/>
          </p:cNvSpPr>
          <p:nvPr/>
        </p:nvSpPr>
        <p:spPr bwMode="auto">
          <a:xfrm>
            <a:off x="1246867" y="2194132"/>
            <a:ext cx="2214888" cy="2219143"/>
          </a:xfrm>
          <a:custGeom>
            <a:avLst/>
            <a:gdLst>
              <a:gd name="connsiteX0" fmla="*/ 298649 w 407631"/>
              <a:gd name="connsiteY0" fmla="*/ 296547 h 408414"/>
              <a:gd name="connsiteX1" fmla="*/ 352316 w 407631"/>
              <a:gd name="connsiteY1" fmla="*/ 296547 h 408414"/>
              <a:gd name="connsiteX2" fmla="*/ 352316 w 407631"/>
              <a:gd name="connsiteY2" fmla="*/ 338029 h 408414"/>
              <a:gd name="connsiteX3" fmla="*/ 298649 w 407631"/>
              <a:gd name="connsiteY3" fmla="*/ 338029 h 408414"/>
              <a:gd name="connsiteX4" fmla="*/ 216982 w 407631"/>
              <a:gd name="connsiteY4" fmla="*/ 296547 h 408414"/>
              <a:gd name="connsiteX5" fmla="*/ 270649 w 407631"/>
              <a:gd name="connsiteY5" fmla="*/ 296547 h 408414"/>
              <a:gd name="connsiteX6" fmla="*/ 270649 w 407631"/>
              <a:gd name="connsiteY6" fmla="*/ 338029 h 408414"/>
              <a:gd name="connsiteX7" fmla="*/ 216982 w 407631"/>
              <a:gd name="connsiteY7" fmla="*/ 338029 h 408414"/>
              <a:gd name="connsiteX8" fmla="*/ 135029 w 407631"/>
              <a:gd name="connsiteY8" fmla="*/ 296547 h 408414"/>
              <a:gd name="connsiteX9" fmla="*/ 188649 w 407631"/>
              <a:gd name="connsiteY9" fmla="*/ 296547 h 408414"/>
              <a:gd name="connsiteX10" fmla="*/ 188649 w 407631"/>
              <a:gd name="connsiteY10" fmla="*/ 338029 h 408414"/>
              <a:gd name="connsiteX11" fmla="*/ 135029 w 407631"/>
              <a:gd name="connsiteY11" fmla="*/ 338029 h 408414"/>
              <a:gd name="connsiteX12" fmla="*/ 53029 w 407631"/>
              <a:gd name="connsiteY12" fmla="*/ 296547 h 408414"/>
              <a:gd name="connsiteX13" fmla="*/ 106648 w 407631"/>
              <a:gd name="connsiteY13" fmla="*/ 296547 h 408414"/>
              <a:gd name="connsiteX14" fmla="*/ 106648 w 407631"/>
              <a:gd name="connsiteY14" fmla="*/ 338029 h 408414"/>
              <a:gd name="connsiteX15" fmla="*/ 53029 w 407631"/>
              <a:gd name="connsiteY15" fmla="*/ 338029 h 408414"/>
              <a:gd name="connsiteX16" fmla="*/ 135029 w 407631"/>
              <a:gd name="connsiteY16" fmla="*/ 240158 h 408414"/>
              <a:gd name="connsiteX17" fmla="*/ 188649 w 407631"/>
              <a:gd name="connsiteY17" fmla="*/ 240158 h 408414"/>
              <a:gd name="connsiteX18" fmla="*/ 188649 w 407631"/>
              <a:gd name="connsiteY18" fmla="*/ 281640 h 408414"/>
              <a:gd name="connsiteX19" fmla="*/ 135029 w 407631"/>
              <a:gd name="connsiteY19" fmla="*/ 281640 h 408414"/>
              <a:gd name="connsiteX20" fmla="*/ 53029 w 407631"/>
              <a:gd name="connsiteY20" fmla="*/ 240158 h 408414"/>
              <a:gd name="connsiteX21" fmla="*/ 106648 w 407631"/>
              <a:gd name="connsiteY21" fmla="*/ 240158 h 408414"/>
              <a:gd name="connsiteX22" fmla="*/ 106648 w 407631"/>
              <a:gd name="connsiteY22" fmla="*/ 281640 h 408414"/>
              <a:gd name="connsiteX23" fmla="*/ 53029 w 407631"/>
              <a:gd name="connsiteY23" fmla="*/ 281640 h 408414"/>
              <a:gd name="connsiteX24" fmla="*/ 298649 w 407631"/>
              <a:gd name="connsiteY24" fmla="*/ 239873 h 408414"/>
              <a:gd name="connsiteX25" fmla="*/ 352316 w 407631"/>
              <a:gd name="connsiteY25" fmla="*/ 239873 h 408414"/>
              <a:gd name="connsiteX26" fmla="*/ 352316 w 407631"/>
              <a:gd name="connsiteY26" fmla="*/ 281307 h 408414"/>
              <a:gd name="connsiteX27" fmla="*/ 298649 w 407631"/>
              <a:gd name="connsiteY27" fmla="*/ 281307 h 408414"/>
              <a:gd name="connsiteX28" fmla="*/ 216696 w 407631"/>
              <a:gd name="connsiteY28" fmla="*/ 239873 h 408414"/>
              <a:gd name="connsiteX29" fmla="*/ 270316 w 407631"/>
              <a:gd name="connsiteY29" fmla="*/ 239873 h 408414"/>
              <a:gd name="connsiteX30" fmla="*/ 270316 w 407631"/>
              <a:gd name="connsiteY30" fmla="*/ 281307 h 408414"/>
              <a:gd name="connsiteX31" fmla="*/ 216696 w 407631"/>
              <a:gd name="connsiteY31" fmla="*/ 281307 h 408414"/>
              <a:gd name="connsiteX32" fmla="*/ 216696 w 407631"/>
              <a:gd name="connsiteY32" fmla="*/ 183770 h 408414"/>
              <a:gd name="connsiteX33" fmla="*/ 270316 w 407631"/>
              <a:gd name="connsiteY33" fmla="*/ 183770 h 408414"/>
              <a:gd name="connsiteX34" fmla="*/ 270316 w 407631"/>
              <a:gd name="connsiteY34" fmla="*/ 225252 h 408414"/>
              <a:gd name="connsiteX35" fmla="*/ 216696 w 407631"/>
              <a:gd name="connsiteY35" fmla="*/ 225252 h 408414"/>
              <a:gd name="connsiteX36" fmla="*/ 135029 w 407631"/>
              <a:gd name="connsiteY36" fmla="*/ 183770 h 408414"/>
              <a:gd name="connsiteX37" fmla="*/ 188649 w 407631"/>
              <a:gd name="connsiteY37" fmla="*/ 183770 h 408414"/>
              <a:gd name="connsiteX38" fmla="*/ 188649 w 407631"/>
              <a:gd name="connsiteY38" fmla="*/ 225537 h 408414"/>
              <a:gd name="connsiteX39" fmla="*/ 135029 w 407631"/>
              <a:gd name="connsiteY39" fmla="*/ 225537 h 408414"/>
              <a:gd name="connsiteX40" fmla="*/ 298649 w 407631"/>
              <a:gd name="connsiteY40" fmla="*/ 183484 h 408414"/>
              <a:gd name="connsiteX41" fmla="*/ 352316 w 407631"/>
              <a:gd name="connsiteY41" fmla="*/ 183484 h 408414"/>
              <a:gd name="connsiteX42" fmla="*/ 352316 w 407631"/>
              <a:gd name="connsiteY42" fmla="*/ 224918 h 408414"/>
              <a:gd name="connsiteX43" fmla="*/ 298649 w 407631"/>
              <a:gd name="connsiteY43" fmla="*/ 224918 h 408414"/>
              <a:gd name="connsiteX44" fmla="*/ 25390 w 407631"/>
              <a:gd name="connsiteY44" fmla="*/ 155155 h 408414"/>
              <a:gd name="connsiteX45" fmla="*/ 25390 w 407631"/>
              <a:gd name="connsiteY45" fmla="*/ 350489 h 408414"/>
              <a:gd name="connsiteX46" fmla="*/ 41200 w 407631"/>
              <a:gd name="connsiteY46" fmla="*/ 366965 h 408414"/>
              <a:gd name="connsiteX47" fmla="*/ 365776 w 407631"/>
              <a:gd name="connsiteY47" fmla="*/ 366965 h 408414"/>
              <a:gd name="connsiteX48" fmla="*/ 377681 w 407631"/>
              <a:gd name="connsiteY48" fmla="*/ 360870 h 408414"/>
              <a:gd name="connsiteX49" fmla="*/ 380443 w 407631"/>
              <a:gd name="connsiteY49" fmla="*/ 349251 h 408414"/>
              <a:gd name="connsiteX50" fmla="*/ 380443 w 407631"/>
              <a:gd name="connsiteY50" fmla="*/ 180441 h 408414"/>
              <a:gd name="connsiteX51" fmla="*/ 380443 w 407631"/>
              <a:gd name="connsiteY51" fmla="*/ 155155 h 408414"/>
              <a:gd name="connsiteX52" fmla="*/ 134773 w 407631"/>
              <a:gd name="connsiteY52" fmla="*/ 42392 h 408414"/>
              <a:gd name="connsiteX53" fmla="*/ 271013 w 407631"/>
              <a:gd name="connsiteY53" fmla="*/ 42392 h 408414"/>
              <a:gd name="connsiteX54" fmla="*/ 271013 w 407631"/>
              <a:gd name="connsiteY54" fmla="*/ 65535 h 408414"/>
              <a:gd name="connsiteX55" fmla="*/ 292632 w 407631"/>
              <a:gd name="connsiteY55" fmla="*/ 98773 h 408414"/>
              <a:gd name="connsiteX56" fmla="*/ 339585 w 407631"/>
              <a:gd name="connsiteY56" fmla="*/ 68297 h 408414"/>
              <a:gd name="connsiteX57" fmla="*/ 339585 w 407631"/>
              <a:gd name="connsiteY57" fmla="*/ 42678 h 408414"/>
              <a:gd name="connsiteX58" fmla="*/ 374634 w 407631"/>
              <a:gd name="connsiteY58" fmla="*/ 42678 h 408414"/>
              <a:gd name="connsiteX59" fmla="*/ 407253 w 407631"/>
              <a:gd name="connsiteY59" fmla="*/ 85345 h 408414"/>
              <a:gd name="connsiteX60" fmla="*/ 407539 w 407631"/>
              <a:gd name="connsiteY60" fmla="*/ 164298 h 408414"/>
              <a:gd name="connsiteX61" fmla="*/ 407539 w 407631"/>
              <a:gd name="connsiteY61" fmla="*/ 363918 h 408414"/>
              <a:gd name="connsiteX62" fmla="*/ 364586 w 407631"/>
              <a:gd name="connsiteY62" fmla="*/ 408394 h 408414"/>
              <a:gd name="connsiteX63" fmla="*/ 39390 w 407631"/>
              <a:gd name="connsiteY63" fmla="*/ 408394 h 408414"/>
              <a:gd name="connsiteX64" fmla="*/ 56 w 407631"/>
              <a:gd name="connsiteY64" fmla="*/ 364822 h 408414"/>
              <a:gd name="connsiteX65" fmla="*/ 56 w 407631"/>
              <a:gd name="connsiteY65" fmla="*/ 84107 h 408414"/>
              <a:gd name="connsiteX66" fmla="*/ 30533 w 407631"/>
              <a:gd name="connsiteY66" fmla="*/ 42964 h 408414"/>
              <a:gd name="connsiteX67" fmla="*/ 36057 w 407631"/>
              <a:gd name="connsiteY67" fmla="*/ 42964 h 408414"/>
              <a:gd name="connsiteX68" fmla="*/ 66534 w 407631"/>
              <a:gd name="connsiteY68" fmla="*/ 42964 h 408414"/>
              <a:gd name="connsiteX69" fmla="*/ 66534 w 407631"/>
              <a:gd name="connsiteY69" fmla="*/ 65821 h 408414"/>
              <a:gd name="connsiteX70" fmla="*/ 97010 w 407631"/>
              <a:gd name="connsiteY70" fmla="*/ 101821 h 408414"/>
              <a:gd name="connsiteX71" fmla="*/ 134773 w 407631"/>
              <a:gd name="connsiteY71" fmla="*/ 71345 h 408414"/>
              <a:gd name="connsiteX72" fmla="*/ 134773 w 407631"/>
              <a:gd name="connsiteY72" fmla="*/ 59154 h 408414"/>
              <a:gd name="connsiteX73" fmla="*/ 309417 w 407631"/>
              <a:gd name="connsiteY73" fmla="*/ 513 h 408414"/>
              <a:gd name="connsiteX74" fmla="*/ 319697 w 407631"/>
              <a:gd name="connsiteY74" fmla="*/ 6698 h 408414"/>
              <a:gd name="connsiteX75" fmla="*/ 325173 w 407631"/>
              <a:gd name="connsiteY75" fmla="*/ 21605 h 408414"/>
              <a:gd name="connsiteX76" fmla="*/ 325173 w 407631"/>
              <a:gd name="connsiteY76" fmla="*/ 32273 h 408414"/>
              <a:gd name="connsiteX77" fmla="*/ 325173 w 407631"/>
              <a:gd name="connsiteY77" fmla="*/ 42369 h 408414"/>
              <a:gd name="connsiteX78" fmla="*/ 325173 w 407631"/>
              <a:gd name="connsiteY78" fmla="*/ 62467 h 408414"/>
              <a:gd name="connsiteX79" fmla="*/ 305078 w 407631"/>
              <a:gd name="connsiteY79" fmla="*/ 84089 h 408414"/>
              <a:gd name="connsiteX80" fmla="*/ 284649 w 407631"/>
              <a:gd name="connsiteY80" fmla="*/ 62467 h 408414"/>
              <a:gd name="connsiteX81" fmla="*/ 284649 w 407631"/>
              <a:gd name="connsiteY81" fmla="*/ 21033 h 408414"/>
              <a:gd name="connsiteX82" fmla="*/ 297459 w 407631"/>
              <a:gd name="connsiteY82" fmla="*/ 1507 h 408414"/>
              <a:gd name="connsiteX83" fmla="*/ 309417 w 407631"/>
              <a:gd name="connsiteY83" fmla="*/ 513 h 408414"/>
              <a:gd name="connsiteX84" fmla="*/ 104607 w 407631"/>
              <a:gd name="connsiteY84" fmla="*/ 513 h 408414"/>
              <a:gd name="connsiteX85" fmla="*/ 114886 w 407631"/>
              <a:gd name="connsiteY85" fmla="*/ 6698 h 408414"/>
              <a:gd name="connsiteX86" fmla="*/ 120363 w 407631"/>
              <a:gd name="connsiteY86" fmla="*/ 21605 h 408414"/>
              <a:gd name="connsiteX87" fmla="*/ 120363 w 407631"/>
              <a:gd name="connsiteY87" fmla="*/ 42369 h 408414"/>
              <a:gd name="connsiteX88" fmla="*/ 120363 w 407631"/>
              <a:gd name="connsiteY88" fmla="*/ 62467 h 408414"/>
              <a:gd name="connsiteX89" fmla="*/ 100267 w 407631"/>
              <a:gd name="connsiteY89" fmla="*/ 84089 h 408414"/>
              <a:gd name="connsiteX90" fmla="*/ 79839 w 407631"/>
              <a:gd name="connsiteY90" fmla="*/ 62467 h 408414"/>
              <a:gd name="connsiteX91" fmla="*/ 79839 w 407631"/>
              <a:gd name="connsiteY91" fmla="*/ 21033 h 408414"/>
              <a:gd name="connsiteX92" fmla="*/ 92648 w 407631"/>
              <a:gd name="connsiteY92" fmla="*/ 1507 h 408414"/>
              <a:gd name="connsiteX93" fmla="*/ 104607 w 407631"/>
              <a:gd name="connsiteY93" fmla="*/ 513 h 40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07631" h="408414">
                <a:moveTo>
                  <a:pt x="298649" y="296547"/>
                </a:moveTo>
                <a:lnTo>
                  <a:pt x="352316" y="296547"/>
                </a:lnTo>
                <a:lnTo>
                  <a:pt x="352316" y="338029"/>
                </a:lnTo>
                <a:lnTo>
                  <a:pt x="298649" y="338029"/>
                </a:lnTo>
                <a:close/>
                <a:moveTo>
                  <a:pt x="216982" y="296547"/>
                </a:moveTo>
                <a:lnTo>
                  <a:pt x="270649" y="296547"/>
                </a:lnTo>
                <a:lnTo>
                  <a:pt x="270649" y="338029"/>
                </a:lnTo>
                <a:lnTo>
                  <a:pt x="216982" y="338029"/>
                </a:lnTo>
                <a:close/>
                <a:moveTo>
                  <a:pt x="135029" y="296547"/>
                </a:moveTo>
                <a:lnTo>
                  <a:pt x="188649" y="296547"/>
                </a:lnTo>
                <a:lnTo>
                  <a:pt x="188649" y="338029"/>
                </a:lnTo>
                <a:lnTo>
                  <a:pt x="135029" y="338029"/>
                </a:lnTo>
                <a:close/>
                <a:moveTo>
                  <a:pt x="53029" y="296547"/>
                </a:moveTo>
                <a:lnTo>
                  <a:pt x="106648" y="296547"/>
                </a:lnTo>
                <a:lnTo>
                  <a:pt x="106648" y="338029"/>
                </a:lnTo>
                <a:lnTo>
                  <a:pt x="53029" y="338029"/>
                </a:lnTo>
                <a:close/>
                <a:moveTo>
                  <a:pt x="135029" y="240158"/>
                </a:moveTo>
                <a:lnTo>
                  <a:pt x="188649" y="240158"/>
                </a:lnTo>
                <a:lnTo>
                  <a:pt x="188649" y="281640"/>
                </a:lnTo>
                <a:lnTo>
                  <a:pt x="135029" y="281640"/>
                </a:lnTo>
                <a:close/>
                <a:moveTo>
                  <a:pt x="53029" y="240158"/>
                </a:moveTo>
                <a:lnTo>
                  <a:pt x="106648" y="240158"/>
                </a:lnTo>
                <a:lnTo>
                  <a:pt x="106648" y="281640"/>
                </a:lnTo>
                <a:lnTo>
                  <a:pt x="53029" y="281640"/>
                </a:lnTo>
                <a:close/>
                <a:moveTo>
                  <a:pt x="298649" y="239873"/>
                </a:moveTo>
                <a:lnTo>
                  <a:pt x="352316" y="239873"/>
                </a:lnTo>
                <a:lnTo>
                  <a:pt x="352316" y="281307"/>
                </a:lnTo>
                <a:lnTo>
                  <a:pt x="298649" y="281307"/>
                </a:lnTo>
                <a:close/>
                <a:moveTo>
                  <a:pt x="216696" y="239873"/>
                </a:moveTo>
                <a:lnTo>
                  <a:pt x="270316" y="239873"/>
                </a:lnTo>
                <a:lnTo>
                  <a:pt x="270316" y="281307"/>
                </a:lnTo>
                <a:lnTo>
                  <a:pt x="216696" y="281307"/>
                </a:lnTo>
                <a:close/>
                <a:moveTo>
                  <a:pt x="216696" y="183770"/>
                </a:moveTo>
                <a:lnTo>
                  <a:pt x="270316" y="183770"/>
                </a:lnTo>
                <a:lnTo>
                  <a:pt x="270316" y="225252"/>
                </a:lnTo>
                <a:lnTo>
                  <a:pt x="216696" y="225252"/>
                </a:lnTo>
                <a:close/>
                <a:moveTo>
                  <a:pt x="135029" y="183770"/>
                </a:moveTo>
                <a:lnTo>
                  <a:pt x="188649" y="183770"/>
                </a:lnTo>
                <a:lnTo>
                  <a:pt x="188649" y="225537"/>
                </a:lnTo>
                <a:lnTo>
                  <a:pt x="135029" y="225537"/>
                </a:lnTo>
                <a:close/>
                <a:moveTo>
                  <a:pt x="298649" y="183484"/>
                </a:moveTo>
                <a:lnTo>
                  <a:pt x="352316" y="183484"/>
                </a:lnTo>
                <a:lnTo>
                  <a:pt x="352316" y="224918"/>
                </a:lnTo>
                <a:lnTo>
                  <a:pt x="298649" y="224918"/>
                </a:lnTo>
                <a:close/>
                <a:moveTo>
                  <a:pt x="25390" y="155155"/>
                </a:moveTo>
                <a:lnTo>
                  <a:pt x="25390" y="350489"/>
                </a:lnTo>
                <a:cubicBezTo>
                  <a:pt x="23866" y="359870"/>
                  <a:pt x="31771" y="368061"/>
                  <a:pt x="41200" y="366965"/>
                </a:cubicBezTo>
                <a:lnTo>
                  <a:pt x="365776" y="366965"/>
                </a:lnTo>
                <a:cubicBezTo>
                  <a:pt x="370586" y="367394"/>
                  <a:pt x="375253" y="365013"/>
                  <a:pt x="377681" y="360870"/>
                </a:cubicBezTo>
                <a:cubicBezTo>
                  <a:pt x="379491" y="357251"/>
                  <a:pt x="380396" y="353299"/>
                  <a:pt x="380443" y="349251"/>
                </a:cubicBezTo>
                <a:lnTo>
                  <a:pt x="380443" y="180441"/>
                </a:lnTo>
                <a:lnTo>
                  <a:pt x="380443" y="155155"/>
                </a:lnTo>
                <a:close/>
                <a:moveTo>
                  <a:pt x="134773" y="42392"/>
                </a:moveTo>
                <a:lnTo>
                  <a:pt x="271013" y="42392"/>
                </a:lnTo>
                <a:lnTo>
                  <a:pt x="271013" y="65535"/>
                </a:lnTo>
                <a:cubicBezTo>
                  <a:pt x="270775" y="80011"/>
                  <a:pt x="279347" y="93154"/>
                  <a:pt x="292632" y="98773"/>
                </a:cubicBezTo>
                <a:cubicBezTo>
                  <a:pt x="314585" y="107345"/>
                  <a:pt x="338490" y="91821"/>
                  <a:pt x="339585" y="68297"/>
                </a:cubicBezTo>
                <a:lnTo>
                  <a:pt x="339585" y="42678"/>
                </a:lnTo>
                <a:cubicBezTo>
                  <a:pt x="351252" y="41916"/>
                  <a:pt x="362967" y="41916"/>
                  <a:pt x="374634" y="42678"/>
                </a:cubicBezTo>
                <a:cubicBezTo>
                  <a:pt x="394729" y="46630"/>
                  <a:pt x="408682" y="64916"/>
                  <a:pt x="407253" y="85345"/>
                </a:cubicBezTo>
                <a:cubicBezTo>
                  <a:pt x="407539" y="111869"/>
                  <a:pt x="407253" y="138059"/>
                  <a:pt x="407539" y="164298"/>
                </a:cubicBezTo>
                <a:lnTo>
                  <a:pt x="407539" y="363918"/>
                </a:lnTo>
                <a:cubicBezTo>
                  <a:pt x="409158" y="388489"/>
                  <a:pt x="389253" y="409156"/>
                  <a:pt x="364586" y="408394"/>
                </a:cubicBezTo>
                <a:lnTo>
                  <a:pt x="39390" y="408394"/>
                </a:lnTo>
                <a:cubicBezTo>
                  <a:pt x="16485" y="407251"/>
                  <a:pt x="-1134" y="387727"/>
                  <a:pt x="56" y="364822"/>
                </a:cubicBezTo>
                <a:lnTo>
                  <a:pt x="56" y="84107"/>
                </a:lnTo>
                <a:cubicBezTo>
                  <a:pt x="-372" y="65059"/>
                  <a:pt x="12200" y="48107"/>
                  <a:pt x="30533" y="42964"/>
                </a:cubicBezTo>
                <a:cubicBezTo>
                  <a:pt x="32390" y="42726"/>
                  <a:pt x="34200" y="42726"/>
                  <a:pt x="36057" y="42964"/>
                </a:cubicBezTo>
                <a:lnTo>
                  <a:pt x="66534" y="42964"/>
                </a:lnTo>
                <a:lnTo>
                  <a:pt x="66534" y="65821"/>
                </a:lnTo>
                <a:cubicBezTo>
                  <a:pt x="65867" y="83869"/>
                  <a:pt x="79105" y="99440"/>
                  <a:pt x="97010" y="101821"/>
                </a:cubicBezTo>
                <a:cubicBezTo>
                  <a:pt x="115820" y="103773"/>
                  <a:pt x="132725" y="90154"/>
                  <a:pt x="134773" y="71345"/>
                </a:cubicBezTo>
                <a:cubicBezTo>
                  <a:pt x="135106" y="67249"/>
                  <a:pt x="135106" y="63202"/>
                  <a:pt x="134773" y="59154"/>
                </a:cubicBezTo>
                <a:close/>
                <a:moveTo>
                  <a:pt x="309417" y="513"/>
                </a:moveTo>
                <a:cubicBezTo>
                  <a:pt x="313316" y="1424"/>
                  <a:pt x="316935" y="3531"/>
                  <a:pt x="319697" y="6698"/>
                </a:cubicBezTo>
                <a:cubicBezTo>
                  <a:pt x="323363" y="10794"/>
                  <a:pt x="325316" y="16128"/>
                  <a:pt x="325173" y="21605"/>
                </a:cubicBezTo>
                <a:lnTo>
                  <a:pt x="325173" y="32273"/>
                </a:lnTo>
                <a:lnTo>
                  <a:pt x="325173" y="42369"/>
                </a:lnTo>
                <a:lnTo>
                  <a:pt x="325173" y="62467"/>
                </a:lnTo>
                <a:cubicBezTo>
                  <a:pt x="325697" y="74040"/>
                  <a:pt x="316649" y="83756"/>
                  <a:pt x="305078" y="84089"/>
                </a:cubicBezTo>
                <a:cubicBezTo>
                  <a:pt x="293459" y="83756"/>
                  <a:pt x="284316" y="74088"/>
                  <a:pt x="284649" y="62467"/>
                </a:cubicBezTo>
                <a:lnTo>
                  <a:pt x="284649" y="21033"/>
                </a:lnTo>
                <a:cubicBezTo>
                  <a:pt x="284411" y="12460"/>
                  <a:pt x="289506" y="4697"/>
                  <a:pt x="297459" y="1507"/>
                </a:cubicBezTo>
                <a:cubicBezTo>
                  <a:pt x="301340" y="-112"/>
                  <a:pt x="305519" y="-398"/>
                  <a:pt x="309417" y="513"/>
                </a:cubicBezTo>
                <a:close/>
                <a:moveTo>
                  <a:pt x="104607" y="513"/>
                </a:moveTo>
                <a:cubicBezTo>
                  <a:pt x="108506" y="1424"/>
                  <a:pt x="112125" y="3531"/>
                  <a:pt x="114886" y="6698"/>
                </a:cubicBezTo>
                <a:cubicBezTo>
                  <a:pt x="118553" y="10794"/>
                  <a:pt x="120505" y="16128"/>
                  <a:pt x="120363" y="21605"/>
                </a:cubicBezTo>
                <a:lnTo>
                  <a:pt x="120363" y="42369"/>
                </a:lnTo>
                <a:lnTo>
                  <a:pt x="120363" y="62467"/>
                </a:lnTo>
                <a:cubicBezTo>
                  <a:pt x="120886" y="74040"/>
                  <a:pt x="111839" y="83756"/>
                  <a:pt x="100267" y="84089"/>
                </a:cubicBezTo>
                <a:cubicBezTo>
                  <a:pt x="88648" y="83756"/>
                  <a:pt x="79505" y="74088"/>
                  <a:pt x="79839" y="62467"/>
                </a:cubicBezTo>
                <a:lnTo>
                  <a:pt x="79839" y="21033"/>
                </a:lnTo>
                <a:cubicBezTo>
                  <a:pt x="79601" y="12460"/>
                  <a:pt x="84743" y="4697"/>
                  <a:pt x="92648" y="1507"/>
                </a:cubicBezTo>
                <a:cubicBezTo>
                  <a:pt x="96529" y="-112"/>
                  <a:pt x="100708" y="-398"/>
                  <a:pt x="104607" y="5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9" name="组合 8"/>
          <p:cNvGrpSpPr/>
          <p:nvPr/>
        </p:nvGrpSpPr>
        <p:grpSpPr>
          <a:xfrm>
            <a:off x="1205938" y="4796911"/>
            <a:ext cx="3596476" cy="1113871"/>
            <a:chOff x="7393104" y="1641662"/>
            <a:chExt cx="3596476" cy="111387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434033" y="1641662"/>
              <a:ext cx="2382062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285750" lvl="0" indent="-285750">
                <a:buFont typeface="Wingdings" panose="05000000000000000000" pitchFamily="2" charset="2"/>
                <a:buChar char="l"/>
                <a:defRPr sz="1400" b="1" kern="10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</a:rPr>
                <a:t>点击此处</a:t>
              </a:r>
              <a:r>
                <a:rPr lang="en-US" altLang="zh-CN" sz="2000" dirty="0">
                  <a:solidFill>
                    <a:schemeClr val="bg1"/>
                  </a:solidFill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7393104" y="2054957"/>
              <a:ext cx="3596476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6000" y="2277581"/>
            <a:ext cx="2094299" cy="945299"/>
            <a:chOff x="618566" y="5072439"/>
            <a:chExt cx="2094299" cy="94529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933543" y="2277581"/>
            <a:ext cx="2094299" cy="945299"/>
            <a:chOff x="618566" y="5072439"/>
            <a:chExt cx="2094299" cy="94529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96000" y="3583159"/>
            <a:ext cx="2094299" cy="945299"/>
            <a:chOff x="618566" y="5072439"/>
            <a:chExt cx="2094299" cy="94529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933543" y="3583159"/>
            <a:ext cx="2094299" cy="945299"/>
            <a:chOff x="618566" y="5072439"/>
            <a:chExt cx="2094299" cy="94529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096000" y="4891992"/>
            <a:ext cx="2094299" cy="945299"/>
            <a:chOff x="618566" y="5072439"/>
            <a:chExt cx="2094299" cy="94529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933543" y="4891992"/>
            <a:ext cx="2094299" cy="945299"/>
            <a:chOff x="618566" y="5072439"/>
            <a:chExt cx="2094299" cy="94529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54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16" y="2236485"/>
            <a:ext cx="3058256" cy="39510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717016" y="1703150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346303" y="3352800"/>
            <a:ext cx="7388497" cy="23112"/>
          </a:xfrm>
          <a:prstGeom prst="line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215741" y="2392187"/>
            <a:ext cx="342793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4346303" y="3822422"/>
            <a:ext cx="962073" cy="973123"/>
          </a:xfrm>
          <a:prstGeom prst="rect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3" name="iconfont-11899-5651510"/>
          <p:cNvSpPr>
            <a:spLocks noChangeAspect="1"/>
          </p:cNvSpPr>
          <p:nvPr/>
        </p:nvSpPr>
        <p:spPr bwMode="auto">
          <a:xfrm>
            <a:off x="4624842" y="4060304"/>
            <a:ext cx="404995" cy="497358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6157945" y="3822422"/>
            <a:ext cx="962073" cy="973123"/>
          </a:xfrm>
          <a:prstGeom prst="rect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5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7969588" y="3822422"/>
            <a:ext cx="962073" cy="973123"/>
          </a:xfrm>
          <a:prstGeom prst="rect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6" name="ïṧḷîḑê">
            <a:extLst>
              <a:ext uri="{FF2B5EF4-FFF2-40B4-BE49-F238E27FC236}">
                <a16:creationId xmlns:a16="http://schemas.microsoft.com/office/drawing/2014/main" xmlns="" id="{3BA4A8CD-00B3-4F90-B302-63D28984A318}"/>
              </a:ext>
            </a:extLst>
          </p:cNvPr>
          <p:cNvSpPr/>
          <p:nvPr/>
        </p:nvSpPr>
        <p:spPr>
          <a:xfrm>
            <a:off x="9781231" y="3822422"/>
            <a:ext cx="962073" cy="973123"/>
          </a:xfrm>
          <a:prstGeom prst="rect">
            <a:avLst/>
          </a:prstGeom>
          <a:solidFill>
            <a:srgbClr val="00A9B2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7" name="iconfont-1187-868319"/>
          <p:cNvSpPr>
            <a:spLocks noChangeAspect="1"/>
          </p:cNvSpPr>
          <p:nvPr/>
        </p:nvSpPr>
        <p:spPr bwMode="auto">
          <a:xfrm>
            <a:off x="8225632" y="4084177"/>
            <a:ext cx="449985" cy="449613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iconfont-1191-801535"/>
          <p:cNvSpPr>
            <a:spLocks noChangeAspect="1"/>
          </p:cNvSpPr>
          <p:nvPr/>
        </p:nvSpPr>
        <p:spPr bwMode="auto">
          <a:xfrm>
            <a:off x="10081818" y="4080038"/>
            <a:ext cx="360898" cy="457890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iconfont-11899-5651509"/>
          <p:cNvSpPr>
            <a:spLocks noChangeAspect="1"/>
          </p:cNvSpPr>
          <p:nvPr/>
        </p:nvSpPr>
        <p:spPr bwMode="auto">
          <a:xfrm>
            <a:off x="6411945" y="4081993"/>
            <a:ext cx="454073" cy="453981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273983" y="5053161"/>
            <a:ext cx="6984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18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明年计划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监视器&#10;&#10;自动生成的说明">
            <a:extLst>
              <a:ext uri="{FF2B5EF4-FFF2-40B4-BE49-F238E27FC236}">
                <a16:creationId xmlns:a16="http://schemas.microsoft.com/office/drawing/2014/main" xmlns="" id="{3E0D3D1E-D020-406C-AF55-05A6AFA82E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58853" y="359756"/>
            <a:ext cx="2674294" cy="532193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4904969" y="1193996"/>
            <a:ext cx="238206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285750" lvl="0" indent="-285750">
              <a:buFont typeface="Wingdings" panose="05000000000000000000" pitchFamily="2" charset="2"/>
              <a:buChar char="l"/>
              <a:defRPr sz="1400" b="1" kern="10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defRPr>
            </a:lvl1pPr>
          </a:lstStyle>
          <a:p>
            <a:pPr marL="0" indent="0" algn="ctr">
              <a:buNone/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点击此处</a:t>
            </a:r>
            <a:r>
              <a:rPr lang="en-US" altLang="zh-CN" sz="2000" dirty="0"/>
              <a:t>,</a:t>
            </a:r>
            <a:r>
              <a:rPr lang="zh-CN" altLang="en-US" sz="2000" dirty="0"/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" y="4833257"/>
            <a:ext cx="12192000" cy="2024742"/>
          </a:xfrm>
          <a:prstGeom prst="rect">
            <a:avLst/>
          </a:prstGeom>
          <a:solidFill>
            <a:srgbClr val="014A8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4058" y="4505361"/>
            <a:ext cx="2094299" cy="1878214"/>
            <a:chOff x="2093142" y="4701596"/>
            <a:chExt cx="2094299" cy="1878214"/>
          </a:xfrm>
        </p:grpSpPr>
        <p:sp>
          <p:nvSpPr>
            <p:cNvPr id="23" name="ïṧḷîḑê">
              <a:extLst>
                <a:ext uri="{FF2B5EF4-FFF2-40B4-BE49-F238E27FC236}">
                  <a16:creationId xmlns:a16="http://schemas.microsoft.com/office/drawing/2014/main" xmlns="" id="{3BA4A8CD-00B3-4F90-B302-63D28984A318}"/>
                </a:ext>
              </a:extLst>
            </p:cNvPr>
            <p:cNvSpPr/>
            <p:nvPr/>
          </p:nvSpPr>
          <p:spPr>
            <a:xfrm>
              <a:off x="2093142" y="4701596"/>
              <a:ext cx="720000" cy="720000"/>
            </a:xfrm>
            <a:prstGeom prst="rect">
              <a:avLst/>
            </a:prstGeom>
            <a:solidFill>
              <a:srgbClr val="00A9B2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algn="ctr"/>
              <a:r>
                <a:rPr lang="en-US" altLang="zh-CN" sz="3600" dirty="0" smtClean="0"/>
                <a:t>01</a:t>
              </a:r>
              <a:endParaRPr lang="zh-CN" altLang="en-US" sz="3600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2093142" y="5966116"/>
              <a:ext cx="209429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2156649" y="5667148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60249" y="4506182"/>
            <a:ext cx="2094299" cy="1878214"/>
            <a:chOff x="2093142" y="4701596"/>
            <a:chExt cx="2094299" cy="1878214"/>
          </a:xfrm>
        </p:grpSpPr>
        <p:sp>
          <p:nvSpPr>
            <p:cNvPr id="33" name="ïṧḷîḑê">
              <a:extLst>
                <a:ext uri="{FF2B5EF4-FFF2-40B4-BE49-F238E27FC236}">
                  <a16:creationId xmlns:a16="http://schemas.microsoft.com/office/drawing/2014/main" xmlns="" id="{3BA4A8CD-00B3-4F90-B302-63D28984A318}"/>
                </a:ext>
              </a:extLst>
            </p:cNvPr>
            <p:cNvSpPr/>
            <p:nvPr/>
          </p:nvSpPr>
          <p:spPr>
            <a:xfrm>
              <a:off x="2093142" y="4701596"/>
              <a:ext cx="720000" cy="720000"/>
            </a:xfrm>
            <a:prstGeom prst="rect">
              <a:avLst/>
            </a:prstGeom>
            <a:solidFill>
              <a:srgbClr val="00A9B2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algn="ctr"/>
              <a:r>
                <a:rPr lang="en-US" altLang="zh-CN" sz="3600" dirty="0" smtClean="0"/>
                <a:t>02</a:t>
              </a:r>
              <a:endParaRPr lang="zh-CN" altLang="en-US" sz="3600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2093142" y="5966116"/>
              <a:ext cx="209429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2156649" y="5667148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46440" y="4500245"/>
            <a:ext cx="2094299" cy="1878214"/>
            <a:chOff x="2093142" y="4701596"/>
            <a:chExt cx="2094299" cy="1878214"/>
          </a:xfrm>
        </p:grpSpPr>
        <p:sp>
          <p:nvSpPr>
            <p:cNvPr id="37" name="ïṧḷîḑê">
              <a:extLst>
                <a:ext uri="{FF2B5EF4-FFF2-40B4-BE49-F238E27FC236}">
                  <a16:creationId xmlns:a16="http://schemas.microsoft.com/office/drawing/2014/main" xmlns="" id="{3BA4A8CD-00B3-4F90-B302-63D28984A318}"/>
                </a:ext>
              </a:extLst>
            </p:cNvPr>
            <p:cNvSpPr/>
            <p:nvPr/>
          </p:nvSpPr>
          <p:spPr>
            <a:xfrm>
              <a:off x="2093142" y="4701596"/>
              <a:ext cx="720000" cy="720000"/>
            </a:xfrm>
            <a:prstGeom prst="rect">
              <a:avLst/>
            </a:prstGeom>
            <a:solidFill>
              <a:srgbClr val="00A9B2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algn="ctr"/>
              <a:r>
                <a:rPr lang="en-US" altLang="zh-CN" sz="3600" dirty="0" smtClean="0"/>
                <a:t>03</a:t>
              </a:r>
              <a:endParaRPr lang="zh-CN" altLang="en-US" sz="3600" dirty="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2093142" y="5966116"/>
              <a:ext cx="209429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2156649" y="5667148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27888" y="4500245"/>
            <a:ext cx="2094299" cy="1878214"/>
            <a:chOff x="2093142" y="4701596"/>
            <a:chExt cx="2094299" cy="1878214"/>
          </a:xfrm>
        </p:grpSpPr>
        <p:sp>
          <p:nvSpPr>
            <p:cNvPr id="41" name="ïṧḷîḑê">
              <a:extLst>
                <a:ext uri="{FF2B5EF4-FFF2-40B4-BE49-F238E27FC236}">
                  <a16:creationId xmlns:a16="http://schemas.microsoft.com/office/drawing/2014/main" xmlns="" id="{3BA4A8CD-00B3-4F90-B302-63D28984A318}"/>
                </a:ext>
              </a:extLst>
            </p:cNvPr>
            <p:cNvSpPr/>
            <p:nvPr/>
          </p:nvSpPr>
          <p:spPr>
            <a:xfrm>
              <a:off x="2093142" y="4701596"/>
              <a:ext cx="720000" cy="720000"/>
            </a:xfrm>
            <a:prstGeom prst="rect">
              <a:avLst/>
            </a:prstGeom>
            <a:solidFill>
              <a:srgbClr val="00A9B2"/>
            </a:solidFill>
            <a:ln>
              <a:noFill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algn="ctr"/>
              <a:r>
                <a:rPr lang="en-US" altLang="zh-CN" sz="3600" dirty="0" smtClean="0"/>
                <a:t>04</a:t>
              </a:r>
              <a:endParaRPr lang="zh-CN" altLang="en-US" sz="3600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2093142" y="5966116"/>
              <a:ext cx="209429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2156649" y="5667148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277" y="1706211"/>
            <a:ext cx="4507444" cy="240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690763"/>
            <a:ext cx="12192000" cy="1985808"/>
          </a:xfrm>
          <a:prstGeom prst="rect">
            <a:avLst/>
          </a:prstGeom>
          <a:solidFill>
            <a:srgbClr val="014A8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DB7676-97B0-416D-B7B1-5F35C994C5C4}"/>
              </a:ext>
            </a:extLst>
          </p:cNvPr>
          <p:cNvSpPr txBox="1"/>
          <p:nvPr/>
        </p:nvSpPr>
        <p:spPr>
          <a:xfrm>
            <a:off x="1007162" y="5175835"/>
            <a:ext cx="6526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en-US" altLang="zh-CN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</a:t>
            </a:r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3344" y="194027"/>
            <a:ext cx="4318620" cy="5699163"/>
          </a:xfrm>
          <a:prstGeom prst="rect">
            <a:avLst/>
          </a:prstGeom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695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3904" y="931440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Colarider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90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003333" y="145724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95" y="2578012"/>
            <a:ext cx="2930350" cy="2543767"/>
            <a:chOff x="704851" y="2494956"/>
            <a:chExt cx="3259306" cy="2829326"/>
          </a:xfrm>
        </p:grpSpPr>
        <p:sp>
          <p:nvSpPr>
            <p:cNvPr id="45" name="平行四边形 44"/>
            <p:cNvSpPr/>
            <p:nvPr/>
          </p:nvSpPr>
          <p:spPr>
            <a:xfrm>
              <a:off x="743859" y="2656688"/>
              <a:ext cx="3220298" cy="2667594"/>
            </a:xfrm>
            <a:prstGeom prst="parallelogram">
              <a:avLst>
                <a:gd name="adj" fmla="val 51302"/>
              </a:avLst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704851" y="2494956"/>
              <a:ext cx="3220298" cy="2667594"/>
            </a:xfrm>
            <a:prstGeom prst="parallelogram">
              <a:avLst>
                <a:gd name="adj" fmla="val 51302"/>
              </a:avLst>
            </a:pr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470" y="2569989"/>
            <a:ext cx="53803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6" y="3924929"/>
            <a:ext cx="44390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content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761569" y="364801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703187" y="352698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820051" y="155453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02927" y="2129960"/>
            <a:ext cx="1936122" cy="15681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0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0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50392D5-6956-455C-AC9A-534E0CC8B71B}"/>
              </a:ext>
            </a:extLst>
          </p:cNvPr>
          <p:cNvGrpSpPr/>
          <p:nvPr/>
        </p:nvGrpSpPr>
        <p:grpSpPr>
          <a:xfrm rot="928500">
            <a:off x="7970187" y="1584896"/>
            <a:ext cx="3390217" cy="4608679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30" name="箭头: 上 76">
              <a:extLst>
                <a:ext uri="{FF2B5EF4-FFF2-40B4-BE49-F238E27FC236}">
                  <a16:creationId xmlns:a16="http://schemas.microsoft.com/office/drawing/2014/main" xmlns="" id="{93C0289D-1983-4208-8CF9-C9BA03FFB2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箭头: 上 77">
              <a:extLst>
                <a:ext uri="{FF2B5EF4-FFF2-40B4-BE49-F238E27FC236}">
                  <a16:creationId xmlns:a16="http://schemas.microsoft.com/office/drawing/2014/main" xmlns="" id="{13540822-B6F0-4FB3-A0D4-CD81F2DA7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箭头: 上 78">
              <a:extLst>
                <a:ext uri="{FF2B5EF4-FFF2-40B4-BE49-F238E27FC236}">
                  <a16:creationId xmlns:a16="http://schemas.microsoft.com/office/drawing/2014/main" xmlns="" id="{D45938D7-4383-4C5C-A964-650375871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10321" y="13859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10322" y="3692896"/>
            <a:ext cx="3930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DB21FA3-27D7-4D12-8F79-443B83D6A145}"/>
              </a:ext>
            </a:extLst>
          </p:cNvPr>
          <p:cNvSpPr txBox="1"/>
          <p:nvPr/>
        </p:nvSpPr>
        <p:spPr>
          <a:xfrm>
            <a:off x="6526228" y="3317365"/>
            <a:ext cx="4364551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1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00A9B2">
                        <a:lumMod val="90000"/>
                        <a:lumOff val="10000"/>
                      </a:srgbClr>
                    </a:gs>
                    <a:gs pos="100000">
                      <a:srgbClr val="00A9B2">
                        <a:lumMod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11.5</a:t>
            </a:r>
            <a:endParaRPr kumimoji="0" lang="zh-CN" altLang="en-US" sz="16600" b="0" i="1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A9B2">
                      <a:lumMod val="90000"/>
                      <a:lumOff val="10000"/>
                    </a:srgbClr>
                  </a:gs>
                  <a:gs pos="100000">
                    <a:srgbClr val="00A9B2">
                      <a:lumMod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">
            <a:extLst>
              <a:ext uri="{FF2B5EF4-FFF2-40B4-BE49-F238E27FC236}">
                <a16:creationId xmlns:a16="http://schemas.microsoft.com/office/drawing/2014/main" xmlns="" id="{C902E564-499D-4769-909D-EA78F38D6FBA}"/>
              </a:ext>
            </a:extLst>
          </p:cNvPr>
          <p:cNvSpPr txBox="1"/>
          <p:nvPr/>
        </p:nvSpPr>
        <p:spPr>
          <a:xfrm>
            <a:off x="11036683" y="5041227"/>
            <a:ext cx="8720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70" name="文本框 5">
            <a:extLst>
              <a:ext uri="{FF2B5EF4-FFF2-40B4-BE49-F238E27FC236}">
                <a16:creationId xmlns:a16="http://schemas.microsoft.com/office/drawing/2014/main" xmlns="" id="{410C5D4B-1DF0-4D58-9AEF-5371B0B6C36D}"/>
              </a:ext>
            </a:extLst>
          </p:cNvPr>
          <p:cNvSpPr txBox="1"/>
          <p:nvPr/>
        </p:nvSpPr>
        <p:spPr>
          <a:xfrm>
            <a:off x="6926314" y="2161023"/>
            <a:ext cx="4616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2020</a:t>
            </a:r>
            <a:r>
              <a:rPr lang="zh-CN" altLang="en-US" dirty="0"/>
              <a:t>年公司</a:t>
            </a:r>
            <a:r>
              <a:rPr lang="en-US" altLang="zh-CN" dirty="0"/>
              <a:t>XXXX</a:t>
            </a:r>
            <a:r>
              <a:rPr lang="zh-CN" altLang="en-US" dirty="0"/>
              <a:t>同比增长</a:t>
            </a:r>
            <a:r>
              <a:rPr lang="en-US" altLang="zh-CN" dirty="0"/>
              <a:t>10.95%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E124B94-773C-4E59-BE04-5319CF7768B0}"/>
              </a:ext>
            </a:extLst>
          </p:cNvPr>
          <p:cNvGrpSpPr/>
          <p:nvPr/>
        </p:nvGrpSpPr>
        <p:grpSpPr>
          <a:xfrm>
            <a:off x="612992" y="2125480"/>
            <a:ext cx="1224561" cy="1013244"/>
            <a:chOff x="420554" y="2313946"/>
            <a:chExt cx="1224561" cy="101324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022ADB63-D299-45DB-84B6-6743F85D2737}"/>
                </a:ext>
              </a:extLst>
            </p:cNvPr>
            <p:cNvSpPr/>
            <p:nvPr/>
          </p:nvSpPr>
          <p:spPr>
            <a:xfrm>
              <a:off x="420554" y="2313946"/>
              <a:ext cx="1090042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12</a:t>
              </a:r>
              <a:r>
                <a:rPr lang="en-US" altLang="zh-CN" sz="3200" kern="100" dirty="0" smtClean="0">
                  <a:solidFill>
                    <a:srgbClr val="00A9B2"/>
                  </a:solidFill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.5</a:t>
              </a:r>
              <a:r>
                <a:rPr kumimoji="0" lang="en-US" altLang="zh-CN" sz="3200" b="0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3F5A067B-9BBB-4481-8635-3FFD4ED57492}"/>
                </a:ext>
              </a:extLst>
            </p:cNvPr>
            <p:cNvSpPr/>
            <p:nvPr/>
          </p:nvSpPr>
          <p:spPr>
            <a:xfrm>
              <a:off x="458893" y="2859115"/>
              <a:ext cx="774251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lang="en-US" altLang="zh-CN" sz="1400" kern="100" dirty="0" smtClean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A</a:t>
              </a:r>
              <a:r>
                <a:rPr lang="zh-CN" altLang="en-US" sz="1400" kern="100" dirty="0" smtClean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业务</a:t>
              </a:r>
              <a:endPara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458893" y="3111746"/>
              <a:ext cx="1186222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年度增长率</a:t>
              </a:r>
              <a:endPara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AE124B94-773C-4E59-BE04-5319CF7768B0}"/>
              </a:ext>
            </a:extLst>
          </p:cNvPr>
          <p:cNvGrpSpPr/>
          <p:nvPr/>
        </p:nvGrpSpPr>
        <p:grpSpPr>
          <a:xfrm>
            <a:off x="2440314" y="2126447"/>
            <a:ext cx="1224561" cy="1013236"/>
            <a:chOff x="420554" y="2313954"/>
            <a:chExt cx="1224561" cy="1013236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022ADB63-D299-45DB-84B6-6743F85D2737}"/>
                </a:ext>
              </a:extLst>
            </p:cNvPr>
            <p:cNvSpPr/>
            <p:nvPr/>
          </p:nvSpPr>
          <p:spPr>
            <a:xfrm>
              <a:off x="420554" y="2313954"/>
              <a:ext cx="1090042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100" dirty="0" smtClean="0">
                  <a:solidFill>
                    <a:srgbClr val="00A9B2"/>
                  </a:solidFill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16.5</a:t>
              </a:r>
              <a:r>
                <a:rPr kumimoji="0" lang="en-US" altLang="zh-CN" sz="3200" b="0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F5A067B-9BBB-4481-8635-3FFD4ED57492}"/>
                </a:ext>
              </a:extLst>
            </p:cNvPr>
            <p:cNvSpPr/>
            <p:nvPr/>
          </p:nvSpPr>
          <p:spPr>
            <a:xfrm>
              <a:off x="458893" y="2859115"/>
              <a:ext cx="759823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lang="en-US" altLang="zh-CN" sz="1400" kern="1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B</a:t>
              </a:r>
              <a:r>
                <a:rPr lang="zh-CN" altLang="en-US" sz="1400" kern="100" dirty="0" smtClean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业务</a:t>
              </a:r>
              <a:endPara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458893" y="3111746"/>
              <a:ext cx="1186222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年度增长率</a:t>
              </a:r>
              <a:endPara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E124B94-773C-4E59-BE04-5319CF7768B0}"/>
              </a:ext>
            </a:extLst>
          </p:cNvPr>
          <p:cNvGrpSpPr/>
          <p:nvPr/>
        </p:nvGrpSpPr>
        <p:grpSpPr>
          <a:xfrm>
            <a:off x="4267636" y="2125496"/>
            <a:ext cx="1224561" cy="1013228"/>
            <a:chOff x="420554" y="2313962"/>
            <a:chExt cx="1224561" cy="101322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022ADB63-D299-45DB-84B6-6743F85D2737}"/>
                </a:ext>
              </a:extLst>
            </p:cNvPr>
            <p:cNvSpPr/>
            <p:nvPr/>
          </p:nvSpPr>
          <p:spPr>
            <a:xfrm>
              <a:off x="420554" y="2313962"/>
              <a:ext cx="1090042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100" dirty="0" smtClean="0">
                  <a:solidFill>
                    <a:srgbClr val="00A9B2"/>
                  </a:solidFill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25.4</a:t>
              </a:r>
              <a:r>
                <a:rPr kumimoji="0" lang="en-US" altLang="zh-CN" sz="3200" b="0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3F5A067B-9BBB-4481-8635-3FFD4ED57492}"/>
                </a:ext>
              </a:extLst>
            </p:cNvPr>
            <p:cNvSpPr/>
            <p:nvPr/>
          </p:nvSpPr>
          <p:spPr>
            <a:xfrm>
              <a:off x="458893" y="2859115"/>
              <a:ext cx="76783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lang="en-US" altLang="zh-CN" sz="1400" kern="1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C</a:t>
              </a:r>
              <a:r>
                <a:rPr lang="zh-CN" altLang="en-US" sz="1400" kern="100" dirty="0" smtClean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业务</a:t>
              </a:r>
              <a:endPara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458893" y="3111746"/>
              <a:ext cx="1186222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 smtClean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年度增长率</a:t>
              </a:r>
              <a:endPara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10321" y="4228603"/>
            <a:ext cx="519073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EA49AE9A-8827-47B7-97F8-0A6B7030ACA7}"/>
              </a:ext>
            </a:extLst>
          </p:cNvPr>
          <p:cNvSpPr/>
          <p:nvPr/>
        </p:nvSpPr>
        <p:spPr>
          <a:xfrm>
            <a:off x="7537582" y="5866162"/>
            <a:ext cx="287999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</a:t>
            </a:r>
            <a:r>
              <a:rPr lang="zh-CN" altLang="en-US" sz="1400" noProof="0" dirty="0" smtClea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收入     单位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：亿元</a:t>
            </a:r>
          </a:p>
        </p:txBody>
      </p:sp>
    </p:spTree>
    <p:extLst>
      <p:ext uri="{BB962C8B-B14F-4D97-AF65-F5344CB8AC3E}">
        <p14:creationId xmlns:p14="http://schemas.microsoft.com/office/powerpoint/2010/main" val="27410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259434"/>
            <a:ext cx="12192000" cy="2286508"/>
          </a:xfrm>
          <a:prstGeom prst="rect">
            <a:avLst/>
          </a:prstGeom>
          <a:solidFill>
            <a:srgbClr val="014A8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813687" y="1542854"/>
            <a:ext cx="3535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0" name="任意多边形: 形状 101">
            <a:extLst>
              <a:ext uri="{FF2B5EF4-FFF2-40B4-BE49-F238E27FC236}">
                <a16:creationId xmlns:a16="http://schemas.microsoft.com/office/drawing/2014/main" xmlns="" id="{ADB86764-739C-4AA8-AB3A-C2C4C1AEC886}"/>
              </a:ext>
            </a:extLst>
          </p:cNvPr>
          <p:cNvSpPr/>
          <p:nvPr/>
        </p:nvSpPr>
        <p:spPr>
          <a:xfrm>
            <a:off x="7668912" y="1392222"/>
            <a:ext cx="4129388" cy="5138214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09476" y="2340062"/>
            <a:ext cx="399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任意多边形: 形状 107">
            <a:extLst>
              <a:ext uri="{FF2B5EF4-FFF2-40B4-BE49-F238E27FC236}">
                <a16:creationId xmlns:a16="http://schemas.microsoft.com/office/drawing/2014/main" xmlns="" id="{088545E3-5AA7-410A-A82C-A67FF5DFCBBD}"/>
              </a:ext>
            </a:extLst>
          </p:cNvPr>
          <p:cNvSpPr/>
          <p:nvPr/>
        </p:nvSpPr>
        <p:spPr>
          <a:xfrm>
            <a:off x="679690" y="1549556"/>
            <a:ext cx="4138757" cy="4428463"/>
          </a:xfrm>
          <a:prstGeom prst="parallelogram">
            <a:avLst>
              <a:gd name="adj" fmla="val 13304"/>
            </a:avLst>
          </a:pr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平行四边形 147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1464072" y="1963154"/>
            <a:ext cx="3203177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lvl="0" algn="ctr"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平行四边形 148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1464073" y="2784002"/>
            <a:ext cx="2856538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平行四边形 149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1320800" y="3547032"/>
            <a:ext cx="2856538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平行四边形 151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1121116" y="4386114"/>
            <a:ext cx="2856538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平行四边形 153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951828" y="5148943"/>
            <a:ext cx="2856538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lvl="0" algn="ctr"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平行四边形 154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1075486" y="2500858"/>
            <a:ext cx="4248001" cy="4357142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09476" y="3048663"/>
            <a:ext cx="3997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19048" y="3721569"/>
            <a:ext cx="3978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iconfont-11790-5634683"/>
          <p:cNvSpPr>
            <a:spLocks noChangeAspect="1"/>
          </p:cNvSpPr>
          <p:nvPr/>
        </p:nvSpPr>
        <p:spPr bwMode="auto">
          <a:xfrm>
            <a:off x="5916687" y="2414349"/>
            <a:ext cx="375620" cy="313089"/>
          </a:xfrm>
          <a:custGeom>
            <a:avLst/>
            <a:gdLst>
              <a:gd name="T0" fmla="*/ 5547 w 8960"/>
              <a:gd name="T1" fmla="*/ 2347 h 7467"/>
              <a:gd name="T2" fmla="*/ 5120 w 8960"/>
              <a:gd name="T3" fmla="*/ 4394 h 7467"/>
              <a:gd name="T4" fmla="*/ 1572 w 8960"/>
              <a:gd name="T5" fmla="*/ 2358 h 7467"/>
              <a:gd name="T6" fmla="*/ 6288 w 8960"/>
              <a:gd name="T7" fmla="*/ 2347 h 7467"/>
              <a:gd name="T8" fmla="*/ 5120 w 8960"/>
              <a:gd name="T9" fmla="*/ 7040 h 7467"/>
              <a:gd name="T10" fmla="*/ 157 w 8960"/>
              <a:gd name="T11" fmla="*/ 7467 h 7467"/>
              <a:gd name="T12" fmla="*/ 0 w 8960"/>
              <a:gd name="T13" fmla="*/ 6703 h 7467"/>
              <a:gd name="T14" fmla="*/ 2538 w 8960"/>
              <a:gd name="T15" fmla="*/ 5113 h 7467"/>
              <a:gd name="T16" fmla="*/ 2633 w 8960"/>
              <a:gd name="T17" fmla="*/ 5109 h 7467"/>
              <a:gd name="T18" fmla="*/ 3733 w 8960"/>
              <a:gd name="T19" fmla="*/ 5374 h 7467"/>
              <a:gd name="T20" fmla="*/ 4833 w 8960"/>
              <a:gd name="T21" fmla="*/ 5109 h 7467"/>
              <a:gd name="T22" fmla="*/ 4989 w 8960"/>
              <a:gd name="T23" fmla="*/ 5129 h 7467"/>
              <a:gd name="T24" fmla="*/ 5973 w 8960"/>
              <a:gd name="T25" fmla="*/ 2774 h 7467"/>
              <a:gd name="T26" fmla="*/ 8960 w 8960"/>
              <a:gd name="T27" fmla="*/ 3200 h 7467"/>
              <a:gd name="T28" fmla="*/ 8533 w 8960"/>
              <a:gd name="T29" fmla="*/ 7467 h 7467"/>
              <a:gd name="T30" fmla="*/ 5547 w 8960"/>
              <a:gd name="T31" fmla="*/ 7040 h 7467"/>
              <a:gd name="T32" fmla="*/ 5973 w 8960"/>
              <a:gd name="T33" fmla="*/ 2774 h 7467"/>
              <a:gd name="T34" fmla="*/ 5973 w 8960"/>
              <a:gd name="T35" fmla="*/ 3414 h 7467"/>
              <a:gd name="T36" fmla="*/ 6187 w 8960"/>
              <a:gd name="T37" fmla="*/ 7040 h 7467"/>
              <a:gd name="T38" fmla="*/ 8533 w 8960"/>
              <a:gd name="T39" fmla="*/ 6827 h 7467"/>
              <a:gd name="T40" fmla="*/ 8320 w 8960"/>
              <a:gd name="T41" fmla="*/ 3200 h 7467"/>
              <a:gd name="T42" fmla="*/ 6613 w 8960"/>
              <a:gd name="T43" fmla="*/ 3840 h 7467"/>
              <a:gd name="T44" fmla="*/ 8107 w 8960"/>
              <a:gd name="T45" fmla="*/ 4054 h 7467"/>
              <a:gd name="T46" fmla="*/ 6613 w 8960"/>
              <a:gd name="T47" fmla="*/ 4267 h 7467"/>
              <a:gd name="T48" fmla="*/ 6613 w 8960"/>
              <a:gd name="T49" fmla="*/ 3840 h 7467"/>
              <a:gd name="T50" fmla="*/ 7893 w 8960"/>
              <a:gd name="T51" fmla="*/ 4907 h 7467"/>
              <a:gd name="T52" fmla="*/ 7893 w 8960"/>
              <a:gd name="T53" fmla="*/ 5334 h 7467"/>
              <a:gd name="T54" fmla="*/ 6400 w 8960"/>
              <a:gd name="T55" fmla="*/ 5120 h 7467"/>
              <a:gd name="T56" fmla="*/ 6613 w 8960"/>
              <a:gd name="T57" fmla="*/ 5974 h 7467"/>
              <a:gd name="T58" fmla="*/ 7253 w 8960"/>
              <a:gd name="T59" fmla="*/ 6187 h 7467"/>
              <a:gd name="T60" fmla="*/ 6613 w 8960"/>
              <a:gd name="T61" fmla="*/ 6400 h 7467"/>
              <a:gd name="T62" fmla="*/ 6613 w 8960"/>
              <a:gd name="T63" fmla="*/ 5974 h 7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60" h="7467">
                <a:moveTo>
                  <a:pt x="6288" y="2347"/>
                </a:moveTo>
                <a:lnTo>
                  <a:pt x="5547" y="2347"/>
                </a:lnTo>
                <a:cubicBezTo>
                  <a:pt x="5311" y="2347"/>
                  <a:pt x="5120" y="2538"/>
                  <a:pt x="5120" y="2774"/>
                </a:cubicBezTo>
                <a:lnTo>
                  <a:pt x="5120" y="4394"/>
                </a:lnTo>
                <a:cubicBezTo>
                  <a:pt x="4759" y="4606"/>
                  <a:pt x="4348" y="4717"/>
                  <a:pt x="3930" y="4716"/>
                </a:cubicBezTo>
                <a:cubicBezTo>
                  <a:pt x="2628" y="4716"/>
                  <a:pt x="1572" y="3660"/>
                  <a:pt x="1572" y="2358"/>
                </a:cubicBezTo>
                <a:cubicBezTo>
                  <a:pt x="1572" y="1056"/>
                  <a:pt x="2628" y="0"/>
                  <a:pt x="3930" y="0"/>
                </a:cubicBezTo>
                <a:cubicBezTo>
                  <a:pt x="5228" y="0"/>
                  <a:pt x="6282" y="1050"/>
                  <a:pt x="6288" y="2347"/>
                </a:cubicBezTo>
                <a:close/>
                <a:moveTo>
                  <a:pt x="5120" y="5166"/>
                </a:moveTo>
                <a:lnTo>
                  <a:pt x="5120" y="7040"/>
                </a:lnTo>
                <a:cubicBezTo>
                  <a:pt x="5120" y="7276"/>
                  <a:pt x="5311" y="7467"/>
                  <a:pt x="5547" y="7467"/>
                </a:cubicBezTo>
                <a:lnTo>
                  <a:pt x="157" y="7467"/>
                </a:lnTo>
                <a:cubicBezTo>
                  <a:pt x="70" y="7467"/>
                  <a:pt x="0" y="7393"/>
                  <a:pt x="0" y="7300"/>
                </a:cubicBezTo>
                <a:lnTo>
                  <a:pt x="0" y="6703"/>
                </a:lnTo>
                <a:cubicBezTo>
                  <a:pt x="0" y="6658"/>
                  <a:pt x="17" y="6614"/>
                  <a:pt x="47" y="6583"/>
                </a:cubicBezTo>
                <a:cubicBezTo>
                  <a:pt x="750" y="5855"/>
                  <a:pt x="1612" y="5347"/>
                  <a:pt x="2538" y="5113"/>
                </a:cubicBezTo>
                <a:cubicBezTo>
                  <a:pt x="2550" y="5111"/>
                  <a:pt x="2562" y="5109"/>
                  <a:pt x="2574" y="5109"/>
                </a:cubicBezTo>
                <a:lnTo>
                  <a:pt x="2633" y="5109"/>
                </a:lnTo>
                <a:cubicBezTo>
                  <a:pt x="2660" y="5109"/>
                  <a:pt x="2685" y="5116"/>
                  <a:pt x="2707" y="5129"/>
                </a:cubicBezTo>
                <a:cubicBezTo>
                  <a:pt x="2980" y="5285"/>
                  <a:pt x="3354" y="5374"/>
                  <a:pt x="3733" y="5374"/>
                </a:cubicBezTo>
                <a:cubicBezTo>
                  <a:pt x="4112" y="5374"/>
                  <a:pt x="4486" y="5285"/>
                  <a:pt x="4759" y="5129"/>
                </a:cubicBezTo>
                <a:cubicBezTo>
                  <a:pt x="4781" y="5116"/>
                  <a:pt x="4807" y="5109"/>
                  <a:pt x="4833" y="5109"/>
                </a:cubicBezTo>
                <a:lnTo>
                  <a:pt x="4915" y="5109"/>
                </a:lnTo>
                <a:cubicBezTo>
                  <a:pt x="4941" y="5109"/>
                  <a:pt x="4966" y="5116"/>
                  <a:pt x="4989" y="5129"/>
                </a:cubicBezTo>
                <a:cubicBezTo>
                  <a:pt x="5033" y="5141"/>
                  <a:pt x="5077" y="5153"/>
                  <a:pt x="5120" y="5166"/>
                </a:cubicBezTo>
                <a:close/>
                <a:moveTo>
                  <a:pt x="5973" y="2774"/>
                </a:moveTo>
                <a:lnTo>
                  <a:pt x="8533" y="2774"/>
                </a:lnTo>
                <a:cubicBezTo>
                  <a:pt x="8769" y="2774"/>
                  <a:pt x="8960" y="2965"/>
                  <a:pt x="8960" y="3200"/>
                </a:cubicBezTo>
                <a:lnTo>
                  <a:pt x="8960" y="7040"/>
                </a:lnTo>
                <a:cubicBezTo>
                  <a:pt x="8960" y="7276"/>
                  <a:pt x="8769" y="7467"/>
                  <a:pt x="8533" y="7467"/>
                </a:cubicBezTo>
                <a:lnTo>
                  <a:pt x="5973" y="7467"/>
                </a:lnTo>
                <a:cubicBezTo>
                  <a:pt x="5738" y="7467"/>
                  <a:pt x="5547" y="7276"/>
                  <a:pt x="5547" y="7040"/>
                </a:cubicBezTo>
                <a:lnTo>
                  <a:pt x="5547" y="3200"/>
                </a:lnTo>
                <a:cubicBezTo>
                  <a:pt x="5547" y="2965"/>
                  <a:pt x="5738" y="2774"/>
                  <a:pt x="5973" y="2774"/>
                </a:cubicBezTo>
                <a:close/>
                <a:moveTo>
                  <a:pt x="6187" y="3200"/>
                </a:moveTo>
                <a:cubicBezTo>
                  <a:pt x="6069" y="3200"/>
                  <a:pt x="5973" y="3296"/>
                  <a:pt x="5973" y="3414"/>
                </a:cubicBezTo>
                <a:lnTo>
                  <a:pt x="5973" y="6827"/>
                </a:lnTo>
                <a:cubicBezTo>
                  <a:pt x="5973" y="6945"/>
                  <a:pt x="6069" y="7040"/>
                  <a:pt x="6187" y="7040"/>
                </a:cubicBezTo>
                <a:lnTo>
                  <a:pt x="8320" y="7040"/>
                </a:lnTo>
                <a:cubicBezTo>
                  <a:pt x="8438" y="7040"/>
                  <a:pt x="8533" y="6945"/>
                  <a:pt x="8533" y="6827"/>
                </a:cubicBezTo>
                <a:lnTo>
                  <a:pt x="8533" y="3414"/>
                </a:lnTo>
                <a:cubicBezTo>
                  <a:pt x="8533" y="3296"/>
                  <a:pt x="8438" y="3200"/>
                  <a:pt x="8320" y="3200"/>
                </a:cubicBezTo>
                <a:lnTo>
                  <a:pt x="6187" y="3200"/>
                </a:lnTo>
                <a:close/>
                <a:moveTo>
                  <a:pt x="6613" y="3840"/>
                </a:moveTo>
                <a:lnTo>
                  <a:pt x="7893" y="3840"/>
                </a:lnTo>
                <a:cubicBezTo>
                  <a:pt x="8011" y="3840"/>
                  <a:pt x="8107" y="3936"/>
                  <a:pt x="8107" y="4054"/>
                </a:cubicBezTo>
                <a:cubicBezTo>
                  <a:pt x="8107" y="4171"/>
                  <a:pt x="8011" y="4267"/>
                  <a:pt x="7893" y="4267"/>
                </a:cubicBezTo>
                <a:lnTo>
                  <a:pt x="6613" y="4267"/>
                </a:lnTo>
                <a:cubicBezTo>
                  <a:pt x="6496" y="4267"/>
                  <a:pt x="6400" y="4171"/>
                  <a:pt x="6400" y="4054"/>
                </a:cubicBezTo>
                <a:cubicBezTo>
                  <a:pt x="6400" y="3936"/>
                  <a:pt x="6496" y="3840"/>
                  <a:pt x="6613" y="3840"/>
                </a:cubicBezTo>
                <a:close/>
                <a:moveTo>
                  <a:pt x="6613" y="4907"/>
                </a:moveTo>
                <a:lnTo>
                  <a:pt x="7893" y="4907"/>
                </a:lnTo>
                <a:cubicBezTo>
                  <a:pt x="8011" y="4907"/>
                  <a:pt x="8107" y="5003"/>
                  <a:pt x="8107" y="5120"/>
                </a:cubicBezTo>
                <a:cubicBezTo>
                  <a:pt x="8107" y="5238"/>
                  <a:pt x="8011" y="5334"/>
                  <a:pt x="7893" y="5334"/>
                </a:cubicBezTo>
                <a:lnTo>
                  <a:pt x="6613" y="5334"/>
                </a:lnTo>
                <a:cubicBezTo>
                  <a:pt x="6496" y="5334"/>
                  <a:pt x="6400" y="5238"/>
                  <a:pt x="6400" y="5120"/>
                </a:cubicBezTo>
                <a:cubicBezTo>
                  <a:pt x="6400" y="5003"/>
                  <a:pt x="6496" y="4907"/>
                  <a:pt x="6613" y="4907"/>
                </a:cubicBezTo>
                <a:close/>
                <a:moveTo>
                  <a:pt x="6613" y="5974"/>
                </a:moveTo>
                <a:lnTo>
                  <a:pt x="7040" y="5974"/>
                </a:lnTo>
                <a:cubicBezTo>
                  <a:pt x="7158" y="5974"/>
                  <a:pt x="7253" y="6069"/>
                  <a:pt x="7253" y="6187"/>
                </a:cubicBezTo>
                <a:cubicBezTo>
                  <a:pt x="7253" y="6305"/>
                  <a:pt x="7158" y="6400"/>
                  <a:pt x="7040" y="6400"/>
                </a:cubicBezTo>
                <a:lnTo>
                  <a:pt x="6613" y="6400"/>
                </a:lnTo>
                <a:cubicBezTo>
                  <a:pt x="6496" y="6400"/>
                  <a:pt x="6400" y="6305"/>
                  <a:pt x="6400" y="6187"/>
                </a:cubicBezTo>
                <a:cubicBezTo>
                  <a:pt x="6400" y="6069"/>
                  <a:pt x="6496" y="5974"/>
                  <a:pt x="6613" y="5974"/>
                </a:cubicBezTo>
                <a:close/>
              </a:path>
            </a:pathLst>
          </a:cu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2" name="iconfont-11790-5634683"/>
          <p:cNvSpPr>
            <a:spLocks noChangeAspect="1"/>
          </p:cNvSpPr>
          <p:nvPr/>
        </p:nvSpPr>
        <p:spPr bwMode="auto">
          <a:xfrm>
            <a:off x="5916687" y="3119378"/>
            <a:ext cx="375620" cy="365507"/>
          </a:xfrm>
          <a:custGeom>
            <a:avLst/>
            <a:gdLst>
              <a:gd name="T0" fmla="*/ 3200 w 7893"/>
              <a:gd name="T1" fmla="*/ 5120 h 7680"/>
              <a:gd name="T2" fmla="*/ 3413 w 7893"/>
              <a:gd name="T3" fmla="*/ 7253 h 7680"/>
              <a:gd name="T4" fmla="*/ 426 w 7893"/>
              <a:gd name="T5" fmla="*/ 7680 h 7680"/>
              <a:gd name="T6" fmla="*/ 0 w 7893"/>
              <a:gd name="T7" fmla="*/ 2987 h 7680"/>
              <a:gd name="T8" fmla="*/ 2986 w 7893"/>
              <a:gd name="T9" fmla="*/ 2560 h 7680"/>
              <a:gd name="T10" fmla="*/ 3413 w 7893"/>
              <a:gd name="T11" fmla="*/ 4095 h 7680"/>
              <a:gd name="T12" fmla="*/ 426 w 7893"/>
              <a:gd name="T13" fmla="*/ 3200 h 7680"/>
              <a:gd name="T14" fmla="*/ 640 w 7893"/>
              <a:gd name="T15" fmla="*/ 7253 h 7680"/>
              <a:gd name="T16" fmla="*/ 2986 w 7893"/>
              <a:gd name="T17" fmla="*/ 7040 h 7680"/>
              <a:gd name="T18" fmla="*/ 2773 w 7893"/>
              <a:gd name="T19" fmla="*/ 2987 h 7680"/>
              <a:gd name="T20" fmla="*/ 1066 w 7893"/>
              <a:gd name="T21" fmla="*/ 3413 h 7680"/>
              <a:gd name="T22" fmla="*/ 2346 w 7893"/>
              <a:gd name="T23" fmla="*/ 3840 h 7680"/>
              <a:gd name="T24" fmla="*/ 1066 w 7893"/>
              <a:gd name="T25" fmla="*/ 3413 h 7680"/>
              <a:gd name="T26" fmla="*/ 2346 w 7893"/>
              <a:gd name="T27" fmla="*/ 4267 h 7680"/>
              <a:gd name="T28" fmla="*/ 1066 w 7893"/>
              <a:gd name="T29" fmla="*/ 4693 h 7680"/>
              <a:gd name="T30" fmla="*/ 1066 w 7893"/>
              <a:gd name="T31" fmla="*/ 5120 h 7680"/>
              <a:gd name="T32" fmla="*/ 2346 w 7893"/>
              <a:gd name="T33" fmla="*/ 5547 h 7680"/>
              <a:gd name="T34" fmla="*/ 1066 w 7893"/>
              <a:gd name="T35" fmla="*/ 5120 h 7680"/>
              <a:gd name="T36" fmla="*/ 2133 w 7893"/>
              <a:gd name="T37" fmla="*/ 5973 h 7680"/>
              <a:gd name="T38" fmla="*/ 1280 w 7893"/>
              <a:gd name="T39" fmla="*/ 7253 h 7680"/>
              <a:gd name="T40" fmla="*/ 5760 w 7893"/>
              <a:gd name="T41" fmla="*/ 7680 h 7680"/>
              <a:gd name="T42" fmla="*/ 3413 w 7893"/>
              <a:gd name="T43" fmla="*/ 7680 h 7680"/>
              <a:gd name="T44" fmla="*/ 4344 w 7893"/>
              <a:gd name="T45" fmla="*/ 7253 h 7680"/>
              <a:gd name="T46" fmla="*/ 3840 w 7893"/>
              <a:gd name="T47" fmla="*/ 6813 h 7680"/>
              <a:gd name="T48" fmla="*/ 5760 w 7893"/>
              <a:gd name="T49" fmla="*/ 7680 h 7680"/>
              <a:gd name="T50" fmla="*/ 5760 w 7893"/>
              <a:gd name="T51" fmla="*/ 2560 h 7680"/>
              <a:gd name="T52" fmla="*/ 5546 w 7893"/>
              <a:gd name="T53" fmla="*/ 427 h 7680"/>
              <a:gd name="T54" fmla="*/ 2346 w 7893"/>
              <a:gd name="T55" fmla="*/ 640 h 7680"/>
              <a:gd name="T56" fmla="*/ 1920 w 7893"/>
              <a:gd name="T57" fmla="*/ 2133 h 7680"/>
              <a:gd name="T58" fmla="*/ 2346 w 7893"/>
              <a:gd name="T59" fmla="*/ 0 h 7680"/>
              <a:gd name="T60" fmla="*/ 6186 w 7893"/>
              <a:gd name="T61" fmla="*/ 427 h 7680"/>
              <a:gd name="T62" fmla="*/ 4344 w 7893"/>
              <a:gd name="T63" fmla="*/ 2987 h 7680"/>
              <a:gd name="T64" fmla="*/ 3840 w 7893"/>
              <a:gd name="T65" fmla="*/ 3427 h 7680"/>
              <a:gd name="T66" fmla="*/ 3840 w 7893"/>
              <a:gd name="T67" fmla="*/ 2560 h 7680"/>
              <a:gd name="T68" fmla="*/ 2986 w 7893"/>
              <a:gd name="T69" fmla="*/ 2133 h 7680"/>
              <a:gd name="T70" fmla="*/ 5120 w 7893"/>
              <a:gd name="T71" fmla="*/ 1920 h 7680"/>
              <a:gd name="T72" fmla="*/ 3840 w 7893"/>
              <a:gd name="T73" fmla="*/ 2560 h 7680"/>
              <a:gd name="T74" fmla="*/ 5120 w 7893"/>
              <a:gd name="T75" fmla="*/ 853 h 7680"/>
              <a:gd name="T76" fmla="*/ 2986 w 7893"/>
              <a:gd name="T77" fmla="*/ 1493 h 7680"/>
              <a:gd name="T78" fmla="*/ 5760 w 7893"/>
              <a:gd name="T79" fmla="*/ 7253 h 7680"/>
              <a:gd name="T80" fmla="*/ 5760 w 7893"/>
              <a:gd name="T81" fmla="*/ 2987 h 7680"/>
              <a:gd name="T82" fmla="*/ 5760 w 7893"/>
              <a:gd name="T83" fmla="*/ 7253 h 7680"/>
              <a:gd name="T84" fmla="*/ 7466 w 7893"/>
              <a:gd name="T85" fmla="*/ 5120 h 7680"/>
              <a:gd name="T86" fmla="*/ 4053 w 7893"/>
              <a:gd name="T87" fmla="*/ 5120 h 7680"/>
              <a:gd name="T88" fmla="*/ 5814 w 7893"/>
              <a:gd name="T89" fmla="*/ 3876 h 7680"/>
              <a:gd name="T90" fmla="*/ 6016 w 7893"/>
              <a:gd name="T91" fmla="*/ 3627 h 7680"/>
              <a:gd name="T92" fmla="*/ 6452 w 7893"/>
              <a:gd name="T93" fmla="*/ 4026 h 7680"/>
              <a:gd name="T94" fmla="*/ 6336 w 7893"/>
              <a:gd name="T95" fmla="*/ 4508 h 7680"/>
              <a:gd name="T96" fmla="*/ 6016 w 7893"/>
              <a:gd name="T97" fmla="*/ 4175 h 7680"/>
              <a:gd name="T98" fmla="*/ 6406 w 7893"/>
              <a:gd name="T99" fmla="*/ 4995 h 7680"/>
              <a:gd name="T100" fmla="*/ 6476 w 7893"/>
              <a:gd name="T101" fmla="*/ 5995 h 7680"/>
              <a:gd name="T102" fmla="*/ 6016 w 7893"/>
              <a:gd name="T103" fmla="*/ 6400 h 7680"/>
              <a:gd name="T104" fmla="*/ 5814 w 7893"/>
              <a:gd name="T105" fmla="*/ 6132 h 7680"/>
              <a:gd name="T106" fmla="*/ 5120 w 7893"/>
              <a:gd name="T107" fmla="*/ 5397 h 7680"/>
              <a:gd name="T108" fmla="*/ 5595 w 7893"/>
              <a:gd name="T109" fmla="*/ 5739 h 7680"/>
              <a:gd name="T110" fmla="*/ 5814 w 7893"/>
              <a:gd name="T111" fmla="*/ 5117 h 7680"/>
              <a:gd name="T112" fmla="*/ 5147 w 7893"/>
              <a:gd name="T113" fmla="*/ 4477 h 7680"/>
              <a:gd name="T114" fmla="*/ 5814 w 7893"/>
              <a:gd name="T115" fmla="*/ 3876 h 7680"/>
              <a:gd name="T116" fmla="*/ 6016 w 7893"/>
              <a:gd name="T117" fmla="*/ 5830 h 7680"/>
              <a:gd name="T118" fmla="*/ 6366 w 7893"/>
              <a:gd name="T119" fmla="*/ 5519 h 7680"/>
              <a:gd name="T120" fmla="*/ 6016 w 7893"/>
              <a:gd name="T121" fmla="*/ 5190 h 7680"/>
              <a:gd name="T122" fmla="*/ 5814 w 7893"/>
              <a:gd name="T123" fmla="*/ 4172 h 7680"/>
              <a:gd name="T124" fmla="*/ 5504 w 7893"/>
              <a:gd name="T125" fmla="*/ 4477 h 7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93" h="7680">
                <a:moveTo>
                  <a:pt x="3413" y="4095"/>
                </a:moveTo>
                <a:cubicBezTo>
                  <a:pt x="3272" y="4418"/>
                  <a:pt x="3199" y="4767"/>
                  <a:pt x="3200" y="5120"/>
                </a:cubicBezTo>
                <a:cubicBezTo>
                  <a:pt x="3200" y="5484"/>
                  <a:pt x="3276" y="5831"/>
                  <a:pt x="3413" y="6145"/>
                </a:cubicBezTo>
                <a:lnTo>
                  <a:pt x="3413" y="7253"/>
                </a:lnTo>
                <a:cubicBezTo>
                  <a:pt x="3413" y="7489"/>
                  <a:pt x="3222" y="7680"/>
                  <a:pt x="2986" y="7680"/>
                </a:cubicBezTo>
                <a:lnTo>
                  <a:pt x="426" y="7680"/>
                </a:lnTo>
                <a:cubicBezTo>
                  <a:pt x="191" y="7680"/>
                  <a:pt x="0" y="7489"/>
                  <a:pt x="0" y="7253"/>
                </a:cubicBezTo>
                <a:lnTo>
                  <a:pt x="0" y="2987"/>
                </a:lnTo>
                <a:cubicBezTo>
                  <a:pt x="0" y="2751"/>
                  <a:pt x="191" y="2560"/>
                  <a:pt x="426" y="2560"/>
                </a:cubicBezTo>
                <a:lnTo>
                  <a:pt x="2986" y="2560"/>
                </a:lnTo>
                <a:cubicBezTo>
                  <a:pt x="3222" y="2560"/>
                  <a:pt x="3413" y="2751"/>
                  <a:pt x="3413" y="2987"/>
                </a:cubicBezTo>
                <a:lnTo>
                  <a:pt x="3413" y="4095"/>
                </a:lnTo>
                <a:close/>
                <a:moveTo>
                  <a:pt x="640" y="2987"/>
                </a:moveTo>
                <a:cubicBezTo>
                  <a:pt x="522" y="2987"/>
                  <a:pt x="426" y="3082"/>
                  <a:pt x="426" y="3200"/>
                </a:cubicBezTo>
                <a:lnTo>
                  <a:pt x="426" y="7040"/>
                </a:lnTo>
                <a:cubicBezTo>
                  <a:pt x="426" y="7158"/>
                  <a:pt x="522" y="7253"/>
                  <a:pt x="640" y="7253"/>
                </a:cubicBezTo>
                <a:lnTo>
                  <a:pt x="2773" y="7253"/>
                </a:lnTo>
                <a:cubicBezTo>
                  <a:pt x="2891" y="7253"/>
                  <a:pt x="2986" y="7158"/>
                  <a:pt x="2986" y="7040"/>
                </a:cubicBezTo>
                <a:lnTo>
                  <a:pt x="2986" y="3200"/>
                </a:lnTo>
                <a:cubicBezTo>
                  <a:pt x="2986" y="3082"/>
                  <a:pt x="2891" y="2987"/>
                  <a:pt x="2773" y="2987"/>
                </a:cubicBezTo>
                <a:lnTo>
                  <a:pt x="640" y="2987"/>
                </a:lnTo>
                <a:close/>
                <a:moveTo>
                  <a:pt x="1066" y="3413"/>
                </a:moveTo>
                <a:lnTo>
                  <a:pt x="2346" y="3413"/>
                </a:lnTo>
                <a:lnTo>
                  <a:pt x="2346" y="3840"/>
                </a:lnTo>
                <a:lnTo>
                  <a:pt x="1066" y="3840"/>
                </a:lnTo>
                <a:lnTo>
                  <a:pt x="1066" y="3413"/>
                </a:lnTo>
                <a:close/>
                <a:moveTo>
                  <a:pt x="1066" y="4267"/>
                </a:moveTo>
                <a:lnTo>
                  <a:pt x="2346" y="4267"/>
                </a:lnTo>
                <a:lnTo>
                  <a:pt x="2346" y="4693"/>
                </a:lnTo>
                <a:lnTo>
                  <a:pt x="1066" y="4693"/>
                </a:lnTo>
                <a:lnTo>
                  <a:pt x="1066" y="4267"/>
                </a:lnTo>
                <a:close/>
                <a:moveTo>
                  <a:pt x="1066" y="5120"/>
                </a:moveTo>
                <a:lnTo>
                  <a:pt x="2346" y="5120"/>
                </a:lnTo>
                <a:lnTo>
                  <a:pt x="2346" y="5547"/>
                </a:lnTo>
                <a:lnTo>
                  <a:pt x="1066" y="5547"/>
                </a:lnTo>
                <a:lnTo>
                  <a:pt x="1066" y="5120"/>
                </a:lnTo>
                <a:close/>
                <a:moveTo>
                  <a:pt x="1280" y="5973"/>
                </a:moveTo>
                <a:lnTo>
                  <a:pt x="2133" y="5973"/>
                </a:lnTo>
                <a:lnTo>
                  <a:pt x="2133" y="7253"/>
                </a:lnTo>
                <a:lnTo>
                  <a:pt x="1280" y="7253"/>
                </a:lnTo>
                <a:lnTo>
                  <a:pt x="1280" y="5973"/>
                </a:lnTo>
                <a:close/>
                <a:moveTo>
                  <a:pt x="5760" y="7680"/>
                </a:moveTo>
                <a:lnTo>
                  <a:pt x="2880" y="7680"/>
                </a:lnTo>
                <a:lnTo>
                  <a:pt x="3413" y="7680"/>
                </a:lnTo>
                <a:cubicBezTo>
                  <a:pt x="3649" y="7680"/>
                  <a:pt x="3840" y="7489"/>
                  <a:pt x="3840" y="7253"/>
                </a:cubicBezTo>
                <a:lnTo>
                  <a:pt x="4344" y="7253"/>
                </a:lnTo>
                <a:lnTo>
                  <a:pt x="3840" y="7253"/>
                </a:lnTo>
                <a:lnTo>
                  <a:pt x="3840" y="6813"/>
                </a:lnTo>
                <a:cubicBezTo>
                  <a:pt x="3988" y="6981"/>
                  <a:pt x="4157" y="7129"/>
                  <a:pt x="4344" y="7253"/>
                </a:cubicBezTo>
                <a:lnTo>
                  <a:pt x="5760" y="7680"/>
                </a:lnTo>
                <a:close/>
                <a:moveTo>
                  <a:pt x="6186" y="2595"/>
                </a:moveTo>
                <a:cubicBezTo>
                  <a:pt x="6048" y="2572"/>
                  <a:pt x="5905" y="2560"/>
                  <a:pt x="5760" y="2560"/>
                </a:cubicBezTo>
                <a:lnTo>
                  <a:pt x="5760" y="640"/>
                </a:lnTo>
                <a:cubicBezTo>
                  <a:pt x="5760" y="522"/>
                  <a:pt x="5664" y="427"/>
                  <a:pt x="5546" y="427"/>
                </a:cubicBezTo>
                <a:lnTo>
                  <a:pt x="2560" y="427"/>
                </a:lnTo>
                <a:cubicBezTo>
                  <a:pt x="2442" y="427"/>
                  <a:pt x="2346" y="522"/>
                  <a:pt x="2346" y="640"/>
                </a:cubicBezTo>
                <a:lnTo>
                  <a:pt x="2346" y="2133"/>
                </a:lnTo>
                <a:lnTo>
                  <a:pt x="1920" y="2133"/>
                </a:lnTo>
                <a:lnTo>
                  <a:pt x="1920" y="427"/>
                </a:lnTo>
                <a:cubicBezTo>
                  <a:pt x="1920" y="191"/>
                  <a:pt x="2111" y="0"/>
                  <a:pt x="2346" y="0"/>
                </a:cubicBezTo>
                <a:lnTo>
                  <a:pt x="5760" y="0"/>
                </a:lnTo>
                <a:cubicBezTo>
                  <a:pt x="5995" y="0"/>
                  <a:pt x="6186" y="191"/>
                  <a:pt x="6186" y="427"/>
                </a:cubicBezTo>
                <a:lnTo>
                  <a:pt x="6186" y="2595"/>
                </a:lnTo>
                <a:close/>
                <a:moveTo>
                  <a:pt x="4344" y="2987"/>
                </a:moveTo>
                <a:lnTo>
                  <a:pt x="3840" y="2987"/>
                </a:lnTo>
                <a:lnTo>
                  <a:pt x="3840" y="3427"/>
                </a:lnTo>
                <a:cubicBezTo>
                  <a:pt x="3988" y="3259"/>
                  <a:pt x="4157" y="3111"/>
                  <a:pt x="4344" y="2987"/>
                </a:cubicBezTo>
                <a:close/>
                <a:moveTo>
                  <a:pt x="3840" y="2560"/>
                </a:moveTo>
                <a:cubicBezTo>
                  <a:pt x="3840" y="2324"/>
                  <a:pt x="3649" y="2133"/>
                  <a:pt x="3413" y="2133"/>
                </a:cubicBezTo>
                <a:lnTo>
                  <a:pt x="2986" y="2133"/>
                </a:lnTo>
                <a:lnTo>
                  <a:pt x="2986" y="1920"/>
                </a:lnTo>
                <a:lnTo>
                  <a:pt x="5120" y="1920"/>
                </a:lnTo>
                <a:lnTo>
                  <a:pt x="5120" y="2560"/>
                </a:lnTo>
                <a:lnTo>
                  <a:pt x="3840" y="2560"/>
                </a:lnTo>
                <a:close/>
                <a:moveTo>
                  <a:pt x="2986" y="853"/>
                </a:moveTo>
                <a:lnTo>
                  <a:pt x="5120" y="853"/>
                </a:lnTo>
                <a:lnTo>
                  <a:pt x="5120" y="1493"/>
                </a:lnTo>
                <a:lnTo>
                  <a:pt x="2986" y="1493"/>
                </a:lnTo>
                <a:lnTo>
                  <a:pt x="2986" y="853"/>
                </a:lnTo>
                <a:close/>
                <a:moveTo>
                  <a:pt x="5760" y="7253"/>
                </a:moveTo>
                <a:cubicBezTo>
                  <a:pt x="4581" y="7253"/>
                  <a:pt x="3626" y="6298"/>
                  <a:pt x="3626" y="5120"/>
                </a:cubicBezTo>
                <a:cubicBezTo>
                  <a:pt x="3626" y="3942"/>
                  <a:pt x="4581" y="2987"/>
                  <a:pt x="5760" y="2987"/>
                </a:cubicBezTo>
                <a:cubicBezTo>
                  <a:pt x="6938" y="2987"/>
                  <a:pt x="7893" y="3942"/>
                  <a:pt x="7893" y="5120"/>
                </a:cubicBezTo>
                <a:cubicBezTo>
                  <a:pt x="7893" y="6298"/>
                  <a:pt x="6938" y="7253"/>
                  <a:pt x="5760" y="7253"/>
                </a:cubicBezTo>
                <a:close/>
                <a:moveTo>
                  <a:pt x="5760" y="6827"/>
                </a:moveTo>
                <a:cubicBezTo>
                  <a:pt x="6702" y="6827"/>
                  <a:pt x="7466" y="6063"/>
                  <a:pt x="7466" y="5120"/>
                </a:cubicBezTo>
                <a:cubicBezTo>
                  <a:pt x="7466" y="4177"/>
                  <a:pt x="6702" y="3413"/>
                  <a:pt x="5760" y="3413"/>
                </a:cubicBezTo>
                <a:cubicBezTo>
                  <a:pt x="4817" y="3413"/>
                  <a:pt x="4053" y="4177"/>
                  <a:pt x="4053" y="5120"/>
                </a:cubicBezTo>
                <a:cubicBezTo>
                  <a:pt x="4053" y="6063"/>
                  <a:pt x="4817" y="6827"/>
                  <a:pt x="5760" y="6827"/>
                </a:cubicBezTo>
                <a:close/>
                <a:moveTo>
                  <a:pt x="5814" y="3876"/>
                </a:moveTo>
                <a:lnTo>
                  <a:pt x="5814" y="3627"/>
                </a:lnTo>
                <a:lnTo>
                  <a:pt x="6016" y="3627"/>
                </a:lnTo>
                <a:lnTo>
                  <a:pt x="6016" y="3876"/>
                </a:lnTo>
                <a:cubicBezTo>
                  <a:pt x="6198" y="3889"/>
                  <a:pt x="6345" y="3940"/>
                  <a:pt x="6452" y="4026"/>
                </a:cubicBezTo>
                <a:cubicBezTo>
                  <a:pt x="6577" y="4124"/>
                  <a:pt x="6653" y="4285"/>
                  <a:pt x="6683" y="4508"/>
                </a:cubicBezTo>
                <a:lnTo>
                  <a:pt x="6336" y="4508"/>
                </a:lnTo>
                <a:cubicBezTo>
                  <a:pt x="6317" y="4380"/>
                  <a:pt x="6272" y="4291"/>
                  <a:pt x="6198" y="4239"/>
                </a:cubicBezTo>
                <a:cubicBezTo>
                  <a:pt x="6153" y="4206"/>
                  <a:pt x="6092" y="4184"/>
                  <a:pt x="6016" y="4175"/>
                </a:cubicBezTo>
                <a:lnTo>
                  <a:pt x="6016" y="4846"/>
                </a:lnTo>
                <a:cubicBezTo>
                  <a:pt x="6257" y="4934"/>
                  <a:pt x="6388" y="4983"/>
                  <a:pt x="6406" y="4995"/>
                </a:cubicBezTo>
                <a:cubicBezTo>
                  <a:pt x="6616" y="5114"/>
                  <a:pt x="6723" y="5284"/>
                  <a:pt x="6723" y="5507"/>
                </a:cubicBezTo>
                <a:cubicBezTo>
                  <a:pt x="6723" y="5724"/>
                  <a:pt x="6641" y="5885"/>
                  <a:pt x="6476" y="5995"/>
                </a:cubicBezTo>
                <a:cubicBezTo>
                  <a:pt x="6354" y="6074"/>
                  <a:pt x="6201" y="6120"/>
                  <a:pt x="6016" y="6132"/>
                </a:cubicBezTo>
                <a:lnTo>
                  <a:pt x="6016" y="6400"/>
                </a:lnTo>
                <a:lnTo>
                  <a:pt x="5814" y="6400"/>
                </a:lnTo>
                <a:lnTo>
                  <a:pt x="5814" y="6132"/>
                </a:lnTo>
                <a:cubicBezTo>
                  <a:pt x="5607" y="6116"/>
                  <a:pt x="5449" y="6059"/>
                  <a:pt x="5339" y="5955"/>
                </a:cubicBezTo>
                <a:cubicBezTo>
                  <a:pt x="5211" y="5833"/>
                  <a:pt x="5138" y="5647"/>
                  <a:pt x="5120" y="5397"/>
                </a:cubicBezTo>
                <a:lnTo>
                  <a:pt x="5473" y="5397"/>
                </a:lnTo>
                <a:cubicBezTo>
                  <a:pt x="5485" y="5556"/>
                  <a:pt x="5525" y="5672"/>
                  <a:pt x="5595" y="5739"/>
                </a:cubicBezTo>
                <a:cubicBezTo>
                  <a:pt x="5647" y="5788"/>
                  <a:pt x="5720" y="5818"/>
                  <a:pt x="5814" y="5830"/>
                </a:cubicBezTo>
                <a:lnTo>
                  <a:pt x="5814" y="5117"/>
                </a:lnTo>
                <a:lnTo>
                  <a:pt x="5464" y="4989"/>
                </a:lnTo>
                <a:cubicBezTo>
                  <a:pt x="5251" y="4873"/>
                  <a:pt x="5147" y="4703"/>
                  <a:pt x="5147" y="4477"/>
                </a:cubicBezTo>
                <a:cubicBezTo>
                  <a:pt x="5147" y="4276"/>
                  <a:pt x="5223" y="4124"/>
                  <a:pt x="5379" y="4017"/>
                </a:cubicBezTo>
                <a:cubicBezTo>
                  <a:pt x="5494" y="3935"/>
                  <a:pt x="5638" y="3889"/>
                  <a:pt x="5814" y="3876"/>
                </a:cubicBezTo>
                <a:close/>
                <a:moveTo>
                  <a:pt x="6016" y="5190"/>
                </a:moveTo>
                <a:lnTo>
                  <a:pt x="6016" y="5830"/>
                </a:lnTo>
                <a:cubicBezTo>
                  <a:pt x="6101" y="5818"/>
                  <a:pt x="6177" y="5793"/>
                  <a:pt x="6238" y="5754"/>
                </a:cubicBezTo>
                <a:cubicBezTo>
                  <a:pt x="6324" y="5699"/>
                  <a:pt x="6366" y="5620"/>
                  <a:pt x="6366" y="5519"/>
                </a:cubicBezTo>
                <a:cubicBezTo>
                  <a:pt x="6366" y="5382"/>
                  <a:pt x="6260" y="5276"/>
                  <a:pt x="6049" y="5202"/>
                </a:cubicBezTo>
                <a:cubicBezTo>
                  <a:pt x="6039" y="5197"/>
                  <a:pt x="6027" y="5193"/>
                  <a:pt x="6016" y="5190"/>
                </a:cubicBezTo>
                <a:close/>
                <a:moveTo>
                  <a:pt x="5814" y="4769"/>
                </a:moveTo>
                <a:lnTo>
                  <a:pt x="5814" y="4172"/>
                </a:lnTo>
                <a:cubicBezTo>
                  <a:pt x="5735" y="4181"/>
                  <a:pt x="5671" y="4203"/>
                  <a:pt x="5625" y="4233"/>
                </a:cubicBezTo>
                <a:cubicBezTo>
                  <a:pt x="5543" y="4282"/>
                  <a:pt x="5504" y="4364"/>
                  <a:pt x="5504" y="4477"/>
                </a:cubicBezTo>
                <a:cubicBezTo>
                  <a:pt x="5504" y="4593"/>
                  <a:pt x="5607" y="4690"/>
                  <a:pt x="5814" y="4769"/>
                </a:cubicBezTo>
                <a:close/>
              </a:path>
            </a:pathLst>
          </a:cu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3" name="iconfont-11790-5634683"/>
          <p:cNvSpPr>
            <a:spLocks noChangeAspect="1"/>
          </p:cNvSpPr>
          <p:nvPr/>
        </p:nvSpPr>
        <p:spPr bwMode="auto">
          <a:xfrm>
            <a:off x="5941069" y="3800288"/>
            <a:ext cx="326856" cy="375620"/>
          </a:xfrm>
          <a:custGeom>
            <a:avLst/>
            <a:gdLst>
              <a:gd name="T0" fmla="*/ 2263 w 6954"/>
              <a:gd name="T1" fmla="*/ 6289 h 7989"/>
              <a:gd name="T2" fmla="*/ 4893 w 6954"/>
              <a:gd name="T3" fmla="*/ 5775 h 7989"/>
              <a:gd name="T4" fmla="*/ 4096 w 6954"/>
              <a:gd name="T5" fmla="*/ 6523 h 7989"/>
              <a:gd name="T6" fmla="*/ 5467 w 6954"/>
              <a:gd name="T7" fmla="*/ 6720 h 7989"/>
              <a:gd name="T8" fmla="*/ 6914 w 6954"/>
              <a:gd name="T9" fmla="*/ 6032 h 7989"/>
              <a:gd name="T10" fmla="*/ 6675 w 6954"/>
              <a:gd name="T11" fmla="*/ 6579 h 7989"/>
              <a:gd name="T12" fmla="*/ 2748 w 6954"/>
              <a:gd name="T13" fmla="*/ 7534 h 7989"/>
              <a:gd name="T14" fmla="*/ 1824 w 6954"/>
              <a:gd name="T15" fmla="*/ 7774 h 7989"/>
              <a:gd name="T16" fmla="*/ 1542 w 6954"/>
              <a:gd name="T17" fmla="*/ 6388 h 7989"/>
              <a:gd name="T18" fmla="*/ 1600 w 6954"/>
              <a:gd name="T19" fmla="*/ 4602 h 7989"/>
              <a:gd name="T20" fmla="*/ 1173 w 6954"/>
              <a:gd name="T21" fmla="*/ 4602 h 7989"/>
              <a:gd name="T22" fmla="*/ 1600 w 6954"/>
              <a:gd name="T23" fmla="*/ 6049 h 7989"/>
              <a:gd name="T24" fmla="*/ 2880 w 6954"/>
              <a:gd name="T25" fmla="*/ 4175 h 7989"/>
              <a:gd name="T26" fmla="*/ 2453 w 6954"/>
              <a:gd name="T27" fmla="*/ 4175 h 7989"/>
              <a:gd name="T28" fmla="*/ 2880 w 6954"/>
              <a:gd name="T29" fmla="*/ 5336 h 7989"/>
              <a:gd name="T30" fmla="*/ 4160 w 6954"/>
              <a:gd name="T31" fmla="*/ 3749 h 7989"/>
              <a:gd name="T32" fmla="*/ 3733 w 6954"/>
              <a:gd name="T33" fmla="*/ 3749 h 7989"/>
              <a:gd name="T34" fmla="*/ 4160 w 6954"/>
              <a:gd name="T35" fmla="*/ 5257 h 7989"/>
              <a:gd name="T36" fmla="*/ 5440 w 6954"/>
              <a:gd name="T37" fmla="*/ 2895 h 7989"/>
              <a:gd name="T38" fmla="*/ 5013 w 6954"/>
              <a:gd name="T39" fmla="*/ 2895 h 7989"/>
              <a:gd name="T40" fmla="*/ 5237 w 6954"/>
              <a:gd name="T41" fmla="*/ 5368 h 7989"/>
              <a:gd name="T42" fmla="*/ 6720 w 6954"/>
              <a:gd name="T43" fmla="*/ 5398 h 7989"/>
              <a:gd name="T44" fmla="*/ 6507 w 6954"/>
              <a:gd name="T45" fmla="*/ 1829 h 7989"/>
              <a:gd name="T46" fmla="*/ 6293 w 6954"/>
              <a:gd name="T47" fmla="*/ 5689 h 7989"/>
              <a:gd name="T48" fmla="*/ 6720 w 6954"/>
              <a:gd name="T49" fmla="*/ 5398 h 7989"/>
              <a:gd name="T50" fmla="*/ 213 w 6954"/>
              <a:gd name="T51" fmla="*/ 3962 h 7989"/>
              <a:gd name="T52" fmla="*/ 213 w 6954"/>
              <a:gd name="T53" fmla="*/ 3535 h 7989"/>
              <a:gd name="T54" fmla="*/ 5415 w 6954"/>
              <a:gd name="T55" fmla="*/ 720 h 7989"/>
              <a:gd name="T56" fmla="*/ 5276 w 6954"/>
              <a:gd name="T57" fmla="*/ 317 h 7989"/>
              <a:gd name="T58" fmla="*/ 6354 w 6954"/>
              <a:gd name="T59" fmla="*/ 171 h 7989"/>
              <a:gd name="T60" fmla="*/ 6500 w 6954"/>
              <a:gd name="T61" fmla="*/ 1249 h 7989"/>
              <a:gd name="T62" fmla="*/ 6128 w 6954"/>
              <a:gd name="T63" fmla="*/ 827 h 7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954" h="7989">
                <a:moveTo>
                  <a:pt x="1542" y="6388"/>
                </a:moveTo>
                <a:lnTo>
                  <a:pt x="2263" y="6289"/>
                </a:lnTo>
                <a:cubicBezTo>
                  <a:pt x="2417" y="5902"/>
                  <a:pt x="2757" y="5708"/>
                  <a:pt x="3284" y="5708"/>
                </a:cubicBezTo>
                <a:cubicBezTo>
                  <a:pt x="4074" y="5708"/>
                  <a:pt x="4436" y="5584"/>
                  <a:pt x="4893" y="5775"/>
                </a:cubicBezTo>
                <a:cubicBezTo>
                  <a:pt x="5156" y="5884"/>
                  <a:pt x="5108" y="6113"/>
                  <a:pt x="4950" y="6259"/>
                </a:cubicBezTo>
                <a:cubicBezTo>
                  <a:pt x="4748" y="6445"/>
                  <a:pt x="4104" y="6225"/>
                  <a:pt x="4096" y="6523"/>
                </a:cubicBezTo>
                <a:cubicBezTo>
                  <a:pt x="4088" y="6822"/>
                  <a:pt x="4397" y="6720"/>
                  <a:pt x="4668" y="6720"/>
                </a:cubicBezTo>
                <a:lnTo>
                  <a:pt x="5467" y="6720"/>
                </a:lnTo>
                <a:lnTo>
                  <a:pt x="6652" y="5854"/>
                </a:lnTo>
                <a:cubicBezTo>
                  <a:pt x="6780" y="5761"/>
                  <a:pt x="6954" y="5879"/>
                  <a:pt x="6914" y="6032"/>
                </a:cubicBezTo>
                <a:lnTo>
                  <a:pt x="6832" y="6345"/>
                </a:lnTo>
                <a:cubicBezTo>
                  <a:pt x="6808" y="6438"/>
                  <a:pt x="6752" y="6521"/>
                  <a:pt x="6675" y="6579"/>
                </a:cubicBezTo>
                <a:lnTo>
                  <a:pt x="5401" y="7534"/>
                </a:lnTo>
                <a:lnTo>
                  <a:pt x="2748" y="7534"/>
                </a:lnTo>
                <a:lnTo>
                  <a:pt x="2452" y="7816"/>
                </a:lnTo>
                <a:cubicBezTo>
                  <a:pt x="2270" y="7989"/>
                  <a:pt x="1980" y="7969"/>
                  <a:pt x="1824" y="7774"/>
                </a:cubicBezTo>
                <a:lnTo>
                  <a:pt x="1267" y="7077"/>
                </a:lnTo>
                <a:cubicBezTo>
                  <a:pt x="1060" y="6818"/>
                  <a:pt x="1214" y="6433"/>
                  <a:pt x="1542" y="6388"/>
                </a:cubicBezTo>
                <a:close/>
                <a:moveTo>
                  <a:pt x="1600" y="6049"/>
                </a:moveTo>
                <a:lnTo>
                  <a:pt x="1600" y="4602"/>
                </a:lnTo>
                <a:cubicBezTo>
                  <a:pt x="1600" y="4484"/>
                  <a:pt x="1504" y="4389"/>
                  <a:pt x="1387" y="4389"/>
                </a:cubicBezTo>
                <a:cubicBezTo>
                  <a:pt x="1269" y="4389"/>
                  <a:pt x="1173" y="4484"/>
                  <a:pt x="1173" y="4602"/>
                </a:cubicBezTo>
                <a:lnTo>
                  <a:pt x="1173" y="6107"/>
                </a:lnTo>
                <a:lnTo>
                  <a:pt x="1600" y="6049"/>
                </a:lnTo>
                <a:close/>
                <a:moveTo>
                  <a:pt x="2880" y="5336"/>
                </a:moveTo>
                <a:lnTo>
                  <a:pt x="2880" y="4175"/>
                </a:lnTo>
                <a:cubicBezTo>
                  <a:pt x="2880" y="4058"/>
                  <a:pt x="2784" y="3962"/>
                  <a:pt x="2667" y="3962"/>
                </a:cubicBezTo>
                <a:cubicBezTo>
                  <a:pt x="2549" y="3962"/>
                  <a:pt x="2453" y="4058"/>
                  <a:pt x="2453" y="4175"/>
                </a:cubicBezTo>
                <a:lnTo>
                  <a:pt x="2453" y="5526"/>
                </a:lnTo>
                <a:cubicBezTo>
                  <a:pt x="2572" y="5439"/>
                  <a:pt x="2714" y="5375"/>
                  <a:pt x="2880" y="5336"/>
                </a:cubicBezTo>
                <a:close/>
                <a:moveTo>
                  <a:pt x="4160" y="5257"/>
                </a:moveTo>
                <a:lnTo>
                  <a:pt x="4160" y="3749"/>
                </a:lnTo>
                <a:cubicBezTo>
                  <a:pt x="4160" y="3631"/>
                  <a:pt x="4064" y="3535"/>
                  <a:pt x="3947" y="3535"/>
                </a:cubicBezTo>
                <a:cubicBezTo>
                  <a:pt x="3829" y="3535"/>
                  <a:pt x="3733" y="3631"/>
                  <a:pt x="3733" y="3749"/>
                </a:cubicBezTo>
                <a:lnTo>
                  <a:pt x="3733" y="5280"/>
                </a:lnTo>
                <a:cubicBezTo>
                  <a:pt x="3890" y="5274"/>
                  <a:pt x="4031" y="5265"/>
                  <a:pt x="4160" y="5257"/>
                </a:cubicBezTo>
                <a:close/>
                <a:moveTo>
                  <a:pt x="5440" y="5529"/>
                </a:moveTo>
                <a:lnTo>
                  <a:pt x="5440" y="2895"/>
                </a:lnTo>
                <a:cubicBezTo>
                  <a:pt x="5440" y="2778"/>
                  <a:pt x="5344" y="2682"/>
                  <a:pt x="5227" y="2682"/>
                </a:cubicBezTo>
                <a:cubicBezTo>
                  <a:pt x="5109" y="2682"/>
                  <a:pt x="5013" y="2778"/>
                  <a:pt x="5013" y="2895"/>
                </a:cubicBezTo>
                <a:lnTo>
                  <a:pt x="5013" y="5293"/>
                </a:lnTo>
                <a:cubicBezTo>
                  <a:pt x="5087" y="5312"/>
                  <a:pt x="5161" y="5336"/>
                  <a:pt x="5237" y="5368"/>
                </a:cubicBezTo>
                <a:cubicBezTo>
                  <a:pt x="5319" y="5402"/>
                  <a:pt x="5382" y="5461"/>
                  <a:pt x="5440" y="5529"/>
                </a:cubicBezTo>
                <a:close/>
                <a:moveTo>
                  <a:pt x="6720" y="5398"/>
                </a:moveTo>
                <a:lnTo>
                  <a:pt x="6720" y="2042"/>
                </a:lnTo>
                <a:cubicBezTo>
                  <a:pt x="6720" y="1924"/>
                  <a:pt x="6624" y="1829"/>
                  <a:pt x="6507" y="1829"/>
                </a:cubicBezTo>
                <a:cubicBezTo>
                  <a:pt x="6389" y="1829"/>
                  <a:pt x="6293" y="1924"/>
                  <a:pt x="6293" y="2042"/>
                </a:cubicBezTo>
                <a:lnTo>
                  <a:pt x="6293" y="5689"/>
                </a:lnTo>
                <a:lnTo>
                  <a:pt x="6652" y="5427"/>
                </a:lnTo>
                <a:cubicBezTo>
                  <a:pt x="6672" y="5413"/>
                  <a:pt x="6695" y="5402"/>
                  <a:pt x="6720" y="5398"/>
                </a:cubicBezTo>
                <a:close/>
                <a:moveTo>
                  <a:pt x="6128" y="827"/>
                </a:moveTo>
                <a:cubicBezTo>
                  <a:pt x="4799" y="2789"/>
                  <a:pt x="2583" y="3963"/>
                  <a:pt x="213" y="3962"/>
                </a:cubicBezTo>
                <a:cubicBezTo>
                  <a:pt x="96" y="3962"/>
                  <a:pt x="0" y="3866"/>
                  <a:pt x="0" y="3749"/>
                </a:cubicBezTo>
                <a:cubicBezTo>
                  <a:pt x="0" y="3631"/>
                  <a:pt x="96" y="3535"/>
                  <a:pt x="213" y="3535"/>
                </a:cubicBezTo>
                <a:cubicBezTo>
                  <a:pt x="2468" y="3535"/>
                  <a:pt x="4529" y="2416"/>
                  <a:pt x="5768" y="598"/>
                </a:cubicBezTo>
                <a:lnTo>
                  <a:pt x="5415" y="720"/>
                </a:lnTo>
                <a:cubicBezTo>
                  <a:pt x="5302" y="763"/>
                  <a:pt x="5175" y="705"/>
                  <a:pt x="5136" y="590"/>
                </a:cubicBezTo>
                <a:cubicBezTo>
                  <a:pt x="5097" y="476"/>
                  <a:pt x="5160" y="352"/>
                  <a:pt x="5276" y="317"/>
                </a:cubicBezTo>
                <a:lnTo>
                  <a:pt x="6083" y="39"/>
                </a:lnTo>
                <a:cubicBezTo>
                  <a:pt x="6194" y="0"/>
                  <a:pt x="6316" y="59"/>
                  <a:pt x="6354" y="171"/>
                </a:cubicBezTo>
                <a:lnTo>
                  <a:pt x="6632" y="978"/>
                </a:lnTo>
                <a:cubicBezTo>
                  <a:pt x="6670" y="1089"/>
                  <a:pt x="6611" y="1211"/>
                  <a:pt x="6500" y="1249"/>
                </a:cubicBezTo>
                <a:cubicBezTo>
                  <a:pt x="6388" y="1288"/>
                  <a:pt x="6267" y="1228"/>
                  <a:pt x="6228" y="1117"/>
                </a:cubicBezTo>
                <a:lnTo>
                  <a:pt x="6128" y="827"/>
                </a:lnTo>
                <a:close/>
              </a:path>
            </a:pathLst>
          </a:cu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19048" y="4498637"/>
            <a:ext cx="397855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iconfont-11790-5634683"/>
          <p:cNvSpPr>
            <a:spLocks noChangeAspect="1"/>
          </p:cNvSpPr>
          <p:nvPr/>
        </p:nvSpPr>
        <p:spPr bwMode="auto">
          <a:xfrm>
            <a:off x="5916687" y="4609678"/>
            <a:ext cx="375620" cy="310975"/>
          </a:xfrm>
          <a:custGeom>
            <a:avLst/>
            <a:gdLst>
              <a:gd name="T0" fmla="*/ 11810 w 12710"/>
              <a:gd name="T1" fmla="*/ 8140 h 10520"/>
              <a:gd name="T2" fmla="*/ 890 w 12710"/>
              <a:gd name="T3" fmla="*/ 8140 h 10520"/>
              <a:gd name="T4" fmla="*/ 690 w 12710"/>
              <a:gd name="T5" fmla="*/ 7940 h 10520"/>
              <a:gd name="T6" fmla="*/ 690 w 12710"/>
              <a:gd name="T7" fmla="*/ 200 h 10520"/>
              <a:gd name="T8" fmla="*/ 890 w 12710"/>
              <a:gd name="T9" fmla="*/ 0 h 10520"/>
              <a:gd name="T10" fmla="*/ 11800 w 12710"/>
              <a:gd name="T11" fmla="*/ 0 h 10520"/>
              <a:gd name="T12" fmla="*/ 12000 w 12710"/>
              <a:gd name="T13" fmla="*/ 200 h 10520"/>
              <a:gd name="T14" fmla="*/ 12000 w 12710"/>
              <a:gd name="T15" fmla="*/ 7940 h 10520"/>
              <a:gd name="T16" fmla="*/ 11810 w 12710"/>
              <a:gd name="T17" fmla="*/ 8140 h 10520"/>
              <a:gd name="T18" fmla="*/ 1090 w 12710"/>
              <a:gd name="T19" fmla="*/ 7740 h 10520"/>
              <a:gd name="T20" fmla="*/ 11600 w 12710"/>
              <a:gd name="T21" fmla="*/ 7740 h 10520"/>
              <a:gd name="T22" fmla="*/ 11600 w 12710"/>
              <a:gd name="T23" fmla="*/ 400 h 10520"/>
              <a:gd name="T24" fmla="*/ 1090 w 12710"/>
              <a:gd name="T25" fmla="*/ 400 h 10520"/>
              <a:gd name="T26" fmla="*/ 1090 w 12710"/>
              <a:gd name="T27" fmla="*/ 7740 h 10520"/>
              <a:gd name="T28" fmla="*/ 11880 w 12710"/>
              <a:gd name="T29" fmla="*/ 10520 h 10520"/>
              <a:gd name="T30" fmla="*/ 820 w 12710"/>
              <a:gd name="T31" fmla="*/ 10520 h 10520"/>
              <a:gd name="T32" fmla="*/ 0 w 12710"/>
              <a:gd name="T33" fmla="*/ 9540 h 10520"/>
              <a:gd name="T34" fmla="*/ 820 w 12710"/>
              <a:gd name="T35" fmla="*/ 8560 h 10520"/>
              <a:gd name="T36" fmla="*/ 11890 w 12710"/>
              <a:gd name="T37" fmla="*/ 8560 h 10520"/>
              <a:gd name="T38" fmla="*/ 12710 w 12710"/>
              <a:gd name="T39" fmla="*/ 9540 h 10520"/>
              <a:gd name="T40" fmla="*/ 11880 w 12710"/>
              <a:gd name="T41" fmla="*/ 10520 h 10520"/>
              <a:gd name="T42" fmla="*/ 820 w 12710"/>
              <a:gd name="T43" fmla="*/ 8950 h 10520"/>
              <a:gd name="T44" fmla="*/ 400 w 12710"/>
              <a:gd name="T45" fmla="*/ 9530 h 10520"/>
              <a:gd name="T46" fmla="*/ 820 w 12710"/>
              <a:gd name="T47" fmla="*/ 10110 h 10520"/>
              <a:gd name="T48" fmla="*/ 11890 w 12710"/>
              <a:gd name="T49" fmla="*/ 10110 h 10520"/>
              <a:gd name="T50" fmla="*/ 12310 w 12710"/>
              <a:gd name="T51" fmla="*/ 9530 h 10520"/>
              <a:gd name="T52" fmla="*/ 11890 w 12710"/>
              <a:gd name="T53" fmla="*/ 8950 h 10520"/>
              <a:gd name="T54" fmla="*/ 820 w 12710"/>
              <a:gd name="T55" fmla="*/ 8950 h 10520"/>
              <a:gd name="T56" fmla="*/ 10710 w 12710"/>
              <a:gd name="T57" fmla="*/ 7030 h 10520"/>
              <a:gd name="T58" fmla="*/ 1990 w 12710"/>
              <a:gd name="T59" fmla="*/ 7030 h 10520"/>
              <a:gd name="T60" fmla="*/ 1890 w 12710"/>
              <a:gd name="T61" fmla="*/ 6930 h 10520"/>
              <a:gd name="T62" fmla="*/ 1890 w 12710"/>
              <a:gd name="T63" fmla="*/ 1210 h 10520"/>
              <a:gd name="T64" fmla="*/ 1990 w 12710"/>
              <a:gd name="T65" fmla="*/ 1110 h 10520"/>
              <a:gd name="T66" fmla="*/ 10720 w 12710"/>
              <a:gd name="T67" fmla="*/ 1110 h 10520"/>
              <a:gd name="T68" fmla="*/ 10820 w 12710"/>
              <a:gd name="T69" fmla="*/ 1210 h 10520"/>
              <a:gd name="T70" fmla="*/ 10820 w 12710"/>
              <a:gd name="T71" fmla="*/ 6930 h 10520"/>
              <a:gd name="T72" fmla="*/ 10710 w 12710"/>
              <a:gd name="T73" fmla="*/ 7030 h 10520"/>
              <a:gd name="T74" fmla="*/ 2090 w 12710"/>
              <a:gd name="T75" fmla="*/ 6830 h 10520"/>
              <a:gd name="T76" fmla="*/ 10620 w 12710"/>
              <a:gd name="T77" fmla="*/ 6830 h 10520"/>
              <a:gd name="T78" fmla="*/ 10620 w 12710"/>
              <a:gd name="T79" fmla="*/ 1310 h 10520"/>
              <a:gd name="T80" fmla="*/ 2090 w 12710"/>
              <a:gd name="T81" fmla="*/ 1310 h 10520"/>
              <a:gd name="T82" fmla="*/ 2090 w 12710"/>
              <a:gd name="T83" fmla="*/ 6830 h 10520"/>
              <a:gd name="T84" fmla="*/ 7880 w 12710"/>
              <a:gd name="T85" fmla="*/ 9640 h 10520"/>
              <a:gd name="T86" fmla="*/ 4820 w 12710"/>
              <a:gd name="T87" fmla="*/ 9640 h 10520"/>
              <a:gd name="T88" fmla="*/ 4720 w 12710"/>
              <a:gd name="T89" fmla="*/ 9540 h 10520"/>
              <a:gd name="T90" fmla="*/ 4820 w 12710"/>
              <a:gd name="T91" fmla="*/ 9440 h 10520"/>
              <a:gd name="T92" fmla="*/ 7890 w 12710"/>
              <a:gd name="T93" fmla="*/ 9440 h 10520"/>
              <a:gd name="T94" fmla="*/ 7990 w 12710"/>
              <a:gd name="T95" fmla="*/ 9540 h 10520"/>
              <a:gd name="T96" fmla="*/ 7880 w 12710"/>
              <a:gd name="T97" fmla="*/ 9640 h 10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710" h="10520">
                <a:moveTo>
                  <a:pt x="11810" y="8140"/>
                </a:moveTo>
                <a:lnTo>
                  <a:pt x="890" y="8140"/>
                </a:lnTo>
                <a:cubicBezTo>
                  <a:pt x="780" y="8140"/>
                  <a:pt x="690" y="8050"/>
                  <a:pt x="690" y="7940"/>
                </a:cubicBezTo>
                <a:lnTo>
                  <a:pt x="690" y="200"/>
                </a:lnTo>
                <a:cubicBezTo>
                  <a:pt x="690" y="90"/>
                  <a:pt x="780" y="0"/>
                  <a:pt x="890" y="0"/>
                </a:cubicBezTo>
                <a:lnTo>
                  <a:pt x="11800" y="0"/>
                </a:lnTo>
                <a:cubicBezTo>
                  <a:pt x="11910" y="0"/>
                  <a:pt x="12000" y="90"/>
                  <a:pt x="12000" y="200"/>
                </a:cubicBezTo>
                <a:lnTo>
                  <a:pt x="12000" y="7940"/>
                </a:lnTo>
                <a:cubicBezTo>
                  <a:pt x="12010" y="8050"/>
                  <a:pt x="11920" y="8140"/>
                  <a:pt x="11810" y="8140"/>
                </a:cubicBezTo>
                <a:close/>
                <a:moveTo>
                  <a:pt x="1090" y="7740"/>
                </a:moveTo>
                <a:lnTo>
                  <a:pt x="11600" y="7740"/>
                </a:lnTo>
                <a:lnTo>
                  <a:pt x="11600" y="400"/>
                </a:lnTo>
                <a:lnTo>
                  <a:pt x="1090" y="400"/>
                </a:lnTo>
                <a:lnTo>
                  <a:pt x="1090" y="7740"/>
                </a:lnTo>
                <a:close/>
                <a:moveTo>
                  <a:pt x="11880" y="10520"/>
                </a:moveTo>
                <a:lnTo>
                  <a:pt x="820" y="10520"/>
                </a:lnTo>
                <a:cubicBezTo>
                  <a:pt x="370" y="10520"/>
                  <a:pt x="0" y="10080"/>
                  <a:pt x="0" y="9540"/>
                </a:cubicBezTo>
                <a:cubicBezTo>
                  <a:pt x="0" y="9000"/>
                  <a:pt x="370" y="8560"/>
                  <a:pt x="820" y="8560"/>
                </a:cubicBezTo>
                <a:lnTo>
                  <a:pt x="11890" y="8560"/>
                </a:lnTo>
                <a:cubicBezTo>
                  <a:pt x="12340" y="8560"/>
                  <a:pt x="12710" y="9000"/>
                  <a:pt x="12710" y="9540"/>
                </a:cubicBezTo>
                <a:cubicBezTo>
                  <a:pt x="12700" y="10080"/>
                  <a:pt x="12330" y="10520"/>
                  <a:pt x="11880" y="10520"/>
                </a:cubicBezTo>
                <a:close/>
                <a:moveTo>
                  <a:pt x="820" y="8950"/>
                </a:moveTo>
                <a:cubicBezTo>
                  <a:pt x="590" y="8950"/>
                  <a:pt x="400" y="9220"/>
                  <a:pt x="400" y="9530"/>
                </a:cubicBezTo>
                <a:cubicBezTo>
                  <a:pt x="400" y="9850"/>
                  <a:pt x="590" y="10110"/>
                  <a:pt x="820" y="10110"/>
                </a:cubicBezTo>
                <a:lnTo>
                  <a:pt x="11890" y="10110"/>
                </a:lnTo>
                <a:cubicBezTo>
                  <a:pt x="12120" y="10110"/>
                  <a:pt x="12310" y="9840"/>
                  <a:pt x="12310" y="9530"/>
                </a:cubicBezTo>
                <a:cubicBezTo>
                  <a:pt x="12310" y="9210"/>
                  <a:pt x="12120" y="8950"/>
                  <a:pt x="11890" y="8950"/>
                </a:cubicBezTo>
                <a:lnTo>
                  <a:pt x="820" y="8950"/>
                </a:lnTo>
                <a:close/>
                <a:moveTo>
                  <a:pt x="10710" y="7030"/>
                </a:moveTo>
                <a:lnTo>
                  <a:pt x="1990" y="7030"/>
                </a:lnTo>
                <a:cubicBezTo>
                  <a:pt x="1930" y="7030"/>
                  <a:pt x="1890" y="6990"/>
                  <a:pt x="1890" y="6930"/>
                </a:cubicBezTo>
                <a:lnTo>
                  <a:pt x="1890" y="1210"/>
                </a:lnTo>
                <a:cubicBezTo>
                  <a:pt x="1890" y="1150"/>
                  <a:pt x="1930" y="1110"/>
                  <a:pt x="1990" y="1110"/>
                </a:cubicBezTo>
                <a:lnTo>
                  <a:pt x="10720" y="1110"/>
                </a:lnTo>
                <a:cubicBezTo>
                  <a:pt x="10780" y="1110"/>
                  <a:pt x="10820" y="1150"/>
                  <a:pt x="10820" y="1210"/>
                </a:cubicBezTo>
                <a:lnTo>
                  <a:pt x="10820" y="6930"/>
                </a:lnTo>
                <a:cubicBezTo>
                  <a:pt x="10810" y="6980"/>
                  <a:pt x="10770" y="7030"/>
                  <a:pt x="10710" y="7030"/>
                </a:cubicBezTo>
                <a:close/>
                <a:moveTo>
                  <a:pt x="2090" y="6830"/>
                </a:moveTo>
                <a:lnTo>
                  <a:pt x="10620" y="6830"/>
                </a:lnTo>
                <a:lnTo>
                  <a:pt x="10620" y="1310"/>
                </a:lnTo>
                <a:lnTo>
                  <a:pt x="2090" y="1310"/>
                </a:lnTo>
                <a:lnTo>
                  <a:pt x="2090" y="6830"/>
                </a:lnTo>
                <a:close/>
                <a:moveTo>
                  <a:pt x="7880" y="9640"/>
                </a:moveTo>
                <a:lnTo>
                  <a:pt x="4820" y="9640"/>
                </a:lnTo>
                <a:cubicBezTo>
                  <a:pt x="4760" y="9640"/>
                  <a:pt x="4720" y="9600"/>
                  <a:pt x="4720" y="9540"/>
                </a:cubicBezTo>
                <a:cubicBezTo>
                  <a:pt x="4720" y="9480"/>
                  <a:pt x="4760" y="9440"/>
                  <a:pt x="4820" y="9440"/>
                </a:cubicBezTo>
                <a:lnTo>
                  <a:pt x="7890" y="9440"/>
                </a:lnTo>
                <a:cubicBezTo>
                  <a:pt x="7950" y="9440"/>
                  <a:pt x="7990" y="9480"/>
                  <a:pt x="7990" y="9540"/>
                </a:cubicBezTo>
                <a:cubicBezTo>
                  <a:pt x="7980" y="9590"/>
                  <a:pt x="7940" y="9640"/>
                  <a:pt x="7880" y="96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419048" y="5268746"/>
            <a:ext cx="397855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iconfont-11790-5634683"/>
          <p:cNvSpPr>
            <a:spLocks noChangeAspect="1"/>
          </p:cNvSpPr>
          <p:nvPr/>
        </p:nvSpPr>
        <p:spPr bwMode="auto">
          <a:xfrm>
            <a:off x="5953029" y="5347465"/>
            <a:ext cx="302936" cy="375620"/>
          </a:xfrm>
          <a:custGeom>
            <a:avLst/>
            <a:gdLst>
              <a:gd name="T0" fmla="*/ 7362 w 8325"/>
              <a:gd name="T1" fmla="*/ 10322 h 10322"/>
              <a:gd name="T2" fmla="*/ 962 w 8325"/>
              <a:gd name="T3" fmla="*/ 10322 h 10322"/>
              <a:gd name="T4" fmla="*/ 0 w 8325"/>
              <a:gd name="T5" fmla="*/ 9360 h 10322"/>
              <a:gd name="T6" fmla="*/ 0 w 8325"/>
              <a:gd name="T7" fmla="*/ 7945 h 10322"/>
              <a:gd name="T8" fmla="*/ 1212 w 8325"/>
              <a:gd name="T9" fmla="*/ 7945 h 10322"/>
              <a:gd name="T10" fmla="*/ 1212 w 8325"/>
              <a:gd name="T11" fmla="*/ 7145 h 10322"/>
              <a:gd name="T12" fmla="*/ 0 w 8325"/>
              <a:gd name="T13" fmla="*/ 7145 h 10322"/>
              <a:gd name="T14" fmla="*/ 0 w 8325"/>
              <a:gd name="T15" fmla="*/ 5536 h 10322"/>
              <a:gd name="T16" fmla="*/ 1212 w 8325"/>
              <a:gd name="T17" fmla="*/ 5536 h 10322"/>
              <a:gd name="T18" fmla="*/ 1212 w 8325"/>
              <a:gd name="T19" fmla="*/ 4736 h 10322"/>
              <a:gd name="T20" fmla="*/ 0 w 8325"/>
              <a:gd name="T21" fmla="*/ 4736 h 10322"/>
              <a:gd name="T22" fmla="*/ 0 w 8325"/>
              <a:gd name="T23" fmla="*/ 3127 h 10322"/>
              <a:gd name="T24" fmla="*/ 1212 w 8325"/>
              <a:gd name="T25" fmla="*/ 3127 h 10322"/>
              <a:gd name="T26" fmla="*/ 1212 w 8325"/>
              <a:gd name="T27" fmla="*/ 2327 h 10322"/>
              <a:gd name="T28" fmla="*/ 0 w 8325"/>
              <a:gd name="T29" fmla="*/ 2327 h 10322"/>
              <a:gd name="T30" fmla="*/ 0 w 8325"/>
              <a:gd name="T31" fmla="*/ 962 h 10322"/>
              <a:gd name="T32" fmla="*/ 962 w 8325"/>
              <a:gd name="T33" fmla="*/ 0 h 10322"/>
              <a:gd name="T34" fmla="*/ 7362 w 8325"/>
              <a:gd name="T35" fmla="*/ 0 h 10322"/>
              <a:gd name="T36" fmla="*/ 8325 w 8325"/>
              <a:gd name="T37" fmla="*/ 962 h 10322"/>
              <a:gd name="T38" fmla="*/ 8325 w 8325"/>
              <a:gd name="T39" fmla="*/ 9360 h 10322"/>
              <a:gd name="T40" fmla="*/ 7362 w 8325"/>
              <a:gd name="T41" fmla="*/ 10322 h 10322"/>
              <a:gd name="T42" fmla="*/ 725 w 8325"/>
              <a:gd name="T43" fmla="*/ 8670 h 10322"/>
              <a:gd name="T44" fmla="*/ 725 w 8325"/>
              <a:gd name="T45" fmla="*/ 9360 h 10322"/>
              <a:gd name="T46" fmla="*/ 962 w 8325"/>
              <a:gd name="T47" fmla="*/ 9597 h 10322"/>
              <a:gd name="T48" fmla="*/ 7362 w 8325"/>
              <a:gd name="T49" fmla="*/ 9597 h 10322"/>
              <a:gd name="T50" fmla="*/ 7600 w 8325"/>
              <a:gd name="T51" fmla="*/ 9360 h 10322"/>
              <a:gd name="T52" fmla="*/ 7600 w 8325"/>
              <a:gd name="T53" fmla="*/ 962 h 10322"/>
              <a:gd name="T54" fmla="*/ 7362 w 8325"/>
              <a:gd name="T55" fmla="*/ 725 h 10322"/>
              <a:gd name="T56" fmla="*/ 962 w 8325"/>
              <a:gd name="T57" fmla="*/ 725 h 10322"/>
              <a:gd name="T58" fmla="*/ 725 w 8325"/>
              <a:gd name="T59" fmla="*/ 962 h 10322"/>
              <a:gd name="T60" fmla="*/ 725 w 8325"/>
              <a:gd name="T61" fmla="*/ 1602 h 10322"/>
              <a:gd name="T62" fmla="*/ 1275 w 8325"/>
              <a:gd name="T63" fmla="*/ 1602 h 10322"/>
              <a:gd name="T64" fmla="*/ 1937 w 8325"/>
              <a:gd name="T65" fmla="*/ 2265 h 10322"/>
              <a:gd name="T66" fmla="*/ 1937 w 8325"/>
              <a:gd name="T67" fmla="*/ 3190 h 10322"/>
              <a:gd name="T68" fmla="*/ 1275 w 8325"/>
              <a:gd name="T69" fmla="*/ 3852 h 10322"/>
              <a:gd name="T70" fmla="*/ 725 w 8325"/>
              <a:gd name="T71" fmla="*/ 3852 h 10322"/>
              <a:gd name="T72" fmla="*/ 725 w 8325"/>
              <a:gd name="T73" fmla="*/ 4011 h 10322"/>
              <a:gd name="T74" fmla="*/ 1275 w 8325"/>
              <a:gd name="T75" fmla="*/ 4011 h 10322"/>
              <a:gd name="T76" fmla="*/ 1937 w 8325"/>
              <a:gd name="T77" fmla="*/ 4673 h 10322"/>
              <a:gd name="T78" fmla="*/ 1937 w 8325"/>
              <a:gd name="T79" fmla="*/ 5598 h 10322"/>
              <a:gd name="T80" fmla="*/ 1275 w 8325"/>
              <a:gd name="T81" fmla="*/ 6261 h 10322"/>
              <a:gd name="T82" fmla="*/ 725 w 8325"/>
              <a:gd name="T83" fmla="*/ 6261 h 10322"/>
              <a:gd name="T84" fmla="*/ 725 w 8325"/>
              <a:gd name="T85" fmla="*/ 6420 h 10322"/>
              <a:gd name="T86" fmla="*/ 1275 w 8325"/>
              <a:gd name="T87" fmla="*/ 6420 h 10322"/>
              <a:gd name="T88" fmla="*/ 1937 w 8325"/>
              <a:gd name="T89" fmla="*/ 7082 h 10322"/>
              <a:gd name="T90" fmla="*/ 1937 w 8325"/>
              <a:gd name="T91" fmla="*/ 8007 h 10322"/>
              <a:gd name="T92" fmla="*/ 1275 w 8325"/>
              <a:gd name="T93" fmla="*/ 8670 h 10322"/>
              <a:gd name="T94" fmla="*/ 725 w 8325"/>
              <a:gd name="T95" fmla="*/ 8670 h 10322"/>
              <a:gd name="T96" fmla="*/ 3662 w 8325"/>
              <a:gd name="T97" fmla="*/ 4160 h 10322"/>
              <a:gd name="T98" fmla="*/ 4662 w 8325"/>
              <a:gd name="T99" fmla="*/ 3161 h 10322"/>
              <a:gd name="T100" fmla="*/ 5656 w 8325"/>
              <a:gd name="T101" fmla="*/ 4275 h 10322"/>
              <a:gd name="T102" fmla="*/ 4776 w 8325"/>
              <a:gd name="T103" fmla="*/ 5155 h 10322"/>
              <a:gd name="T104" fmla="*/ 3662 w 8325"/>
              <a:gd name="T105" fmla="*/ 4159 h 10322"/>
              <a:gd name="T106" fmla="*/ 3662 w 8325"/>
              <a:gd name="T107" fmla="*/ 4160 h 10322"/>
              <a:gd name="T108" fmla="*/ 6661 w 8325"/>
              <a:gd name="T109" fmla="*/ 7017 h 10322"/>
              <a:gd name="T110" fmla="*/ 6518 w 8325"/>
              <a:gd name="T111" fmla="*/ 7160 h 10322"/>
              <a:gd name="T112" fmla="*/ 2806 w 8325"/>
              <a:gd name="T113" fmla="*/ 7160 h 10322"/>
              <a:gd name="T114" fmla="*/ 2663 w 8325"/>
              <a:gd name="T115" fmla="*/ 7017 h 10322"/>
              <a:gd name="T116" fmla="*/ 2663 w 8325"/>
              <a:gd name="T117" fmla="*/ 6588 h 10322"/>
              <a:gd name="T118" fmla="*/ 4662 w 8325"/>
              <a:gd name="T119" fmla="*/ 5446 h 10322"/>
              <a:gd name="T120" fmla="*/ 6662 w 8325"/>
              <a:gd name="T121" fmla="*/ 6588 h 10322"/>
              <a:gd name="T122" fmla="*/ 6661 w 8325"/>
              <a:gd name="T123" fmla="*/ 7017 h 10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25" h="10322">
                <a:moveTo>
                  <a:pt x="7362" y="10322"/>
                </a:moveTo>
                <a:lnTo>
                  <a:pt x="962" y="10322"/>
                </a:lnTo>
                <a:cubicBezTo>
                  <a:pt x="431" y="10322"/>
                  <a:pt x="0" y="9891"/>
                  <a:pt x="0" y="9360"/>
                </a:cubicBezTo>
                <a:lnTo>
                  <a:pt x="0" y="7945"/>
                </a:lnTo>
                <a:lnTo>
                  <a:pt x="1212" y="7945"/>
                </a:lnTo>
                <a:lnTo>
                  <a:pt x="1212" y="7145"/>
                </a:lnTo>
                <a:lnTo>
                  <a:pt x="0" y="7145"/>
                </a:lnTo>
                <a:lnTo>
                  <a:pt x="0" y="5536"/>
                </a:lnTo>
                <a:lnTo>
                  <a:pt x="1212" y="5536"/>
                </a:lnTo>
                <a:lnTo>
                  <a:pt x="1212" y="4736"/>
                </a:lnTo>
                <a:lnTo>
                  <a:pt x="0" y="4736"/>
                </a:lnTo>
                <a:lnTo>
                  <a:pt x="0" y="3127"/>
                </a:lnTo>
                <a:lnTo>
                  <a:pt x="1212" y="3127"/>
                </a:lnTo>
                <a:lnTo>
                  <a:pt x="1212" y="2327"/>
                </a:lnTo>
                <a:lnTo>
                  <a:pt x="0" y="2327"/>
                </a:lnTo>
                <a:lnTo>
                  <a:pt x="0" y="962"/>
                </a:lnTo>
                <a:cubicBezTo>
                  <a:pt x="0" y="431"/>
                  <a:pt x="431" y="0"/>
                  <a:pt x="962" y="0"/>
                </a:cubicBezTo>
                <a:lnTo>
                  <a:pt x="7362" y="0"/>
                </a:lnTo>
                <a:cubicBezTo>
                  <a:pt x="7893" y="0"/>
                  <a:pt x="8325" y="431"/>
                  <a:pt x="8325" y="962"/>
                </a:cubicBezTo>
                <a:lnTo>
                  <a:pt x="8325" y="9360"/>
                </a:lnTo>
                <a:cubicBezTo>
                  <a:pt x="8325" y="9891"/>
                  <a:pt x="7893" y="10322"/>
                  <a:pt x="7362" y="10322"/>
                </a:cubicBezTo>
                <a:close/>
                <a:moveTo>
                  <a:pt x="725" y="8670"/>
                </a:moveTo>
                <a:lnTo>
                  <a:pt x="725" y="9360"/>
                </a:lnTo>
                <a:cubicBezTo>
                  <a:pt x="725" y="9488"/>
                  <a:pt x="833" y="9597"/>
                  <a:pt x="962" y="9597"/>
                </a:cubicBezTo>
                <a:lnTo>
                  <a:pt x="7362" y="9597"/>
                </a:lnTo>
                <a:cubicBezTo>
                  <a:pt x="7491" y="9597"/>
                  <a:pt x="7600" y="9488"/>
                  <a:pt x="7600" y="9360"/>
                </a:cubicBezTo>
                <a:lnTo>
                  <a:pt x="7600" y="962"/>
                </a:lnTo>
                <a:cubicBezTo>
                  <a:pt x="7600" y="833"/>
                  <a:pt x="7491" y="725"/>
                  <a:pt x="7362" y="725"/>
                </a:cubicBezTo>
                <a:lnTo>
                  <a:pt x="962" y="725"/>
                </a:lnTo>
                <a:cubicBezTo>
                  <a:pt x="833" y="725"/>
                  <a:pt x="725" y="833"/>
                  <a:pt x="725" y="962"/>
                </a:cubicBezTo>
                <a:lnTo>
                  <a:pt x="725" y="1602"/>
                </a:lnTo>
                <a:lnTo>
                  <a:pt x="1275" y="1602"/>
                </a:lnTo>
                <a:cubicBezTo>
                  <a:pt x="1640" y="1602"/>
                  <a:pt x="1937" y="1900"/>
                  <a:pt x="1937" y="2265"/>
                </a:cubicBezTo>
                <a:lnTo>
                  <a:pt x="1937" y="3190"/>
                </a:lnTo>
                <a:cubicBezTo>
                  <a:pt x="1937" y="3555"/>
                  <a:pt x="1640" y="3852"/>
                  <a:pt x="1275" y="3852"/>
                </a:cubicBezTo>
                <a:lnTo>
                  <a:pt x="725" y="3852"/>
                </a:lnTo>
                <a:lnTo>
                  <a:pt x="725" y="4011"/>
                </a:lnTo>
                <a:lnTo>
                  <a:pt x="1275" y="4011"/>
                </a:lnTo>
                <a:cubicBezTo>
                  <a:pt x="1640" y="4011"/>
                  <a:pt x="1937" y="4308"/>
                  <a:pt x="1937" y="4673"/>
                </a:cubicBezTo>
                <a:lnTo>
                  <a:pt x="1937" y="5598"/>
                </a:lnTo>
                <a:cubicBezTo>
                  <a:pt x="1937" y="5963"/>
                  <a:pt x="1640" y="6261"/>
                  <a:pt x="1275" y="6261"/>
                </a:cubicBezTo>
                <a:lnTo>
                  <a:pt x="725" y="6261"/>
                </a:lnTo>
                <a:lnTo>
                  <a:pt x="725" y="6420"/>
                </a:lnTo>
                <a:lnTo>
                  <a:pt x="1275" y="6420"/>
                </a:lnTo>
                <a:cubicBezTo>
                  <a:pt x="1640" y="6420"/>
                  <a:pt x="1937" y="6717"/>
                  <a:pt x="1937" y="7082"/>
                </a:cubicBezTo>
                <a:lnTo>
                  <a:pt x="1937" y="8007"/>
                </a:lnTo>
                <a:cubicBezTo>
                  <a:pt x="1937" y="8372"/>
                  <a:pt x="1640" y="8670"/>
                  <a:pt x="1275" y="8670"/>
                </a:cubicBezTo>
                <a:lnTo>
                  <a:pt x="725" y="8670"/>
                </a:lnTo>
                <a:close/>
                <a:moveTo>
                  <a:pt x="3662" y="4160"/>
                </a:moveTo>
                <a:cubicBezTo>
                  <a:pt x="3662" y="3607"/>
                  <a:pt x="4110" y="3161"/>
                  <a:pt x="4662" y="3161"/>
                </a:cubicBezTo>
                <a:cubicBezTo>
                  <a:pt x="5252" y="3161"/>
                  <a:pt x="5722" y="3671"/>
                  <a:pt x="5656" y="4275"/>
                </a:cubicBezTo>
                <a:cubicBezTo>
                  <a:pt x="5606" y="4732"/>
                  <a:pt x="5234" y="5103"/>
                  <a:pt x="4776" y="5155"/>
                </a:cubicBezTo>
                <a:cubicBezTo>
                  <a:pt x="4172" y="5221"/>
                  <a:pt x="3662" y="4751"/>
                  <a:pt x="3662" y="4159"/>
                </a:cubicBezTo>
                <a:cubicBezTo>
                  <a:pt x="3662" y="4161"/>
                  <a:pt x="3662" y="4161"/>
                  <a:pt x="3662" y="4160"/>
                </a:cubicBezTo>
                <a:close/>
                <a:moveTo>
                  <a:pt x="6661" y="7017"/>
                </a:moveTo>
                <a:cubicBezTo>
                  <a:pt x="6661" y="7096"/>
                  <a:pt x="6597" y="7160"/>
                  <a:pt x="6518" y="7160"/>
                </a:cubicBezTo>
                <a:lnTo>
                  <a:pt x="2806" y="7160"/>
                </a:lnTo>
                <a:cubicBezTo>
                  <a:pt x="2727" y="7160"/>
                  <a:pt x="2663" y="7096"/>
                  <a:pt x="2663" y="7017"/>
                </a:cubicBezTo>
                <a:lnTo>
                  <a:pt x="2663" y="6588"/>
                </a:lnTo>
                <a:cubicBezTo>
                  <a:pt x="2663" y="5828"/>
                  <a:pt x="3996" y="5446"/>
                  <a:pt x="4662" y="5446"/>
                </a:cubicBezTo>
                <a:cubicBezTo>
                  <a:pt x="5330" y="5446"/>
                  <a:pt x="6662" y="5828"/>
                  <a:pt x="6662" y="6588"/>
                </a:cubicBezTo>
                <a:lnTo>
                  <a:pt x="6661" y="70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 flipH="1">
            <a:off x="9893301" y="3166786"/>
            <a:ext cx="1168399" cy="3116667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58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52">
            <a:extLst>
              <a:ext uri="{FF2B5EF4-FFF2-40B4-BE49-F238E27FC236}">
                <a16:creationId xmlns:a16="http://schemas.microsoft.com/office/drawing/2014/main" xmlns="" id="{BFE29716-6BDA-4656-A005-6A30C21259D0}"/>
              </a:ext>
            </a:extLst>
          </p:cNvPr>
          <p:cNvSpPr/>
          <p:nvPr/>
        </p:nvSpPr>
        <p:spPr>
          <a:xfrm>
            <a:off x="370321" y="1186735"/>
            <a:ext cx="4608079" cy="2508965"/>
          </a:xfrm>
          <a:custGeom>
            <a:avLst/>
            <a:gdLst>
              <a:gd name="connsiteX0" fmla="*/ 48694 w 4787900"/>
              <a:gd name="connsiteY0" fmla="*/ 0 h 2717800"/>
              <a:gd name="connsiteX1" fmla="*/ 4421706 w 4787900"/>
              <a:gd name="connsiteY1" fmla="*/ 0 h 2717800"/>
              <a:gd name="connsiteX2" fmla="*/ 4470400 w 4787900"/>
              <a:gd name="connsiteY2" fmla="*/ 48694 h 2717800"/>
              <a:gd name="connsiteX3" fmla="*/ 4470400 w 4787900"/>
              <a:gd name="connsiteY3" fmla="*/ 493194 h 2717800"/>
              <a:gd name="connsiteX4" fmla="*/ 4470400 w 4787900"/>
              <a:gd name="connsiteY4" fmla="*/ 1143000 h 2717800"/>
              <a:gd name="connsiteX5" fmla="*/ 4470400 w 4787900"/>
              <a:gd name="connsiteY5" fmla="*/ 2472459 h 2717800"/>
              <a:gd name="connsiteX6" fmla="*/ 4787900 w 4787900"/>
              <a:gd name="connsiteY6" fmla="*/ 2717800 h 2717800"/>
              <a:gd name="connsiteX7" fmla="*/ 4421706 w 4787900"/>
              <a:gd name="connsiteY7" fmla="*/ 2717800 h 2717800"/>
              <a:gd name="connsiteX8" fmla="*/ 4229100 w 4787900"/>
              <a:gd name="connsiteY8" fmla="*/ 2717800 h 2717800"/>
              <a:gd name="connsiteX9" fmla="*/ 48694 w 4787900"/>
              <a:gd name="connsiteY9" fmla="*/ 2717800 h 2717800"/>
              <a:gd name="connsiteX10" fmla="*/ 0 w 4787900"/>
              <a:gd name="connsiteY10" fmla="*/ 2669106 h 2717800"/>
              <a:gd name="connsiteX11" fmla="*/ 0 w 4787900"/>
              <a:gd name="connsiteY11" fmla="*/ 1143000 h 2717800"/>
              <a:gd name="connsiteX12" fmla="*/ 0 w 4787900"/>
              <a:gd name="connsiteY12" fmla="*/ 493194 h 2717800"/>
              <a:gd name="connsiteX13" fmla="*/ 0 w 4787900"/>
              <a:gd name="connsiteY13" fmla="*/ 48694 h 2717800"/>
              <a:gd name="connsiteX14" fmla="*/ 48694 w 4787900"/>
              <a:gd name="connsiteY14" fmla="*/ 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87900" h="2717800">
                <a:moveTo>
                  <a:pt x="48694" y="0"/>
                </a:moveTo>
                <a:lnTo>
                  <a:pt x="4421706" y="0"/>
                </a:lnTo>
                <a:cubicBezTo>
                  <a:pt x="4448599" y="0"/>
                  <a:pt x="4470400" y="21801"/>
                  <a:pt x="4470400" y="48694"/>
                </a:cubicBezTo>
                <a:lnTo>
                  <a:pt x="4470400" y="493194"/>
                </a:lnTo>
                <a:lnTo>
                  <a:pt x="4470400" y="1143000"/>
                </a:lnTo>
                <a:lnTo>
                  <a:pt x="4470400" y="2472459"/>
                </a:lnTo>
                <a:lnTo>
                  <a:pt x="4787900" y="2717800"/>
                </a:lnTo>
                <a:lnTo>
                  <a:pt x="4421706" y="2717800"/>
                </a:lnTo>
                <a:lnTo>
                  <a:pt x="4229100" y="2717800"/>
                </a:lnTo>
                <a:lnTo>
                  <a:pt x="48694" y="2717800"/>
                </a:lnTo>
                <a:cubicBezTo>
                  <a:pt x="21801" y="2717800"/>
                  <a:pt x="0" y="2695999"/>
                  <a:pt x="0" y="2669106"/>
                </a:cubicBezTo>
                <a:lnTo>
                  <a:pt x="0" y="1143000"/>
                </a:lnTo>
                <a:lnTo>
                  <a:pt x="0" y="493194"/>
                </a:lnTo>
                <a:lnTo>
                  <a:pt x="0" y="48694"/>
                </a:lnTo>
                <a:cubicBezTo>
                  <a:pt x="0" y="21801"/>
                  <a:pt x="21801" y="0"/>
                  <a:pt x="48694" y="0"/>
                </a:cubicBez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130943" y="1902093"/>
            <a:ext cx="8050961" cy="4319289"/>
            <a:chOff x="1572078" y="1362859"/>
            <a:chExt cx="9047843" cy="4836312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2657993711"/>
                </p:ext>
              </p:extLst>
            </p:nvPr>
          </p:nvGraphicFramePr>
          <p:xfrm>
            <a:off x="1572078" y="1362859"/>
            <a:ext cx="9047843" cy="48363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任意多边形: 形状 32">
              <a:extLst>
                <a:ext uri="{FF2B5EF4-FFF2-40B4-BE49-F238E27FC236}">
                  <a16:creationId xmlns:a16="http://schemas.microsoft.com/office/drawing/2014/main" xmlns="" id="{8B51E260-00FF-4358-9B41-C301AA0826DF}"/>
                </a:ext>
              </a:extLst>
            </p:cNvPr>
            <p:cNvSpPr/>
            <p:nvPr/>
          </p:nvSpPr>
          <p:spPr>
            <a:xfrm rot="21320177">
              <a:off x="1744977" y="1917745"/>
              <a:ext cx="8529321" cy="2570289"/>
            </a:xfrm>
            <a:custGeom>
              <a:avLst/>
              <a:gdLst>
                <a:gd name="connsiteX0" fmla="*/ 4375150 w 4375150"/>
                <a:gd name="connsiteY0" fmla="*/ 0 h 2635250"/>
                <a:gd name="connsiteX1" fmla="*/ 2413000 w 4375150"/>
                <a:gd name="connsiteY1" fmla="*/ 1739900 h 2635250"/>
                <a:gd name="connsiteX2" fmla="*/ 0 w 4375150"/>
                <a:gd name="connsiteY2" fmla="*/ 2635250 h 263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5150" h="2635250">
                  <a:moveTo>
                    <a:pt x="4375150" y="0"/>
                  </a:moveTo>
                  <a:cubicBezTo>
                    <a:pt x="3758671" y="650346"/>
                    <a:pt x="3142192" y="1300692"/>
                    <a:pt x="2413000" y="1739900"/>
                  </a:cubicBezTo>
                  <a:cubicBezTo>
                    <a:pt x="1683808" y="2179108"/>
                    <a:pt x="841904" y="2407179"/>
                    <a:pt x="0" y="263525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00A9B2"/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  <a:head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7BFD64B5-48D4-4053-81AA-A699A603E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026849"/>
              </p:ext>
            </p:extLst>
          </p:nvPr>
        </p:nvGraphicFramePr>
        <p:xfrm>
          <a:off x="536397" y="1684612"/>
          <a:ext cx="3685083" cy="1801395"/>
        </p:xfrm>
        <a:graphic>
          <a:graphicData uri="http://schemas.openxmlformats.org/drawingml/2006/table">
            <a:tbl>
              <a:tblPr firstRow="1" firstCol="1" bandRow="1"/>
              <a:tblGrid>
                <a:gridCol w="21009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42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99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279">
                <a:tc>
                  <a:txBody>
                    <a:bodyPr/>
                    <a:lstStyle/>
                    <a:p>
                      <a:pPr lvl="1" algn="l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altLang="en-US" sz="1400" b="1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目标</a:t>
                      </a:r>
                      <a:r>
                        <a:rPr lang="zh-CN" sz="1400" b="1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值</a:t>
                      </a:r>
                      <a:endParaRPr lang="zh-CN" sz="1400" b="1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altLang="en-US" sz="1400" b="1" kern="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实际</a:t>
                      </a:r>
                      <a:r>
                        <a:rPr lang="zh-CN" sz="1400" b="1" kern="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值</a:t>
                      </a:r>
                      <a:endParaRPr lang="zh-CN" sz="1400" b="1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27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点击此处输入内容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10%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≤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27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点击此处输入内容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40%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≤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27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点击此处输入内容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50%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≥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90%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279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点击此处输入内容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45%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≥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90%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3A86B79-D79C-4668-AFEE-DBD82B92834B}"/>
              </a:ext>
            </a:extLst>
          </p:cNvPr>
          <p:cNvSpPr/>
          <p:nvPr/>
        </p:nvSpPr>
        <p:spPr>
          <a:xfrm>
            <a:off x="536395" y="1259758"/>
            <a:ext cx="2568994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dist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Clr>
                <a:prstClr val="white">
                  <a:lumMod val="95000"/>
                </a:prstClr>
              </a:buClr>
              <a:defRPr/>
            </a:pPr>
            <a:r>
              <a:rPr lang="zh-CN" altLang="en-US" dirty="0">
                <a:solidFill>
                  <a:srgbClr val="00A9B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请点击此处</a:t>
            </a:r>
            <a:r>
              <a:rPr lang="en-US" altLang="zh-CN" dirty="0">
                <a:solidFill>
                  <a:srgbClr val="00A9B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dirty="0">
                <a:solidFill>
                  <a:srgbClr val="00A9B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添加标题</a:t>
            </a:r>
          </a:p>
        </p:txBody>
      </p:sp>
      <p:sp>
        <p:nvSpPr>
          <p:cNvPr id="22" name="check-mark-button_17621">
            <a:extLst>
              <a:ext uri="{FF2B5EF4-FFF2-40B4-BE49-F238E27FC236}">
                <a16:creationId xmlns:a16="http://schemas.microsoft.com/office/drawing/2014/main" xmlns="" id="{34CE5A78-FA67-424E-B302-1499CAC82E36}"/>
              </a:ext>
            </a:extLst>
          </p:cNvPr>
          <p:cNvSpPr>
            <a:spLocks noChangeAspect="1"/>
          </p:cNvSpPr>
          <p:nvPr/>
        </p:nvSpPr>
        <p:spPr bwMode="auto">
          <a:xfrm>
            <a:off x="715470" y="2174455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23" name="check-mark-button_17621">
            <a:extLst>
              <a:ext uri="{FF2B5EF4-FFF2-40B4-BE49-F238E27FC236}">
                <a16:creationId xmlns:a16="http://schemas.microsoft.com/office/drawing/2014/main" xmlns="" id="{3770CEE1-D610-4E6E-A239-A06C8BF0ADB8}"/>
              </a:ext>
            </a:extLst>
          </p:cNvPr>
          <p:cNvSpPr>
            <a:spLocks noChangeAspect="1"/>
          </p:cNvSpPr>
          <p:nvPr/>
        </p:nvSpPr>
        <p:spPr bwMode="auto">
          <a:xfrm>
            <a:off x="715470" y="2545635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24" name="check-mark-button_17621">
            <a:extLst>
              <a:ext uri="{FF2B5EF4-FFF2-40B4-BE49-F238E27FC236}">
                <a16:creationId xmlns:a16="http://schemas.microsoft.com/office/drawing/2014/main" xmlns="" id="{C3EA4DFA-B934-4667-8484-814C943EDE5B}"/>
              </a:ext>
            </a:extLst>
          </p:cNvPr>
          <p:cNvSpPr>
            <a:spLocks noChangeAspect="1"/>
          </p:cNvSpPr>
          <p:nvPr/>
        </p:nvSpPr>
        <p:spPr bwMode="auto">
          <a:xfrm>
            <a:off x="715470" y="2915085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27" name="任意多边形: 形状 36">
            <a:extLst>
              <a:ext uri="{FF2B5EF4-FFF2-40B4-BE49-F238E27FC236}">
                <a16:creationId xmlns:a16="http://schemas.microsoft.com/office/drawing/2014/main" xmlns="" id="{7FAB6AA2-A89F-4763-ABA6-2BB8E3F1A05E}"/>
              </a:ext>
            </a:extLst>
          </p:cNvPr>
          <p:cNvSpPr/>
          <p:nvPr/>
        </p:nvSpPr>
        <p:spPr>
          <a:xfrm>
            <a:off x="0" y="4782192"/>
            <a:ext cx="12192000" cy="2075808"/>
          </a:xfrm>
          <a:custGeom>
            <a:avLst/>
            <a:gdLst>
              <a:gd name="connsiteX0" fmla="*/ 12192000 w 12192000"/>
              <a:gd name="connsiteY0" fmla="*/ 0 h 2075808"/>
              <a:gd name="connsiteX1" fmla="*/ 12192000 w 12192000"/>
              <a:gd name="connsiteY1" fmla="*/ 2075808 h 2075808"/>
              <a:gd name="connsiteX2" fmla="*/ 6096000 w 12192000"/>
              <a:gd name="connsiteY2" fmla="*/ 2075808 h 2075808"/>
              <a:gd name="connsiteX3" fmla="*/ 11966744 w 12192000"/>
              <a:gd name="connsiteY3" fmla="*/ 245008 h 2075808"/>
              <a:gd name="connsiteX4" fmla="*/ 0 w 12192000"/>
              <a:gd name="connsiteY4" fmla="*/ 0 h 2075808"/>
              <a:gd name="connsiteX5" fmla="*/ 225256 w 12192000"/>
              <a:gd name="connsiteY5" fmla="*/ 245008 h 2075808"/>
              <a:gd name="connsiteX6" fmla="*/ 6096000 w 12192000"/>
              <a:gd name="connsiteY6" fmla="*/ 2075808 h 2075808"/>
              <a:gd name="connsiteX7" fmla="*/ 0 w 12192000"/>
              <a:gd name="connsiteY7" fmla="*/ 2075808 h 207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75808">
                <a:moveTo>
                  <a:pt x="12192000" y="0"/>
                </a:moveTo>
                <a:lnTo>
                  <a:pt x="12192000" y="2075808"/>
                </a:lnTo>
                <a:lnTo>
                  <a:pt x="6096000" y="2075808"/>
                </a:lnTo>
                <a:cubicBezTo>
                  <a:pt x="8631066" y="2075808"/>
                  <a:pt x="10836138" y="1335515"/>
                  <a:pt x="11966744" y="245008"/>
                </a:cubicBezTo>
                <a:close/>
                <a:moveTo>
                  <a:pt x="0" y="0"/>
                </a:moveTo>
                <a:lnTo>
                  <a:pt x="225256" y="245008"/>
                </a:lnTo>
                <a:cubicBezTo>
                  <a:pt x="1355862" y="1335515"/>
                  <a:pt x="3560935" y="2075808"/>
                  <a:pt x="6096000" y="2075808"/>
                </a:cubicBezTo>
                <a:lnTo>
                  <a:pt x="0" y="2075808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37">
            <a:extLst>
              <a:ext uri="{FF2B5EF4-FFF2-40B4-BE49-F238E27FC236}">
                <a16:creationId xmlns:a16="http://schemas.microsoft.com/office/drawing/2014/main" xmlns="" id="{19076F36-A07C-4A8F-AD8B-43E3A8CE2E5C}"/>
              </a:ext>
            </a:extLst>
          </p:cNvPr>
          <p:cNvSpPr/>
          <p:nvPr/>
        </p:nvSpPr>
        <p:spPr>
          <a:xfrm>
            <a:off x="0" y="5540343"/>
            <a:ext cx="12192000" cy="1317657"/>
          </a:xfrm>
          <a:custGeom>
            <a:avLst/>
            <a:gdLst>
              <a:gd name="connsiteX0" fmla="*/ 12192000 w 12192000"/>
              <a:gd name="connsiteY0" fmla="*/ 0 h 2075808"/>
              <a:gd name="connsiteX1" fmla="*/ 12192000 w 12192000"/>
              <a:gd name="connsiteY1" fmla="*/ 2075808 h 2075808"/>
              <a:gd name="connsiteX2" fmla="*/ 6096000 w 12192000"/>
              <a:gd name="connsiteY2" fmla="*/ 2075808 h 2075808"/>
              <a:gd name="connsiteX3" fmla="*/ 11966744 w 12192000"/>
              <a:gd name="connsiteY3" fmla="*/ 245008 h 2075808"/>
              <a:gd name="connsiteX4" fmla="*/ 0 w 12192000"/>
              <a:gd name="connsiteY4" fmla="*/ 0 h 2075808"/>
              <a:gd name="connsiteX5" fmla="*/ 225256 w 12192000"/>
              <a:gd name="connsiteY5" fmla="*/ 245008 h 2075808"/>
              <a:gd name="connsiteX6" fmla="*/ 6096000 w 12192000"/>
              <a:gd name="connsiteY6" fmla="*/ 2075808 h 2075808"/>
              <a:gd name="connsiteX7" fmla="*/ 0 w 12192000"/>
              <a:gd name="connsiteY7" fmla="*/ 2075808 h 207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75808">
                <a:moveTo>
                  <a:pt x="12192000" y="0"/>
                </a:moveTo>
                <a:lnTo>
                  <a:pt x="12192000" y="2075808"/>
                </a:lnTo>
                <a:lnTo>
                  <a:pt x="6096000" y="2075808"/>
                </a:lnTo>
                <a:cubicBezTo>
                  <a:pt x="8631066" y="2075808"/>
                  <a:pt x="10836138" y="1335515"/>
                  <a:pt x="11966744" y="245008"/>
                </a:cubicBezTo>
                <a:close/>
                <a:moveTo>
                  <a:pt x="0" y="0"/>
                </a:moveTo>
                <a:lnTo>
                  <a:pt x="225256" y="245008"/>
                </a:lnTo>
                <a:cubicBezTo>
                  <a:pt x="1355862" y="1335515"/>
                  <a:pt x="3560935" y="2075808"/>
                  <a:pt x="6096000" y="2075808"/>
                </a:cubicBezTo>
                <a:lnTo>
                  <a:pt x="0" y="2075808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>
            <a:outerShdw blurRad="50800" dist="50800" dir="5400000" algn="ctr" rotWithShape="0">
              <a:schemeClr val="bg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check-mark-button_17621">
            <a:extLst>
              <a:ext uri="{FF2B5EF4-FFF2-40B4-BE49-F238E27FC236}">
                <a16:creationId xmlns:a16="http://schemas.microsoft.com/office/drawing/2014/main" xmlns="" id="{C3EA4DFA-B934-4667-8484-814C943EDE5B}"/>
              </a:ext>
            </a:extLst>
          </p:cNvPr>
          <p:cNvSpPr>
            <a:spLocks noChangeAspect="1"/>
          </p:cNvSpPr>
          <p:nvPr/>
        </p:nvSpPr>
        <p:spPr bwMode="auto">
          <a:xfrm>
            <a:off x="715470" y="3243089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B35C4B0-7E91-4C5B-8C13-84BA6139EB8A}"/>
              </a:ext>
            </a:extLst>
          </p:cNvPr>
          <p:cNvSpPr/>
          <p:nvPr/>
        </p:nvSpPr>
        <p:spPr>
          <a:xfrm>
            <a:off x="8704754" y="1510377"/>
            <a:ext cx="2166446" cy="34846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请点击此处</a:t>
            </a:r>
            <a:r>
              <a:rPr lang="en-US" altLang="zh-CN" b="1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coins_71084"/>
          <p:cNvSpPr>
            <a:spLocks noChangeAspect="1"/>
          </p:cNvSpPr>
          <p:nvPr/>
        </p:nvSpPr>
        <p:spPr bwMode="auto">
          <a:xfrm>
            <a:off x="8188786" y="1510377"/>
            <a:ext cx="304936" cy="328341"/>
          </a:xfrm>
          <a:custGeom>
            <a:avLst/>
            <a:gdLst>
              <a:gd name="connsiteX0" fmla="*/ 0 w 564523"/>
              <a:gd name="connsiteY0" fmla="*/ 440399 h 607851"/>
              <a:gd name="connsiteX1" fmla="*/ 282262 w 564523"/>
              <a:gd name="connsiteY1" fmla="*/ 540736 h 607851"/>
              <a:gd name="connsiteX2" fmla="*/ 564523 w 564523"/>
              <a:gd name="connsiteY2" fmla="*/ 440473 h 607851"/>
              <a:gd name="connsiteX3" fmla="*/ 564523 w 564523"/>
              <a:gd name="connsiteY3" fmla="*/ 456116 h 607851"/>
              <a:gd name="connsiteX4" fmla="*/ 282262 w 564523"/>
              <a:gd name="connsiteY4" fmla="*/ 607851 h 607851"/>
              <a:gd name="connsiteX5" fmla="*/ 0 w 564523"/>
              <a:gd name="connsiteY5" fmla="*/ 457010 h 607851"/>
              <a:gd name="connsiteX6" fmla="*/ 0 w 564523"/>
              <a:gd name="connsiteY6" fmla="*/ 338150 h 607851"/>
              <a:gd name="connsiteX7" fmla="*/ 282262 w 564523"/>
              <a:gd name="connsiteY7" fmla="*/ 438506 h 607851"/>
              <a:gd name="connsiteX8" fmla="*/ 564523 w 564523"/>
              <a:gd name="connsiteY8" fmla="*/ 338225 h 607851"/>
              <a:gd name="connsiteX9" fmla="*/ 564523 w 564523"/>
              <a:gd name="connsiteY9" fmla="*/ 353274 h 607851"/>
              <a:gd name="connsiteX10" fmla="*/ 282262 w 564523"/>
              <a:gd name="connsiteY10" fmla="*/ 505037 h 607851"/>
              <a:gd name="connsiteX11" fmla="*/ 0 w 564523"/>
              <a:gd name="connsiteY11" fmla="*/ 354243 h 607851"/>
              <a:gd name="connsiteX12" fmla="*/ 0 w 564523"/>
              <a:gd name="connsiteY12" fmla="*/ 239993 h 607851"/>
              <a:gd name="connsiteX13" fmla="*/ 282262 w 564523"/>
              <a:gd name="connsiteY13" fmla="*/ 340124 h 607851"/>
              <a:gd name="connsiteX14" fmla="*/ 564523 w 564523"/>
              <a:gd name="connsiteY14" fmla="*/ 239993 h 607851"/>
              <a:gd name="connsiteX15" fmla="*/ 564523 w 564523"/>
              <a:gd name="connsiteY15" fmla="*/ 251168 h 607851"/>
              <a:gd name="connsiteX16" fmla="*/ 282262 w 564523"/>
              <a:gd name="connsiteY16" fmla="*/ 402929 h 607851"/>
              <a:gd name="connsiteX17" fmla="*/ 0 w 564523"/>
              <a:gd name="connsiteY17" fmla="*/ 252062 h 607851"/>
              <a:gd name="connsiteX18" fmla="*/ 305830 w 564523"/>
              <a:gd name="connsiteY18" fmla="*/ 173379 h 607851"/>
              <a:gd name="connsiteX19" fmla="*/ 332865 w 564523"/>
              <a:gd name="connsiteY19" fmla="*/ 179567 h 607851"/>
              <a:gd name="connsiteX20" fmla="*/ 341677 w 564523"/>
              <a:gd name="connsiteY20" fmla="*/ 191570 h 607851"/>
              <a:gd name="connsiteX21" fmla="*/ 305830 w 564523"/>
              <a:gd name="connsiteY21" fmla="*/ 209015 h 607851"/>
              <a:gd name="connsiteX22" fmla="*/ 259893 w 564523"/>
              <a:gd name="connsiteY22" fmla="*/ 95263 h 607851"/>
              <a:gd name="connsiteX23" fmla="*/ 259893 w 564523"/>
              <a:gd name="connsiteY23" fmla="*/ 131604 h 607851"/>
              <a:gd name="connsiteX24" fmla="*/ 231893 w 564523"/>
              <a:gd name="connsiteY24" fmla="*/ 125200 h 607851"/>
              <a:gd name="connsiteX25" fmla="*/ 222634 w 564523"/>
              <a:gd name="connsiteY25" fmla="*/ 113061 h 607851"/>
              <a:gd name="connsiteX26" fmla="*/ 230698 w 564523"/>
              <a:gd name="connsiteY26" fmla="*/ 101444 h 607851"/>
              <a:gd name="connsiteX27" fmla="*/ 259893 w 564523"/>
              <a:gd name="connsiteY27" fmla="*/ 95263 h 607851"/>
              <a:gd name="connsiteX28" fmla="*/ 259884 w 564523"/>
              <a:gd name="connsiteY28" fmla="*/ 38881 h 607851"/>
              <a:gd name="connsiteX29" fmla="*/ 259884 w 564523"/>
              <a:gd name="connsiteY29" fmla="*/ 58395 h 607851"/>
              <a:gd name="connsiteX30" fmla="*/ 217887 w 564523"/>
              <a:gd name="connsiteY30" fmla="*/ 64429 h 607851"/>
              <a:gd name="connsiteX31" fmla="*/ 186260 w 564523"/>
              <a:gd name="connsiteY31" fmla="*/ 75899 h 607851"/>
              <a:gd name="connsiteX32" fmla="*/ 166343 w 564523"/>
              <a:gd name="connsiteY32" fmla="*/ 92732 h 607851"/>
              <a:gd name="connsiteX33" fmla="*/ 159406 w 564523"/>
              <a:gd name="connsiteY33" fmla="*/ 115003 h 607851"/>
              <a:gd name="connsiteX34" fmla="*/ 168357 w 564523"/>
              <a:gd name="connsiteY34" fmla="*/ 139955 h 607851"/>
              <a:gd name="connsiteX35" fmla="*/ 191556 w 564523"/>
              <a:gd name="connsiteY35" fmla="*/ 155448 h 607851"/>
              <a:gd name="connsiteX36" fmla="*/ 223780 w 564523"/>
              <a:gd name="connsiteY36" fmla="*/ 164237 h 607851"/>
              <a:gd name="connsiteX37" fmla="*/ 259884 w 564523"/>
              <a:gd name="connsiteY37" fmla="*/ 168855 h 607851"/>
              <a:gd name="connsiteX38" fmla="*/ 259884 w 564523"/>
              <a:gd name="connsiteY38" fmla="*/ 210342 h 607851"/>
              <a:gd name="connsiteX39" fmla="*/ 232732 w 564523"/>
              <a:gd name="connsiteY39" fmla="*/ 209300 h 607851"/>
              <a:gd name="connsiteX40" fmla="*/ 209085 w 564523"/>
              <a:gd name="connsiteY40" fmla="*/ 206991 h 607851"/>
              <a:gd name="connsiteX41" fmla="*/ 187080 w 564523"/>
              <a:gd name="connsiteY41" fmla="*/ 203639 h 607851"/>
              <a:gd name="connsiteX42" fmla="*/ 165150 w 564523"/>
              <a:gd name="connsiteY42" fmla="*/ 198946 h 607851"/>
              <a:gd name="connsiteX43" fmla="*/ 165150 w 564523"/>
              <a:gd name="connsiteY43" fmla="*/ 236039 h 607851"/>
              <a:gd name="connsiteX44" fmla="*/ 206624 w 564523"/>
              <a:gd name="connsiteY44" fmla="*/ 243711 h 607851"/>
              <a:gd name="connsiteX45" fmla="*/ 259884 w 564523"/>
              <a:gd name="connsiteY45" fmla="*/ 246988 h 607851"/>
              <a:gd name="connsiteX46" fmla="*/ 259884 w 564523"/>
              <a:gd name="connsiteY46" fmla="*/ 265535 h 607851"/>
              <a:gd name="connsiteX47" fmla="*/ 305833 w 564523"/>
              <a:gd name="connsiteY47" fmla="*/ 265535 h 607851"/>
              <a:gd name="connsiteX48" fmla="*/ 305833 w 564523"/>
              <a:gd name="connsiteY48" fmla="*/ 246020 h 607851"/>
              <a:gd name="connsiteX49" fmla="*/ 379308 w 564523"/>
              <a:gd name="connsiteY49" fmla="*/ 228814 h 607851"/>
              <a:gd name="connsiteX50" fmla="*/ 405192 w 564523"/>
              <a:gd name="connsiteY50" fmla="*/ 190828 h 607851"/>
              <a:gd name="connsiteX51" fmla="*/ 396315 w 564523"/>
              <a:gd name="connsiteY51" fmla="*/ 166025 h 607851"/>
              <a:gd name="connsiteX52" fmla="*/ 373564 w 564523"/>
              <a:gd name="connsiteY52" fmla="*/ 150457 h 607851"/>
              <a:gd name="connsiteX53" fmla="*/ 341787 w 564523"/>
              <a:gd name="connsiteY53" fmla="*/ 141370 h 607851"/>
              <a:gd name="connsiteX54" fmla="*/ 305833 w 564523"/>
              <a:gd name="connsiteY54" fmla="*/ 136305 h 607851"/>
              <a:gd name="connsiteX55" fmla="*/ 305833 w 564523"/>
              <a:gd name="connsiteY55" fmla="*/ 94371 h 607851"/>
              <a:gd name="connsiteX56" fmla="*/ 388706 w 564523"/>
              <a:gd name="connsiteY56" fmla="*/ 104948 h 607851"/>
              <a:gd name="connsiteX57" fmla="*/ 388706 w 564523"/>
              <a:gd name="connsiteY57" fmla="*/ 67482 h 607851"/>
              <a:gd name="connsiteX58" fmla="*/ 348724 w 564523"/>
              <a:gd name="connsiteY58" fmla="*/ 60928 h 607851"/>
              <a:gd name="connsiteX59" fmla="*/ 305833 w 564523"/>
              <a:gd name="connsiteY59" fmla="*/ 57874 h 607851"/>
              <a:gd name="connsiteX60" fmla="*/ 305833 w 564523"/>
              <a:gd name="connsiteY60" fmla="*/ 38881 h 607851"/>
              <a:gd name="connsiteX61" fmla="*/ 282262 w 564523"/>
              <a:gd name="connsiteY61" fmla="*/ 0 h 607851"/>
              <a:gd name="connsiteX62" fmla="*/ 564523 w 564523"/>
              <a:gd name="connsiteY62" fmla="*/ 152245 h 607851"/>
              <a:gd name="connsiteX63" fmla="*/ 282262 w 564523"/>
              <a:gd name="connsiteY63" fmla="*/ 304490 h 607851"/>
              <a:gd name="connsiteX64" fmla="*/ 0 w 564523"/>
              <a:gd name="connsiteY64" fmla="*/ 152245 h 607851"/>
              <a:gd name="connsiteX65" fmla="*/ 282262 w 564523"/>
              <a:gd name="connsiteY65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64523" h="607851">
                <a:moveTo>
                  <a:pt x="0" y="440399"/>
                </a:moveTo>
                <a:cubicBezTo>
                  <a:pt x="52588" y="500437"/>
                  <a:pt x="158287" y="540736"/>
                  <a:pt x="282262" y="540736"/>
                </a:cubicBezTo>
                <a:cubicBezTo>
                  <a:pt x="406460" y="540736"/>
                  <a:pt x="512009" y="500512"/>
                  <a:pt x="564523" y="440473"/>
                </a:cubicBezTo>
                <a:lnTo>
                  <a:pt x="564523" y="456116"/>
                </a:lnTo>
                <a:cubicBezTo>
                  <a:pt x="564001" y="538352"/>
                  <a:pt x="434805" y="607851"/>
                  <a:pt x="282262" y="607851"/>
                </a:cubicBezTo>
                <a:cubicBezTo>
                  <a:pt x="127853" y="607851"/>
                  <a:pt x="1194" y="540066"/>
                  <a:pt x="0" y="457010"/>
                </a:cubicBezTo>
                <a:close/>
                <a:moveTo>
                  <a:pt x="0" y="338150"/>
                </a:moveTo>
                <a:cubicBezTo>
                  <a:pt x="52588" y="398200"/>
                  <a:pt x="158287" y="438506"/>
                  <a:pt x="282262" y="438506"/>
                </a:cubicBezTo>
                <a:cubicBezTo>
                  <a:pt x="406460" y="438506"/>
                  <a:pt x="512009" y="398349"/>
                  <a:pt x="564523" y="338225"/>
                </a:cubicBezTo>
                <a:lnTo>
                  <a:pt x="564523" y="353274"/>
                </a:lnTo>
                <a:cubicBezTo>
                  <a:pt x="564001" y="435526"/>
                  <a:pt x="434805" y="505037"/>
                  <a:pt x="282262" y="505037"/>
                </a:cubicBezTo>
                <a:cubicBezTo>
                  <a:pt x="127853" y="505037"/>
                  <a:pt x="1194" y="437314"/>
                  <a:pt x="0" y="354243"/>
                </a:cubicBezTo>
                <a:close/>
                <a:moveTo>
                  <a:pt x="0" y="239993"/>
                </a:moveTo>
                <a:cubicBezTo>
                  <a:pt x="52514" y="299967"/>
                  <a:pt x="157989" y="340124"/>
                  <a:pt x="282262" y="340124"/>
                </a:cubicBezTo>
                <a:cubicBezTo>
                  <a:pt x="406534" y="340124"/>
                  <a:pt x="512009" y="299967"/>
                  <a:pt x="564523" y="239993"/>
                </a:cubicBezTo>
                <a:lnTo>
                  <a:pt x="564523" y="251168"/>
                </a:lnTo>
                <a:cubicBezTo>
                  <a:pt x="564001" y="333419"/>
                  <a:pt x="434805" y="402929"/>
                  <a:pt x="282262" y="402929"/>
                </a:cubicBezTo>
                <a:cubicBezTo>
                  <a:pt x="127853" y="402929"/>
                  <a:pt x="1194" y="335132"/>
                  <a:pt x="0" y="252062"/>
                </a:cubicBezTo>
                <a:close/>
                <a:moveTo>
                  <a:pt x="305830" y="173379"/>
                </a:moveTo>
                <a:cubicBezTo>
                  <a:pt x="317928" y="174795"/>
                  <a:pt x="326965" y="176808"/>
                  <a:pt x="332865" y="179567"/>
                </a:cubicBezTo>
                <a:cubicBezTo>
                  <a:pt x="338690" y="182251"/>
                  <a:pt x="341677" y="186277"/>
                  <a:pt x="341677" y="191570"/>
                </a:cubicBezTo>
                <a:cubicBezTo>
                  <a:pt x="341677" y="201187"/>
                  <a:pt x="329728" y="207002"/>
                  <a:pt x="305830" y="209015"/>
                </a:cubicBezTo>
                <a:close/>
                <a:moveTo>
                  <a:pt x="259893" y="95263"/>
                </a:moveTo>
                <a:lnTo>
                  <a:pt x="259893" y="131604"/>
                </a:lnTo>
                <a:cubicBezTo>
                  <a:pt x="247349" y="130115"/>
                  <a:pt x="238016" y="127955"/>
                  <a:pt x="231893" y="125200"/>
                </a:cubicBezTo>
                <a:cubicBezTo>
                  <a:pt x="225695" y="122370"/>
                  <a:pt x="222634" y="118348"/>
                  <a:pt x="222634" y="113061"/>
                </a:cubicBezTo>
                <a:cubicBezTo>
                  <a:pt x="222634" y="108370"/>
                  <a:pt x="225322" y="104497"/>
                  <a:pt x="230698" y="101444"/>
                </a:cubicBezTo>
                <a:cubicBezTo>
                  <a:pt x="236074" y="98316"/>
                  <a:pt x="245856" y="96306"/>
                  <a:pt x="259893" y="95263"/>
                </a:cubicBezTo>
                <a:close/>
                <a:moveTo>
                  <a:pt x="259884" y="38881"/>
                </a:moveTo>
                <a:lnTo>
                  <a:pt x="259884" y="58395"/>
                </a:lnTo>
                <a:cubicBezTo>
                  <a:pt x="244294" y="59513"/>
                  <a:pt x="230270" y="61524"/>
                  <a:pt x="217887" y="64429"/>
                </a:cubicBezTo>
                <a:cubicBezTo>
                  <a:pt x="205430" y="67333"/>
                  <a:pt x="194913" y="71207"/>
                  <a:pt x="186260" y="75899"/>
                </a:cubicBezTo>
                <a:cubicBezTo>
                  <a:pt x="177532" y="80666"/>
                  <a:pt x="170968" y="86252"/>
                  <a:pt x="166343" y="92732"/>
                </a:cubicBezTo>
                <a:cubicBezTo>
                  <a:pt x="161719" y="99212"/>
                  <a:pt x="159406" y="106661"/>
                  <a:pt x="159406" y="115003"/>
                </a:cubicBezTo>
                <a:cubicBezTo>
                  <a:pt x="159406" y="125207"/>
                  <a:pt x="162390" y="133550"/>
                  <a:pt x="168357" y="139955"/>
                </a:cubicBezTo>
                <a:cubicBezTo>
                  <a:pt x="174325" y="146361"/>
                  <a:pt x="182083" y="151575"/>
                  <a:pt x="191556" y="155448"/>
                </a:cubicBezTo>
                <a:cubicBezTo>
                  <a:pt x="201104" y="159395"/>
                  <a:pt x="211845" y="162300"/>
                  <a:pt x="223780" y="164237"/>
                </a:cubicBezTo>
                <a:cubicBezTo>
                  <a:pt x="235715" y="166173"/>
                  <a:pt x="247799" y="167738"/>
                  <a:pt x="259884" y="168855"/>
                </a:cubicBezTo>
                <a:lnTo>
                  <a:pt x="259884" y="210342"/>
                </a:lnTo>
                <a:cubicBezTo>
                  <a:pt x="250037" y="210193"/>
                  <a:pt x="241011" y="209821"/>
                  <a:pt x="232732" y="209300"/>
                </a:cubicBezTo>
                <a:cubicBezTo>
                  <a:pt x="224452" y="208704"/>
                  <a:pt x="216545" y="207959"/>
                  <a:pt x="209085" y="206991"/>
                </a:cubicBezTo>
                <a:cubicBezTo>
                  <a:pt x="201551" y="206022"/>
                  <a:pt x="194241" y="204905"/>
                  <a:pt x="187080" y="203639"/>
                </a:cubicBezTo>
                <a:cubicBezTo>
                  <a:pt x="179994" y="202298"/>
                  <a:pt x="172684" y="200734"/>
                  <a:pt x="165150" y="198946"/>
                </a:cubicBezTo>
                <a:lnTo>
                  <a:pt x="165150" y="236039"/>
                </a:lnTo>
                <a:cubicBezTo>
                  <a:pt x="176115" y="239317"/>
                  <a:pt x="189990" y="241849"/>
                  <a:pt x="206624" y="243711"/>
                </a:cubicBezTo>
                <a:cubicBezTo>
                  <a:pt x="223258" y="245499"/>
                  <a:pt x="241011" y="246616"/>
                  <a:pt x="259884" y="246988"/>
                </a:cubicBezTo>
                <a:lnTo>
                  <a:pt x="259884" y="265535"/>
                </a:lnTo>
                <a:lnTo>
                  <a:pt x="305833" y="265535"/>
                </a:lnTo>
                <a:lnTo>
                  <a:pt x="305833" y="246020"/>
                </a:lnTo>
                <a:cubicBezTo>
                  <a:pt x="337610" y="243786"/>
                  <a:pt x="362077" y="238050"/>
                  <a:pt x="379308" y="228814"/>
                </a:cubicBezTo>
                <a:cubicBezTo>
                  <a:pt x="396539" y="219653"/>
                  <a:pt x="405192" y="206991"/>
                  <a:pt x="405192" y="190828"/>
                </a:cubicBezTo>
                <a:cubicBezTo>
                  <a:pt x="405192" y="180698"/>
                  <a:pt x="402208" y="172430"/>
                  <a:pt x="396315" y="166025"/>
                </a:cubicBezTo>
                <a:cubicBezTo>
                  <a:pt x="390497" y="159619"/>
                  <a:pt x="382888" y="154405"/>
                  <a:pt x="373564" y="150457"/>
                </a:cubicBezTo>
                <a:cubicBezTo>
                  <a:pt x="364165" y="146435"/>
                  <a:pt x="353573" y="143456"/>
                  <a:pt x="341787" y="141370"/>
                </a:cubicBezTo>
                <a:cubicBezTo>
                  <a:pt x="329927" y="139285"/>
                  <a:pt x="317917" y="137572"/>
                  <a:pt x="305833" y="136305"/>
                </a:cubicBezTo>
                <a:lnTo>
                  <a:pt x="305833" y="94371"/>
                </a:lnTo>
                <a:cubicBezTo>
                  <a:pt x="331419" y="95116"/>
                  <a:pt x="359018" y="98617"/>
                  <a:pt x="388706" y="104948"/>
                </a:cubicBezTo>
                <a:lnTo>
                  <a:pt x="388706" y="67482"/>
                </a:lnTo>
                <a:cubicBezTo>
                  <a:pt x="376548" y="64726"/>
                  <a:pt x="363195" y="62566"/>
                  <a:pt x="348724" y="60928"/>
                </a:cubicBezTo>
                <a:cubicBezTo>
                  <a:pt x="334179" y="59364"/>
                  <a:pt x="319857" y="58321"/>
                  <a:pt x="305833" y="57874"/>
                </a:cubicBezTo>
                <a:lnTo>
                  <a:pt x="305833" y="38881"/>
                </a:lnTo>
                <a:close/>
                <a:moveTo>
                  <a:pt x="282262" y="0"/>
                </a:moveTo>
                <a:cubicBezTo>
                  <a:pt x="435253" y="0"/>
                  <a:pt x="564523" y="69717"/>
                  <a:pt x="564523" y="152245"/>
                </a:cubicBezTo>
                <a:cubicBezTo>
                  <a:pt x="564523" y="234773"/>
                  <a:pt x="435253" y="304490"/>
                  <a:pt x="282262" y="304490"/>
                </a:cubicBezTo>
                <a:cubicBezTo>
                  <a:pt x="129270" y="304490"/>
                  <a:pt x="0" y="234773"/>
                  <a:pt x="0" y="152245"/>
                </a:cubicBezTo>
                <a:cubicBezTo>
                  <a:pt x="0" y="69717"/>
                  <a:pt x="129270" y="0"/>
                  <a:pt x="282262" y="0"/>
                </a:cubicBezTo>
                <a:close/>
              </a:path>
            </a:pathLst>
          </a:cu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5438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205948" y="1866899"/>
            <a:ext cx="6438900" cy="4278993"/>
          </a:xfrm>
          <a:prstGeom prst="roundRect">
            <a:avLst>
              <a:gd name="adj" fmla="val 2442"/>
            </a:avLst>
          </a:prstGeom>
          <a:gradFill>
            <a:gsLst>
              <a:gs pos="25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7">
            <a:extLst>
              <a:ext uri="{FF2B5EF4-FFF2-40B4-BE49-F238E27FC236}">
                <a16:creationId xmlns:a16="http://schemas.microsoft.com/office/drawing/2014/main" xmlns="" id="{B408339B-F984-48F2-B9C1-F9F86C348DFE}"/>
              </a:ext>
            </a:extLst>
          </p:cNvPr>
          <p:cNvSpPr/>
          <p:nvPr/>
        </p:nvSpPr>
        <p:spPr>
          <a:xfrm>
            <a:off x="661842" y="1192044"/>
            <a:ext cx="4367213" cy="5342106"/>
          </a:xfrm>
          <a:prstGeom prst="roundRect">
            <a:avLst>
              <a:gd name="adj" fmla="val 2000"/>
            </a:avLst>
          </a:prstGeom>
          <a:solidFill>
            <a:srgbClr val="00A9B2"/>
          </a:solid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7">
            <a:extLst>
              <a:ext uri="{FF2B5EF4-FFF2-40B4-BE49-F238E27FC236}">
                <a16:creationId xmlns:a16="http://schemas.microsoft.com/office/drawing/2014/main" xmlns="" id="{B408339B-F984-48F2-B9C1-F9F86C348DFE}"/>
              </a:ext>
            </a:extLst>
          </p:cNvPr>
          <p:cNvSpPr/>
          <p:nvPr/>
        </p:nvSpPr>
        <p:spPr>
          <a:xfrm>
            <a:off x="664909" y="1192043"/>
            <a:ext cx="4367213" cy="5342107"/>
          </a:xfrm>
          <a:prstGeom prst="roundRect">
            <a:avLst>
              <a:gd name="adj" fmla="val 2000"/>
            </a:avLst>
          </a:prstGeom>
          <a:blipFill dpi="0" rotWithShape="1">
            <a:blip r:embed="rId3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7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  <p:sp>
          <p:nvSpPr>
            <p:cNvPr id="8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098999" y="1785246"/>
            <a:ext cx="3117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请点击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289472" y="2146326"/>
            <a:ext cx="0" cy="3657600"/>
          </a:xfrm>
          <a:prstGeom prst="line">
            <a:avLst/>
          </a:prstGeom>
          <a:ln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928360" y="3968750"/>
            <a:ext cx="5074920" cy="6376"/>
          </a:xfrm>
          <a:prstGeom prst="line">
            <a:avLst/>
          </a:prstGeom>
          <a:ln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583845" y="2658495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5647352" y="2359527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817542" y="2658495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8881049" y="2359527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5647352" y="4638779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5710859" y="4339811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8881049" y="4638779"/>
            <a:ext cx="209429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724F6BD-E81F-4B80-B37B-1F7840BC2C2A}"/>
              </a:ext>
            </a:extLst>
          </p:cNvPr>
          <p:cNvSpPr/>
          <p:nvPr/>
        </p:nvSpPr>
        <p:spPr>
          <a:xfrm>
            <a:off x="8944556" y="4339811"/>
            <a:ext cx="100668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b="1" kern="100" dirty="0">
                <a:solidFill>
                  <a:srgbClr val="00A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76887" y="2569462"/>
            <a:ext cx="237457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iconfont-11790-5634683"/>
          <p:cNvSpPr>
            <a:spLocks noChangeAspect="1"/>
          </p:cNvSpPr>
          <p:nvPr/>
        </p:nvSpPr>
        <p:spPr bwMode="auto">
          <a:xfrm>
            <a:off x="1186320" y="2643749"/>
            <a:ext cx="375620" cy="313089"/>
          </a:xfrm>
          <a:custGeom>
            <a:avLst/>
            <a:gdLst>
              <a:gd name="T0" fmla="*/ 5547 w 8960"/>
              <a:gd name="T1" fmla="*/ 2347 h 7467"/>
              <a:gd name="T2" fmla="*/ 5120 w 8960"/>
              <a:gd name="T3" fmla="*/ 4394 h 7467"/>
              <a:gd name="T4" fmla="*/ 1572 w 8960"/>
              <a:gd name="T5" fmla="*/ 2358 h 7467"/>
              <a:gd name="T6" fmla="*/ 6288 w 8960"/>
              <a:gd name="T7" fmla="*/ 2347 h 7467"/>
              <a:gd name="T8" fmla="*/ 5120 w 8960"/>
              <a:gd name="T9" fmla="*/ 7040 h 7467"/>
              <a:gd name="T10" fmla="*/ 157 w 8960"/>
              <a:gd name="T11" fmla="*/ 7467 h 7467"/>
              <a:gd name="T12" fmla="*/ 0 w 8960"/>
              <a:gd name="T13" fmla="*/ 6703 h 7467"/>
              <a:gd name="T14" fmla="*/ 2538 w 8960"/>
              <a:gd name="T15" fmla="*/ 5113 h 7467"/>
              <a:gd name="T16" fmla="*/ 2633 w 8960"/>
              <a:gd name="T17" fmla="*/ 5109 h 7467"/>
              <a:gd name="T18" fmla="*/ 3733 w 8960"/>
              <a:gd name="T19" fmla="*/ 5374 h 7467"/>
              <a:gd name="T20" fmla="*/ 4833 w 8960"/>
              <a:gd name="T21" fmla="*/ 5109 h 7467"/>
              <a:gd name="T22" fmla="*/ 4989 w 8960"/>
              <a:gd name="T23" fmla="*/ 5129 h 7467"/>
              <a:gd name="T24" fmla="*/ 5973 w 8960"/>
              <a:gd name="T25" fmla="*/ 2774 h 7467"/>
              <a:gd name="T26" fmla="*/ 8960 w 8960"/>
              <a:gd name="T27" fmla="*/ 3200 h 7467"/>
              <a:gd name="T28" fmla="*/ 8533 w 8960"/>
              <a:gd name="T29" fmla="*/ 7467 h 7467"/>
              <a:gd name="T30" fmla="*/ 5547 w 8960"/>
              <a:gd name="T31" fmla="*/ 7040 h 7467"/>
              <a:gd name="T32" fmla="*/ 5973 w 8960"/>
              <a:gd name="T33" fmla="*/ 2774 h 7467"/>
              <a:gd name="T34" fmla="*/ 5973 w 8960"/>
              <a:gd name="T35" fmla="*/ 3414 h 7467"/>
              <a:gd name="T36" fmla="*/ 6187 w 8960"/>
              <a:gd name="T37" fmla="*/ 7040 h 7467"/>
              <a:gd name="T38" fmla="*/ 8533 w 8960"/>
              <a:gd name="T39" fmla="*/ 6827 h 7467"/>
              <a:gd name="T40" fmla="*/ 8320 w 8960"/>
              <a:gd name="T41" fmla="*/ 3200 h 7467"/>
              <a:gd name="T42" fmla="*/ 6613 w 8960"/>
              <a:gd name="T43" fmla="*/ 3840 h 7467"/>
              <a:gd name="T44" fmla="*/ 8107 w 8960"/>
              <a:gd name="T45" fmla="*/ 4054 h 7467"/>
              <a:gd name="T46" fmla="*/ 6613 w 8960"/>
              <a:gd name="T47" fmla="*/ 4267 h 7467"/>
              <a:gd name="T48" fmla="*/ 6613 w 8960"/>
              <a:gd name="T49" fmla="*/ 3840 h 7467"/>
              <a:gd name="T50" fmla="*/ 7893 w 8960"/>
              <a:gd name="T51" fmla="*/ 4907 h 7467"/>
              <a:gd name="T52" fmla="*/ 7893 w 8960"/>
              <a:gd name="T53" fmla="*/ 5334 h 7467"/>
              <a:gd name="T54" fmla="*/ 6400 w 8960"/>
              <a:gd name="T55" fmla="*/ 5120 h 7467"/>
              <a:gd name="T56" fmla="*/ 6613 w 8960"/>
              <a:gd name="T57" fmla="*/ 5974 h 7467"/>
              <a:gd name="T58" fmla="*/ 7253 w 8960"/>
              <a:gd name="T59" fmla="*/ 6187 h 7467"/>
              <a:gd name="T60" fmla="*/ 6613 w 8960"/>
              <a:gd name="T61" fmla="*/ 6400 h 7467"/>
              <a:gd name="T62" fmla="*/ 6613 w 8960"/>
              <a:gd name="T63" fmla="*/ 5974 h 7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60" h="7467">
                <a:moveTo>
                  <a:pt x="6288" y="2347"/>
                </a:moveTo>
                <a:lnTo>
                  <a:pt x="5547" y="2347"/>
                </a:lnTo>
                <a:cubicBezTo>
                  <a:pt x="5311" y="2347"/>
                  <a:pt x="5120" y="2538"/>
                  <a:pt x="5120" y="2774"/>
                </a:cubicBezTo>
                <a:lnTo>
                  <a:pt x="5120" y="4394"/>
                </a:lnTo>
                <a:cubicBezTo>
                  <a:pt x="4759" y="4606"/>
                  <a:pt x="4348" y="4717"/>
                  <a:pt x="3930" y="4716"/>
                </a:cubicBezTo>
                <a:cubicBezTo>
                  <a:pt x="2628" y="4716"/>
                  <a:pt x="1572" y="3660"/>
                  <a:pt x="1572" y="2358"/>
                </a:cubicBezTo>
                <a:cubicBezTo>
                  <a:pt x="1572" y="1056"/>
                  <a:pt x="2628" y="0"/>
                  <a:pt x="3930" y="0"/>
                </a:cubicBezTo>
                <a:cubicBezTo>
                  <a:pt x="5228" y="0"/>
                  <a:pt x="6282" y="1050"/>
                  <a:pt x="6288" y="2347"/>
                </a:cubicBezTo>
                <a:close/>
                <a:moveTo>
                  <a:pt x="5120" y="5166"/>
                </a:moveTo>
                <a:lnTo>
                  <a:pt x="5120" y="7040"/>
                </a:lnTo>
                <a:cubicBezTo>
                  <a:pt x="5120" y="7276"/>
                  <a:pt x="5311" y="7467"/>
                  <a:pt x="5547" y="7467"/>
                </a:cubicBezTo>
                <a:lnTo>
                  <a:pt x="157" y="7467"/>
                </a:lnTo>
                <a:cubicBezTo>
                  <a:pt x="70" y="7467"/>
                  <a:pt x="0" y="7393"/>
                  <a:pt x="0" y="7300"/>
                </a:cubicBezTo>
                <a:lnTo>
                  <a:pt x="0" y="6703"/>
                </a:lnTo>
                <a:cubicBezTo>
                  <a:pt x="0" y="6658"/>
                  <a:pt x="17" y="6614"/>
                  <a:pt x="47" y="6583"/>
                </a:cubicBezTo>
                <a:cubicBezTo>
                  <a:pt x="750" y="5855"/>
                  <a:pt x="1612" y="5347"/>
                  <a:pt x="2538" y="5113"/>
                </a:cubicBezTo>
                <a:cubicBezTo>
                  <a:pt x="2550" y="5111"/>
                  <a:pt x="2562" y="5109"/>
                  <a:pt x="2574" y="5109"/>
                </a:cubicBezTo>
                <a:lnTo>
                  <a:pt x="2633" y="5109"/>
                </a:lnTo>
                <a:cubicBezTo>
                  <a:pt x="2660" y="5109"/>
                  <a:pt x="2685" y="5116"/>
                  <a:pt x="2707" y="5129"/>
                </a:cubicBezTo>
                <a:cubicBezTo>
                  <a:pt x="2980" y="5285"/>
                  <a:pt x="3354" y="5374"/>
                  <a:pt x="3733" y="5374"/>
                </a:cubicBezTo>
                <a:cubicBezTo>
                  <a:pt x="4112" y="5374"/>
                  <a:pt x="4486" y="5285"/>
                  <a:pt x="4759" y="5129"/>
                </a:cubicBezTo>
                <a:cubicBezTo>
                  <a:pt x="4781" y="5116"/>
                  <a:pt x="4807" y="5109"/>
                  <a:pt x="4833" y="5109"/>
                </a:cubicBezTo>
                <a:lnTo>
                  <a:pt x="4915" y="5109"/>
                </a:lnTo>
                <a:cubicBezTo>
                  <a:pt x="4941" y="5109"/>
                  <a:pt x="4966" y="5116"/>
                  <a:pt x="4989" y="5129"/>
                </a:cubicBezTo>
                <a:cubicBezTo>
                  <a:pt x="5033" y="5141"/>
                  <a:pt x="5077" y="5153"/>
                  <a:pt x="5120" y="5166"/>
                </a:cubicBezTo>
                <a:close/>
                <a:moveTo>
                  <a:pt x="5973" y="2774"/>
                </a:moveTo>
                <a:lnTo>
                  <a:pt x="8533" y="2774"/>
                </a:lnTo>
                <a:cubicBezTo>
                  <a:pt x="8769" y="2774"/>
                  <a:pt x="8960" y="2965"/>
                  <a:pt x="8960" y="3200"/>
                </a:cubicBezTo>
                <a:lnTo>
                  <a:pt x="8960" y="7040"/>
                </a:lnTo>
                <a:cubicBezTo>
                  <a:pt x="8960" y="7276"/>
                  <a:pt x="8769" y="7467"/>
                  <a:pt x="8533" y="7467"/>
                </a:cubicBezTo>
                <a:lnTo>
                  <a:pt x="5973" y="7467"/>
                </a:lnTo>
                <a:cubicBezTo>
                  <a:pt x="5738" y="7467"/>
                  <a:pt x="5547" y="7276"/>
                  <a:pt x="5547" y="7040"/>
                </a:cubicBezTo>
                <a:lnTo>
                  <a:pt x="5547" y="3200"/>
                </a:lnTo>
                <a:cubicBezTo>
                  <a:pt x="5547" y="2965"/>
                  <a:pt x="5738" y="2774"/>
                  <a:pt x="5973" y="2774"/>
                </a:cubicBezTo>
                <a:close/>
                <a:moveTo>
                  <a:pt x="6187" y="3200"/>
                </a:moveTo>
                <a:cubicBezTo>
                  <a:pt x="6069" y="3200"/>
                  <a:pt x="5973" y="3296"/>
                  <a:pt x="5973" y="3414"/>
                </a:cubicBezTo>
                <a:lnTo>
                  <a:pt x="5973" y="6827"/>
                </a:lnTo>
                <a:cubicBezTo>
                  <a:pt x="5973" y="6945"/>
                  <a:pt x="6069" y="7040"/>
                  <a:pt x="6187" y="7040"/>
                </a:cubicBezTo>
                <a:lnTo>
                  <a:pt x="8320" y="7040"/>
                </a:lnTo>
                <a:cubicBezTo>
                  <a:pt x="8438" y="7040"/>
                  <a:pt x="8533" y="6945"/>
                  <a:pt x="8533" y="6827"/>
                </a:cubicBezTo>
                <a:lnTo>
                  <a:pt x="8533" y="3414"/>
                </a:lnTo>
                <a:cubicBezTo>
                  <a:pt x="8533" y="3296"/>
                  <a:pt x="8438" y="3200"/>
                  <a:pt x="8320" y="3200"/>
                </a:cubicBezTo>
                <a:lnTo>
                  <a:pt x="6187" y="3200"/>
                </a:lnTo>
                <a:close/>
                <a:moveTo>
                  <a:pt x="6613" y="3840"/>
                </a:moveTo>
                <a:lnTo>
                  <a:pt x="7893" y="3840"/>
                </a:lnTo>
                <a:cubicBezTo>
                  <a:pt x="8011" y="3840"/>
                  <a:pt x="8107" y="3936"/>
                  <a:pt x="8107" y="4054"/>
                </a:cubicBezTo>
                <a:cubicBezTo>
                  <a:pt x="8107" y="4171"/>
                  <a:pt x="8011" y="4267"/>
                  <a:pt x="7893" y="4267"/>
                </a:cubicBezTo>
                <a:lnTo>
                  <a:pt x="6613" y="4267"/>
                </a:lnTo>
                <a:cubicBezTo>
                  <a:pt x="6496" y="4267"/>
                  <a:pt x="6400" y="4171"/>
                  <a:pt x="6400" y="4054"/>
                </a:cubicBezTo>
                <a:cubicBezTo>
                  <a:pt x="6400" y="3936"/>
                  <a:pt x="6496" y="3840"/>
                  <a:pt x="6613" y="3840"/>
                </a:cubicBezTo>
                <a:close/>
                <a:moveTo>
                  <a:pt x="6613" y="4907"/>
                </a:moveTo>
                <a:lnTo>
                  <a:pt x="7893" y="4907"/>
                </a:lnTo>
                <a:cubicBezTo>
                  <a:pt x="8011" y="4907"/>
                  <a:pt x="8107" y="5003"/>
                  <a:pt x="8107" y="5120"/>
                </a:cubicBezTo>
                <a:cubicBezTo>
                  <a:pt x="8107" y="5238"/>
                  <a:pt x="8011" y="5334"/>
                  <a:pt x="7893" y="5334"/>
                </a:cubicBezTo>
                <a:lnTo>
                  <a:pt x="6613" y="5334"/>
                </a:lnTo>
                <a:cubicBezTo>
                  <a:pt x="6496" y="5334"/>
                  <a:pt x="6400" y="5238"/>
                  <a:pt x="6400" y="5120"/>
                </a:cubicBezTo>
                <a:cubicBezTo>
                  <a:pt x="6400" y="5003"/>
                  <a:pt x="6496" y="4907"/>
                  <a:pt x="6613" y="4907"/>
                </a:cubicBezTo>
                <a:close/>
                <a:moveTo>
                  <a:pt x="6613" y="5974"/>
                </a:moveTo>
                <a:lnTo>
                  <a:pt x="7040" y="5974"/>
                </a:lnTo>
                <a:cubicBezTo>
                  <a:pt x="7158" y="5974"/>
                  <a:pt x="7253" y="6069"/>
                  <a:pt x="7253" y="6187"/>
                </a:cubicBezTo>
                <a:cubicBezTo>
                  <a:pt x="7253" y="6305"/>
                  <a:pt x="7158" y="6400"/>
                  <a:pt x="7040" y="6400"/>
                </a:cubicBezTo>
                <a:lnTo>
                  <a:pt x="6613" y="6400"/>
                </a:lnTo>
                <a:cubicBezTo>
                  <a:pt x="6496" y="6400"/>
                  <a:pt x="6400" y="6305"/>
                  <a:pt x="6400" y="6187"/>
                </a:cubicBezTo>
                <a:cubicBezTo>
                  <a:pt x="6400" y="6069"/>
                  <a:pt x="6496" y="5974"/>
                  <a:pt x="6613" y="59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1" name="iconfont-11790-5634683"/>
          <p:cNvSpPr>
            <a:spLocks noChangeAspect="1"/>
          </p:cNvSpPr>
          <p:nvPr/>
        </p:nvSpPr>
        <p:spPr bwMode="auto">
          <a:xfrm>
            <a:off x="1186320" y="3408556"/>
            <a:ext cx="375620" cy="365507"/>
          </a:xfrm>
          <a:custGeom>
            <a:avLst/>
            <a:gdLst>
              <a:gd name="T0" fmla="*/ 3200 w 7893"/>
              <a:gd name="T1" fmla="*/ 5120 h 7680"/>
              <a:gd name="T2" fmla="*/ 3413 w 7893"/>
              <a:gd name="T3" fmla="*/ 7253 h 7680"/>
              <a:gd name="T4" fmla="*/ 426 w 7893"/>
              <a:gd name="T5" fmla="*/ 7680 h 7680"/>
              <a:gd name="T6" fmla="*/ 0 w 7893"/>
              <a:gd name="T7" fmla="*/ 2987 h 7680"/>
              <a:gd name="T8" fmla="*/ 2986 w 7893"/>
              <a:gd name="T9" fmla="*/ 2560 h 7680"/>
              <a:gd name="T10" fmla="*/ 3413 w 7893"/>
              <a:gd name="T11" fmla="*/ 4095 h 7680"/>
              <a:gd name="T12" fmla="*/ 426 w 7893"/>
              <a:gd name="T13" fmla="*/ 3200 h 7680"/>
              <a:gd name="T14" fmla="*/ 640 w 7893"/>
              <a:gd name="T15" fmla="*/ 7253 h 7680"/>
              <a:gd name="T16" fmla="*/ 2986 w 7893"/>
              <a:gd name="T17" fmla="*/ 7040 h 7680"/>
              <a:gd name="T18" fmla="*/ 2773 w 7893"/>
              <a:gd name="T19" fmla="*/ 2987 h 7680"/>
              <a:gd name="T20" fmla="*/ 1066 w 7893"/>
              <a:gd name="T21" fmla="*/ 3413 h 7680"/>
              <a:gd name="T22" fmla="*/ 2346 w 7893"/>
              <a:gd name="T23" fmla="*/ 3840 h 7680"/>
              <a:gd name="T24" fmla="*/ 1066 w 7893"/>
              <a:gd name="T25" fmla="*/ 3413 h 7680"/>
              <a:gd name="T26" fmla="*/ 2346 w 7893"/>
              <a:gd name="T27" fmla="*/ 4267 h 7680"/>
              <a:gd name="T28" fmla="*/ 1066 w 7893"/>
              <a:gd name="T29" fmla="*/ 4693 h 7680"/>
              <a:gd name="T30" fmla="*/ 1066 w 7893"/>
              <a:gd name="T31" fmla="*/ 5120 h 7680"/>
              <a:gd name="T32" fmla="*/ 2346 w 7893"/>
              <a:gd name="T33" fmla="*/ 5547 h 7680"/>
              <a:gd name="T34" fmla="*/ 1066 w 7893"/>
              <a:gd name="T35" fmla="*/ 5120 h 7680"/>
              <a:gd name="T36" fmla="*/ 2133 w 7893"/>
              <a:gd name="T37" fmla="*/ 5973 h 7680"/>
              <a:gd name="T38" fmla="*/ 1280 w 7893"/>
              <a:gd name="T39" fmla="*/ 7253 h 7680"/>
              <a:gd name="T40" fmla="*/ 5760 w 7893"/>
              <a:gd name="T41" fmla="*/ 7680 h 7680"/>
              <a:gd name="T42" fmla="*/ 3413 w 7893"/>
              <a:gd name="T43" fmla="*/ 7680 h 7680"/>
              <a:gd name="T44" fmla="*/ 4344 w 7893"/>
              <a:gd name="T45" fmla="*/ 7253 h 7680"/>
              <a:gd name="T46" fmla="*/ 3840 w 7893"/>
              <a:gd name="T47" fmla="*/ 6813 h 7680"/>
              <a:gd name="T48" fmla="*/ 5760 w 7893"/>
              <a:gd name="T49" fmla="*/ 7680 h 7680"/>
              <a:gd name="T50" fmla="*/ 5760 w 7893"/>
              <a:gd name="T51" fmla="*/ 2560 h 7680"/>
              <a:gd name="T52" fmla="*/ 5546 w 7893"/>
              <a:gd name="T53" fmla="*/ 427 h 7680"/>
              <a:gd name="T54" fmla="*/ 2346 w 7893"/>
              <a:gd name="T55" fmla="*/ 640 h 7680"/>
              <a:gd name="T56" fmla="*/ 1920 w 7893"/>
              <a:gd name="T57" fmla="*/ 2133 h 7680"/>
              <a:gd name="T58" fmla="*/ 2346 w 7893"/>
              <a:gd name="T59" fmla="*/ 0 h 7680"/>
              <a:gd name="T60" fmla="*/ 6186 w 7893"/>
              <a:gd name="T61" fmla="*/ 427 h 7680"/>
              <a:gd name="T62" fmla="*/ 4344 w 7893"/>
              <a:gd name="T63" fmla="*/ 2987 h 7680"/>
              <a:gd name="T64" fmla="*/ 3840 w 7893"/>
              <a:gd name="T65" fmla="*/ 3427 h 7680"/>
              <a:gd name="T66" fmla="*/ 3840 w 7893"/>
              <a:gd name="T67" fmla="*/ 2560 h 7680"/>
              <a:gd name="T68" fmla="*/ 2986 w 7893"/>
              <a:gd name="T69" fmla="*/ 2133 h 7680"/>
              <a:gd name="T70" fmla="*/ 5120 w 7893"/>
              <a:gd name="T71" fmla="*/ 1920 h 7680"/>
              <a:gd name="T72" fmla="*/ 3840 w 7893"/>
              <a:gd name="T73" fmla="*/ 2560 h 7680"/>
              <a:gd name="T74" fmla="*/ 5120 w 7893"/>
              <a:gd name="T75" fmla="*/ 853 h 7680"/>
              <a:gd name="T76" fmla="*/ 2986 w 7893"/>
              <a:gd name="T77" fmla="*/ 1493 h 7680"/>
              <a:gd name="T78" fmla="*/ 5760 w 7893"/>
              <a:gd name="T79" fmla="*/ 7253 h 7680"/>
              <a:gd name="T80" fmla="*/ 5760 w 7893"/>
              <a:gd name="T81" fmla="*/ 2987 h 7680"/>
              <a:gd name="T82" fmla="*/ 5760 w 7893"/>
              <a:gd name="T83" fmla="*/ 7253 h 7680"/>
              <a:gd name="T84" fmla="*/ 7466 w 7893"/>
              <a:gd name="T85" fmla="*/ 5120 h 7680"/>
              <a:gd name="T86" fmla="*/ 4053 w 7893"/>
              <a:gd name="T87" fmla="*/ 5120 h 7680"/>
              <a:gd name="T88" fmla="*/ 5814 w 7893"/>
              <a:gd name="T89" fmla="*/ 3876 h 7680"/>
              <a:gd name="T90" fmla="*/ 6016 w 7893"/>
              <a:gd name="T91" fmla="*/ 3627 h 7680"/>
              <a:gd name="T92" fmla="*/ 6452 w 7893"/>
              <a:gd name="T93" fmla="*/ 4026 h 7680"/>
              <a:gd name="T94" fmla="*/ 6336 w 7893"/>
              <a:gd name="T95" fmla="*/ 4508 h 7680"/>
              <a:gd name="T96" fmla="*/ 6016 w 7893"/>
              <a:gd name="T97" fmla="*/ 4175 h 7680"/>
              <a:gd name="T98" fmla="*/ 6406 w 7893"/>
              <a:gd name="T99" fmla="*/ 4995 h 7680"/>
              <a:gd name="T100" fmla="*/ 6476 w 7893"/>
              <a:gd name="T101" fmla="*/ 5995 h 7680"/>
              <a:gd name="T102" fmla="*/ 6016 w 7893"/>
              <a:gd name="T103" fmla="*/ 6400 h 7680"/>
              <a:gd name="T104" fmla="*/ 5814 w 7893"/>
              <a:gd name="T105" fmla="*/ 6132 h 7680"/>
              <a:gd name="T106" fmla="*/ 5120 w 7893"/>
              <a:gd name="T107" fmla="*/ 5397 h 7680"/>
              <a:gd name="T108" fmla="*/ 5595 w 7893"/>
              <a:gd name="T109" fmla="*/ 5739 h 7680"/>
              <a:gd name="T110" fmla="*/ 5814 w 7893"/>
              <a:gd name="T111" fmla="*/ 5117 h 7680"/>
              <a:gd name="T112" fmla="*/ 5147 w 7893"/>
              <a:gd name="T113" fmla="*/ 4477 h 7680"/>
              <a:gd name="T114" fmla="*/ 5814 w 7893"/>
              <a:gd name="T115" fmla="*/ 3876 h 7680"/>
              <a:gd name="T116" fmla="*/ 6016 w 7893"/>
              <a:gd name="T117" fmla="*/ 5830 h 7680"/>
              <a:gd name="T118" fmla="*/ 6366 w 7893"/>
              <a:gd name="T119" fmla="*/ 5519 h 7680"/>
              <a:gd name="T120" fmla="*/ 6016 w 7893"/>
              <a:gd name="T121" fmla="*/ 5190 h 7680"/>
              <a:gd name="T122" fmla="*/ 5814 w 7893"/>
              <a:gd name="T123" fmla="*/ 4172 h 7680"/>
              <a:gd name="T124" fmla="*/ 5504 w 7893"/>
              <a:gd name="T125" fmla="*/ 4477 h 7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93" h="7680">
                <a:moveTo>
                  <a:pt x="3413" y="4095"/>
                </a:moveTo>
                <a:cubicBezTo>
                  <a:pt x="3272" y="4418"/>
                  <a:pt x="3199" y="4767"/>
                  <a:pt x="3200" y="5120"/>
                </a:cubicBezTo>
                <a:cubicBezTo>
                  <a:pt x="3200" y="5484"/>
                  <a:pt x="3276" y="5831"/>
                  <a:pt x="3413" y="6145"/>
                </a:cubicBezTo>
                <a:lnTo>
                  <a:pt x="3413" y="7253"/>
                </a:lnTo>
                <a:cubicBezTo>
                  <a:pt x="3413" y="7489"/>
                  <a:pt x="3222" y="7680"/>
                  <a:pt x="2986" y="7680"/>
                </a:cubicBezTo>
                <a:lnTo>
                  <a:pt x="426" y="7680"/>
                </a:lnTo>
                <a:cubicBezTo>
                  <a:pt x="191" y="7680"/>
                  <a:pt x="0" y="7489"/>
                  <a:pt x="0" y="7253"/>
                </a:cubicBezTo>
                <a:lnTo>
                  <a:pt x="0" y="2987"/>
                </a:lnTo>
                <a:cubicBezTo>
                  <a:pt x="0" y="2751"/>
                  <a:pt x="191" y="2560"/>
                  <a:pt x="426" y="2560"/>
                </a:cubicBezTo>
                <a:lnTo>
                  <a:pt x="2986" y="2560"/>
                </a:lnTo>
                <a:cubicBezTo>
                  <a:pt x="3222" y="2560"/>
                  <a:pt x="3413" y="2751"/>
                  <a:pt x="3413" y="2987"/>
                </a:cubicBezTo>
                <a:lnTo>
                  <a:pt x="3413" y="4095"/>
                </a:lnTo>
                <a:close/>
                <a:moveTo>
                  <a:pt x="640" y="2987"/>
                </a:moveTo>
                <a:cubicBezTo>
                  <a:pt x="522" y="2987"/>
                  <a:pt x="426" y="3082"/>
                  <a:pt x="426" y="3200"/>
                </a:cubicBezTo>
                <a:lnTo>
                  <a:pt x="426" y="7040"/>
                </a:lnTo>
                <a:cubicBezTo>
                  <a:pt x="426" y="7158"/>
                  <a:pt x="522" y="7253"/>
                  <a:pt x="640" y="7253"/>
                </a:cubicBezTo>
                <a:lnTo>
                  <a:pt x="2773" y="7253"/>
                </a:lnTo>
                <a:cubicBezTo>
                  <a:pt x="2891" y="7253"/>
                  <a:pt x="2986" y="7158"/>
                  <a:pt x="2986" y="7040"/>
                </a:cubicBezTo>
                <a:lnTo>
                  <a:pt x="2986" y="3200"/>
                </a:lnTo>
                <a:cubicBezTo>
                  <a:pt x="2986" y="3082"/>
                  <a:pt x="2891" y="2987"/>
                  <a:pt x="2773" y="2987"/>
                </a:cubicBezTo>
                <a:lnTo>
                  <a:pt x="640" y="2987"/>
                </a:lnTo>
                <a:close/>
                <a:moveTo>
                  <a:pt x="1066" y="3413"/>
                </a:moveTo>
                <a:lnTo>
                  <a:pt x="2346" y="3413"/>
                </a:lnTo>
                <a:lnTo>
                  <a:pt x="2346" y="3840"/>
                </a:lnTo>
                <a:lnTo>
                  <a:pt x="1066" y="3840"/>
                </a:lnTo>
                <a:lnTo>
                  <a:pt x="1066" y="3413"/>
                </a:lnTo>
                <a:close/>
                <a:moveTo>
                  <a:pt x="1066" y="4267"/>
                </a:moveTo>
                <a:lnTo>
                  <a:pt x="2346" y="4267"/>
                </a:lnTo>
                <a:lnTo>
                  <a:pt x="2346" y="4693"/>
                </a:lnTo>
                <a:lnTo>
                  <a:pt x="1066" y="4693"/>
                </a:lnTo>
                <a:lnTo>
                  <a:pt x="1066" y="4267"/>
                </a:lnTo>
                <a:close/>
                <a:moveTo>
                  <a:pt x="1066" y="5120"/>
                </a:moveTo>
                <a:lnTo>
                  <a:pt x="2346" y="5120"/>
                </a:lnTo>
                <a:lnTo>
                  <a:pt x="2346" y="5547"/>
                </a:lnTo>
                <a:lnTo>
                  <a:pt x="1066" y="5547"/>
                </a:lnTo>
                <a:lnTo>
                  <a:pt x="1066" y="5120"/>
                </a:lnTo>
                <a:close/>
                <a:moveTo>
                  <a:pt x="1280" y="5973"/>
                </a:moveTo>
                <a:lnTo>
                  <a:pt x="2133" y="5973"/>
                </a:lnTo>
                <a:lnTo>
                  <a:pt x="2133" y="7253"/>
                </a:lnTo>
                <a:lnTo>
                  <a:pt x="1280" y="7253"/>
                </a:lnTo>
                <a:lnTo>
                  <a:pt x="1280" y="5973"/>
                </a:lnTo>
                <a:close/>
                <a:moveTo>
                  <a:pt x="5760" y="7680"/>
                </a:moveTo>
                <a:lnTo>
                  <a:pt x="2880" y="7680"/>
                </a:lnTo>
                <a:lnTo>
                  <a:pt x="3413" y="7680"/>
                </a:lnTo>
                <a:cubicBezTo>
                  <a:pt x="3649" y="7680"/>
                  <a:pt x="3840" y="7489"/>
                  <a:pt x="3840" y="7253"/>
                </a:cubicBezTo>
                <a:lnTo>
                  <a:pt x="4344" y="7253"/>
                </a:lnTo>
                <a:lnTo>
                  <a:pt x="3840" y="7253"/>
                </a:lnTo>
                <a:lnTo>
                  <a:pt x="3840" y="6813"/>
                </a:lnTo>
                <a:cubicBezTo>
                  <a:pt x="3988" y="6981"/>
                  <a:pt x="4157" y="7129"/>
                  <a:pt x="4344" y="7253"/>
                </a:cubicBezTo>
                <a:lnTo>
                  <a:pt x="5760" y="7680"/>
                </a:lnTo>
                <a:close/>
                <a:moveTo>
                  <a:pt x="6186" y="2595"/>
                </a:moveTo>
                <a:cubicBezTo>
                  <a:pt x="6048" y="2572"/>
                  <a:pt x="5905" y="2560"/>
                  <a:pt x="5760" y="2560"/>
                </a:cubicBezTo>
                <a:lnTo>
                  <a:pt x="5760" y="640"/>
                </a:lnTo>
                <a:cubicBezTo>
                  <a:pt x="5760" y="522"/>
                  <a:pt x="5664" y="427"/>
                  <a:pt x="5546" y="427"/>
                </a:cubicBezTo>
                <a:lnTo>
                  <a:pt x="2560" y="427"/>
                </a:lnTo>
                <a:cubicBezTo>
                  <a:pt x="2442" y="427"/>
                  <a:pt x="2346" y="522"/>
                  <a:pt x="2346" y="640"/>
                </a:cubicBezTo>
                <a:lnTo>
                  <a:pt x="2346" y="2133"/>
                </a:lnTo>
                <a:lnTo>
                  <a:pt x="1920" y="2133"/>
                </a:lnTo>
                <a:lnTo>
                  <a:pt x="1920" y="427"/>
                </a:lnTo>
                <a:cubicBezTo>
                  <a:pt x="1920" y="191"/>
                  <a:pt x="2111" y="0"/>
                  <a:pt x="2346" y="0"/>
                </a:cubicBezTo>
                <a:lnTo>
                  <a:pt x="5760" y="0"/>
                </a:lnTo>
                <a:cubicBezTo>
                  <a:pt x="5995" y="0"/>
                  <a:pt x="6186" y="191"/>
                  <a:pt x="6186" y="427"/>
                </a:cubicBezTo>
                <a:lnTo>
                  <a:pt x="6186" y="2595"/>
                </a:lnTo>
                <a:close/>
                <a:moveTo>
                  <a:pt x="4344" y="2987"/>
                </a:moveTo>
                <a:lnTo>
                  <a:pt x="3840" y="2987"/>
                </a:lnTo>
                <a:lnTo>
                  <a:pt x="3840" y="3427"/>
                </a:lnTo>
                <a:cubicBezTo>
                  <a:pt x="3988" y="3259"/>
                  <a:pt x="4157" y="3111"/>
                  <a:pt x="4344" y="2987"/>
                </a:cubicBezTo>
                <a:close/>
                <a:moveTo>
                  <a:pt x="3840" y="2560"/>
                </a:moveTo>
                <a:cubicBezTo>
                  <a:pt x="3840" y="2324"/>
                  <a:pt x="3649" y="2133"/>
                  <a:pt x="3413" y="2133"/>
                </a:cubicBezTo>
                <a:lnTo>
                  <a:pt x="2986" y="2133"/>
                </a:lnTo>
                <a:lnTo>
                  <a:pt x="2986" y="1920"/>
                </a:lnTo>
                <a:lnTo>
                  <a:pt x="5120" y="1920"/>
                </a:lnTo>
                <a:lnTo>
                  <a:pt x="5120" y="2560"/>
                </a:lnTo>
                <a:lnTo>
                  <a:pt x="3840" y="2560"/>
                </a:lnTo>
                <a:close/>
                <a:moveTo>
                  <a:pt x="2986" y="853"/>
                </a:moveTo>
                <a:lnTo>
                  <a:pt x="5120" y="853"/>
                </a:lnTo>
                <a:lnTo>
                  <a:pt x="5120" y="1493"/>
                </a:lnTo>
                <a:lnTo>
                  <a:pt x="2986" y="1493"/>
                </a:lnTo>
                <a:lnTo>
                  <a:pt x="2986" y="853"/>
                </a:lnTo>
                <a:close/>
                <a:moveTo>
                  <a:pt x="5760" y="7253"/>
                </a:moveTo>
                <a:cubicBezTo>
                  <a:pt x="4581" y="7253"/>
                  <a:pt x="3626" y="6298"/>
                  <a:pt x="3626" y="5120"/>
                </a:cubicBezTo>
                <a:cubicBezTo>
                  <a:pt x="3626" y="3942"/>
                  <a:pt x="4581" y="2987"/>
                  <a:pt x="5760" y="2987"/>
                </a:cubicBezTo>
                <a:cubicBezTo>
                  <a:pt x="6938" y="2987"/>
                  <a:pt x="7893" y="3942"/>
                  <a:pt x="7893" y="5120"/>
                </a:cubicBezTo>
                <a:cubicBezTo>
                  <a:pt x="7893" y="6298"/>
                  <a:pt x="6938" y="7253"/>
                  <a:pt x="5760" y="7253"/>
                </a:cubicBezTo>
                <a:close/>
                <a:moveTo>
                  <a:pt x="5760" y="6827"/>
                </a:moveTo>
                <a:cubicBezTo>
                  <a:pt x="6702" y="6827"/>
                  <a:pt x="7466" y="6063"/>
                  <a:pt x="7466" y="5120"/>
                </a:cubicBezTo>
                <a:cubicBezTo>
                  <a:pt x="7466" y="4177"/>
                  <a:pt x="6702" y="3413"/>
                  <a:pt x="5760" y="3413"/>
                </a:cubicBezTo>
                <a:cubicBezTo>
                  <a:pt x="4817" y="3413"/>
                  <a:pt x="4053" y="4177"/>
                  <a:pt x="4053" y="5120"/>
                </a:cubicBezTo>
                <a:cubicBezTo>
                  <a:pt x="4053" y="6063"/>
                  <a:pt x="4817" y="6827"/>
                  <a:pt x="5760" y="6827"/>
                </a:cubicBezTo>
                <a:close/>
                <a:moveTo>
                  <a:pt x="5814" y="3876"/>
                </a:moveTo>
                <a:lnTo>
                  <a:pt x="5814" y="3627"/>
                </a:lnTo>
                <a:lnTo>
                  <a:pt x="6016" y="3627"/>
                </a:lnTo>
                <a:lnTo>
                  <a:pt x="6016" y="3876"/>
                </a:lnTo>
                <a:cubicBezTo>
                  <a:pt x="6198" y="3889"/>
                  <a:pt x="6345" y="3940"/>
                  <a:pt x="6452" y="4026"/>
                </a:cubicBezTo>
                <a:cubicBezTo>
                  <a:pt x="6577" y="4124"/>
                  <a:pt x="6653" y="4285"/>
                  <a:pt x="6683" y="4508"/>
                </a:cubicBezTo>
                <a:lnTo>
                  <a:pt x="6336" y="4508"/>
                </a:lnTo>
                <a:cubicBezTo>
                  <a:pt x="6317" y="4380"/>
                  <a:pt x="6272" y="4291"/>
                  <a:pt x="6198" y="4239"/>
                </a:cubicBezTo>
                <a:cubicBezTo>
                  <a:pt x="6153" y="4206"/>
                  <a:pt x="6092" y="4184"/>
                  <a:pt x="6016" y="4175"/>
                </a:cubicBezTo>
                <a:lnTo>
                  <a:pt x="6016" y="4846"/>
                </a:lnTo>
                <a:cubicBezTo>
                  <a:pt x="6257" y="4934"/>
                  <a:pt x="6388" y="4983"/>
                  <a:pt x="6406" y="4995"/>
                </a:cubicBezTo>
                <a:cubicBezTo>
                  <a:pt x="6616" y="5114"/>
                  <a:pt x="6723" y="5284"/>
                  <a:pt x="6723" y="5507"/>
                </a:cubicBezTo>
                <a:cubicBezTo>
                  <a:pt x="6723" y="5724"/>
                  <a:pt x="6641" y="5885"/>
                  <a:pt x="6476" y="5995"/>
                </a:cubicBezTo>
                <a:cubicBezTo>
                  <a:pt x="6354" y="6074"/>
                  <a:pt x="6201" y="6120"/>
                  <a:pt x="6016" y="6132"/>
                </a:cubicBezTo>
                <a:lnTo>
                  <a:pt x="6016" y="6400"/>
                </a:lnTo>
                <a:lnTo>
                  <a:pt x="5814" y="6400"/>
                </a:lnTo>
                <a:lnTo>
                  <a:pt x="5814" y="6132"/>
                </a:lnTo>
                <a:cubicBezTo>
                  <a:pt x="5607" y="6116"/>
                  <a:pt x="5449" y="6059"/>
                  <a:pt x="5339" y="5955"/>
                </a:cubicBezTo>
                <a:cubicBezTo>
                  <a:pt x="5211" y="5833"/>
                  <a:pt x="5138" y="5647"/>
                  <a:pt x="5120" y="5397"/>
                </a:cubicBezTo>
                <a:lnTo>
                  <a:pt x="5473" y="5397"/>
                </a:lnTo>
                <a:cubicBezTo>
                  <a:pt x="5485" y="5556"/>
                  <a:pt x="5525" y="5672"/>
                  <a:pt x="5595" y="5739"/>
                </a:cubicBezTo>
                <a:cubicBezTo>
                  <a:pt x="5647" y="5788"/>
                  <a:pt x="5720" y="5818"/>
                  <a:pt x="5814" y="5830"/>
                </a:cubicBezTo>
                <a:lnTo>
                  <a:pt x="5814" y="5117"/>
                </a:lnTo>
                <a:lnTo>
                  <a:pt x="5464" y="4989"/>
                </a:lnTo>
                <a:cubicBezTo>
                  <a:pt x="5251" y="4873"/>
                  <a:pt x="5147" y="4703"/>
                  <a:pt x="5147" y="4477"/>
                </a:cubicBezTo>
                <a:cubicBezTo>
                  <a:pt x="5147" y="4276"/>
                  <a:pt x="5223" y="4124"/>
                  <a:pt x="5379" y="4017"/>
                </a:cubicBezTo>
                <a:cubicBezTo>
                  <a:pt x="5494" y="3935"/>
                  <a:pt x="5638" y="3889"/>
                  <a:pt x="5814" y="3876"/>
                </a:cubicBezTo>
                <a:close/>
                <a:moveTo>
                  <a:pt x="6016" y="5190"/>
                </a:moveTo>
                <a:lnTo>
                  <a:pt x="6016" y="5830"/>
                </a:lnTo>
                <a:cubicBezTo>
                  <a:pt x="6101" y="5818"/>
                  <a:pt x="6177" y="5793"/>
                  <a:pt x="6238" y="5754"/>
                </a:cubicBezTo>
                <a:cubicBezTo>
                  <a:pt x="6324" y="5699"/>
                  <a:pt x="6366" y="5620"/>
                  <a:pt x="6366" y="5519"/>
                </a:cubicBezTo>
                <a:cubicBezTo>
                  <a:pt x="6366" y="5382"/>
                  <a:pt x="6260" y="5276"/>
                  <a:pt x="6049" y="5202"/>
                </a:cubicBezTo>
                <a:cubicBezTo>
                  <a:pt x="6039" y="5197"/>
                  <a:pt x="6027" y="5193"/>
                  <a:pt x="6016" y="5190"/>
                </a:cubicBezTo>
                <a:close/>
                <a:moveTo>
                  <a:pt x="5814" y="4769"/>
                </a:moveTo>
                <a:lnTo>
                  <a:pt x="5814" y="4172"/>
                </a:lnTo>
                <a:cubicBezTo>
                  <a:pt x="5735" y="4181"/>
                  <a:pt x="5671" y="4203"/>
                  <a:pt x="5625" y="4233"/>
                </a:cubicBezTo>
                <a:cubicBezTo>
                  <a:pt x="5543" y="4282"/>
                  <a:pt x="5504" y="4364"/>
                  <a:pt x="5504" y="4477"/>
                </a:cubicBezTo>
                <a:cubicBezTo>
                  <a:pt x="5504" y="4593"/>
                  <a:pt x="5607" y="4690"/>
                  <a:pt x="5814" y="47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76887" y="3346765"/>
            <a:ext cx="237457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iconfont-11790-5634683"/>
          <p:cNvSpPr>
            <a:spLocks noChangeAspect="1"/>
          </p:cNvSpPr>
          <p:nvPr/>
        </p:nvSpPr>
        <p:spPr bwMode="auto">
          <a:xfrm>
            <a:off x="1186320" y="4174126"/>
            <a:ext cx="326856" cy="375620"/>
          </a:xfrm>
          <a:custGeom>
            <a:avLst/>
            <a:gdLst>
              <a:gd name="T0" fmla="*/ 2263 w 6954"/>
              <a:gd name="T1" fmla="*/ 6289 h 7989"/>
              <a:gd name="T2" fmla="*/ 4893 w 6954"/>
              <a:gd name="T3" fmla="*/ 5775 h 7989"/>
              <a:gd name="T4" fmla="*/ 4096 w 6954"/>
              <a:gd name="T5" fmla="*/ 6523 h 7989"/>
              <a:gd name="T6" fmla="*/ 5467 w 6954"/>
              <a:gd name="T7" fmla="*/ 6720 h 7989"/>
              <a:gd name="T8" fmla="*/ 6914 w 6954"/>
              <a:gd name="T9" fmla="*/ 6032 h 7989"/>
              <a:gd name="T10" fmla="*/ 6675 w 6954"/>
              <a:gd name="T11" fmla="*/ 6579 h 7989"/>
              <a:gd name="T12" fmla="*/ 2748 w 6954"/>
              <a:gd name="T13" fmla="*/ 7534 h 7989"/>
              <a:gd name="T14" fmla="*/ 1824 w 6954"/>
              <a:gd name="T15" fmla="*/ 7774 h 7989"/>
              <a:gd name="T16" fmla="*/ 1542 w 6954"/>
              <a:gd name="T17" fmla="*/ 6388 h 7989"/>
              <a:gd name="T18" fmla="*/ 1600 w 6954"/>
              <a:gd name="T19" fmla="*/ 4602 h 7989"/>
              <a:gd name="T20" fmla="*/ 1173 w 6954"/>
              <a:gd name="T21" fmla="*/ 4602 h 7989"/>
              <a:gd name="T22" fmla="*/ 1600 w 6954"/>
              <a:gd name="T23" fmla="*/ 6049 h 7989"/>
              <a:gd name="T24" fmla="*/ 2880 w 6954"/>
              <a:gd name="T25" fmla="*/ 4175 h 7989"/>
              <a:gd name="T26" fmla="*/ 2453 w 6954"/>
              <a:gd name="T27" fmla="*/ 4175 h 7989"/>
              <a:gd name="T28" fmla="*/ 2880 w 6954"/>
              <a:gd name="T29" fmla="*/ 5336 h 7989"/>
              <a:gd name="T30" fmla="*/ 4160 w 6954"/>
              <a:gd name="T31" fmla="*/ 3749 h 7989"/>
              <a:gd name="T32" fmla="*/ 3733 w 6954"/>
              <a:gd name="T33" fmla="*/ 3749 h 7989"/>
              <a:gd name="T34" fmla="*/ 4160 w 6954"/>
              <a:gd name="T35" fmla="*/ 5257 h 7989"/>
              <a:gd name="T36" fmla="*/ 5440 w 6954"/>
              <a:gd name="T37" fmla="*/ 2895 h 7989"/>
              <a:gd name="T38" fmla="*/ 5013 w 6954"/>
              <a:gd name="T39" fmla="*/ 2895 h 7989"/>
              <a:gd name="T40" fmla="*/ 5237 w 6954"/>
              <a:gd name="T41" fmla="*/ 5368 h 7989"/>
              <a:gd name="T42" fmla="*/ 6720 w 6954"/>
              <a:gd name="T43" fmla="*/ 5398 h 7989"/>
              <a:gd name="T44" fmla="*/ 6507 w 6954"/>
              <a:gd name="T45" fmla="*/ 1829 h 7989"/>
              <a:gd name="T46" fmla="*/ 6293 w 6954"/>
              <a:gd name="T47" fmla="*/ 5689 h 7989"/>
              <a:gd name="T48" fmla="*/ 6720 w 6954"/>
              <a:gd name="T49" fmla="*/ 5398 h 7989"/>
              <a:gd name="T50" fmla="*/ 213 w 6954"/>
              <a:gd name="T51" fmla="*/ 3962 h 7989"/>
              <a:gd name="T52" fmla="*/ 213 w 6954"/>
              <a:gd name="T53" fmla="*/ 3535 h 7989"/>
              <a:gd name="T54" fmla="*/ 5415 w 6954"/>
              <a:gd name="T55" fmla="*/ 720 h 7989"/>
              <a:gd name="T56" fmla="*/ 5276 w 6954"/>
              <a:gd name="T57" fmla="*/ 317 h 7989"/>
              <a:gd name="T58" fmla="*/ 6354 w 6954"/>
              <a:gd name="T59" fmla="*/ 171 h 7989"/>
              <a:gd name="T60" fmla="*/ 6500 w 6954"/>
              <a:gd name="T61" fmla="*/ 1249 h 7989"/>
              <a:gd name="T62" fmla="*/ 6128 w 6954"/>
              <a:gd name="T63" fmla="*/ 827 h 7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954" h="7989">
                <a:moveTo>
                  <a:pt x="1542" y="6388"/>
                </a:moveTo>
                <a:lnTo>
                  <a:pt x="2263" y="6289"/>
                </a:lnTo>
                <a:cubicBezTo>
                  <a:pt x="2417" y="5902"/>
                  <a:pt x="2757" y="5708"/>
                  <a:pt x="3284" y="5708"/>
                </a:cubicBezTo>
                <a:cubicBezTo>
                  <a:pt x="4074" y="5708"/>
                  <a:pt x="4436" y="5584"/>
                  <a:pt x="4893" y="5775"/>
                </a:cubicBezTo>
                <a:cubicBezTo>
                  <a:pt x="5156" y="5884"/>
                  <a:pt x="5108" y="6113"/>
                  <a:pt x="4950" y="6259"/>
                </a:cubicBezTo>
                <a:cubicBezTo>
                  <a:pt x="4748" y="6445"/>
                  <a:pt x="4104" y="6225"/>
                  <a:pt x="4096" y="6523"/>
                </a:cubicBezTo>
                <a:cubicBezTo>
                  <a:pt x="4088" y="6822"/>
                  <a:pt x="4397" y="6720"/>
                  <a:pt x="4668" y="6720"/>
                </a:cubicBezTo>
                <a:lnTo>
                  <a:pt x="5467" y="6720"/>
                </a:lnTo>
                <a:lnTo>
                  <a:pt x="6652" y="5854"/>
                </a:lnTo>
                <a:cubicBezTo>
                  <a:pt x="6780" y="5761"/>
                  <a:pt x="6954" y="5879"/>
                  <a:pt x="6914" y="6032"/>
                </a:cubicBezTo>
                <a:lnTo>
                  <a:pt x="6832" y="6345"/>
                </a:lnTo>
                <a:cubicBezTo>
                  <a:pt x="6808" y="6438"/>
                  <a:pt x="6752" y="6521"/>
                  <a:pt x="6675" y="6579"/>
                </a:cubicBezTo>
                <a:lnTo>
                  <a:pt x="5401" y="7534"/>
                </a:lnTo>
                <a:lnTo>
                  <a:pt x="2748" y="7534"/>
                </a:lnTo>
                <a:lnTo>
                  <a:pt x="2452" y="7816"/>
                </a:lnTo>
                <a:cubicBezTo>
                  <a:pt x="2270" y="7989"/>
                  <a:pt x="1980" y="7969"/>
                  <a:pt x="1824" y="7774"/>
                </a:cubicBezTo>
                <a:lnTo>
                  <a:pt x="1267" y="7077"/>
                </a:lnTo>
                <a:cubicBezTo>
                  <a:pt x="1060" y="6818"/>
                  <a:pt x="1214" y="6433"/>
                  <a:pt x="1542" y="6388"/>
                </a:cubicBezTo>
                <a:close/>
                <a:moveTo>
                  <a:pt x="1600" y="6049"/>
                </a:moveTo>
                <a:lnTo>
                  <a:pt x="1600" y="4602"/>
                </a:lnTo>
                <a:cubicBezTo>
                  <a:pt x="1600" y="4484"/>
                  <a:pt x="1504" y="4389"/>
                  <a:pt x="1387" y="4389"/>
                </a:cubicBezTo>
                <a:cubicBezTo>
                  <a:pt x="1269" y="4389"/>
                  <a:pt x="1173" y="4484"/>
                  <a:pt x="1173" y="4602"/>
                </a:cubicBezTo>
                <a:lnTo>
                  <a:pt x="1173" y="6107"/>
                </a:lnTo>
                <a:lnTo>
                  <a:pt x="1600" y="6049"/>
                </a:lnTo>
                <a:close/>
                <a:moveTo>
                  <a:pt x="2880" y="5336"/>
                </a:moveTo>
                <a:lnTo>
                  <a:pt x="2880" y="4175"/>
                </a:lnTo>
                <a:cubicBezTo>
                  <a:pt x="2880" y="4058"/>
                  <a:pt x="2784" y="3962"/>
                  <a:pt x="2667" y="3962"/>
                </a:cubicBezTo>
                <a:cubicBezTo>
                  <a:pt x="2549" y="3962"/>
                  <a:pt x="2453" y="4058"/>
                  <a:pt x="2453" y="4175"/>
                </a:cubicBezTo>
                <a:lnTo>
                  <a:pt x="2453" y="5526"/>
                </a:lnTo>
                <a:cubicBezTo>
                  <a:pt x="2572" y="5439"/>
                  <a:pt x="2714" y="5375"/>
                  <a:pt x="2880" y="5336"/>
                </a:cubicBezTo>
                <a:close/>
                <a:moveTo>
                  <a:pt x="4160" y="5257"/>
                </a:moveTo>
                <a:lnTo>
                  <a:pt x="4160" y="3749"/>
                </a:lnTo>
                <a:cubicBezTo>
                  <a:pt x="4160" y="3631"/>
                  <a:pt x="4064" y="3535"/>
                  <a:pt x="3947" y="3535"/>
                </a:cubicBezTo>
                <a:cubicBezTo>
                  <a:pt x="3829" y="3535"/>
                  <a:pt x="3733" y="3631"/>
                  <a:pt x="3733" y="3749"/>
                </a:cubicBezTo>
                <a:lnTo>
                  <a:pt x="3733" y="5280"/>
                </a:lnTo>
                <a:cubicBezTo>
                  <a:pt x="3890" y="5274"/>
                  <a:pt x="4031" y="5265"/>
                  <a:pt x="4160" y="5257"/>
                </a:cubicBezTo>
                <a:close/>
                <a:moveTo>
                  <a:pt x="5440" y="5529"/>
                </a:moveTo>
                <a:lnTo>
                  <a:pt x="5440" y="2895"/>
                </a:lnTo>
                <a:cubicBezTo>
                  <a:pt x="5440" y="2778"/>
                  <a:pt x="5344" y="2682"/>
                  <a:pt x="5227" y="2682"/>
                </a:cubicBezTo>
                <a:cubicBezTo>
                  <a:pt x="5109" y="2682"/>
                  <a:pt x="5013" y="2778"/>
                  <a:pt x="5013" y="2895"/>
                </a:cubicBezTo>
                <a:lnTo>
                  <a:pt x="5013" y="5293"/>
                </a:lnTo>
                <a:cubicBezTo>
                  <a:pt x="5087" y="5312"/>
                  <a:pt x="5161" y="5336"/>
                  <a:pt x="5237" y="5368"/>
                </a:cubicBezTo>
                <a:cubicBezTo>
                  <a:pt x="5319" y="5402"/>
                  <a:pt x="5382" y="5461"/>
                  <a:pt x="5440" y="5529"/>
                </a:cubicBezTo>
                <a:close/>
                <a:moveTo>
                  <a:pt x="6720" y="5398"/>
                </a:moveTo>
                <a:lnTo>
                  <a:pt x="6720" y="2042"/>
                </a:lnTo>
                <a:cubicBezTo>
                  <a:pt x="6720" y="1924"/>
                  <a:pt x="6624" y="1829"/>
                  <a:pt x="6507" y="1829"/>
                </a:cubicBezTo>
                <a:cubicBezTo>
                  <a:pt x="6389" y="1829"/>
                  <a:pt x="6293" y="1924"/>
                  <a:pt x="6293" y="2042"/>
                </a:cubicBezTo>
                <a:lnTo>
                  <a:pt x="6293" y="5689"/>
                </a:lnTo>
                <a:lnTo>
                  <a:pt x="6652" y="5427"/>
                </a:lnTo>
                <a:cubicBezTo>
                  <a:pt x="6672" y="5413"/>
                  <a:pt x="6695" y="5402"/>
                  <a:pt x="6720" y="5398"/>
                </a:cubicBezTo>
                <a:close/>
                <a:moveTo>
                  <a:pt x="6128" y="827"/>
                </a:moveTo>
                <a:cubicBezTo>
                  <a:pt x="4799" y="2789"/>
                  <a:pt x="2583" y="3963"/>
                  <a:pt x="213" y="3962"/>
                </a:cubicBezTo>
                <a:cubicBezTo>
                  <a:pt x="96" y="3962"/>
                  <a:pt x="0" y="3866"/>
                  <a:pt x="0" y="3749"/>
                </a:cubicBezTo>
                <a:cubicBezTo>
                  <a:pt x="0" y="3631"/>
                  <a:pt x="96" y="3535"/>
                  <a:pt x="213" y="3535"/>
                </a:cubicBezTo>
                <a:cubicBezTo>
                  <a:pt x="2468" y="3535"/>
                  <a:pt x="4529" y="2416"/>
                  <a:pt x="5768" y="598"/>
                </a:cubicBezTo>
                <a:lnTo>
                  <a:pt x="5415" y="720"/>
                </a:lnTo>
                <a:cubicBezTo>
                  <a:pt x="5302" y="763"/>
                  <a:pt x="5175" y="705"/>
                  <a:pt x="5136" y="590"/>
                </a:cubicBezTo>
                <a:cubicBezTo>
                  <a:pt x="5097" y="476"/>
                  <a:pt x="5160" y="352"/>
                  <a:pt x="5276" y="317"/>
                </a:cubicBezTo>
                <a:lnTo>
                  <a:pt x="6083" y="39"/>
                </a:lnTo>
                <a:cubicBezTo>
                  <a:pt x="6194" y="0"/>
                  <a:pt x="6316" y="59"/>
                  <a:pt x="6354" y="171"/>
                </a:cubicBezTo>
                <a:lnTo>
                  <a:pt x="6632" y="978"/>
                </a:lnTo>
                <a:cubicBezTo>
                  <a:pt x="6670" y="1089"/>
                  <a:pt x="6611" y="1211"/>
                  <a:pt x="6500" y="1249"/>
                </a:cubicBezTo>
                <a:cubicBezTo>
                  <a:pt x="6388" y="1288"/>
                  <a:pt x="6267" y="1228"/>
                  <a:pt x="6228" y="1117"/>
                </a:cubicBezTo>
                <a:lnTo>
                  <a:pt x="6128" y="8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6" name="iconfont-11790-5634683"/>
          <p:cNvSpPr>
            <a:spLocks noChangeAspect="1"/>
          </p:cNvSpPr>
          <p:nvPr/>
        </p:nvSpPr>
        <p:spPr bwMode="auto">
          <a:xfrm>
            <a:off x="1186320" y="4983516"/>
            <a:ext cx="375620" cy="310975"/>
          </a:xfrm>
          <a:custGeom>
            <a:avLst/>
            <a:gdLst>
              <a:gd name="T0" fmla="*/ 11810 w 12710"/>
              <a:gd name="T1" fmla="*/ 8140 h 10520"/>
              <a:gd name="T2" fmla="*/ 890 w 12710"/>
              <a:gd name="T3" fmla="*/ 8140 h 10520"/>
              <a:gd name="T4" fmla="*/ 690 w 12710"/>
              <a:gd name="T5" fmla="*/ 7940 h 10520"/>
              <a:gd name="T6" fmla="*/ 690 w 12710"/>
              <a:gd name="T7" fmla="*/ 200 h 10520"/>
              <a:gd name="T8" fmla="*/ 890 w 12710"/>
              <a:gd name="T9" fmla="*/ 0 h 10520"/>
              <a:gd name="T10" fmla="*/ 11800 w 12710"/>
              <a:gd name="T11" fmla="*/ 0 h 10520"/>
              <a:gd name="T12" fmla="*/ 12000 w 12710"/>
              <a:gd name="T13" fmla="*/ 200 h 10520"/>
              <a:gd name="T14" fmla="*/ 12000 w 12710"/>
              <a:gd name="T15" fmla="*/ 7940 h 10520"/>
              <a:gd name="T16" fmla="*/ 11810 w 12710"/>
              <a:gd name="T17" fmla="*/ 8140 h 10520"/>
              <a:gd name="T18" fmla="*/ 1090 w 12710"/>
              <a:gd name="T19" fmla="*/ 7740 h 10520"/>
              <a:gd name="T20" fmla="*/ 11600 w 12710"/>
              <a:gd name="T21" fmla="*/ 7740 h 10520"/>
              <a:gd name="T22" fmla="*/ 11600 w 12710"/>
              <a:gd name="T23" fmla="*/ 400 h 10520"/>
              <a:gd name="T24" fmla="*/ 1090 w 12710"/>
              <a:gd name="T25" fmla="*/ 400 h 10520"/>
              <a:gd name="T26" fmla="*/ 1090 w 12710"/>
              <a:gd name="T27" fmla="*/ 7740 h 10520"/>
              <a:gd name="T28" fmla="*/ 11880 w 12710"/>
              <a:gd name="T29" fmla="*/ 10520 h 10520"/>
              <a:gd name="T30" fmla="*/ 820 w 12710"/>
              <a:gd name="T31" fmla="*/ 10520 h 10520"/>
              <a:gd name="T32" fmla="*/ 0 w 12710"/>
              <a:gd name="T33" fmla="*/ 9540 h 10520"/>
              <a:gd name="T34" fmla="*/ 820 w 12710"/>
              <a:gd name="T35" fmla="*/ 8560 h 10520"/>
              <a:gd name="T36" fmla="*/ 11890 w 12710"/>
              <a:gd name="T37" fmla="*/ 8560 h 10520"/>
              <a:gd name="T38" fmla="*/ 12710 w 12710"/>
              <a:gd name="T39" fmla="*/ 9540 h 10520"/>
              <a:gd name="T40" fmla="*/ 11880 w 12710"/>
              <a:gd name="T41" fmla="*/ 10520 h 10520"/>
              <a:gd name="T42" fmla="*/ 820 w 12710"/>
              <a:gd name="T43" fmla="*/ 8950 h 10520"/>
              <a:gd name="T44" fmla="*/ 400 w 12710"/>
              <a:gd name="T45" fmla="*/ 9530 h 10520"/>
              <a:gd name="T46" fmla="*/ 820 w 12710"/>
              <a:gd name="T47" fmla="*/ 10110 h 10520"/>
              <a:gd name="T48" fmla="*/ 11890 w 12710"/>
              <a:gd name="T49" fmla="*/ 10110 h 10520"/>
              <a:gd name="T50" fmla="*/ 12310 w 12710"/>
              <a:gd name="T51" fmla="*/ 9530 h 10520"/>
              <a:gd name="T52" fmla="*/ 11890 w 12710"/>
              <a:gd name="T53" fmla="*/ 8950 h 10520"/>
              <a:gd name="T54" fmla="*/ 820 w 12710"/>
              <a:gd name="T55" fmla="*/ 8950 h 10520"/>
              <a:gd name="T56" fmla="*/ 10710 w 12710"/>
              <a:gd name="T57" fmla="*/ 7030 h 10520"/>
              <a:gd name="T58" fmla="*/ 1990 w 12710"/>
              <a:gd name="T59" fmla="*/ 7030 h 10520"/>
              <a:gd name="T60" fmla="*/ 1890 w 12710"/>
              <a:gd name="T61" fmla="*/ 6930 h 10520"/>
              <a:gd name="T62" fmla="*/ 1890 w 12710"/>
              <a:gd name="T63" fmla="*/ 1210 h 10520"/>
              <a:gd name="T64" fmla="*/ 1990 w 12710"/>
              <a:gd name="T65" fmla="*/ 1110 h 10520"/>
              <a:gd name="T66" fmla="*/ 10720 w 12710"/>
              <a:gd name="T67" fmla="*/ 1110 h 10520"/>
              <a:gd name="T68" fmla="*/ 10820 w 12710"/>
              <a:gd name="T69" fmla="*/ 1210 h 10520"/>
              <a:gd name="T70" fmla="*/ 10820 w 12710"/>
              <a:gd name="T71" fmla="*/ 6930 h 10520"/>
              <a:gd name="T72" fmla="*/ 10710 w 12710"/>
              <a:gd name="T73" fmla="*/ 7030 h 10520"/>
              <a:gd name="T74" fmla="*/ 2090 w 12710"/>
              <a:gd name="T75" fmla="*/ 6830 h 10520"/>
              <a:gd name="T76" fmla="*/ 10620 w 12710"/>
              <a:gd name="T77" fmla="*/ 6830 h 10520"/>
              <a:gd name="T78" fmla="*/ 10620 w 12710"/>
              <a:gd name="T79" fmla="*/ 1310 h 10520"/>
              <a:gd name="T80" fmla="*/ 2090 w 12710"/>
              <a:gd name="T81" fmla="*/ 1310 h 10520"/>
              <a:gd name="T82" fmla="*/ 2090 w 12710"/>
              <a:gd name="T83" fmla="*/ 6830 h 10520"/>
              <a:gd name="T84" fmla="*/ 7880 w 12710"/>
              <a:gd name="T85" fmla="*/ 9640 h 10520"/>
              <a:gd name="T86" fmla="*/ 4820 w 12710"/>
              <a:gd name="T87" fmla="*/ 9640 h 10520"/>
              <a:gd name="T88" fmla="*/ 4720 w 12710"/>
              <a:gd name="T89" fmla="*/ 9540 h 10520"/>
              <a:gd name="T90" fmla="*/ 4820 w 12710"/>
              <a:gd name="T91" fmla="*/ 9440 h 10520"/>
              <a:gd name="T92" fmla="*/ 7890 w 12710"/>
              <a:gd name="T93" fmla="*/ 9440 h 10520"/>
              <a:gd name="T94" fmla="*/ 7990 w 12710"/>
              <a:gd name="T95" fmla="*/ 9540 h 10520"/>
              <a:gd name="T96" fmla="*/ 7880 w 12710"/>
              <a:gd name="T97" fmla="*/ 9640 h 10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710" h="10520">
                <a:moveTo>
                  <a:pt x="11810" y="8140"/>
                </a:moveTo>
                <a:lnTo>
                  <a:pt x="890" y="8140"/>
                </a:lnTo>
                <a:cubicBezTo>
                  <a:pt x="780" y="8140"/>
                  <a:pt x="690" y="8050"/>
                  <a:pt x="690" y="7940"/>
                </a:cubicBezTo>
                <a:lnTo>
                  <a:pt x="690" y="200"/>
                </a:lnTo>
                <a:cubicBezTo>
                  <a:pt x="690" y="90"/>
                  <a:pt x="780" y="0"/>
                  <a:pt x="890" y="0"/>
                </a:cubicBezTo>
                <a:lnTo>
                  <a:pt x="11800" y="0"/>
                </a:lnTo>
                <a:cubicBezTo>
                  <a:pt x="11910" y="0"/>
                  <a:pt x="12000" y="90"/>
                  <a:pt x="12000" y="200"/>
                </a:cubicBezTo>
                <a:lnTo>
                  <a:pt x="12000" y="7940"/>
                </a:lnTo>
                <a:cubicBezTo>
                  <a:pt x="12010" y="8050"/>
                  <a:pt x="11920" y="8140"/>
                  <a:pt x="11810" y="8140"/>
                </a:cubicBezTo>
                <a:close/>
                <a:moveTo>
                  <a:pt x="1090" y="7740"/>
                </a:moveTo>
                <a:lnTo>
                  <a:pt x="11600" y="7740"/>
                </a:lnTo>
                <a:lnTo>
                  <a:pt x="11600" y="400"/>
                </a:lnTo>
                <a:lnTo>
                  <a:pt x="1090" y="400"/>
                </a:lnTo>
                <a:lnTo>
                  <a:pt x="1090" y="7740"/>
                </a:lnTo>
                <a:close/>
                <a:moveTo>
                  <a:pt x="11880" y="10520"/>
                </a:moveTo>
                <a:lnTo>
                  <a:pt x="820" y="10520"/>
                </a:lnTo>
                <a:cubicBezTo>
                  <a:pt x="370" y="10520"/>
                  <a:pt x="0" y="10080"/>
                  <a:pt x="0" y="9540"/>
                </a:cubicBezTo>
                <a:cubicBezTo>
                  <a:pt x="0" y="9000"/>
                  <a:pt x="370" y="8560"/>
                  <a:pt x="820" y="8560"/>
                </a:cubicBezTo>
                <a:lnTo>
                  <a:pt x="11890" y="8560"/>
                </a:lnTo>
                <a:cubicBezTo>
                  <a:pt x="12340" y="8560"/>
                  <a:pt x="12710" y="9000"/>
                  <a:pt x="12710" y="9540"/>
                </a:cubicBezTo>
                <a:cubicBezTo>
                  <a:pt x="12700" y="10080"/>
                  <a:pt x="12330" y="10520"/>
                  <a:pt x="11880" y="10520"/>
                </a:cubicBezTo>
                <a:close/>
                <a:moveTo>
                  <a:pt x="820" y="8950"/>
                </a:moveTo>
                <a:cubicBezTo>
                  <a:pt x="590" y="8950"/>
                  <a:pt x="400" y="9220"/>
                  <a:pt x="400" y="9530"/>
                </a:cubicBezTo>
                <a:cubicBezTo>
                  <a:pt x="400" y="9850"/>
                  <a:pt x="590" y="10110"/>
                  <a:pt x="820" y="10110"/>
                </a:cubicBezTo>
                <a:lnTo>
                  <a:pt x="11890" y="10110"/>
                </a:lnTo>
                <a:cubicBezTo>
                  <a:pt x="12120" y="10110"/>
                  <a:pt x="12310" y="9840"/>
                  <a:pt x="12310" y="9530"/>
                </a:cubicBezTo>
                <a:cubicBezTo>
                  <a:pt x="12310" y="9210"/>
                  <a:pt x="12120" y="8950"/>
                  <a:pt x="11890" y="8950"/>
                </a:cubicBezTo>
                <a:lnTo>
                  <a:pt x="820" y="8950"/>
                </a:lnTo>
                <a:close/>
                <a:moveTo>
                  <a:pt x="10710" y="7030"/>
                </a:moveTo>
                <a:lnTo>
                  <a:pt x="1990" y="7030"/>
                </a:lnTo>
                <a:cubicBezTo>
                  <a:pt x="1930" y="7030"/>
                  <a:pt x="1890" y="6990"/>
                  <a:pt x="1890" y="6930"/>
                </a:cubicBezTo>
                <a:lnTo>
                  <a:pt x="1890" y="1210"/>
                </a:lnTo>
                <a:cubicBezTo>
                  <a:pt x="1890" y="1150"/>
                  <a:pt x="1930" y="1110"/>
                  <a:pt x="1990" y="1110"/>
                </a:cubicBezTo>
                <a:lnTo>
                  <a:pt x="10720" y="1110"/>
                </a:lnTo>
                <a:cubicBezTo>
                  <a:pt x="10780" y="1110"/>
                  <a:pt x="10820" y="1150"/>
                  <a:pt x="10820" y="1210"/>
                </a:cubicBezTo>
                <a:lnTo>
                  <a:pt x="10820" y="6930"/>
                </a:lnTo>
                <a:cubicBezTo>
                  <a:pt x="10810" y="6980"/>
                  <a:pt x="10770" y="7030"/>
                  <a:pt x="10710" y="7030"/>
                </a:cubicBezTo>
                <a:close/>
                <a:moveTo>
                  <a:pt x="2090" y="6830"/>
                </a:moveTo>
                <a:lnTo>
                  <a:pt x="10620" y="6830"/>
                </a:lnTo>
                <a:lnTo>
                  <a:pt x="10620" y="1310"/>
                </a:lnTo>
                <a:lnTo>
                  <a:pt x="2090" y="1310"/>
                </a:lnTo>
                <a:lnTo>
                  <a:pt x="2090" y="6830"/>
                </a:lnTo>
                <a:close/>
                <a:moveTo>
                  <a:pt x="7880" y="9640"/>
                </a:moveTo>
                <a:lnTo>
                  <a:pt x="4820" y="9640"/>
                </a:lnTo>
                <a:cubicBezTo>
                  <a:pt x="4760" y="9640"/>
                  <a:pt x="4720" y="9600"/>
                  <a:pt x="4720" y="9540"/>
                </a:cubicBezTo>
                <a:cubicBezTo>
                  <a:pt x="4720" y="9480"/>
                  <a:pt x="4760" y="9440"/>
                  <a:pt x="4820" y="9440"/>
                </a:cubicBezTo>
                <a:lnTo>
                  <a:pt x="7890" y="9440"/>
                </a:lnTo>
                <a:cubicBezTo>
                  <a:pt x="7950" y="9440"/>
                  <a:pt x="7990" y="9480"/>
                  <a:pt x="7990" y="9540"/>
                </a:cubicBezTo>
                <a:cubicBezTo>
                  <a:pt x="7980" y="9590"/>
                  <a:pt x="7940" y="9640"/>
                  <a:pt x="7880" y="96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7" name="iconfont-11790-5634683"/>
          <p:cNvSpPr>
            <a:spLocks noChangeAspect="1"/>
          </p:cNvSpPr>
          <p:nvPr/>
        </p:nvSpPr>
        <p:spPr bwMode="auto">
          <a:xfrm>
            <a:off x="1186320" y="5721303"/>
            <a:ext cx="302936" cy="375620"/>
          </a:xfrm>
          <a:custGeom>
            <a:avLst/>
            <a:gdLst>
              <a:gd name="T0" fmla="*/ 7362 w 8325"/>
              <a:gd name="T1" fmla="*/ 10322 h 10322"/>
              <a:gd name="T2" fmla="*/ 962 w 8325"/>
              <a:gd name="T3" fmla="*/ 10322 h 10322"/>
              <a:gd name="T4" fmla="*/ 0 w 8325"/>
              <a:gd name="T5" fmla="*/ 9360 h 10322"/>
              <a:gd name="T6" fmla="*/ 0 w 8325"/>
              <a:gd name="T7" fmla="*/ 7945 h 10322"/>
              <a:gd name="T8" fmla="*/ 1212 w 8325"/>
              <a:gd name="T9" fmla="*/ 7945 h 10322"/>
              <a:gd name="T10" fmla="*/ 1212 w 8325"/>
              <a:gd name="T11" fmla="*/ 7145 h 10322"/>
              <a:gd name="T12" fmla="*/ 0 w 8325"/>
              <a:gd name="T13" fmla="*/ 7145 h 10322"/>
              <a:gd name="T14" fmla="*/ 0 w 8325"/>
              <a:gd name="T15" fmla="*/ 5536 h 10322"/>
              <a:gd name="T16" fmla="*/ 1212 w 8325"/>
              <a:gd name="T17" fmla="*/ 5536 h 10322"/>
              <a:gd name="T18" fmla="*/ 1212 w 8325"/>
              <a:gd name="T19" fmla="*/ 4736 h 10322"/>
              <a:gd name="T20" fmla="*/ 0 w 8325"/>
              <a:gd name="T21" fmla="*/ 4736 h 10322"/>
              <a:gd name="T22" fmla="*/ 0 w 8325"/>
              <a:gd name="T23" fmla="*/ 3127 h 10322"/>
              <a:gd name="T24" fmla="*/ 1212 w 8325"/>
              <a:gd name="T25" fmla="*/ 3127 h 10322"/>
              <a:gd name="T26" fmla="*/ 1212 w 8325"/>
              <a:gd name="T27" fmla="*/ 2327 h 10322"/>
              <a:gd name="T28" fmla="*/ 0 w 8325"/>
              <a:gd name="T29" fmla="*/ 2327 h 10322"/>
              <a:gd name="T30" fmla="*/ 0 w 8325"/>
              <a:gd name="T31" fmla="*/ 962 h 10322"/>
              <a:gd name="T32" fmla="*/ 962 w 8325"/>
              <a:gd name="T33" fmla="*/ 0 h 10322"/>
              <a:gd name="T34" fmla="*/ 7362 w 8325"/>
              <a:gd name="T35" fmla="*/ 0 h 10322"/>
              <a:gd name="T36" fmla="*/ 8325 w 8325"/>
              <a:gd name="T37" fmla="*/ 962 h 10322"/>
              <a:gd name="T38" fmla="*/ 8325 w 8325"/>
              <a:gd name="T39" fmla="*/ 9360 h 10322"/>
              <a:gd name="T40" fmla="*/ 7362 w 8325"/>
              <a:gd name="T41" fmla="*/ 10322 h 10322"/>
              <a:gd name="T42" fmla="*/ 725 w 8325"/>
              <a:gd name="T43" fmla="*/ 8670 h 10322"/>
              <a:gd name="T44" fmla="*/ 725 w 8325"/>
              <a:gd name="T45" fmla="*/ 9360 h 10322"/>
              <a:gd name="T46" fmla="*/ 962 w 8325"/>
              <a:gd name="T47" fmla="*/ 9597 h 10322"/>
              <a:gd name="T48" fmla="*/ 7362 w 8325"/>
              <a:gd name="T49" fmla="*/ 9597 h 10322"/>
              <a:gd name="T50" fmla="*/ 7600 w 8325"/>
              <a:gd name="T51" fmla="*/ 9360 h 10322"/>
              <a:gd name="T52" fmla="*/ 7600 w 8325"/>
              <a:gd name="T53" fmla="*/ 962 h 10322"/>
              <a:gd name="T54" fmla="*/ 7362 w 8325"/>
              <a:gd name="T55" fmla="*/ 725 h 10322"/>
              <a:gd name="T56" fmla="*/ 962 w 8325"/>
              <a:gd name="T57" fmla="*/ 725 h 10322"/>
              <a:gd name="T58" fmla="*/ 725 w 8325"/>
              <a:gd name="T59" fmla="*/ 962 h 10322"/>
              <a:gd name="T60" fmla="*/ 725 w 8325"/>
              <a:gd name="T61" fmla="*/ 1602 h 10322"/>
              <a:gd name="T62" fmla="*/ 1275 w 8325"/>
              <a:gd name="T63" fmla="*/ 1602 h 10322"/>
              <a:gd name="T64" fmla="*/ 1937 w 8325"/>
              <a:gd name="T65" fmla="*/ 2265 h 10322"/>
              <a:gd name="T66" fmla="*/ 1937 w 8325"/>
              <a:gd name="T67" fmla="*/ 3190 h 10322"/>
              <a:gd name="T68" fmla="*/ 1275 w 8325"/>
              <a:gd name="T69" fmla="*/ 3852 h 10322"/>
              <a:gd name="T70" fmla="*/ 725 w 8325"/>
              <a:gd name="T71" fmla="*/ 3852 h 10322"/>
              <a:gd name="T72" fmla="*/ 725 w 8325"/>
              <a:gd name="T73" fmla="*/ 4011 h 10322"/>
              <a:gd name="T74" fmla="*/ 1275 w 8325"/>
              <a:gd name="T75" fmla="*/ 4011 h 10322"/>
              <a:gd name="T76" fmla="*/ 1937 w 8325"/>
              <a:gd name="T77" fmla="*/ 4673 h 10322"/>
              <a:gd name="T78" fmla="*/ 1937 w 8325"/>
              <a:gd name="T79" fmla="*/ 5598 h 10322"/>
              <a:gd name="T80" fmla="*/ 1275 w 8325"/>
              <a:gd name="T81" fmla="*/ 6261 h 10322"/>
              <a:gd name="T82" fmla="*/ 725 w 8325"/>
              <a:gd name="T83" fmla="*/ 6261 h 10322"/>
              <a:gd name="T84" fmla="*/ 725 w 8325"/>
              <a:gd name="T85" fmla="*/ 6420 h 10322"/>
              <a:gd name="T86" fmla="*/ 1275 w 8325"/>
              <a:gd name="T87" fmla="*/ 6420 h 10322"/>
              <a:gd name="T88" fmla="*/ 1937 w 8325"/>
              <a:gd name="T89" fmla="*/ 7082 h 10322"/>
              <a:gd name="T90" fmla="*/ 1937 w 8325"/>
              <a:gd name="T91" fmla="*/ 8007 h 10322"/>
              <a:gd name="T92" fmla="*/ 1275 w 8325"/>
              <a:gd name="T93" fmla="*/ 8670 h 10322"/>
              <a:gd name="T94" fmla="*/ 725 w 8325"/>
              <a:gd name="T95" fmla="*/ 8670 h 10322"/>
              <a:gd name="T96" fmla="*/ 3662 w 8325"/>
              <a:gd name="T97" fmla="*/ 4160 h 10322"/>
              <a:gd name="T98" fmla="*/ 4662 w 8325"/>
              <a:gd name="T99" fmla="*/ 3161 h 10322"/>
              <a:gd name="T100" fmla="*/ 5656 w 8325"/>
              <a:gd name="T101" fmla="*/ 4275 h 10322"/>
              <a:gd name="T102" fmla="*/ 4776 w 8325"/>
              <a:gd name="T103" fmla="*/ 5155 h 10322"/>
              <a:gd name="T104" fmla="*/ 3662 w 8325"/>
              <a:gd name="T105" fmla="*/ 4159 h 10322"/>
              <a:gd name="T106" fmla="*/ 3662 w 8325"/>
              <a:gd name="T107" fmla="*/ 4160 h 10322"/>
              <a:gd name="T108" fmla="*/ 6661 w 8325"/>
              <a:gd name="T109" fmla="*/ 7017 h 10322"/>
              <a:gd name="T110" fmla="*/ 6518 w 8325"/>
              <a:gd name="T111" fmla="*/ 7160 h 10322"/>
              <a:gd name="T112" fmla="*/ 2806 w 8325"/>
              <a:gd name="T113" fmla="*/ 7160 h 10322"/>
              <a:gd name="T114" fmla="*/ 2663 w 8325"/>
              <a:gd name="T115" fmla="*/ 7017 h 10322"/>
              <a:gd name="T116" fmla="*/ 2663 w 8325"/>
              <a:gd name="T117" fmla="*/ 6588 h 10322"/>
              <a:gd name="T118" fmla="*/ 4662 w 8325"/>
              <a:gd name="T119" fmla="*/ 5446 h 10322"/>
              <a:gd name="T120" fmla="*/ 6662 w 8325"/>
              <a:gd name="T121" fmla="*/ 6588 h 10322"/>
              <a:gd name="T122" fmla="*/ 6661 w 8325"/>
              <a:gd name="T123" fmla="*/ 7017 h 10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25" h="10322">
                <a:moveTo>
                  <a:pt x="7362" y="10322"/>
                </a:moveTo>
                <a:lnTo>
                  <a:pt x="962" y="10322"/>
                </a:lnTo>
                <a:cubicBezTo>
                  <a:pt x="431" y="10322"/>
                  <a:pt x="0" y="9891"/>
                  <a:pt x="0" y="9360"/>
                </a:cubicBezTo>
                <a:lnTo>
                  <a:pt x="0" y="7945"/>
                </a:lnTo>
                <a:lnTo>
                  <a:pt x="1212" y="7945"/>
                </a:lnTo>
                <a:lnTo>
                  <a:pt x="1212" y="7145"/>
                </a:lnTo>
                <a:lnTo>
                  <a:pt x="0" y="7145"/>
                </a:lnTo>
                <a:lnTo>
                  <a:pt x="0" y="5536"/>
                </a:lnTo>
                <a:lnTo>
                  <a:pt x="1212" y="5536"/>
                </a:lnTo>
                <a:lnTo>
                  <a:pt x="1212" y="4736"/>
                </a:lnTo>
                <a:lnTo>
                  <a:pt x="0" y="4736"/>
                </a:lnTo>
                <a:lnTo>
                  <a:pt x="0" y="3127"/>
                </a:lnTo>
                <a:lnTo>
                  <a:pt x="1212" y="3127"/>
                </a:lnTo>
                <a:lnTo>
                  <a:pt x="1212" y="2327"/>
                </a:lnTo>
                <a:lnTo>
                  <a:pt x="0" y="2327"/>
                </a:lnTo>
                <a:lnTo>
                  <a:pt x="0" y="962"/>
                </a:lnTo>
                <a:cubicBezTo>
                  <a:pt x="0" y="431"/>
                  <a:pt x="431" y="0"/>
                  <a:pt x="962" y="0"/>
                </a:cubicBezTo>
                <a:lnTo>
                  <a:pt x="7362" y="0"/>
                </a:lnTo>
                <a:cubicBezTo>
                  <a:pt x="7893" y="0"/>
                  <a:pt x="8325" y="431"/>
                  <a:pt x="8325" y="962"/>
                </a:cubicBezTo>
                <a:lnTo>
                  <a:pt x="8325" y="9360"/>
                </a:lnTo>
                <a:cubicBezTo>
                  <a:pt x="8325" y="9891"/>
                  <a:pt x="7893" y="10322"/>
                  <a:pt x="7362" y="10322"/>
                </a:cubicBezTo>
                <a:close/>
                <a:moveTo>
                  <a:pt x="725" y="8670"/>
                </a:moveTo>
                <a:lnTo>
                  <a:pt x="725" y="9360"/>
                </a:lnTo>
                <a:cubicBezTo>
                  <a:pt x="725" y="9488"/>
                  <a:pt x="833" y="9597"/>
                  <a:pt x="962" y="9597"/>
                </a:cubicBezTo>
                <a:lnTo>
                  <a:pt x="7362" y="9597"/>
                </a:lnTo>
                <a:cubicBezTo>
                  <a:pt x="7491" y="9597"/>
                  <a:pt x="7600" y="9488"/>
                  <a:pt x="7600" y="9360"/>
                </a:cubicBezTo>
                <a:lnTo>
                  <a:pt x="7600" y="962"/>
                </a:lnTo>
                <a:cubicBezTo>
                  <a:pt x="7600" y="833"/>
                  <a:pt x="7491" y="725"/>
                  <a:pt x="7362" y="725"/>
                </a:cubicBezTo>
                <a:lnTo>
                  <a:pt x="962" y="725"/>
                </a:lnTo>
                <a:cubicBezTo>
                  <a:pt x="833" y="725"/>
                  <a:pt x="725" y="833"/>
                  <a:pt x="725" y="962"/>
                </a:cubicBezTo>
                <a:lnTo>
                  <a:pt x="725" y="1602"/>
                </a:lnTo>
                <a:lnTo>
                  <a:pt x="1275" y="1602"/>
                </a:lnTo>
                <a:cubicBezTo>
                  <a:pt x="1640" y="1602"/>
                  <a:pt x="1937" y="1900"/>
                  <a:pt x="1937" y="2265"/>
                </a:cubicBezTo>
                <a:lnTo>
                  <a:pt x="1937" y="3190"/>
                </a:lnTo>
                <a:cubicBezTo>
                  <a:pt x="1937" y="3555"/>
                  <a:pt x="1640" y="3852"/>
                  <a:pt x="1275" y="3852"/>
                </a:cubicBezTo>
                <a:lnTo>
                  <a:pt x="725" y="3852"/>
                </a:lnTo>
                <a:lnTo>
                  <a:pt x="725" y="4011"/>
                </a:lnTo>
                <a:lnTo>
                  <a:pt x="1275" y="4011"/>
                </a:lnTo>
                <a:cubicBezTo>
                  <a:pt x="1640" y="4011"/>
                  <a:pt x="1937" y="4308"/>
                  <a:pt x="1937" y="4673"/>
                </a:cubicBezTo>
                <a:lnTo>
                  <a:pt x="1937" y="5598"/>
                </a:lnTo>
                <a:cubicBezTo>
                  <a:pt x="1937" y="5963"/>
                  <a:pt x="1640" y="6261"/>
                  <a:pt x="1275" y="6261"/>
                </a:cubicBezTo>
                <a:lnTo>
                  <a:pt x="725" y="6261"/>
                </a:lnTo>
                <a:lnTo>
                  <a:pt x="725" y="6420"/>
                </a:lnTo>
                <a:lnTo>
                  <a:pt x="1275" y="6420"/>
                </a:lnTo>
                <a:cubicBezTo>
                  <a:pt x="1640" y="6420"/>
                  <a:pt x="1937" y="6717"/>
                  <a:pt x="1937" y="7082"/>
                </a:cubicBezTo>
                <a:lnTo>
                  <a:pt x="1937" y="8007"/>
                </a:lnTo>
                <a:cubicBezTo>
                  <a:pt x="1937" y="8372"/>
                  <a:pt x="1640" y="8670"/>
                  <a:pt x="1275" y="8670"/>
                </a:cubicBezTo>
                <a:lnTo>
                  <a:pt x="725" y="8670"/>
                </a:lnTo>
                <a:close/>
                <a:moveTo>
                  <a:pt x="3662" y="4160"/>
                </a:moveTo>
                <a:cubicBezTo>
                  <a:pt x="3662" y="3607"/>
                  <a:pt x="4110" y="3161"/>
                  <a:pt x="4662" y="3161"/>
                </a:cubicBezTo>
                <a:cubicBezTo>
                  <a:pt x="5252" y="3161"/>
                  <a:pt x="5722" y="3671"/>
                  <a:pt x="5656" y="4275"/>
                </a:cubicBezTo>
                <a:cubicBezTo>
                  <a:pt x="5606" y="4732"/>
                  <a:pt x="5234" y="5103"/>
                  <a:pt x="4776" y="5155"/>
                </a:cubicBezTo>
                <a:cubicBezTo>
                  <a:pt x="4172" y="5221"/>
                  <a:pt x="3662" y="4751"/>
                  <a:pt x="3662" y="4159"/>
                </a:cubicBezTo>
                <a:cubicBezTo>
                  <a:pt x="3662" y="4161"/>
                  <a:pt x="3662" y="4161"/>
                  <a:pt x="3662" y="4160"/>
                </a:cubicBezTo>
                <a:close/>
                <a:moveTo>
                  <a:pt x="6661" y="7017"/>
                </a:moveTo>
                <a:cubicBezTo>
                  <a:pt x="6661" y="7096"/>
                  <a:pt x="6597" y="7160"/>
                  <a:pt x="6518" y="7160"/>
                </a:cubicBezTo>
                <a:lnTo>
                  <a:pt x="2806" y="7160"/>
                </a:lnTo>
                <a:cubicBezTo>
                  <a:pt x="2727" y="7160"/>
                  <a:pt x="2663" y="7096"/>
                  <a:pt x="2663" y="7017"/>
                </a:cubicBezTo>
                <a:lnTo>
                  <a:pt x="2663" y="6588"/>
                </a:lnTo>
                <a:cubicBezTo>
                  <a:pt x="2663" y="5828"/>
                  <a:pt x="3996" y="5446"/>
                  <a:pt x="4662" y="5446"/>
                </a:cubicBezTo>
                <a:cubicBezTo>
                  <a:pt x="5330" y="5446"/>
                  <a:pt x="6662" y="5828"/>
                  <a:pt x="6662" y="6588"/>
                </a:cubicBezTo>
                <a:lnTo>
                  <a:pt x="6661" y="70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74601" y="4106975"/>
            <a:ext cx="237457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74601" y="4929907"/>
            <a:ext cx="237457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1874601" y="5704634"/>
            <a:ext cx="2374571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梯形 52">
            <a:extLst>
              <a:ext uri="{FF2B5EF4-FFF2-40B4-BE49-F238E27FC236}">
                <a16:creationId xmlns:a16="http://schemas.microsoft.com/office/drawing/2014/main" xmlns="" id="{7B88752D-6971-43BF-A4DC-F9D6E227BD7E}"/>
              </a:ext>
            </a:extLst>
          </p:cNvPr>
          <p:cNvSpPr/>
          <p:nvPr/>
        </p:nvSpPr>
        <p:spPr>
          <a:xfrm rot="2700000">
            <a:off x="10830044" y="1999170"/>
            <a:ext cx="1085904" cy="294310"/>
          </a:xfrm>
          <a:prstGeom prst="trapezoid">
            <a:avLst>
              <a:gd name="adj" fmla="val 99978"/>
            </a:avLst>
          </a:prstGeom>
          <a:solidFill>
            <a:srgbClr val="00A9B2"/>
          </a:solidFill>
          <a:ln>
            <a:noFill/>
          </a:ln>
          <a:effectLst>
            <a:outerShdw blurRad="1270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t" anchorCtr="1"/>
          <a:lstStyle/>
          <a:p>
            <a:pPr algn="ctr"/>
            <a:r>
              <a:rPr lang="zh-CN" altLang="en-US" sz="800" dirty="0" smtClean="0"/>
              <a:t>成功分享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277339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003333" y="145724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95" y="2578012"/>
            <a:ext cx="2930350" cy="2543767"/>
            <a:chOff x="704851" y="2494956"/>
            <a:chExt cx="3259306" cy="2829326"/>
          </a:xfrm>
        </p:grpSpPr>
        <p:sp>
          <p:nvSpPr>
            <p:cNvPr id="45" name="平行四边形 44"/>
            <p:cNvSpPr/>
            <p:nvPr/>
          </p:nvSpPr>
          <p:spPr>
            <a:xfrm>
              <a:off x="743859" y="2656688"/>
              <a:ext cx="3220298" cy="2667594"/>
            </a:xfrm>
            <a:prstGeom prst="parallelogram">
              <a:avLst>
                <a:gd name="adj" fmla="val 51302"/>
              </a:avLst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704851" y="2494956"/>
              <a:ext cx="3220298" cy="2667594"/>
            </a:xfrm>
            <a:prstGeom prst="parallelogram">
              <a:avLst>
                <a:gd name="adj" fmla="val 51302"/>
              </a:avLst>
            </a:prstGeom>
            <a:solidFill>
              <a:srgbClr val="00A9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2" name="Text Box 16">
            <a:extLst>
              <a:ext uri="{FF2B5EF4-FFF2-40B4-BE49-F238E27FC236}">
                <a16:creationId xmlns:a16="http://schemas.microsoft.com/office/drawing/2014/main" xmlns="" id="{CBB057FB-D1A1-4754-BBD7-9A9181839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9470" y="2569989"/>
            <a:ext cx="53803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xmlns="" id="{3795BC15-BC18-4322-9EDB-9DEC73BD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6" y="3924929"/>
            <a:ext cx="44390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content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5429" y="362857"/>
            <a:ext cx="1766125" cy="6463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</a:t>
            </a:r>
            <a:r>
              <a:rPr lang="en-US" altLang="zh-CN" sz="2800" b="1" dirty="0">
                <a:solidFill>
                  <a:srgbClr val="014A8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LOGO</a:t>
            </a:r>
            <a:endParaRPr lang="zh-CN" altLang="en-US" sz="2800" b="1" dirty="0">
              <a:solidFill>
                <a:srgbClr val="014A8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761569" y="364801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bIns="0" rtlCol="0" anchor="b"/>
          <a:lstStyle/>
          <a:p>
            <a:pPr algn="r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2703187" y="3526989"/>
            <a:ext cx="2409866" cy="1996257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820051" y="1554530"/>
            <a:ext cx="3089565" cy="2559299"/>
          </a:xfrm>
          <a:custGeom>
            <a:avLst/>
            <a:gdLst/>
            <a:ahLst/>
            <a:cxnLst/>
            <a:rect l="l" t="t" r="r" b="b"/>
            <a:pathLst>
              <a:path w="3220298" h="2667594">
                <a:moveTo>
                  <a:pt x="1368529" y="0"/>
                </a:moveTo>
                <a:lnTo>
                  <a:pt x="3220298" y="0"/>
                </a:lnTo>
                <a:lnTo>
                  <a:pt x="1851769" y="2667594"/>
                </a:lnTo>
                <a:lnTo>
                  <a:pt x="0" y="2667594"/>
                </a:lnTo>
                <a:lnTo>
                  <a:pt x="1368529" y="0"/>
                </a:lnTo>
                <a:close/>
              </a:path>
            </a:pathLst>
          </a:cu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302927" y="2129960"/>
            <a:ext cx="1936122" cy="156819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0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1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055" y="1333864"/>
            <a:ext cx="4340728" cy="23532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2641600" cy="948445"/>
          </a:xfrm>
          <a:prstGeom prst="rect">
            <a:avLst/>
          </a:prstGeom>
          <a:solidFill>
            <a:srgbClr val="2D68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514" y="139258"/>
            <a:ext cx="1806575" cy="669925"/>
            <a:chOff x="1250317" y="2487045"/>
            <a:chExt cx="1806575" cy="669925"/>
          </a:xfrm>
        </p:grpSpPr>
        <p:sp>
          <p:nvSpPr>
            <p:cNvPr id="4" name="Text Box 16">
              <a:extLst>
                <a:ext uri="{FF2B5EF4-FFF2-40B4-BE49-F238E27FC236}">
                  <a16:creationId xmlns:a16="http://schemas.microsoft.com/office/drawing/2014/main" xmlns="" id="{CBB057FB-D1A1-4754-BBD7-9A9181839E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317" y="2487045"/>
              <a:ext cx="18065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完成情况</a:t>
              </a:r>
            </a:p>
          </p:txBody>
        </p:sp>
        <p:sp>
          <p:nvSpPr>
            <p:cNvPr id="5" name="Text Box 17">
              <a:extLst>
                <a:ext uri="{FF2B5EF4-FFF2-40B4-BE49-F238E27FC236}">
                  <a16:creationId xmlns:a16="http://schemas.microsoft.com/office/drawing/2014/main" xmlns="" id="{3795BC15-BC18-4322-9EDB-9DEC73BD6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4645" y="2869906"/>
              <a:ext cx="1317917" cy="28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Work content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41601" y="-1"/>
            <a:ext cx="9550399" cy="9484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61842" y="1655662"/>
            <a:ext cx="3930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请点击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406AA84C-7102-4276-A1D5-14C31D72D48C}"/>
              </a:ext>
            </a:extLst>
          </p:cNvPr>
          <p:cNvSpPr txBox="1"/>
          <p:nvPr/>
        </p:nvSpPr>
        <p:spPr>
          <a:xfrm>
            <a:off x="661843" y="2116658"/>
            <a:ext cx="42417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280670" y="4733432"/>
            <a:ext cx="2094299" cy="1360797"/>
            <a:chOff x="618566" y="5072439"/>
            <a:chExt cx="2094299" cy="136079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33370" y="4733432"/>
            <a:ext cx="2094299" cy="1360797"/>
            <a:chOff x="618566" y="5072439"/>
            <a:chExt cx="2094299" cy="136079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49577" y="4733432"/>
            <a:ext cx="2094299" cy="1360797"/>
            <a:chOff x="618566" y="5072439"/>
            <a:chExt cx="2094299" cy="1360797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065784" y="4733432"/>
            <a:ext cx="2094299" cy="1360797"/>
            <a:chOff x="618566" y="5072439"/>
            <a:chExt cx="2094299" cy="1360797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406AA84C-7102-4276-A1D5-14C31D72D48C}"/>
                </a:ext>
              </a:extLst>
            </p:cNvPr>
            <p:cNvSpPr txBox="1"/>
            <p:nvPr/>
          </p:nvSpPr>
          <p:spPr>
            <a:xfrm>
              <a:off x="618566" y="5371407"/>
              <a:ext cx="209429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点击此处输入内容。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682073" y="5072439"/>
              <a:ext cx="1006686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285750" lvl="0" indent="-285750">
                <a:buFont typeface="Wingdings" panose="05000000000000000000" pitchFamily="2" charset="2"/>
                <a:buChar char="l"/>
                <a:defRPr/>
              </a:pPr>
              <a:r>
                <a:rPr lang="zh-CN" altLang="en-US" sz="1400" b="1" kern="100" dirty="0">
                  <a:solidFill>
                    <a:srgbClr val="00A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添加标题</a:t>
              </a: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0" y="3126639"/>
            <a:ext cx="12192000" cy="1257683"/>
          </a:xfrm>
          <a:custGeom>
            <a:avLst/>
            <a:gdLst>
              <a:gd name="connsiteX0" fmla="*/ 6095999 w 12192000"/>
              <a:gd name="connsiteY0" fmla="*/ 0 h 1257683"/>
              <a:gd name="connsiteX1" fmla="*/ 12165540 w 12192000"/>
              <a:gd name="connsiteY1" fmla="*/ 918612 h 1257683"/>
              <a:gd name="connsiteX2" fmla="*/ 12192000 w 12192000"/>
              <a:gd name="connsiteY2" fmla="*/ 929057 h 1257683"/>
              <a:gd name="connsiteX3" fmla="*/ 12192000 w 12192000"/>
              <a:gd name="connsiteY3" fmla="*/ 1257683 h 1257683"/>
              <a:gd name="connsiteX4" fmla="*/ 12022988 w 12192000"/>
              <a:gd name="connsiteY4" fmla="*/ 1197257 h 1257683"/>
              <a:gd name="connsiteX5" fmla="*/ 6095999 w 12192000"/>
              <a:gd name="connsiteY5" fmla="*/ 370309 h 1257683"/>
              <a:gd name="connsiteX6" fmla="*/ 169010 w 12192000"/>
              <a:gd name="connsiteY6" fmla="*/ 1197257 h 1257683"/>
              <a:gd name="connsiteX7" fmla="*/ 0 w 12192000"/>
              <a:gd name="connsiteY7" fmla="*/ 1257682 h 1257683"/>
              <a:gd name="connsiteX8" fmla="*/ 0 w 12192000"/>
              <a:gd name="connsiteY8" fmla="*/ 929057 h 1257683"/>
              <a:gd name="connsiteX9" fmla="*/ 26458 w 12192000"/>
              <a:gd name="connsiteY9" fmla="*/ 918612 h 1257683"/>
              <a:gd name="connsiteX10" fmla="*/ 6095999 w 12192000"/>
              <a:gd name="connsiteY10" fmla="*/ 0 h 125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257683">
                <a:moveTo>
                  <a:pt x="6095999" y="0"/>
                </a:moveTo>
                <a:cubicBezTo>
                  <a:pt x="8501791" y="0"/>
                  <a:pt x="10665592" y="354289"/>
                  <a:pt x="12165540" y="918612"/>
                </a:cubicBezTo>
                <a:lnTo>
                  <a:pt x="12192000" y="929057"/>
                </a:lnTo>
                <a:lnTo>
                  <a:pt x="12192000" y="1257683"/>
                </a:lnTo>
                <a:lnTo>
                  <a:pt x="12022988" y="1197257"/>
                </a:lnTo>
                <a:cubicBezTo>
                  <a:pt x="10530119" y="687688"/>
                  <a:pt x="8426610" y="370309"/>
                  <a:pt x="6095999" y="370309"/>
                </a:cubicBezTo>
                <a:cubicBezTo>
                  <a:pt x="3765388" y="370309"/>
                  <a:pt x="1661879" y="687688"/>
                  <a:pt x="169010" y="1197257"/>
                </a:cubicBezTo>
                <a:lnTo>
                  <a:pt x="0" y="1257682"/>
                </a:lnTo>
                <a:lnTo>
                  <a:pt x="0" y="929057"/>
                </a:lnTo>
                <a:lnTo>
                  <a:pt x="26458" y="918612"/>
                </a:lnTo>
                <a:cubicBezTo>
                  <a:pt x="1526405" y="354289"/>
                  <a:pt x="369020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A9B2"/>
              </a:gs>
              <a:gs pos="25000">
                <a:srgbClr val="00A9B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-8373" y="3485708"/>
            <a:ext cx="12192000" cy="1257683"/>
          </a:xfrm>
          <a:custGeom>
            <a:avLst/>
            <a:gdLst>
              <a:gd name="connsiteX0" fmla="*/ 6095999 w 12192000"/>
              <a:gd name="connsiteY0" fmla="*/ 0 h 1257683"/>
              <a:gd name="connsiteX1" fmla="*/ 12165540 w 12192000"/>
              <a:gd name="connsiteY1" fmla="*/ 918612 h 1257683"/>
              <a:gd name="connsiteX2" fmla="*/ 12192000 w 12192000"/>
              <a:gd name="connsiteY2" fmla="*/ 929057 h 1257683"/>
              <a:gd name="connsiteX3" fmla="*/ 12192000 w 12192000"/>
              <a:gd name="connsiteY3" fmla="*/ 1257683 h 1257683"/>
              <a:gd name="connsiteX4" fmla="*/ 12022988 w 12192000"/>
              <a:gd name="connsiteY4" fmla="*/ 1197257 h 1257683"/>
              <a:gd name="connsiteX5" fmla="*/ 6095999 w 12192000"/>
              <a:gd name="connsiteY5" fmla="*/ 370309 h 1257683"/>
              <a:gd name="connsiteX6" fmla="*/ 169010 w 12192000"/>
              <a:gd name="connsiteY6" fmla="*/ 1197257 h 1257683"/>
              <a:gd name="connsiteX7" fmla="*/ 0 w 12192000"/>
              <a:gd name="connsiteY7" fmla="*/ 1257682 h 1257683"/>
              <a:gd name="connsiteX8" fmla="*/ 0 w 12192000"/>
              <a:gd name="connsiteY8" fmla="*/ 929057 h 1257683"/>
              <a:gd name="connsiteX9" fmla="*/ 26458 w 12192000"/>
              <a:gd name="connsiteY9" fmla="*/ 918612 h 1257683"/>
              <a:gd name="connsiteX10" fmla="*/ 6095999 w 12192000"/>
              <a:gd name="connsiteY10" fmla="*/ 0 h 125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257683">
                <a:moveTo>
                  <a:pt x="6095999" y="0"/>
                </a:moveTo>
                <a:cubicBezTo>
                  <a:pt x="8501791" y="0"/>
                  <a:pt x="10665592" y="354289"/>
                  <a:pt x="12165540" y="918612"/>
                </a:cubicBezTo>
                <a:lnTo>
                  <a:pt x="12192000" y="929057"/>
                </a:lnTo>
                <a:lnTo>
                  <a:pt x="12192000" y="1257683"/>
                </a:lnTo>
                <a:lnTo>
                  <a:pt x="12022988" y="1197257"/>
                </a:lnTo>
                <a:cubicBezTo>
                  <a:pt x="10530119" y="687688"/>
                  <a:pt x="8426610" y="370309"/>
                  <a:pt x="6095999" y="370309"/>
                </a:cubicBezTo>
                <a:cubicBezTo>
                  <a:pt x="3765388" y="370309"/>
                  <a:pt x="1661879" y="687688"/>
                  <a:pt x="169010" y="1197257"/>
                </a:cubicBezTo>
                <a:lnTo>
                  <a:pt x="0" y="1257682"/>
                </a:lnTo>
                <a:lnTo>
                  <a:pt x="0" y="929057"/>
                </a:lnTo>
                <a:lnTo>
                  <a:pt x="26458" y="918612"/>
                </a:lnTo>
                <a:cubicBezTo>
                  <a:pt x="1526405" y="354289"/>
                  <a:pt x="369020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2D6895"/>
              </a:gs>
              <a:gs pos="25000">
                <a:srgbClr val="00A9B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11880188</TotalTime>
  <Words>3886</Words>
  <Application>Microsoft Office PowerPoint</Application>
  <PresentationFormat>宽屏</PresentationFormat>
  <Paragraphs>313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等线</vt:lpstr>
      <vt:lpstr>微软雅黑</vt:lpstr>
      <vt:lpstr>Arial</vt:lpstr>
      <vt:lpstr>Arial Black</vt:lpstr>
      <vt:lpstr>Bahnschrift SemiBold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 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Colarider</dc:creator>
  <cp:keywords>51PPT模板网</cp:keywords>
  <dc:description>www.51p ptmo ban.com</dc:description>
  <cp:lastModifiedBy>YANGs</cp:lastModifiedBy>
  <cp:revision>219</cp:revision>
  <dcterms:created xsi:type="dcterms:W3CDTF">2020-08-03T13:52:11Z</dcterms:created>
  <dcterms:modified xsi:type="dcterms:W3CDTF">2020-09-10T13:37:18Z</dcterms:modified>
</cp:coreProperties>
</file>