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378" r:id="rId2"/>
    <p:sldId id="365" r:id="rId3"/>
    <p:sldId id="366" r:id="rId4"/>
    <p:sldId id="349" r:id="rId5"/>
    <p:sldId id="347" r:id="rId6"/>
    <p:sldId id="299" r:id="rId7"/>
    <p:sldId id="319" r:id="rId8"/>
    <p:sldId id="348" r:id="rId9"/>
    <p:sldId id="297" r:id="rId10"/>
    <p:sldId id="296" r:id="rId11"/>
    <p:sldId id="367" r:id="rId12"/>
    <p:sldId id="302" r:id="rId13"/>
    <p:sldId id="303" r:id="rId14"/>
    <p:sldId id="300" r:id="rId15"/>
    <p:sldId id="315" r:id="rId16"/>
    <p:sldId id="301" r:id="rId17"/>
    <p:sldId id="351" r:id="rId18"/>
    <p:sldId id="368" r:id="rId19"/>
    <p:sldId id="304" r:id="rId20"/>
    <p:sldId id="318" r:id="rId21"/>
    <p:sldId id="272" r:id="rId22"/>
    <p:sldId id="273" r:id="rId23"/>
    <p:sldId id="305" r:id="rId24"/>
    <p:sldId id="306" r:id="rId25"/>
    <p:sldId id="369" r:id="rId26"/>
    <p:sldId id="350" r:id="rId27"/>
    <p:sldId id="313" r:id="rId28"/>
    <p:sldId id="279" r:id="rId29"/>
    <p:sldId id="281" r:id="rId30"/>
    <p:sldId id="282" r:id="rId31"/>
    <p:sldId id="352" r:id="rId32"/>
    <p:sldId id="370" r:id="rId33"/>
    <p:sldId id="309" r:id="rId34"/>
    <p:sldId id="317" r:id="rId35"/>
    <p:sldId id="284" r:id="rId36"/>
    <p:sldId id="311" r:id="rId37"/>
    <p:sldId id="310" r:id="rId38"/>
    <p:sldId id="312" r:id="rId39"/>
    <p:sldId id="353" r:id="rId40"/>
    <p:sldId id="380" r:id="rId41"/>
    <p:sldId id="381"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89CB0"/>
    <a:srgbClr val="45C87C"/>
    <a:srgbClr val="09AEC4"/>
    <a:srgbClr val="8064A2"/>
    <a:srgbClr val="9BBB59"/>
    <a:srgbClr val="4F81BD"/>
    <a:srgbClr val="C0504D"/>
    <a:srgbClr val="4BACC6"/>
    <a:srgbClr val="FF9900"/>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5" d="100"/>
          <a:sy n="125" d="100"/>
        </p:scale>
        <p:origin x="1248" y="786"/>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FFC000"/>
            </a:solidFill>
            <a:ln w="25400">
              <a:noFill/>
            </a:ln>
            <a:effectLst/>
          </c:spPr>
          <c:invertIfNegative val="0"/>
          <c:dPt>
            <c:idx val="6"/>
            <c:invertIfNegative val="0"/>
            <c:bubble3D val="0"/>
          </c:dPt>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ser>
          <c:idx val="1"/>
          <c:order val="1"/>
          <c:tx>
            <c:strRef>
              <c:f>Sheet1!$C$1</c:f>
              <c:strCache>
                <c:ptCount val="1"/>
                <c:pt idx="0">
                  <c:v>Series 2</c:v>
                </c:pt>
              </c:strCache>
            </c:strRef>
          </c:tx>
          <c:spPr>
            <a:solidFill>
              <a:schemeClr val="bg1"/>
            </a:solidFill>
            <a:ln w="25400">
              <a:noFill/>
            </a:ln>
            <a:effectLst/>
          </c:spPr>
          <c:invertIfNegative val="0"/>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Lst>
        </c:ser>
        <c:dLbls>
          <c:showLegendKey val="0"/>
          <c:showVal val="0"/>
          <c:showCatName val="0"/>
          <c:showSerName val="0"/>
          <c:showPercent val="0"/>
          <c:showBubbleSize val="0"/>
        </c:dLbls>
        <c:gapWidth val="20"/>
        <c:axId val="1954382256"/>
        <c:axId val="1954387152"/>
      </c:barChart>
      <c:catAx>
        <c:axId val="1954382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bg1"/>
                </a:solidFill>
                <a:latin typeface="Roboto" panose="02000000000000000000" pitchFamily="2" charset="0"/>
                <a:ea typeface="Roboto" panose="02000000000000000000" pitchFamily="2" charset="0"/>
                <a:cs typeface="+mn-cs"/>
              </a:defRPr>
            </a:pPr>
            <a:endParaRPr lang="zh-CN"/>
          </a:p>
        </c:txPr>
        <c:crossAx val="1954387152"/>
        <c:crosses val="autoZero"/>
        <c:auto val="1"/>
        <c:lblAlgn val="ctr"/>
        <c:lblOffset val="100"/>
        <c:noMultiLvlLbl val="0"/>
      </c:catAx>
      <c:valAx>
        <c:axId val="1954387152"/>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19543822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2020/9/14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2020/9/14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2020/9/14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9.png"/><Relationship Id="rId7" Type="http://schemas.openxmlformats.org/officeDocument/2006/relationships/image" Target="../media/image12.jp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4.jpg"/><Relationship Id="rId5" Type="http://schemas.openxmlformats.org/officeDocument/2006/relationships/image" Target="../media/image11.jpg"/><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7.png"/><Relationship Id="rId4" Type="http://schemas.openxmlformats.org/officeDocument/2006/relationships/image" Target="../media/image10.jp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13.jpg"/><Relationship Id="rId5" Type="http://schemas.openxmlformats.org/officeDocument/2006/relationships/image" Target="../media/image19.pn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六边形 54"/>
          <p:cNvSpPr/>
          <p:nvPr/>
        </p:nvSpPr>
        <p:spPr>
          <a:xfrm rot="5400000">
            <a:off x="1870372"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ndParaRPr>
          </a:p>
        </p:txBody>
      </p:sp>
      <p:grpSp>
        <p:nvGrpSpPr>
          <p:cNvPr id="56" name="组合 55"/>
          <p:cNvGrpSpPr/>
          <p:nvPr/>
        </p:nvGrpSpPr>
        <p:grpSpPr>
          <a:xfrm>
            <a:off x="2102099" y="1179091"/>
            <a:ext cx="1117366" cy="1296144"/>
            <a:chOff x="2200018" y="1203598"/>
            <a:chExt cx="1117366" cy="1296144"/>
          </a:xfrm>
          <a:effectLst>
            <a:outerShdw blurRad="177800" dist="63500" dir="4200000" algn="tr" rotWithShape="0">
              <a:prstClr val="black">
                <a:alpha val="33000"/>
              </a:prstClr>
            </a:outerShdw>
          </a:effectLst>
        </p:grpSpPr>
        <p:sp>
          <p:nvSpPr>
            <p:cNvPr id="57" name="六边形 5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sp>
          <p:nvSpPr>
            <p:cNvPr id="58" name="六边形 5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grpSp>
      <p:sp>
        <p:nvSpPr>
          <p:cNvPr id="59" name="TextBox 58"/>
          <p:cNvSpPr txBox="1"/>
          <p:nvPr/>
        </p:nvSpPr>
        <p:spPr>
          <a:xfrm>
            <a:off x="2296740" y="1349458"/>
            <a:ext cx="570990"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rPr>
              <a:t>2</a:t>
            </a:r>
            <a:endParaRPr lang="zh-CN" altLang="en-US"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endParaRPr>
          </a:p>
        </p:txBody>
      </p:sp>
      <p:sp>
        <p:nvSpPr>
          <p:cNvPr id="60" name="六边形 59"/>
          <p:cNvSpPr/>
          <p:nvPr/>
        </p:nvSpPr>
        <p:spPr>
          <a:xfrm rot="5400000">
            <a:off x="3238524"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ndParaRPr>
          </a:p>
        </p:txBody>
      </p:sp>
      <p:grpSp>
        <p:nvGrpSpPr>
          <p:cNvPr id="61" name="组合 60"/>
          <p:cNvGrpSpPr/>
          <p:nvPr/>
        </p:nvGrpSpPr>
        <p:grpSpPr>
          <a:xfrm>
            <a:off x="3470251" y="1179091"/>
            <a:ext cx="1117366" cy="1296144"/>
            <a:chOff x="2200018" y="1203598"/>
            <a:chExt cx="1117366" cy="1296144"/>
          </a:xfrm>
          <a:effectLst>
            <a:outerShdw blurRad="177800" dist="63500" dir="4200000" algn="tr" rotWithShape="0">
              <a:prstClr val="black">
                <a:alpha val="33000"/>
              </a:prstClr>
            </a:outerShdw>
          </a:effectLst>
        </p:grpSpPr>
        <p:sp>
          <p:nvSpPr>
            <p:cNvPr id="62" name="六边形 6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sp>
          <p:nvSpPr>
            <p:cNvPr id="63" name="六边形 6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grpSp>
      <p:sp>
        <p:nvSpPr>
          <p:cNvPr id="64" name="TextBox 63"/>
          <p:cNvSpPr txBox="1"/>
          <p:nvPr/>
        </p:nvSpPr>
        <p:spPr>
          <a:xfrm>
            <a:off x="3664892" y="1349458"/>
            <a:ext cx="596638"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rPr>
              <a:t>0</a:t>
            </a:r>
            <a:endParaRPr lang="zh-CN" altLang="en-US"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endParaRPr>
          </a:p>
        </p:txBody>
      </p:sp>
      <p:sp>
        <p:nvSpPr>
          <p:cNvPr id="65" name="六边形 64"/>
          <p:cNvSpPr/>
          <p:nvPr/>
        </p:nvSpPr>
        <p:spPr>
          <a:xfrm rot="5400000">
            <a:off x="4606676"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ndParaRPr>
          </a:p>
        </p:txBody>
      </p:sp>
      <p:grpSp>
        <p:nvGrpSpPr>
          <p:cNvPr id="66" name="组合 65"/>
          <p:cNvGrpSpPr/>
          <p:nvPr/>
        </p:nvGrpSpPr>
        <p:grpSpPr>
          <a:xfrm>
            <a:off x="4838403" y="1179091"/>
            <a:ext cx="1117366" cy="1296144"/>
            <a:chOff x="2200018" y="1203598"/>
            <a:chExt cx="1117366" cy="1296144"/>
          </a:xfrm>
          <a:effectLst>
            <a:outerShdw blurRad="177800" dist="63500" dir="4200000" algn="tr" rotWithShape="0">
              <a:prstClr val="black">
                <a:alpha val="33000"/>
              </a:prstClr>
            </a:outerShdw>
          </a:effectLst>
        </p:grpSpPr>
        <p:sp>
          <p:nvSpPr>
            <p:cNvPr id="67" name="六边形 6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sp>
          <p:nvSpPr>
            <p:cNvPr id="68" name="六边形 6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grpSp>
      <p:sp>
        <p:nvSpPr>
          <p:cNvPr id="69" name="TextBox 68"/>
          <p:cNvSpPr txBox="1"/>
          <p:nvPr/>
        </p:nvSpPr>
        <p:spPr>
          <a:xfrm>
            <a:off x="5033044" y="1349458"/>
            <a:ext cx="569387"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rPr>
              <a:t>2</a:t>
            </a:r>
            <a:endParaRPr lang="zh-CN" altLang="en-US"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endParaRPr>
          </a:p>
        </p:txBody>
      </p:sp>
      <p:sp>
        <p:nvSpPr>
          <p:cNvPr id="70" name="六边形 69"/>
          <p:cNvSpPr/>
          <p:nvPr/>
        </p:nvSpPr>
        <p:spPr>
          <a:xfrm rot="5400000">
            <a:off x="5974828"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ndParaRPr>
          </a:p>
        </p:txBody>
      </p:sp>
      <p:grpSp>
        <p:nvGrpSpPr>
          <p:cNvPr id="71" name="组合 70"/>
          <p:cNvGrpSpPr/>
          <p:nvPr/>
        </p:nvGrpSpPr>
        <p:grpSpPr>
          <a:xfrm>
            <a:off x="6206555" y="1179091"/>
            <a:ext cx="1117366" cy="1296144"/>
            <a:chOff x="2200018" y="1203598"/>
            <a:chExt cx="1117366" cy="1296144"/>
          </a:xfrm>
          <a:effectLst>
            <a:outerShdw blurRad="177800" dist="63500" dir="4200000" algn="tr" rotWithShape="0">
              <a:prstClr val="black">
                <a:alpha val="33000"/>
              </a:prstClr>
            </a:outerShdw>
          </a:effectLst>
        </p:grpSpPr>
        <p:sp>
          <p:nvSpPr>
            <p:cNvPr id="72" name="六边形 7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sp>
          <p:nvSpPr>
            <p:cNvPr id="73" name="六边形 7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grpSp>
      <p:sp>
        <p:nvSpPr>
          <p:cNvPr id="74" name="TextBox 73"/>
          <p:cNvSpPr txBox="1"/>
          <p:nvPr/>
        </p:nvSpPr>
        <p:spPr>
          <a:xfrm>
            <a:off x="6401196" y="1349458"/>
            <a:ext cx="596638"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rPr>
              <a:t>0</a:t>
            </a:r>
            <a:endParaRPr lang="zh-CN" altLang="en-US"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endParaRPr>
          </a:p>
        </p:txBody>
      </p:sp>
      <p:sp>
        <p:nvSpPr>
          <p:cNvPr id="31" name="右箭头 30"/>
          <p:cNvSpPr/>
          <p:nvPr/>
        </p:nvSpPr>
        <p:spPr>
          <a:xfrm>
            <a:off x="0" y="2211710"/>
            <a:ext cx="9144000" cy="2902049"/>
          </a:xfrm>
          <a:prstGeom prst="rightArrow">
            <a:avLst>
              <a:gd name="adj1" fmla="val 50000"/>
              <a:gd name="adj2" fmla="val 0"/>
            </a:avLst>
          </a:prstGeom>
          <a:solidFill>
            <a:srgbClr val="089C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1587110" y="3119239"/>
            <a:ext cx="6157455" cy="646331"/>
          </a:xfrm>
          <a:prstGeom prst="rect">
            <a:avLst/>
          </a:prstGeom>
          <a:noFill/>
        </p:spPr>
        <p:txBody>
          <a:bodyPr wrap="none" rtlCol="0">
            <a:spAutoFit/>
          </a:bodyPr>
          <a:lstStyle/>
          <a:p>
            <a:pPr algn="ctr"/>
            <a:r>
              <a:rPr lang="zh-CN" altLang="en-US" sz="3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微立体年终总结新年计划</a:t>
            </a:r>
            <a:r>
              <a:rPr lang="en-US" altLang="zh-CN" sz="3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PPT</a:t>
            </a:r>
            <a:endParaRPr lang="zh-CN" altLang="en-US" sz="36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TextBox 32"/>
          <p:cNvSpPr txBox="1"/>
          <p:nvPr/>
        </p:nvSpPr>
        <p:spPr>
          <a:xfrm>
            <a:off x="2681826" y="3745364"/>
            <a:ext cx="3772186" cy="338554"/>
          </a:xfrm>
          <a:prstGeom prst="rect">
            <a:avLst/>
          </a:prstGeom>
          <a:noFill/>
        </p:spPr>
        <p:txBody>
          <a:bodyPr wrap="none" rtlCol="0">
            <a:spAutoFit/>
          </a:bodyPr>
          <a:lstStyle/>
          <a:p>
            <a:pPr algn="ctr"/>
            <a:r>
              <a:rPr lang="zh-CN" altLang="en-US" sz="1600" b="1" dirty="0" smtClean="0">
                <a:solidFill>
                  <a:srgbClr val="FFFFFF"/>
                </a:solidFill>
                <a:latin typeface="微软雅黑" pitchFamily="34" charset="-122"/>
                <a:ea typeface="微软雅黑" pitchFamily="34" charset="-122"/>
              </a:rPr>
              <a:t>年终总结  新年计划 述职报告  工作汇报</a:t>
            </a:r>
            <a:endParaRPr lang="zh-CN" altLang="en-US" sz="1600" b="1" dirty="0">
              <a:solidFill>
                <a:srgbClr val="FFFFFF"/>
              </a:solidFill>
              <a:latin typeface="微软雅黑" pitchFamily="34" charset="-122"/>
              <a:ea typeface="微软雅黑" pitchFamily="34" charset="-122"/>
            </a:endParaRPr>
          </a:p>
        </p:txBody>
      </p:sp>
      <p:sp>
        <p:nvSpPr>
          <p:cNvPr id="34" name="Freeform 9"/>
          <p:cNvSpPr>
            <a:spLocks noEditPoints="1"/>
          </p:cNvSpPr>
          <p:nvPr/>
        </p:nvSpPr>
        <p:spPr bwMode="auto">
          <a:xfrm>
            <a:off x="2594259" y="4534793"/>
            <a:ext cx="224947" cy="22598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sz="1400">
              <a:solidFill>
                <a:srgbClr val="C00000"/>
              </a:solidFill>
              <a:latin typeface="微软雅黑" pitchFamily="34" charset="-122"/>
              <a:ea typeface="微软雅黑" pitchFamily="34" charset="-122"/>
            </a:endParaRPr>
          </a:p>
        </p:txBody>
      </p:sp>
      <p:sp>
        <p:nvSpPr>
          <p:cNvPr id="35" name="Freeform 10"/>
          <p:cNvSpPr>
            <a:spLocks noEditPoints="1"/>
          </p:cNvSpPr>
          <p:nvPr/>
        </p:nvSpPr>
        <p:spPr bwMode="auto">
          <a:xfrm>
            <a:off x="4856071" y="4527297"/>
            <a:ext cx="233201" cy="23247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36" name="TextBox 35"/>
          <p:cNvSpPr txBox="1"/>
          <p:nvPr/>
        </p:nvSpPr>
        <p:spPr>
          <a:xfrm>
            <a:off x="2810355" y="4506441"/>
            <a:ext cx="1571264"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汇报人</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ZHANSAN</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37" name="TextBox 36"/>
          <p:cNvSpPr txBox="1"/>
          <p:nvPr/>
        </p:nvSpPr>
        <p:spPr>
          <a:xfrm>
            <a:off x="5061308" y="4506441"/>
            <a:ext cx="1499128"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日期</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2020-09-10</a:t>
            </a:r>
            <a:endParaRPr lang="zh-CN" altLang="en-US"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841716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grpSp>
        <p:nvGrpSpPr>
          <p:cNvPr id="23" name="组合 22"/>
          <p:cNvGrpSpPr/>
          <p:nvPr/>
        </p:nvGrpSpPr>
        <p:grpSpPr>
          <a:xfrm>
            <a:off x="2817608" y="3179909"/>
            <a:ext cx="1487487" cy="363538"/>
            <a:chOff x="852265" y="3147814"/>
            <a:chExt cx="1487487" cy="363538"/>
          </a:xfrm>
        </p:grpSpPr>
        <p:sp>
          <p:nvSpPr>
            <p:cNvPr id="24"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5"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grpSp>
        <p:nvGrpSpPr>
          <p:cNvPr id="27" name="组合 26"/>
          <p:cNvGrpSpPr/>
          <p:nvPr/>
        </p:nvGrpSpPr>
        <p:grpSpPr>
          <a:xfrm>
            <a:off x="4815728" y="3179909"/>
            <a:ext cx="1487487" cy="363538"/>
            <a:chOff x="852265" y="3147814"/>
            <a:chExt cx="1487487" cy="363538"/>
          </a:xfrm>
        </p:grpSpPr>
        <p:sp>
          <p:nvSpPr>
            <p:cNvPr id="2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2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grpSp>
        <p:nvGrpSpPr>
          <p:cNvPr id="31" name="组合 30"/>
          <p:cNvGrpSpPr/>
          <p:nvPr/>
        </p:nvGrpSpPr>
        <p:grpSpPr>
          <a:xfrm>
            <a:off x="6804248" y="3179909"/>
            <a:ext cx="1487487" cy="363538"/>
            <a:chOff x="852265" y="3147814"/>
            <a:chExt cx="1487487" cy="363538"/>
          </a:xfrm>
        </p:grpSpPr>
        <p:sp>
          <p:nvSpPr>
            <p:cNvPr id="3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3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b="1">
                <a:solidFill>
                  <a:srgbClr val="09AEC4"/>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09AEC4"/>
                  </a:solidFill>
                  <a:latin typeface="微软雅黑" pitchFamily="34" charset="-122"/>
                  <a:ea typeface="微软雅黑" pitchFamily="34" charset="-122"/>
                </a:rPr>
                <a:t>职位名称</a:t>
              </a:r>
              <a:endParaRPr lang="zh-CN" altLang="en-US" sz="1600" b="1" dirty="0">
                <a:solidFill>
                  <a:srgbClr val="09AEC4"/>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02</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工作完成情况</a:t>
            </a:r>
          </a:p>
        </p:txBody>
      </p:sp>
      <p:sp>
        <p:nvSpPr>
          <p:cNvPr id="13" name="TextBox 12"/>
          <p:cNvSpPr txBox="1"/>
          <p:nvPr/>
        </p:nvSpPr>
        <p:spPr>
          <a:xfrm>
            <a:off x="3779912" y="2042833"/>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5796136" y="2042833"/>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5" name="TextBox 14"/>
          <p:cNvSpPr txBox="1"/>
          <p:nvPr/>
        </p:nvSpPr>
        <p:spPr>
          <a:xfrm>
            <a:off x="3779912" y="2407989"/>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6" name="TextBox 15"/>
          <p:cNvSpPr txBox="1"/>
          <p:nvPr/>
        </p:nvSpPr>
        <p:spPr>
          <a:xfrm>
            <a:off x="5796136" y="2407989"/>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7" name="TextBox 16"/>
          <p:cNvSpPr txBox="1"/>
          <p:nvPr/>
        </p:nvSpPr>
        <p:spPr>
          <a:xfrm>
            <a:off x="3758389" y="2895694"/>
            <a:ext cx="4053971" cy="769441"/>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您的内容打在这里，或者通过复制您的文本后，在此框中选择粘贴您的内容打在这里，或者通过复制您的文本后，在此框中选择粘贴您的内容打在这里，或者通过复制您的文本后，在此框中选择粘贴</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8" name="直接连接符 17"/>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12995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工作</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年</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gradFill>
            <a:gsLst>
              <a:gs pos="35000">
                <a:srgbClr val="09AEC4"/>
              </a:gs>
              <a:gs pos="100000">
                <a:srgbClr val="45C87C"/>
              </a:gs>
            </a:gsLst>
            <a:lin ang="18900000" scaled="1"/>
          </a:gradFill>
          <a:ln>
            <a:noFill/>
          </a:ln>
          <a:effectLst/>
          <a:scene3d>
            <a:camera prst="orthographicFront">
              <a:rot lat="0" lon="0" rev="0"/>
            </a:camera>
            <a:lightRig rig="contrasting" dir="t">
              <a:rot lat="0" lon="0" rev="7800000"/>
            </a:lightRig>
          </a:scene3d>
          <a:sp3d>
            <a:bevelT w="139700" h="139700"/>
          </a:sp3d>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gradFill>
              <a:gsLst>
                <a:gs pos="35000">
                  <a:srgbClr val="09AEC4"/>
                </a:gs>
                <a:gs pos="100000">
                  <a:srgbClr val="45C87C"/>
                </a:gs>
              </a:gsLst>
              <a:lin ang="18900000" scaled="1"/>
            </a:gra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altLang="zh-CN" sz="2000" b="1" dirty="0" smtClean="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8" name="Freeform 47"/>
            <p:cNvSpPr>
              <a:spLocks/>
            </p:cNvSpPr>
            <p:nvPr/>
          </p:nvSpPr>
          <p:spPr bwMode="auto">
            <a:xfrm>
              <a:off x="3257551"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rgbClr val="09AEC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0" name="Freeform 49"/>
            <p:cNvSpPr>
              <a:spLocks/>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51"/>
            <p:cNvSpPr>
              <a:spLocks/>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rgbClr val="09AEC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52"/>
            <p:cNvSpPr>
              <a:spLocks/>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54"/>
            <p:cNvSpPr>
              <a:spLocks/>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rgbClr val="09AEC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55"/>
            <p:cNvSpPr>
              <a:spLocks/>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56"/>
            <p:cNvSpPr>
              <a:spLocks/>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57"/>
            <p:cNvSpPr>
              <a:spLocks/>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58"/>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59"/>
            <p:cNvSpPr>
              <a:spLocks/>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60"/>
            <p:cNvSpPr>
              <a:spLocks/>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62"/>
            <p:cNvSpPr>
              <a:spLocks/>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63"/>
            <p:cNvSpPr>
              <a:spLocks/>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64"/>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65"/>
            <p:cNvSpPr>
              <a:spLocks/>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66"/>
            <p:cNvSpPr>
              <a:spLocks/>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70"/>
            <p:cNvSpPr>
              <a:spLocks/>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71"/>
            <p:cNvSpPr>
              <a:spLocks/>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72"/>
            <p:cNvSpPr>
              <a:spLocks/>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73"/>
            <p:cNvSpPr>
              <a:spLocks/>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74"/>
            <p:cNvSpPr>
              <a:spLocks/>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75"/>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76"/>
            <p:cNvSpPr>
              <a:spLocks/>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77"/>
            <p:cNvSpPr>
              <a:spLocks/>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79"/>
            <p:cNvSpPr>
              <a:spLocks/>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80"/>
            <p:cNvSpPr>
              <a:spLocks/>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81"/>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82"/>
            <p:cNvSpPr>
              <a:spLocks/>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83"/>
            <p:cNvSpPr>
              <a:spLocks/>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0084" y="1311660"/>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352098" y="2261205"/>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79320" y="3092079"/>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6604828" y="4120755"/>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3" name="Group 3"/>
          <p:cNvGrpSpPr/>
          <p:nvPr/>
        </p:nvGrpSpPr>
        <p:grpSpPr>
          <a:xfrm>
            <a:off x="4283819" y="1263888"/>
            <a:ext cx="521594" cy="3612118"/>
            <a:chOff x="4160049" y="1274619"/>
            <a:chExt cx="695459" cy="4816157"/>
          </a:xfrm>
          <a:solidFill>
            <a:schemeClr val="bg1">
              <a:lumMod val="75000"/>
            </a:schemeClr>
          </a:solidFill>
        </p:grpSpPr>
        <p:sp>
          <p:nvSpPr>
            <p:cNvPr id="4" name="Rectangle 4"/>
            <p:cNvSpPr/>
            <p:nvPr/>
          </p:nvSpPr>
          <p:spPr>
            <a:xfrm>
              <a:off x="4160049" y="1274619"/>
              <a:ext cx="695459" cy="405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gradFill>
            <a:gsLst>
              <a:gs pos="35000">
                <a:srgbClr val="09AEC4"/>
              </a:gs>
              <a:gs pos="100000">
                <a:srgbClr val="45C87C"/>
              </a:gs>
            </a:gsLst>
            <a:lin ang="18900000" scaled="1"/>
          </a:gra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1</a:t>
            </a:r>
            <a:endParaRPr lang="en-GB" altLang="en-US" sz="1800" b="1">
              <a:solidFill>
                <a:schemeClr val="bg1">
                  <a:lumMod val="85000"/>
                </a:schemeClr>
              </a:solidFill>
            </a:endParaRPr>
          </a:p>
        </p:txBody>
      </p:sp>
      <p:sp>
        <p:nvSpPr>
          <p:cNvPr id="32" name="同心圆 59"/>
          <p:cNvSpPr/>
          <p:nvPr/>
        </p:nvSpPr>
        <p:spPr bwMode="auto">
          <a:xfrm>
            <a:off x="3243812" y="2062314"/>
            <a:ext cx="691645" cy="691646"/>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2</a:t>
            </a:r>
            <a:endParaRPr lang="en-GB" altLang="en-US" sz="1800" b="1">
              <a:solidFill>
                <a:schemeClr val="bg1">
                  <a:lumMod val="85000"/>
                </a:schemeClr>
              </a:solidFill>
            </a:endParaRPr>
          </a:p>
        </p:txBody>
      </p:sp>
      <p:sp>
        <p:nvSpPr>
          <p:cNvPr id="35" name="同心圆 66"/>
          <p:cNvSpPr/>
          <p:nvPr/>
        </p:nvSpPr>
        <p:spPr bwMode="auto">
          <a:xfrm>
            <a:off x="3021923" y="3107899"/>
            <a:ext cx="691646" cy="691646"/>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3</a:t>
            </a:r>
            <a:endParaRPr lang="en-GB" altLang="en-US" sz="1800" b="1">
              <a:solidFill>
                <a:schemeClr val="bg1">
                  <a:lumMod val="85000"/>
                </a:schemeClr>
              </a:solidFill>
            </a:endParaRPr>
          </a:p>
        </p:txBody>
      </p:sp>
      <p:sp>
        <p:nvSpPr>
          <p:cNvPr id="38" name="同心圆 73"/>
          <p:cNvSpPr/>
          <p:nvPr/>
        </p:nvSpPr>
        <p:spPr bwMode="auto">
          <a:xfrm>
            <a:off x="1819392" y="3911029"/>
            <a:ext cx="691645" cy="691646"/>
          </a:xfrm>
          <a:prstGeom prst="donut">
            <a:avLst>
              <a:gd name="adj" fmla="val 3142"/>
            </a:avLst>
          </a:prstGeom>
          <a:gradFill>
            <a:gsLst>
              <a:gs pos="35000">
                <a:srgbClr val="09AEC4"/>
              </a:gs>
              <a:gs pos="100000">
                <a:srgbClr val="45C87C"/>
              </a:gs>
            </a:gsLst>
            <a:lin ang="18900000" scaled="1"/>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rgbClr val="09AEC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800" b="1">
                <a:solidFill>
                  <a:schemeClr val="bg1">
                    <a:lumMod val="85000"/>
                  </a:schemeClr>
                </a:solidFill>
              </a:rPr>
              <a:t>4</a:t>
            </a:r>
            <a:endParaRPr lang="en-GB" altLang="en-US" sz="1800" b="1">
              <a:solidFill>
                <a:schemeClr val="bg1">
                  <a:lumMod val="8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gradFill>
            <a:gsLst>
              <a:gs pos="35000">
                <a:srgbClr val="09AEC4"/>
              </a:gs>
              <a:gs pos="100000">
                <a:srgbClr val="45C87C"/>
              </a:gs>
            </a:gsLst>
            <a:lin ang="18900000" scaled="1"/>
          </a:gradFill>
          <a:ln>
            <a:noFill/>
          </a:ln>
        </p:spPr>
        <p:txBody>
          <a:bodyPr vert="horz" wrap="square" lIns="91440" tIns="45720" rIns="91440" bIns="45720" numCol="1" anchor="t" anchorCtr="0" compatLnSpc="1">
            <a:prstTxWarp prst="textNoShape">
              <a:avLst/>
            </a:prstTxWarp>
          </a:bodyPr>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smtClean="0">
                <a:solidFill>
                  <a:schemeClr val="tx1">
                    <a:lumMod val="65000"/>
                    <a:lumOff val="35000"/>
                  </a:schemeClr>
                </a:solidFill>
                <a:latin typeface="微软雅黑" pitchFamily="34" charset="-122"/>
                <a:ea typeface="微软雅黑" pitchFamily="34" charset="-122"/>
              </a:rPr>
              <a:t>添加</a:t>
            </a:r>
            <a:r>
              <a:rPr lang="zh-CN" altLang="en-US" b="1" dirty="0">
                <a:solidFill>
                  <a:schemeClr val="tx1">
                    <a:lumMod val="65000"/>
                    <a:lumOff val="35000"/>
                  </a:schemeClr>
                </a:solidFill>
                <a:latin typeface="微软雅黑" pitchFamily="34" charset="-122"/>
                <a:ea typeface="微软雅黑" pitchFamily="34" charset="-122"/>
              </a:rPr>
              <a:t>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44985281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6" name="组合 5"/>
          <p:cNvGrpSpPr/>
          <p:nvPr/>
        </p:nvGrpSpPr>
        <p:grpSpPr>
          <a:xfrm>
            <a:off x="6518260" y="1252165"/>
            <a:ext cx="1023937" cy="2614612"/>
            <a:chOff x="6518260" y="1252165"/>
            <a:chExt cx="1023937" cy="2614612"/>
          </a:xfrm>
          <a:gradFill>
            <a:gsLst>
              <a:gs pos="35000">
                <a:srgbClr val="09AEC4"/>
              </a:gs>
              <a:gs pos="100000">
                <a:srgbClr val="45C87C"/>
              </a:gs>
            </a:gsLst>
            <a:lin ang="18900000" scaled="1"/>
          </a:gra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gradFill>
              <a:gsLst>
                <a:gs pos="35000">
                  <a:srgbClr val="09AEC4"/>
                </a:gs>
                <a:gs pos="100000">
                  <a:srgbClr val="45C87C"/>
                </a:gs>
              </a:gsLst>
              <a:lin ang="18900000" scaled="1"/>
            </a:gra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协调能力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管理能力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执行能力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合作能力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9688176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点击此处添加标题</a:t>
            </a:r>
            <a:endParaRPr lang="zh-CN" altLang="en-US" dirty="0"/>
          </a:p>
        </p:txBody>
      </p:sp>
      <p:grpSp>
        <p:nvGrpSpPr>
          <p:cNvPr id="95" name="组合 208"/>
          <p:cNvGrpSpPr/>
          <p:nvPr/>
        </p:nvGrpSpPr>
        <p:grpSpPr>
          <a:xfrm>
            <a:off x="4520803" y="3479686"/>
            <a:ext cx="138113" cy="483394"/>
            <a:chOff x="2752726" y="4344988"/>
            <a:chExt cx="184150" cy="644525"/>
          </a:xfrm>
          <a:gradFill>
            <a:gsLst>
              <a:gs pos="35000">
                <a:srgbClr val="09AEC4"/>
              </a:gs>
              <a:gs pos="100000">
                <a:srgbClr val="45C87C"/>
              </a:gs>
            </a:gsLst>
            <a:lin ang="18900000" scaled="1"/>
          </a:gradFill>
        </p:grpSpPr>
        <p:sp>
          <p:nvSpPr>
            <p:cNvPr id="96" name="Freeform 101"/>
            <p:cNvSpPr>
              <a:spLocks/>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2"/>
            <p:cNvSpPr>
              <a:spLocks/>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3"/>
            <p:cNvSpPr>
              <a:spLocks/>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4"/>
            <p:cNvSpPr>
              <a:spLocks/>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a:spLocks/>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6"/>
            <p:cNvSpPr>
              <a:spLocks/>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
            <p:cNvSpPr>
              <a:spLocks/>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
            <p:cNvSpPr>
              <a:spLocks/>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9"/>
            <p:cNvSpPr>
              <a:spLocks/>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0"/>
            <p:cNvSpPr>
              <a:spLocks/>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
            <p:cNvSpPr>
              <a:spLocks/>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2"/>
            <p:cNvSpPr>
              <a:spLocks/>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3"/>
            <p:cNvSpPr>
              <a:spLocks/>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4"/>
            <p:cNvSpPr>
              <a:spLocks/>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5"/>
            <p:cNvSpPr>
              <a:spLocks/>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6"/>
            <p:cNvSpPr>
              <a:spLocks/>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9"/>
            <p:cNvSpPr>
              <a:spLocks/>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0"/>
            <p:cNvSpPr>
              <a:spLocks/>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1"/>
            <p:cNvSpPr>
              <a:spLocks/>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2"/>
            <p:cNvSpPr>
              <a:spLocks/>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3"/>
            <p:cNvSpPr>
              <a:spLocks/>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24"/>
            <p:cNvSpPr>
              <a:spLocks/>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25"/>
            <p:cNvSpPr>
              <a:spLocks/>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26"/>
            <p:cNvSpPr>
              <a:spLocks/>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27"/>
            <p:cNvSpPr>
              <a:spLocks/>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28"/>
            <p:cNvSpPr>
              <a:spLocks/>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29"/>
            <p:cNvSpPr>
              <a:spLocks/>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30"/>
            <p:cNvSpPr>
              <a:spLocks/>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31"/>
            <p:cNvSpPr>
              <a:spLocks/>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32"/>
            <p:cNvSpPr>
              <a:spLocks/>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33"/>
            <p:cNvSpPr>
              <a:spLocks/>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34"/>
            <p:cNvSpPr>
              <a:spLocks/>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35"/>
            <p:cNvSpPr>
              <a:spLocks/>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36"/>
            <p:cNvSpPr>
              <a:spLocks/>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37"/>
            <p:cNvSpPr>
              <a:spLocks/>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38"/>
            <p:cNvSpPr>
              <a:spLocks/>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39"/>
            <p:cNvSpPr>
              <a:spLocks/>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0"/>
            <p:cNvSpPr>
              <a:spLocks/>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1"/>
            <p:cNvSpPr>
              <a:spLocks/>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
            <p:cNvSpPr>
              <a:spLocks/>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
            <p:cNvSpPr>
              <a:spLocks/>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
            <p:cNvSpPr>
              <a:spLocks/>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
            <p:cNvSpPr>
              <a:spLocks/>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
            <p:cNvSpPr>
              <a:spLocks/>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
            <p:cNvSpPr>
              <a:spLocks/>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
            <p:cNvSpPr>
              <a:spLocks/>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
            <p:cNvSpPr>
              <a:spLocks/>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50"/>
            <p:cNvSpPr>
              <a:spLocks/>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51"/>
            <p:cNvSpPr>
              <a:spLocks/>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52"/>
            <p:cNvSpPr>
              <a:spLocks/>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53"/>
            <p:cNvSpPr>
              <a:spLocks/>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54"/>
            <p:cNvSpPr>
              <a:spLocks/>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55"/>
            <p:cNvSpPr>
              <a:spLocks/>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56"/>
            <p:cNvSpPr>
              <a:spLocks/>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7"/>
            <p:cNvSpPr>
              <a:spLocks/>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58"/>
            <p:cNvSpPr>
              <a:spLocks/>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59"/>
            <p:cNvSpPr>
              <a:spLocks/>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60"/>
            <p:cNvSpPr>
              <a:spLocks/>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61"/>
            <p:cNvSpPr>
              <a:spLocks/>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62"/>
            <p:cNvSpPr>
              <a:spLocks/>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63"/>
            <p:cNvSpPr>
              <a:spLocks/>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64"/>
            <p:cNvSpPr>
              <a:spLocks/>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5"/>
            <p:cNvSpPr>
              <a:spLocks/>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66"/>
            <p:cNvSpPr>
              <a:spLocks/>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67"/>
            <p:cNvSpPr>
              <a:spLocks/>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68"/>
            <p:cNvSpPr>
              <a:spLocks/>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69"/>
            <p:cNvSpPr>
              <a:spLocks/>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70"/>
            <p:cNvSpPr>
              <a:spLocks/>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71"/>
            <p:cNvSpPr>
              <a:spLocks/>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72"/>
            <p:cNvSpPr>
              <a:spLocks/>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73"/>
            <p:cNvSpPr>
              <a:spLocks/>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74"/>
            <p:cNvSpPr>
              <a:spLocks/>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5"/>
            <p:cNvSpPr>
              <a:spLocks/>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6"/>
            <p:cNvSpPr>
              <a:spLocks/>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77"/>
            <p:cNvSpPr>
              <a:spLocks/>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8"/>
            <p:cNvSpPr>
              <a:spLocks/>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79"/>
            <p:cNvSpPr>
              <a:spLocks/>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80"/>
            <p:cNvSpPr>
              <a:spLocks/>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1"/>
            <p:cNvSpPr>
              <a:spLocks/>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2"/>
            <p:cNvSpPr>
              <a:spLocks/>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83"/>
            <p:cNvSpPr>
              <a:spLocks/>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84"/>
            <p:cNvSpPr>
              <a:spLocks/>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85"/>
            <p:cNvSpPr>
              <a:spLocks/>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86"/>
            <p:cNvSpPr>
              <a:spLocks/>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87"/>
            <p:cNvSpPr>
              <a:spLocks/>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88"/>
            <p:cNvSpPr>
              <a:spLocks/>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89"/>
            <p:cNvSpPr>
              <a:spLocks/>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90"/>
            <p:cNvSpPr>
              <a:spLocks/>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1"/>
            <p:cNvSpPr>
              <a:spLocks/>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2"/>
            <p:cNvSpPr>
              <a:spLocks/>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93"/>
            <p:cNvSpPr>
              <a:spLocks/>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94"/>
            <p:cNvSpPr>
              <a:spLocks/>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95"/>
            <p:cNvSpPr>
              <a:spLocks/>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96"/>
            <p:cNvSpPr>
              <a:spLocks/>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97"/>
            <p:cNvSpPr>
              <a:spLocks/>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98"/>
            <p:cNvSpPr>
              <a:spLocks/>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9"/>
            <p:cNvSpPr>
              <a:spLocks/>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100"/>
            <p:cNvSpPr>
              <a:spLocks/>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108"/>
            <p:cNvSpPr>
              <a:spLocks/>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0" name="组合 209"/>
          <p:cNvGrpSpPr/>
          <p:nvPr/>
        </p:nvGrpSpPr>
        <p:grpSpPr>
          <a:xfrm>
            <a:off x="4373165" y="3476114"/>
            <a:ext cx="152400" cy="451247"/>
            <a:chOff x="2555876" y="4340225"/>
            <a:chExt cx="203200" cy="601663"/>
          </a:xfrm>
          <a:gradFill>
            <a:gsLst>
              <a:gs pos="35000">
                <a:srgbClr val="09AEC4"/>
              </a:gs>
              <a:gs pos="100000">
                <a:srgbClr val="45C87C"/>
              </a:gs>
            </a:gsLst>
            <a:lin ang="18900000" scaled="1"/>
          </a:gradFill>
        </p:grpSpPr>
        <p:sp>
          <p:nvSpPr>
            <p:cNvPr id="221" name="Freeform 105"/>
            <p:cNvSpPr>
              <a:spLocks/>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106"/>
            <p:cNvSpPr>
              <a:spLocks/>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07"/>
            <p:cNvSpPr>
              <a:spLocks/>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109"/>
            <p:cNvSpPr>
              <a:spLocks/>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5" name="组合 207"/>
          <p:cNvGrpSpPr/>
          <p:nvPr/>
        </p:nvGrpSpPr>
        <p:grpSpPr>
          <a:xfrm>
            <a:off x="4720828" y="3480876"/>
            <a:ext cx="597694" cy="459582"/>
            <a:chOff x="3019426" y="4346575"/>
            <a:chExt cx="796925" cy="612776"/>
          </a:xfrm>
          <a:gradFill>
            <a:gsLst>
              <a:gs pos="35000">
                <a:srgbClr val="09AEC4"/>
              </a:gs>
              <a:gs pos="100000">
                <a:srgbClr val="45C87C"/>
              </a:gs>
            </a:gsLst>
            <a:lin ang="18900000" scaled="1"/>
          </a:gradFill>
        </p:grpSpPr>
        <p:sp>
          <p:nvSpPr>
            <p:cNvPr id="226" name="Freeform 110"/>
            <p:cNvSpPr>
              <a:spLocks/>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112"/>
            <p:cNvSpPr>
              <a:spLocks/>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113"/>
            <p:cNvSpPr>
              <a:spLocks/>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114"/>
            <p:cNvSpPr>
              <a:spLocks/>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115"/>
            <p:cNvSpPr>
              <a:spLocks/>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38" name="组合 201"/>
          <p:cNvGrpSpPr/>
          <p:nvPr/>
        </p:nvGrpSpPr>
        <p:grpSpPr>
          <a:xfrm>
            <a:off x="4039791" y="1505630"/>
            <a:ext cx="451247" cy="451247"/>
            <a:chOff x="2111376" y="1712913"/>
            <a:chExt cx="601663" cy="601663"/>
          </a:xfrm>
          <a:gradFill>
            <a:gsLst>
              <a:gs pos="35000">
                <a:srgbClr val="09AEC4"/>
              </a:gs>
              <a:gs pos="100000">
                <a:srgbClr val="45C87C"/>
              </a:gs>
            </a:gsLst>
            <a:lin ang="18900000" scaled="1"/>
          </a:gra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125"/>
            <p:cNvSpPr>
              <a:spLocks/>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4" name="组合 203"/>
          <p:cNvGrpSpPr/>
          <p:nvPr/>
        </p:nvGrpSpPr>
        <p:grpSpPr>
          <a:xfrm>
            <a:off x="3576637" y="1377043"/>
            <a:ext cx="285750" cy="363140"/>
            <a:chOff x="1493838" y="1541463"/>
            <a:chExt cx="381000" cy="484187"/>
          </a:xfrm>
          <a:gradFill>
            <a:gsLst>
              <a:gs pos="35000">
                <a:srgbClr val="09AEC4"/>
              </a:gs>
              <a:gs pos="100000">
                <a:srgbClr val="45C87C"/>
              </a:gs>
            </a:gsLst>
            <a:lin ang="18900000" scaled="1"/>
          </a:gra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48" name="组合 206"/>
          <p:cNvGrpSpPr/>
          <p:nvPr/>
        </p:nvGrpSpPr>
        <p:grpSpPr>
          <a:xfrm>
            <a:off x="3876674" y="3449920"/>
            <a:ext cx="371475" cy="483395"/>
            <a:chOff x="1893888" y="4305300"/>
            <a:chExt cx="495300" cy="644526"/>
          </a:xfrm>
          <a:gradFill>
            <a:gsLst>
              <a:gs pos="35000">
                <a:srgbClr val="09AEC4"/>
              </a:gs>
              <a:gs pos="100000">
                <a:srgbClr val="45C87C"/>
              </a:gs>
            </a:gsLst>
            <a:lin ang="18900000" scaled="1"/>
          </a:gradFill>
        </p:grpSpPr>
        <p:sp>
          <p:nvSpPr>
            <p:cNvPr id="249" name="Freeform 129"/>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131"/>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132"/>
            <p:cNvSpPr>
              <a:spLocks/>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133"/>
            <p:cNvSpPr>
              <a:spLocks/>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134"/>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136"/>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57" name="组合 198"/>
          <p:cNvGrpSpPr/>
          <p:nvPr/>
        </p:nvGrpSpPr>
        <p:grpSpPr>
          <a:xfrm>
            <a:off x="5341143" y="1581829"/>
            <a:ext cx="242888" cy="432197"/>
            <a:chOff x="3846513" y="1814513"/>
            <a:chExt cx="323850" cy="576262"/>
          </a:xfrm>
          <a:gradFill>
            <a:gsLst>
              <a:gs pos="35000">
                <a:srgbClr val="09AEC4"/>
              </a:gs>
              <a:gs pos="100000">
                <a:srgbClr val="45C87C"/>
              </a:gs>
            </a:gsLst>
            <a:lin ang="18900000" scaled="1"/>
          </a:gra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138"/>
            <p:cNvSpPr>
              <a:spLocks/>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139"/>
            <p:cNvSpPr>
              <a:spLocks/>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1" name="Freeform 140"/>
          <p:cNvSpPr>
            <a:spLocks/>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65" name="组合 213"/>
          <p:cNvGrpSpPr/>
          <p:nvPr/>
        </p:nvGrpSpPr>
        <p:grpSpPr>
          <a:xfrm>
            <a:off x="4074318" y="2511708"/>
            <a:ext cx="428625" cy="431006"/>
            <a:chOff x="2157413" y="3054350"/>
            <a:chExt cx="571500" cy="574675"/>
          </a:xfrm>
          <a:gradFill>
            <a:gsLst>
              <a:gs pos="35000">
                <a:srgbClr val="09AEC4"/>
              </a:gs>
              <a:gs pos="100000">
                <a:srgbClr val="45C87C"/>
              </a:gs>
            </a:gsLst>
            <a:lin ang="18900000" scaled="1"/>
          </a:gra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45"/>
            <p:cNvSpPr>
              <a:spLocks/>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8" name="组合 211"/>
          <p:cNvGrpSpPr/>
          <p:nvPr/>
        </p:nvGrpSpPr>
        <p:grpSpPr>
          <a:xfrm>
            <a:off x="3994547" y="3065349"/>
            <a:ext cx="335756" cy="316706"/>
            <a:chOff x="2051051" y="3792538"/>
            <a:chExt cx="447675" cy="422275"/>
          </a:xfrm>
          <a:gradFill>
            <a:gsLst>
              <a:gs pos="35000">
                <a:srgbClr val="09AEC4"/>
              </a:gs>
              <a:gs pos="100000">
                <a:srgbClr val="45C87C"/>
              </a:gs>
            </a:gsLst>
            <a:lin ang="18900000" scaled="1"/>
          </a:gradFill>
        </p:grpSpPr>
        <p:sp>
          <p:nvSpPr>
            <p:cNvPr id="269" name="Freeform 146"/>
            <p:cNvSpPr>
              <a:spLocks/>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147"/>
            <p:cNvSpPr>
              <a:spLocks/>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1" name="组合 200"/>
          <p:cNvGrpSpPr/>
          <p:nvPr/>
        </p:nvGrpSpPr>
        <p:grpSpPr>
          <a:xfrm>
            <a:off x="4849416" y="1143680"/>
            <a:ext cx="507206" cy="416719"/>
            <a:chOff x="3190876" y="1230313"/>
            <a:chExt cx="676275" cy="555625"/>
          </a:xfrm>
          <a:gradFill>
            <a:gsLst>
              <a:gs pos="35000">
                <a:srgbClr val="09AEC4"/>
              </a:gs>
              <a:gs pos="100000">
                <a:srgbClr val="45C87C"/>
              </a:gs>
            </a:gsLst>
            <a:lin ang="18900000" scaled="1"/>
          </a:gradFill>
        </p:grpSpPr>
        <p:sp>
          <p:nvSpPr>
            <p:cNvPr id="272" name="Freeform 148"/>
            <p:cNvSpPr>
              <a:spLocks/>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149"/>
            <p:cNvSpPr>
              <a:spLocks/>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150"/>
            <p:cNvSpPr>
              <a:spLocks/>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79" name="组合 212"/>
          <p:cNvGrpSpPr/>
          <p:nvPr/>
        </p:nvGrpSpPr>
        <p:grpSpPr>
          <a:xfrm>
            <a:off x="3734991" y="1912824"/>
            <a:ext cx="464344" cy="488156"/>
            <a:chOff x="1704976" y="2255838"/>
            <a:chExt cx="619125" cy="650875"/>
          </a:xfrm>
          <a:gradFill>
            <a:gsLst>
              <a:gs pos="35000">
                <a:srgbClr val="09AEC4"/>
              </a:gs>
              <a:gs pos="100000">
                <a:srgbClr val="45C87C"/>
              </a:gs>
            </a:gsLst>
            <a:lin ang="18900000" scaled="1"/>
          </a:gra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2" name="Freeform 167"/>
            <p:cNvSpPr>
              <a:spLocks/>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298" name="组合 210"/>
          <p:cNvGrpSpPr/>
          <p:nvPr/>
        </p:nvGrpSpPr>
        <p:grpSpPr>
          <a:xfrm>
            <a:off x="4775596" y="1973545"/>
            <a:ext cx="157163" cy="150019"/>
            <a:chOff x="3092451" y="2336800"/>
            <a:chExt cx="209550" cy="200025"/>
          </a:xfrm>
          <a:gradFill>
            <a:gsLst>
              <a:gs pos="35000">
                <a:srgbClr val="09AEC4"/>
              </a:gs>
              <a:gs pos="100000">
                <a:srgbClr val="45C87C"/>
              </a:gs>
            </a:gsLst>
            <a:lin ang="18900000" scaled="1"/>
          </a:gradFill>
        </p:grpSpPr>
        <p:sp>
          <p:nvSpPr>
            <p:cNvPr id="299" name="Freeform 173"/>
            <p:cNvSpPr>
              <a:spLocks/>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174"/>
            <p:cNvSpPr>
              <a:spLocks/>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4" name="组合 197"/>
          <p:cNvGrpSpPr/>
          <p:nvPr/>
        </p:nvGrpSpPr>
        <p:grpSpPr>
          <a:xfrm>
            <a:off x="4813696" y="1404427"/>
            <a:ext cx="272654" cy="165497"/>
            <a:chOff x="3143251" y="1577975"/>
            <a:chExt cx="363538" cy="220663"/>
          </a:xfrm>
          <a:gradFill>
            <a:gsLst>
              <a:gs pos="35000">
                <a:srgbClr val="09AEC4"/>
              </a:gs>
              <a:gs pos="100000">
                <a:srgbClr val="45C87C"/>
              </a:gs>
            </a:gsLst>
            <a:lin ang="18900000" scaled="1"/>
          </a:gra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6" name="Freeform 179"/>
            <p:cNvSpPr>
              <a:spLocks/>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7" name="Freeform 180"/>
            <p:cNvSpPr>
              <a:spLocks/>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09" name="组合 205"/>
          <p:cNvGrpSpPr/>
          <p:nvPr/>
        </p:nvGrpSpPr>
        <p:grpSpPr>
          <a:xfrm>
            <a:off x="3593306" y="2660536"/>
            <a:ext cx="185738" cy="234553"/>
            <a:chOff x="1516063" y="3252788"/>
            <a:chExt cx="247651" cy="312737"/>
          </a:xfrm>
          <a:gradFill>
            <a:gsLst>
              <a:gs pos="35000">
                <a:srgbClr val="09AEC4"/>
              </a:gs>
              <a:gs pos="100000">
                <a:srgbClr val="45C87C"/>
              </a:gs>
            </a:gsLst>
            <a:lin ang="18900000" scaled="1"/>
          </a:gradFill>
        </p:grpSpPr>
        <p:sp>
          <p:nvSpPr>
            <p:cNvPr id="310" name="Freeform 182"/>
            <p:cNvSpPr>
              <a:spLocks/>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1" name="Freeform 183"/>
            <p:cNvSpPr>
              <a:spLocks/>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2" name="Freeform 184"/>
            <p:cNvSpPr>
              <a:spLocks/>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4" name="组合 199"/>
          <p:cNvGrpSpPr/>
          <p:nvPr/>
        </p:nvGrpSpPr>
        <p:grpSpPr>
          <a:xfrm>
            <a:off x="5205412" y="2546236"/>
            <a:ext cx="198835" cy="251222"/>
            <a:chOff x="3665538" y="3100388"/>
            <a:chExt cx="265113" cy="334963"/>
          </a:xfrm>
          <a:gradFill>
            <a:gsLst>
              <a:gs pos="35000">
                <a:srgbClr val="09AEC4"/>
              </a:gs>
              <a:gs pos="100000">
                <a:srgbClr val="45C87C"/>
              </a:gs>
            </a:gsLst>
            <a:lin ang="18900000" scaled="1"/>
          </a:gradFill>
        </p:grpSpPr>
        <p:sp>
          <p:nvSpPr>
            <p:cNvPr id="315" name="Freeform 186"/>
            <p:cNvSpPr>
              <a:spLocks/>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6" name="Freeform 187"/>
            <p:cNvSpPr>
              <a:spLocks/>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7" name="Freeform 188"/>
            <p:cNvSpPr>
              <a:spLocks/>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grpSp>
        <p:nvGrpSpPr>
          <p:cNvPr id="319" name="组合 214"/>
          <p:cNvGrpSpPr/>
          <p:nvPr/>
        </p:nvGrpSpPr>
        <p:grpSpPr>
          <a:xfrm>
            <a:off x="4466034" y="2414076"/>
            <a:ext cx="120253" cy="191691"/>
            <a:chOff x="2679701" y="2924175"/>
            <a:chExt cx="160337" cy="255588"/>
          </a:xfrm>
          <a:gradFill>
            <a:gsLst>
              <a:gs pos="35000">
                <a:srgbClr val="09AEC4"/>
              </a:gs>
              <a:gs pos="100000">
                <a:srgbClr val="45C87C"/>
              </a:gs>
            </a:gsLst>
            <a:lin ang="18900000" scaled="1"/>
          </a:gradFill>
        </p:grpSpPr>
        <p:sp>
          <p:nvSpPr>
            <p:cNvPr id="320" name="Freeform 190"/>
            <p:cNvSpPr>
              <a:spLocks/>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1" name="Freeform 191"/>
            <p:cNvSpPr>
              <a:spLocks/>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2" name="Freeform 192"/>
            <p:cNvSpPr>
              <a:spLocks/>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3" name="Freeform 193"/>
            <p:cNvSpPr>
              <a:spLocks/>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gradFill>
            <a:gsLst>
              <a:gs pos="35000">
                <a:srgbClr val="09AEC4"/>
              </a:gs>
              <a:gs pos="100000">
                <a:srgbClr val="45C87C"/>
              </a:gs>
            </a:gsLst>
            <a:lin ang="18900000" scaled="1"/>
          </a:grad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0294836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03</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项目成果展示</a:t>
            </a:r>
          </a:p>
        </p:txBody>
      </p:sp>
      <p:sp>
        <p:nvSpPr>
          <p:cNvPr id="19" name="TextBox 18"/>
          <p:cNvSpPr txBox="1"/>
          <p:nvPr/>
        </p:nvSpPr>
        <p:spPr>
          <a:xfrm>
            <a:off x="3779912"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20" name="TextBox 19"/>
          <p:cNvSpPr txBox="1"/>
          <p:nvPr/>
        </p:nvSpPr>
        <p:spPr>
          <a:xfrm>
            <a:off x="5796136" y="1995686"/>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21" name="TextBox 20"/>
          <p:cNvSpPr txBox="1"/>
          <p:nvPr/>
        </p:nvSpPr>
        <p:spPr>
          <a:xfrm>
            <a:off x="3779912" y="2360842"/>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22" name="TextBox 21"/>
          <p:cNvSpPr txBox="1"/>
          <p:nvPr/>
        </p:nvSpPr>
        <p:spPr>
          <a:xfrm>
            <a:off x="5796136" y="2360842"/>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23" name="TextBox 22"/>
          <p:cNvSpPr txBox="1"/>
          <p:nvPr/>
        </p:nvSpPr>
        <p:spPr>
          <a:xfrm>
            <a:off x="3758389" y="2895694"/>
            <a:ext cx="4053971" cy="769441"/>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您的内容打在这里，或者通过复制您的文本后，在此框中选择粘贴您的内容打在这里，或者通过复制您的文本后，在此框中选择粘贴您的内容打在这里，或者通过复制您的文本后，在此框中选择粘贴</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24" name="直接连接符 23"/>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29778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9"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029048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flip="none" rotWithShape="1">
            <a:gsLst>
              <a:gs pos="35000">
                <a:srgbClr val="09AEC4"/>
              </a:gs>
              <a:gs pos="100000">
                <a:srgbClr val="45C87C"/>
              </a:gs>
            </a:gsLst>
            <a:lin ang="18900000" scaled="1"/>
            <a:tileRect/>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075488" y="2259335"/>
            <a:ext cx="902811" cy="523220"/>
          </a:xfrm>
          <a:prstGeom prst="rect">
            <a:avLst/>
          </a:prstGeom>
          <a:noFill/>
        </p:spPr>
        <p:txBody>
          <a:bodyPr wrap="none" rtlCol="0">
            <a:spAutoFit/>
          </a:bodyPr>
          <a:lstStyle/>
          <a:p>
            <a:r>
              <a:rPr lang="zh-CN" altLang="en-US" sz="2800" b="1" dirty="0" smtClean="0">
                <a:solidFill>
                  <a:srgbClr val="09AEC4"/>
                </a:solidFill>
                <a:latin typeface="微软雅黑" pitchFamily="34" charset="-122"/>
                <a:ea typeface="微软雅黑" pitchFamily="34" charset="-122"/>
              </a:rPr>
              <a:t>目录</a:t>
            </a:r>
            <a:endParaRPr lang="zh-CN" altLang="en-US" sz="2800" b="1" dirty="0">
              <a:solidFill>
                <a:srgbClr val="09AEC4"/>
              </a:solidFill>
              <a:latin typeface="微软雅黑" pitchFamily="34" charset="-122"/>
              <a:ea typeface="微软雅黑" pitchFamily="34" charset="-122"/>
            </a:endParaRPr>
          </a:p>
        </p:txBody>
      </p:sp>
      <p:sp>
        <p:nvSpPr>
          <p:cNvPr id="6" name="TextBox 5"/>
          <p:cNvSpPr txBox="1"/>
          <p:nvPr/>
        </p:nvSpPr>
        <p:spPr>
          <a:xfrm>
            <a:off x="5018564" y="1112337"/>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年度工作概述</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5018564" y="1794936"/>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工作完成情况</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5018564" y="2468831"/>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成功项目展示</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018564" y="3126826"/>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工作存在不足</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5018564" y="3784821"/>
            <a:ext cx="1569660" cy="507831"/>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明年工作计划</a:t>
            </a:r>
            <a:endParaRPr lang="en-US" altLang="zh-CN" b="1" dirty="0" smtClean="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点击此处输入简洁章节描述</a:t>
            </a:r>
            <a:endParaRPr lang="zh-CN" altLang="en-US" sz="900" dirty="0">
              <a:solidFill>
                <a:schemeClr val="tx1">
                  <a:lumMod val="65000"/>
                  <a:lumOff val="35000"/>
                </a:schemeClr>
              </a:solidFill>
              <a:latin typeface="微软雅黑" pitchFamily="34" charset="-122"/>
              <a:ea typeface="微软雅黑" pitchFamily="34" charset="-122"/>
            </a:endParaRPr>
          </a:p>
        </p:txBody>
      </p:sp>
      <p:cxnSp>
        <p:nvCxnSpPr>
          <p:cNvPr id="8" name="直接连接符 7"/>
          <p:cNvCxnSpPr/>
          <p:nvPr/>
        </p:nvCxnSpPr>
        <p:spPr>
          <a:xfrm>
            <a:off x="5090572" y="1635646"/>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5090572" y="2302767"/>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090572" y="3002954"/>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5090572" y="3634657"/>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090572" y="4292652"/>
            <a:ext cx="17856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231809" y="1009798"/>
            <a:ext cx="570731" cy="657995"/>
            <a:chOff x="4231809" y="1009798"/>
            <a:chExt cx="570731" cy="657995"/>
          </a:xfrm>
        </p:grpSpPr>
        <p:grpSp>
          <p:nvGrpSpPr>
            <p:cNvPr id="5" name="组合 4"/>
            <p:cNvGrpSpPr/>
            <p:nvPr/>
          </p:nvGrpSpPr>
          <p:grpSpPr>
            <a:xfrm>
              <a:off x="4231809" y="1009798"/>
              <a:ext cx="570731" cy="657995"/>
              <a:chOff x="4067944" y="489262"/>
              <a:chExt cx="1375279" cy="1585559"/>
            </a:xfrm>
          </p:grpSpPr>
          <p:sp>
            <p:nvSpPr>
              <p:cNvPr id="30"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31"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9AEC4"/>
                  </a:solidFill>
                </a:endParaRPr>
              </a:p>
            </p:txBody>
          </p:sp>
        </p:grpSp>
        <p:sp>
          <p:nvSpPr>
            <p:cNvPr id="13" name="TextBox 12"/>
            <p:cNvSpPr txBox="1"/>
            <p:nvPr/>
          </p:nvSpPr>
          <p:spPr>
            <a:xfrm>
              <a:off x="4310472" y="1151468"/>
              <a:ext cx="444352" cy="400110"/>
            </a:xfrm>
            <a:prstGeom prst="rect">
              <a:avLst/>
            </a:prstGeom>
            <a:noFill/>
          </p:spPr>
          <p:txBody>
            <a:bodyPr wrap="none" rtlCol="0">
              <a:spAutoFit/>
            </a:bodyPr>
            <a:lstStyle/>
            <a:p>
              <a:r>
                <a:rPr lang="en-US" altLang="zh-CN" sz="2000" b="1" dirty="0" smtClean="0">
                  <a:solidFill>
                    <a:srgbClr val="09AEC4"/>
                  </a:solidFill>
                </a:rPr>
                <a:t>01</a:t>
              </a:r>
              <a:endParaRPr lang="zh-CN" altLang="en-US" sz="2000" b="1" dirty="0">
                <a:solidFill>
                  <a:srgbClr val="09AEC4"/>
                </a:solidFill>
              </a:endParaRPr>
            </a:p>
          </p:txBody>
        </p:sp>
      </p:grpSp>
      <p:grpSp>
        <p:nvGrpSpPr>
          <p:cNvPr id="15" name="组合 14"/>
          <p:cNvGrpSpPr/>
          <p:nvPr/>
        </p:nvGrpSpPr>
        <p:grpSpPr>
          <a:xfrm>
            <a:off x="4231809" y="1692397"/>
            <a:ext cx="570731" cy="657995"/>
            <a:chOff x="4231809" y="1692397"/>
            <a:chExt cx="570731" cy="657995"/>
          </a:xfrm>
        </p:grpSpPr>
        <p:grpSp>
          <p:nvGrpSpPr>
            <p:cNvPr id="36" name="组合 35"/>
            <p:cNvGrpSpPr/>
            <p:nvPr/>
          </p:nvGrpSpPr>
          <p:grpSpPr>
            <a:xfrm>
              <a:off x="4231809" y="1692397"/>
              <a:ext cx="570731" cy="657995"/>
              <a:chOff x="4067944" y="489262"/>
              <a:chExt cx="1375279" cy="1585559"/>
            </a:xfrm>
          </p:grpSpPr>
          <p:sp>
            <p:nvSpPr>
              <p:cNvPr id="37"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38"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2" name="TextBox 61"/>
            <p:cNvSpPr txBox="1"/>
            <p:nvPr/>
          </p:nvSpPr>
          <p:spPr>
            <a:xfrm>
              <a:off x="4310472" y="1855545"/>
              <a:ext cx="444352" cy="400110"/>
            </a:xfrm>
            <a:prstGeom prst="rect">
              <a:avLst/>
            </a:prstGeom>
            <a:noFill/>
          </p:spPr>
          <p:txBody>
            <a:bodyPr wrap="none" rtlCol="0">
              <a:spAutoFit/>
            </a:bodyPr>
            <a:lstStyle/>
            <a:p>
              <a:r>
                <a:rPr lang="en-US" altLang="zh-CN" sz="2000" b="1" dirty="0" smtClean="0">
                  <a:solidFill>
                    <a:srgbClr val="09AEC4"/>
                  </a:solidFill>
                </a:rPr>
                <a:t>02</a:t>
              </a:r>
              <a:endParaRPr lang="zh-CN" altLang="en-US" sz="2000" b="1" dirty="0">
                <a:solidFill>
                  <a:srgbClr val="09AEC4"/>
                </a:solidFill>
              </a:endParaRPr>
            </a:p>
          </p:txBody>
        </p:sp>
      </p:grpSp>
      <p:grpSp>
        <p:nvGrpSpPr>
          <p:cNvPr id="16" name="组合 15"/>
          <p:cNvGrpSpPr/>
          <p:nvPr/>
        </p:nvGrpSpPr>
        <p:grpSpPr>
          <a:xfrm>
            <a:off x="4231809" y="2366292"/>
            <a:ext cx="570731" cy="657995"/>
            <a:chOff x="4231809" y="2366292"/>
            <a:chExt cx="570731" cy="657995"/>
          </a:xfrm>
        </p:grpSpPr>
        <p:grpSp>
          <p:nvGrpSpPr>
            <p:cNvPr id="41" name="组合 40"/>
            <p:cNvGrpSpPr/>
            <p:nvPr/>
          </p:nvGrpSpPr>
          <p:grpSpPr>
            <a:xfrm>
              <a:off x="4231809" y="2366292"/>
              <a:ext cx="570731" cy="657995"/>
              <a:chOff x="4067944" y="489262"/>
              <a:chExt cx="1375279" cy="1585559"/>
            </a:xfrm>
          </p:grpSpPr>
          <p:sp>
            <p:nvSpPr>
              <p:cNvPr id="42"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43"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4" name="TextBox 63"/>
            <p:cNvSpPr txBox="1"/>
            <p:nvPr/>
          </p:nvSpPr>
          <p:spPr>
            <a:xfrm>
              <a:off x="4310472" y="2531445"/>
              <a:ext cx="444352" cy="400110"/>
            </a:xfrm>
            <a:prstGeom prst="rect">
              <a:avLst/>
            </a:prstGeom>
            <a:noFill/>
          </p:spPr>
          <p:txBody>
            <a:bodyPr wrap="none" rtlCol="0">
              <a:spAutoFit/>
            </a:bodyPr>
            <a:lstStyle/>
            <a:p>
              <a:r>
                <a:rPr lang="en-US" altLang="zh-CN" sz="2000" b="1" dirty="0" smtClean="0">
                  <a:solidFill>
                    <a:srgbClr val="09AEC4"/>
                  </a:solidFill>
                </a:rPr>
                <a:t>03</a:t>
              </a:r>
              <a:endParaRPr lang="zh-CN" altLang="en-US" sz="2000" b="1" dirty="0">
                <a:solidFill>
                  <a:srgbClr val="09AEC4"/>
                </a:solidFill>
              </a:endParaRPr>
            </a:p>
          </p:txBody>
        </p:sp>
      </p:grpSp>
      <p:grpSp>
        <p:nvGrpSpPr>
          <p:cNvPr id="17" name="组合 16"/>
          <p:cNvGrpSpPr/>
          <p:nvPr/>
        </p:nvGrpSpPr>
        <p:grpSpPr>
          <a:xfrm>
            <a:off x="4231809" y="3024287"/>
            <a:ext cx="570731" cy="657995"/>
            <a:chOff x="4231809" y="3024287"/>
            <a:chExt cx="570731" cy="657995"/>
          </a:xfrm>
        </p:grpSpPr>
        <p:grpSp>
          <p:nvGrpSpPr>
            <p:cNvPr id="45" name="组合 44"/>
            <p:cNvGrpSpPr/>
            <p:nvPr/>
          </p:nvGrpSpPr>
          <p:grpSpPr>
            <a:xfrm>
              <a:off x="4231809" y="3024287"/>
              <a:ext cx="570731" cy="657995"/>
              <a:chOff x="4067944" y="489262"/>
              <a:chExt cx="1375279" cy="1585559"/>
            </a:xfrm>
          </p:grpSpPr>
          <p:sp>
            <p:nvSpPr>
              <p:cNvPr id="46"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47"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5" name="TextBox 64"/>
            <p:cNvSpPr txBox="1"/>
            <p:nvPr/>
          </p:nvSpPr>
          <p:spPr>
            <a:xfrm>
              <a:off x="4310472" y="3180686"/>
              <a:ext cx="444352" cy="400110"/>
            </a:xfrm>
            <a:prstGeom prst="rect">
              <a:avLst/>
            </a:prstGeom>
            <a:noFill/>
          </p:spPr>
          <p:txBody>
            <a:bodyPr wrap="none" rtlCol="0">
              <a:spAutoFit/>
            </a:bodyPr>
            <a:lstStyle/>
            <a:p>
              <a:r>
                <a:rPr lang="en-US" altLang="zh-CN" sz="2000" b="1" dirty="0" smtClean="0">
                  <a:solidFill>
                    <a:srgbClr val="09AEC4"/>
                  </a:solidFill>
                </a:rPr>
                <a:t>04</a:t>
              </a:r>
              <a:endParaRPr lang="zh-CN" altLang="en-US" sz="2000" b="1" dirty="0">
                <a:solidFill>
                  <a:srgbClr val="09AEC4"/>
                </a:solidFill>
              </a:endParaRPr>
            </a:p>
          </p:txBody>
        </p:sp>
      </p:grpSp>
      <p:grpSp>
        <p:nvGrpSpPr>
          <p:cNvPr id="18" name="组合 17"/>
          <p:cNvGrpSpPr/>
          <p:nvPr/>
        </p:nvGrpSpPr>
        <p:grpSpPr>
          <a:xfrm>
            <a:off x="4231809" y="3682282"/>
            <a:ext cx="570731" cy="657995"/>
            <a:chOff x="4231809" y="3682282"/>
            <a:chExt cx="570731" cy="657995"/>
          </a:xfrm>
        </p:grpSpPr>
        <p:grpSp>
          <p:nvGrpSpPr>
            <p:cNvPr id="49" name="组合 48"/>
            <p:cNvGrpSpPr/>
            <p:nvPr/>
          </p:nvGrpSpPr>
          <p:grpSpPr>
            <a:xfrm>
              <a:off x="4231809" y="3682282"/>
              <a:ext cx="570731" cy="657995"/>
              <a:chOff x="4067944" y="489262"/>
              <a:chExt cx="1375279" cy="1585559"/>
            </a:xfrm>
          </p:grpSpPr>
          <p:sp>
            <p:nvSpPr>
              <p:cNvPr id="50" name="Flowchart: Decision 78"/>
              <p:cNvSpPr/>
              <p:nvPr/>
            </p:nvSpPr>
            <p:spPr>
              <a:xfrm>
                <a:off x="4067944" y="489262"/>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sp>
            <p:nvSpPr>
              <p:cNvPr id="51" name="Flowchart: Decision 79"/>
              <p:cNvSpPr/>
              <p:nvPr/>
            </p:nvSpPr>
            <p:spPr>
              <a:xfrm>
                <a:off x="4067944" y="699542"/>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9AEC4"/>
                  </a:solidFill>
                </a:endParaRPr>
              </a:p>
            </p:txBody>
          </p:sp>
        </p:grpSp>
        <p:sp>
          <p:nvSpPr>
            <p:cNvPr id="66" name="TextBox 65"/>
            <p:cNvSpPr txBox="1"/>
            <p:nvPr/>
          </p:nvSpPr>
          <p:spPr>
            <a:xfrm>
              <a:off x="4310472" y="3838681"/>
              <a:ext cx="444352" cy="400110"/>
            </a:xfrm>
            <a:prstGeom prst="rect">
              <a:avLst/>
            </a:prstGeom>
            <a:noFill/>
          </p:spPr>
          <p:txBody>
            <a:bodyPr wrap="none" rtlCol="0">
              <a:spAutoFit/>
            </a:bodyPr>
            <a:lstStyle/>
            <a:p>
              <a:r>
                <a:rPr lang="en-US" altLang="zh-CN" sz="2000" b="1" dirty="0" smtClean="0">
                  <a:solidFill>
                    <a:srgbClr val="09AEC4"/>
                  </a:solidFill>
                </a:rPr>
                <a:t>05</a:t>
              </a:r>
              <a:endParaRPr lang="zh-CN" altLang="en-US" sz="2000" b="1" dirty="0">
                <a:solidFill>
                  <a:srgbClr val="09AEC4"/>
                </a:solidFill>
              </a:endParaRPr>
            </a:p>
          </p:txBody>
        </p:sp>
      </p:grpSp>
    </p:spTree>
    <p:extLst>
      <p:ext uri="{BB962C8B-B14F-4D97-AF65-F5344CB8AC3E}">
        <p14:creationId xmlns:p14="http://schemas.microsoft.com/office/powerpoint/2010/main" val="143918548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1" name="Rectangle 6"/>
          <p:cNvSpPr/>
          <p:nvPr/>
        </p:nvSpPr>
        <p:spPr>
          <a:xfrm>
            <a:off x="0" y="1513285"/>
            <a:ext cx="9144000" cy="24907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a:grpSpLocks/>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a:grpSpLocks/>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1</a:t>
              </a:r>
              <a:endParaRPr lang="en-US" altLang="zh-CN" sz="2400" dirty="0">
                <a:solidFill>
                  <a:schemeClr val="bg1"/>
                </a:solidFill>
                <a:latin typeface="Arial" pitchFamily="34" charset="0"/>
                <a:ea typeface="微软雅黑" pitchFamily="34" charset="-122"/>
                <a:cs typeface="Arial" pitchFamily="34" charset="0"/>
              </a:endParaRPr>
            </a:p>
          </p:txBody>
        </p:sp>
      </p:grpSp>
      <p:grpSp>
        <p:nvGrpSpPr>
          <p:cNvPr id="45" name="Group 13"/>
          <p:cNvGrpSpPr>
            <a:grpSpLocks/>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2</a:t>
              </a:r>
              <a:endParaRPr lang="en-US" altLang="zh-CN" sz="24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a:spLocks/>
          </p:cNvSpPr>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smtClean="0">
                <a:solidFill>
                  <a:schemeClr val="bg1">
                    <a:lumMod val="95000"/>
                  </a:schemeClr>
                </a:solidFill>
                <a:latin typeface="微软雅黑" pitchFamily="34" charset="-122"/>
                <a:ea typeface="微软雅黑" pitchFamily="34" charset="-122"/>
              </a:rPr>
              <a:t>您的内容打在这里，或者通过复制您的文本后，在此框中选择粘贴您</a:t>
            </a:r>
            <a:r>
              <a:rPr lang="en-US" altLang="zh-CN" sz="1050" dirty="0" smtClean="0">
                <a:solidFill>
                  <a:schemeClr val="bg1">
                    <a:lumMod val="95000"/>
                  </a:schemeClr>
                </a:solidFill>
                <a:latin typeface="微软雅黑" pitchFamily="34" charset="-122"/>
                <a:ea typeface="微软雅黑" pitchFamily="34" charset="-122"/>
              </a:rPr>
              <a:t>……</a:t>
            </a:r>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bg1">
                    <a:lumMod val="95000"/>
                  </a:schemeClr>
                </a:solidFill>
                <a:latin typeface="微软雅黑" pitchFamily="34" charset="-122"/>
                <a:ea typeface="微软雅黑" pitchFamily="34" charset="-122"/>
              </a:rPr>
              <a:t>……</a:t>
            </a: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bg1">
                    <a:lumMod val="9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341666036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a:grpSpLocks/>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a:gradFill>
            <a:gsLst>
              <a:gs pos="35000">
                <a:srgbClr val="09AEC4"/>
              </a:gs>
              <a:gs pos="100000">
                <a:srgbClr val="45C87C"/>
              </a:gs>
            </a:gsLst>
            <a:lin ang="18900000" scaled="1"/>
          </a:gradFill>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a:gradFill>
            <a:gsLst>
              <a:gs pos="35000">
                <a:srgbClr val="09AEC4"/>
              </a:gs>
              <a:gs pos="100000">
                <a:srgbClr val="45C87C"/>
              </a:gs>
            </a:gsLst>
            <a:lin ang="18900000" scaled="1"/>
          </a:gradFill>
        </p:grpSpPr>
        <p:sp>
          <p:nvSpPr>
            <p:cNvPr id="78" name="Freeform 193"/>
            <p:cNvSpPr>
              <a:spLocks/>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408350855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
        <p:nvSpPr>
          <p:cNvPr id="46" name="Rectangle 5"/>
          <p:cNvSpPr/>
          <p:nvPr/>
        </p:nvSpPr>
        <p:spPr>
          <a:xfrm>
            <a:off x="0" y="3129960"/>
            <a:ext cx="9144000" cy="2013541"/>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3922" y="1787376"/>
            <a:ext cx="2757722" cy="2299516"/>
          </a:xfrm>
          <a:prstGeom prst="rect">
            <a:avLst/>
          </a:prstGeom>
        </p:spPr>
      </p:pic>
      <p:graphicFrame>
        <p:nvGraphicFramePr>
          <p:cNvPr id="50" name="Chart 41"/>
          <p:cNvGraphicFramePr/>
          <p:nvPr>
            <p:extLst>
              <p:ext uri="{D42A27DB-BD31-4B8C-83A1-F6EECF244321}">
                <p14:modId xmlns:p14="http://schemas.microsoft.com/office/powerpoint/2010/main" val="3148229773"/>
              </p:ext>
            </p:extLst>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1197148" y="1897487"/>
            <a:ext cx="2556000" cy="1440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点击添加文本</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51129346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2" name="Freeform 286"/>
            <p:cNvSpPr>
              <a:spLocks/>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a:spLocks/>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294"/>
            <p:cNvSpPr>
              <a:spLocks/>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295"/>
            <p:cNvSpPr>
              <a:spLocks/>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9" name="Freeform 296"/>
            <p:cNvSpPr>
              <a:spLocks/>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0" name="Freeform 297"/>
            <p:cNvSpPr>
              <a:spLocks/>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1" name="Freeform 298"/>
            <p:cNvSpPr>
              <a:spLocks/>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42" name="Freeform 299"/>
            <p:cNvSpPr>
              <a:spLocks/>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gradFill>
            <a:gsLst>
              <a:gs pos="35000">
                <a:srgbClr val="09AEC4"/>
              </a:gs>
              <a:gs pos="100000">
                <a:srgbClr val="45C87C"/>
              </a:gs>
            </a:gsLst>
            <a:lin ang="18900000" scaled="1"/>
          </a:gra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gradFill>
            <a:gsLst>
              <a:gs pos="35000">
                <a:srgbClr val="09AEC4"/>
              </a:gs>
              <a:gs pos="100000">
                <a:srgbClr val="45C87C"/>
              </a:gs>
            </a:gsLst>
            <a:lin ang="18900000" scaled="1"/>
          </a:gradFill>
        </p:grpSpPr>
        <p:sp>
          <p:nvSpPr>
            <p:cNvPr id="59"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1"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gradFill>
            <a:gsLst>
              <a:gs pos="35000">
                <a:srgbClr val="09AEC4"/>
              </a:gs>
              <a:gs pos="100000">
                <a:srgbClr val="45C87C"/>
              </a:gs>
            </a:gsLst>
            <a:lin ang="18900000" scaled="1"/>
          </a:gra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sp>
          <p:nvSpPr>
            <p:cNvPr id="66"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gradFill>
            <a:gsLst>
              <a:gs pos="35000">
                <a:srgbClr val="09AEC4"/>
              </a:gs>
              <a:gs pos="100000">
                <a:srgbClr val="45C87C"/>
              </a:gs>
            </a:gsLst>
            <a:lin ang="18900000" scaled="1"/>
          </a:gradFill>
          <a:ln>
            <a:noFill/>
          </a:ln>
          <a:extLst/>
        </p:spPr>
        <p:txBody>
          <a:bodyPr lIns="68580" tIns="34290" rIns="68580" bIns="34290"/>
          <a:lstStyle/>
          <a:p>
            <a:pPr eaLnBrk="1" fontAlgn="auto"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a:spLocks/>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1" name="Freeform 7"/>
            <p:cNvSpPr>
              <a:spLocks/>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2" name="Freeform 8"/>
            <p:cNvSpPr>
              <a:spLocks/>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rgbClr val="089C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13" name="Freeform 9"/>
            <p:cNvSpPr>
              <a:spLocks/>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0"/>
            <p:cNvSpPr>
              <a:spLocks/>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1"/>
            <p:cNvSpPr>
              <a:spLocks/>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Freeform 12"/>
            <p:cNvSpPr>
              <a:spLocks/>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3"/>
            <p:cNvSpPr>
              <a:spLocks/>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14"/>
            <p:cNvSpPr>
              <a:spLocks/>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5"/>
            <p:cNvSpPr>
              <a:spLocks/>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16"/>
            <p:cNvSpPr>
              <a:spLocks/>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17"/>
            <p:cNvSpPr>
              <a:spLocks/>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 name="Freeform 18"/>
            <p:cNvSpPr>
              <a:spLocks/>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 name="Freeform 19"/>
            <p:cNvSpPr>
              <a:spLocks/>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 name="Freeform 20"/>
            <p:cNvSpPr>
              <a:spLocks/>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a:spLocks/>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rgbClr val="089CB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a:spLocks/>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27" name="Freeform 23"/>
              <p:cNvSpPr>
                <a:spLocks/>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a:spLocks/>
            </p:cNvSpPr>
            <p:nvPr/>
          </p:nvSpPr>
          <p:spPr bwMode="auto">
            <a:xfrm>
              <a:off x="6767681" y="3347833"/>
              <a:ext cx="1094494" cy="1568414"/>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gradFill>
              <a:gsLst>
                <a:gs pos="35000">
                  <a:srgbClr val="09AEC4"/>
                </a:gs>
                <a:gs pos="100000">
                  <a:srgbClr val="45C8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1" name="Freeform 27"/>
            <p:cNvSpPr>
              <a:spLocks/>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rgbClr val="09AE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 name="Freeform 28"/>
            <p:cNvSpPr>
              <a:spLocks/>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a:spLocks/>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 name="Freeform 29"/>
            <p:cNvSpPr>
              <a:spLocks/>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sp>
          <p:nvSpPr>
            <p:cNvPr id="34" name="Freeform 30"/>
            <p:cNvSpPr>
              <a:spLocks/>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Freeform 31"/>
            <p:cNvSpPr>
              <a:spLocks/>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 name="Freeform 32"/>
            <p:cNvSpPr>
              <a:spLocks/>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33"/>
            <p:cNvSpPr>
              <a:spLocks/>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34"/>
            <p:cNvSpPr>
              <a:spLocks/>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Freeform 35"/>
            <p:cNvSpPr>
              <a:spLocks/>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37"/>
            <p:cNvSpPr>
              <a:spLocks/>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65" name="Rectangle 63"/>
          <p:cNvSpPr/>
          <p:nvPr/>
        </p:nvSpPr>
        <p:spPr bwMode="auto">
          <a:xfrm>
            <a:off x="981506" y="2577548"/>
            <a:ext cx="3237310" cy="369332"/>
          </a:xfrm>
          <a:prstGeom prst="rect">
            <a:avLst/>
          </a:prstGeom>
        </p:spPr>
        <p:txBody>
          <a:bodyPr>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4" name="Group 344"/>
          <p:cNvGrpSpPr>
            <a:grpSpLocks/>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61" name="Group 332"/>
            <p:cNvGrpSpPr>
              <a:grpSpLocks/>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a:spLocks/>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5" name="Group 347"/>
          <p:cNvGrpSpPr>
            <a:grpSpLocks/>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7" name="Group 342"/>
            <p:cNvGrpSpPr>
              <a:grpSpLocks/>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a:spLocks/>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6" name="Group 346"/>
          <p:cNvGrpSpPr>
            <a:grpSpLocks/>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3" name="Group 341"/>
            <p:cNvGrpSpPr>
              <a:grpSpLocks/>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a:spLocks/>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7" name="Group 345"/>
          <p:cNvGrpSpPr>
            <a:grpSpLocks/>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9" name="Group 333"/>
            <p:cNvGrpSpPr>
              <a:grpSpLocks/>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rgbClr val="089CB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a:spLocks/>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6627661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04</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工作不足之处</a:t>
            </a:r>
          </a:p>
        </p:txBody>
      </p:sp>
      <p:sp>
        <p:nvSpPr>
          <p:cNvPr id="13" name="TextBox 12"/>
          <p:cNvSpPr txBox="1"/>
          <p:nvPr/>
        </p:nvSpPr>
        <p:spPr>
          <a:xfrm>
            <a:off x="3779912"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5796136"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5" name="TextBox 14"/>
          <p:cNvSpPr txBox="1"/>
          <p:nvPr/>
        </p:nvSpPr>
        <p:spPr>
          <a:xfrm>
            <a:off x="3779912"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6" name="TextBox 15"/>
          <p:cNvSpPr txBox="1"/>
          <p:nvPr/>
        </p:nvSpPr>
        <p:spPr>
          <a:xfrm>
            <a:off x="5796136"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7" name="TextBox 16"/>
          <p:cNvSpPr txBox="1"/>
          <p:nvPr/>
        </p:nvSpPr>
        <p:spPr>
          <a:xfrm>
            <a:off x="3758389" y="2895694"/>
            <a:ext cx="4053971" cy="769441"/>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您的内容打在这里，或者通过复制您的文本后，在此框中选择粘贴您的内容打在这里，或者通过复制您的文本后，在此框中选择粘贴您的内容打在这里，或者通过复制您的文本后，在此框中选择粘贴</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8" name="直接连接符 17"/>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77363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grpSp>
        <p:nvGrpSpPr>
          <p:cNvPr id="6" name="组合 5"/>
          <p:cNvGrpSpPr/>
          <p:nvPr/>
        </p:nvGrpSpPr>
        <p:grpSpPr>
          <a:xfrm>
            <a:off x="4764660" y="3456707"/>
            <a:ext cx="1010953" cy="1008922"/>
            <a:chOff x="5186121" y="3507044"/>
            <a:chExt cx="1010953" cy="1008922"/>
          </a:xfrm>
        </p:grpSpPr>
        <p:sp>
          <p:nvSpPr>
            <p:cNvPr id="47" name="Freeform 12"/>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8" name="Freeform 13"/>
            <p:cNvSpPr>
              <a:spLocks/>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9" name="Freeform 14"/>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0" name="Freeform 15"/>
            <p:cNvSpPr>
              <a:spLocks/>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Freeform 16"/>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2" name="Freeform 17"/>
            <p:cNvSpPr>
              <a:spLocks/>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18"/>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19"/>
            <p:cNvSpPr>
              <a:spLocks/>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22"/>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23"/>
            <p:cNvSpPr>
              <a:spLocks/>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26"/>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27"/>
            <p:cNvSpPr>
              <a:spLocks/>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30"/>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31"/>
            <p:cNvSpPr>
              <a:spLocks/>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32"/>
            <p:cNvSpPr>
              <a:spLocks/>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 name="Freeform 6"/>
            <p:cNvSpPr>
              <a:spLocks/>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2" name="Freeform 7"/>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 name="Freeform 8"/>
            <p:cNvSpPr>
              <a:spLocks/>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 name="Freeform 9"/>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 name="Freeform 10"/>
            <p:cNvSpPr>
              <a:spLocks/>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6" name="Freeform 11"/>
            <p:cNvSpPr>
              <a:spLocks/>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33"/>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34"/>
            <p:cNvSpPr>
              <a:spLocks/>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35"/>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36"/>
            <p:cNvSpPr>
              <a:spLocks/>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37"/>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38"/>
            <p:cNvSpPr>
              <a:spLocks/>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39"/>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40"/>
            <p:cNvSpPr>
              <a:spLocks/>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41"/>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42"/>
            <p:cNvSpPr>
              <a:spLocks/>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45"/>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46"/>
            <p:cNvSpPr>
              <a:spLocks/>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47"/>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48"/>
            <p:cNvSpPr>
              <a:spLocks/>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50"/>
            <p:cNvSpPr>
              <a:spLocks/>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51"/>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52"/>
            <p:cNvSpPr>
              <a:spLocks/>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53"/>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54"/>
            <p:cNvSpPr>
              <a:spLocks/>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55"/>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56"/>
            <p:cNvSpPr>
              <a:spLocks/>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59"/>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60"/>
            <p:cNvSpPr>
              <a:spLocks/>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63"/>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64"/>
            <p:cNvSpPr>
              <a:spLocks/>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67"/>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68"/>
            <p:cNvSpPr>
              <a:spLocks/>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69"/>
            <p:cNvSpPr>
              <a:spLocks/>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gradFill>
            <a:gsLst>
              <a:gs pos="35000">
                <a:srgbClr val="09AEC4"/>
              </a:gs>
              <a:gs pos="100000">
                <a:srgbClr val="45C87C"/>
              </a:gs>
            </a:gsLst>
            <a:lin ang="18900000" scaled="1"/>
          </a:gradFill>
          <a:ln>
            <a:noFill/>
          </a:ln>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gradFill>
            <a:gsLst>
              <a:gs pos="35000">
                <a:srgbClr val="09AEC4"/>
              </a:gs>
              <a:gs pos="100000">
                <a:srgbClr val="45C87C"/>
              </a:gs>
            </a:gsLst>
            <a:lin ang="18900000" scaled="1"/>
          </a:gradFill>
          <a:ln>
            <a:noFill/>
          </a:ln>
          <a:extLst/>
        </p:spPr>
        <p:txBody>
          <a:bodyPr/>
          <a:lstStyle/>
          <a:p>
            <a:pPr eaLnBrk="1" fontAlgn="auto"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gradFill>
            <a:gsLst>
              <a:gs pos="35000">
                <a:srgbClr val="09AEC4"/>
              </a:gs>
              <a:gs pos="100000">
                <a:srgbClr val="45C87C"/>
              </a:gs>
            </a:gsLst>
            <a:lin ang="18900000" scaled="1"/>
          </a:gradFill>
          <a:ln>
            <a:noFill/>
          </a:ln>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gradFill>
            <a:gsLst>
              <a:gs pos="35000">
                <a:srgbClr val="09AEC4"/>
              </a:gs>
              <a:gs pos="100000">
                <a:srgbClr val="45C87C"/>
              </a:gs>
            </a:gsLst>
            <a:lin ang="18900000" scaled="1"/>
          </a:gradFill>
          <a:ln>
            <a:noFill/>
          </a:ln>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rgbClr val="FFC000"/>
          </a:solidFill>
          <a:ln>
            <a:noFill/>
          </a:ln>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rgbClr val="C00000"/>
          </a:solidFill>
          <a:ln>
            <a:noFill/>
          </a:ln>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78"/>
            <p:cNvSpPr>
              <a:spLocks/>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79"/>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80"/>
            <p:cNvSpPr>
              <a:spLocks/>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81"/>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82"/>
            <p:cNvSpPr>
              <a:spLocks/>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83"/>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84"/>
            <p:cNvSpPr>
              <a:spLocks/>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85"/>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86"/>
            <p:cNvSpPr>
              <a:spLocks/>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87"/>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88"/>
            <p:cNvSpPr>
              <a:spLocks/>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89"/>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90"/>
            <p:cNvSpPr>
              <a:spLocks/>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91"/>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92"/>
            <p:cNvSpPr>
              <a:spLocks/>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93"/>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94"/>
            <p:cNvSpPr>
              <a:spLocks/>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95"/>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96"/>
            <p:cNvSpPr>
              <a:spLocks/>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97"/>
            <p:cNvSpPr>
              <a:spLocks/>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 name="Freeform 98"/>
          <p:cNvSpPr>
            <a:spLocks/>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106"/>
          <p:cNvSpPr>
            <a:spLocks/>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a:spLocks/>
          </p:cNvSpPr>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a:spLocks/>
          </p:cNvSpPr>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a:spLocks/>
          </p:cNvSpPr>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a:spLocks/>
          </p:cNvSpPr>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endParaRPr lang="en-US" altLang="zh-CN" sz="800" dirty="0">
              <a:solidFill>
                <a:schemeClr val="tx1">
                  <a:lumMod val="65000"/>
                  <a:lumOff val="35000"/>
                </a:schemeClr>
              </a:solidFill>
              <a:latin typeface="微软雅黑" pitchFamily="34" charset="-122"/>
              <a:ea typeface="微软雅黑" pitchFamily="34" charset="-122"/>
            </a:endParaRP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extLst>
      <p:ext uri="{BB962C8B-B14F-4D97-AF65-F5344CB8AC3E}">
        <p14:creationId xmlns:p14="http://schemas.microsoft.com/office/powerpoint/2010/main" val="3331172275"/>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p>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gradFill>
            <a:gsLst>
              <a:gs pos="35000">
                <a:srgbClr val="09AEC4"/>
              </a:gs>
              <a:gs pos="100000">
                <a:srgbClr val="45C87C"/>
              </a:gs>
            </a:gsLst>
            <a:lin ang="18900000" scaled="1"/>
          </a:gradFill>
        </p:grpSpPr>
        <p:sp>
          <p:nvSpPr>
            <p:cNvPr id="51" name="上弧形箭头 28"/>
            <p:cNvSpPr/>
            <p:nvPr/>
          </p:nvSpPr>
          <p:spPr>
            <a:xfrm>
              <a:off x="3605493" y="2420888"/>
              <a:ext cx="5680633"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gradFill>
            <a:gsLst>
              <a:gs pos="35000">
                <a:srgbClr val="09AEC4"/>
              </a:gs>
              <a:gs pos="100000">
                <a:srgbClr val="45C87C"/>
              </a:gs>
            </a:gsLst>
            <a:lin ang="18900000" scaled="1"/>
          </a:gradFill>
        </p:grpSpPr>
        <p:sp>
          <p:nvSpPr>
            <p:cNvPr id="48" name="上弧形箭头 32"/>
            <p:cNvSpPr/>
            <p:nvPr/>
          </p:nvSpPr>
          <p:spPr>
            <a:xfrm>
              <a:off x="3605493" y="2420888"/>
              <a:ext cx="5680633"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grpFill/>
            <a:ln w="25400" cap="flat" cmpd="sng" algn="ctr">
              <a:solidFill>
                <a:srgbClr val="45C87C"/>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smtClean="0">
                <a:solidFill>
                  <a:srgbClr val="09AEC4"/>
                </a:solidFill>
                <a:latin typeface="微软雅黑" pitchFamily="34" charset="-122"/>
                <a:ea typeface="微软雅黑" pitchFamily="34" charset="-122"/>
              </a:rPr>
              <a:t>文本</a:t>
            </a:r>
            <a:endParaRPr lang="en-GB" sz="1800" b="1" dirty="0">
              <a:solidFill>
                <a:srgbClr val="09AEC4"/>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rgbClr val="09AEC4"/>
                </a:solidFill>
                <a:latin typeface="微软雅黑" pitchFamily="34" charset="-122"/>
                <a:ea typeface="微软雅黑" pitchFamily="34" charset="-122"/>
              </a:rPr>
              <a:t>文本</a:t>
            </a:r>
            <a:endParaRPr lang="en-GB" altLang="zh-CN" b="1" dirty="0">
              <a:solidFill>
                <a:srgbClr val="09AEC4"/>
              </a:solidFill>
              <a:latin typeface="微软雅黑" pitchFamily="34" charset="-122"/>
              <a:ea typeface="微软雅黑" pitchFamily="34" charset="-122"/>
            </a:endParaRPr>
          </a:p>
        </p:txBody>
      </p:sp>
    </p:spTree>
    <p:extLst>
      <p:ext uri="{BB962C8B-B14F-4D97-AF65-F5344CB8AC3E}">
        <p14:creationId xmlns:p14="http://schemas.microsoft.com/office/powerpoint/2010/main" val="355468332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614" y="3210852"/>
            <a:ext cx="1071311" cy="458263"/>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1115" y="2630745"/>
            <a:ext cx="1680679" cy="458635"/>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8087" y="1973245"/>
            <a:ext cx="706569" cy="458467"/>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 fmla="*/ 88693 w 575180"/>
              <a:gd name="connsiteY0" fmla="*/ 0 h 368773"/>
              <a:gd name="connsiteX1" fmla="*/ 477897 w 575180"/>
              <a:gd name="connsiteY1" fmla="*/ 1 h 368773"/>
              <a:gd name="connsiteX2" fmla="*/ 575180 w 575180"/>
              <a:gd name="connsiteY2" fmla="*/ 366401 h 368773"/>
              <a:gd name="connsiteX3" fmla="*/ 575180 w 575180"/>
              <a:gd name="connsiteY3" fmla="*/ 368773 h 368773"/>
              <a:gd name="connsiteX4" fmla="*/ 0 w 575180"/>
              <a:gd name="connsiteY4" fmla="*/ 368618 h 368773"/>
              <a:gd name="connsiteX5" fmla="*/ 88693 w 575180"/>
              <a:gd name="connsiteY5" fmla="*/ 0 h 368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756" y="1324297"/>
            <a:ext cx="824970" cy="458206"/>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a:t>
            </a:r>
            <a:r>
              <a:rPr lang="zh-CN" altLang="en-US" sz="1400" dirty="0" smtClean="0">
                <a:solidFill>
                  <a:schemeClr val="bg1">
                    <a:lumMod val="95000"/>
                  </a:schemeClr>
                </a:solidFill>
                <a:latin typeface="微软雅黑" pitchFamily="34" charset="-122"/>
                <a:ea typeface="微软雅黑" pitchFamily="34" charset="-122"/>
              </a:rPr>
              <a:t>添加</a:t>
            </a:r>
            <a:r>
              <a:rPr lang="zh-CN" altLang="en-US" sz="1400" dirty="0">
                <a:solidFill>
                  <a:schemeClr val="bg1">
                    <a:lumMod val="95000"/>
                  </a:schemeClr>
                </a:solidFill>
                <a:latin typeface="微软雅黑" pitchFamily="34" charset="-122"/>
                <a:ea typeface="微软雅黑" pitchFamily="34" charset="-122"/>
              </a:rPr>
              <a:t>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extLst>
      <p:ext uri="{BB962C8B-B14F-4D97-AF65-F5344CB8AC3E}">
        <p14:creationId xmlns:p14="http://schemas.microsoft.com/office/powerpoint/2010/main" val="357608843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pic>
        <p:nvPicPr>
          <p:cNvPr id="68"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a:spLocks/>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a:spLocks/>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pPr algn="ct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1288985" y="1389323"/>
            <a:ext cx="3332246" cy="20603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2572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01</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smtClean="0">
                <a:solidFill>
                  <a:srgbClr val="09AEC4"/>
                </a:solidFill>
                <a:latin typeface="微软雅黑" pitchFamily="34" charset="-122"/>
                <a:ea typeface="微软雅黑" pitchFamily="34" charset="-122"/>
              </a:rPr>
              <a:t>年度工作概况</a:t>
            </a:r>
            <a:endParaRPr lang="zh-CN" altLang="en-US" sz="3200" b="1" dirty="0">
              <a:solidFill>
                <a:srgbClr val="09AEC4"/>
              </a:solidFill>
              <a:latin typeface="微软雅黑" pitchFamily="34" charset="-122"/>
              <a:ea typeface="微软雅黑" pitchFamily="34" charset="-122"/>
            </a:endParaRPr>
          </a:p>
        </p:txBody>
      </p:sp>
      <p:sp>
        <p:nvSpPr>
          <p:cNvPr id="53" name="TextBox 52"/>
          <p:cNvSpPr txBox="1"/>
          <p:nvPr/>
        </p:nvSpPr>
        <p:spPr>
          <a:xfrm>
            <a:off x="3761180" y="204537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54" name="TextBox 53"/>
          <p:cNvSpPr txBox="1"/>
          <p:nvPr/>
        </p:nvSpPr>
        <p:spPr>
          <a:xfrm>
            <a:off x="5777404" y="2045374"/>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58" name="TextBox 57"/>
          <p:cNvSpPr txBox="1"/>
          <p:nvPr/>
        </p:nvSpPr>
        <p:spPr>
          <a:xfrm>
            <a:off x="3761180" y="241053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60" name="TextBox 59"/>
          <p:cNvSpPr txBox="1"/>
          <p:nvPr/>
        </p:nvSpPr>
        <p:spPr>
          <a:xfrm>
            <a:off x="5777404" y="2410530"/>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67" name="TextBox 66"/>
          <p:cNvSpPr txBox="1"/>
          <p:nvPr/>
        </p:nvSpPr>
        <p:spPr>
          <a:xfrm>
            <a:off x="3758389" y="2895694"/>
            <a:ext cx="4053971" cy="1171218"/>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贴</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贴您</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的内容打在这里，或者通过复制您的文本后，在此框中选择粘贴</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68" name="直接连接符 67"/>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9090299"/>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a:extLst>
              <a:ext uri="{28A0092B-C50C-407E-A947-70E740481C1C}">
                <a14:useLocalDpi xmlns:a14="http://schemas.microsoft.com/office/drawing/2010/main" val="0"/>
              </a:ext>
            </a:extLst>
          </a:blip>
          <a:srcRect l="35016" r="16077"/>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84" name="Rectangle 7"/>
          <p:cNvSpPr/>
          <p:nvPr/>
        </p:nvSpPr>
        <p:spPr>
          <a:xfrm>
            <a:off x="0" y="3746311"/>
            <a:ext cx="9144000" cy="1397189"/>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smtClean="0">
                <a:solidFill>
                  <a:schemeClr val="bg1">
                    <a:lumMod val="9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a:p>
            <a:pPr algn="ctr"/>
            <a:r>
              <a:rPr lang="zh-CN" altLang="en-US" sz="1100" dirty="0" smtClean="0">
                <a:solidFill>
                  <a:schemeClr val="bg1">
                    <a:lumMod val="9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a:p>
            <a:pPr algn="ctr"/>
            <a:r>
              <a:rPr lang="zh-CN" altLang="en-US" sz="1100" dirty="0" smtClean="0">
                <a:solidFill>
                  <a:schemeClr val="bg1">
                    <a:lumMod val="9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78060951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点击此处添加标题</a:t>
            </a:r>
            <a:endParaRPr lang="zh-CN" altLang="en-US" dirty="0"/>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09962 w 4872574"/>
              <a:gd name="connsiteY0" fmla="*/ 0 h 582700"/>
              <a:gd name="connsiteX1" fmla="*/ 4872574 w 4872574"/>
              <a:gd name="connsiteY1" fmla="*/ 0 h 582700"/>
              <a:gd name="connsiteX2" fmla="*/ 4167725 w 4872574"/>
              <a:gd name="connsiteY2" fmla="*/ 582700 h 582700"/>
              <a:gd name="connsiteX3" fmla="*/ 0 w 4872574"/>
              <a:gd name="connsiteY3" fmla="*/ 571926 h 582700"/>
              <a:gd name="connsiteX4" fmla="*/ 409962 w 4872574"/>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2574" h="582700">
                <a:moveTo>
                  <a:pt x="409962" y="0"/>
                </a:moveTo>
                <a:lnTo>
                  <a:pt x="4872574" y="0"/>
                </a:lnTo>
                <a:lnTo>
                  <a:pt x="4167725" y="582700"/>
                </a:lnTo>
                <a:lnTo>
                  <a:pt x="0" y="571926"/>
                </a:lnTo>
                <a:lnTo>
                  <a:pt x="409962" y="0"/>
                </a:lnTo>
                <a:close/>
              </a:path>
            </a:pathLst>
          </a:custGeom>
          <a:solidFill>
            <a:srgbClr val="45C87C"/>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a:gsLst>
              <a:gs pos="35000">
                <a:srgbClr val="09AEC4"/>
              </a:gs>
              <a:gs pos="100000">
                <a:srgbClr val="45C87C"/>
              </a:gs>
            </a:gsLst>
            <a:lin ang="18900000" scaled="1"/>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 fmla="*/ 0 w 4462612"/>
              <a:gd name="connsiteY0" fmla="*/ 0 h 560203"/>
              <a:gd name="connsiteX1" fmla="*/ 4462612 w 4462612"/>
              <a:gd name="connsiteY1" fmla="*/ 0 h 560203"/>
              <a:gd name="connsiteX2" fmla="*/ 3770951 w 4462612"/>
              <a:gd name="connsiteY2" fmla="*/ 548480 h 560203"/>
              <a:gd name="connsiteX3" fmla="*/ 0 w 4462612"/>
              <a:gd name="connsiteY3" fmla="*/ 560203 h 560203"/>
              <a:gd name="connsiteX4" fmla="*/ 0 w 4462612"/>
              <a:gd name="connsiteY4" fmla="*/ 0 h 560203"/>
              <a:gd name="connsiteX0" fmla="*/ 527539 w 4990151"/>
              <a:gd name="connsiteY0" fmla="*/ 0 h 571926"/>
              <a:gd name="connsiteX1" fmla="*/ 4990151 w 4990151"/>
              <a:gd name="connsiteY1" fmla="*/ 0 h 571926"/>
              <a:gd name="connsiteX2" fmla="*/ 4298490 w 4990151"/>
              <a:gd name="connsiteY2" fmla="*/ 548480 h 571926"/>
              <a:gd name="connsiteX3" fmla="*/ 0 w 4990151"/>
              <a:gd name="connsiteY3" fmla="*/ 571926 h 571926"/>
              <a:gd name="connsiteX4" fmla="*/ 527539 w 4990151"/>
              <a:gd name="connsiteY4" fmla="*/ 0 h 571926"/>
              <a:gd name="connsiteX0" fmla="*/ 527539 w 4990151"/>
              <a:gd name="connsiteY0" fmla="*/ 0 h 582700"/>
              <a:gd name="connsiteX1" fmla="*/ 4990151 w 4990151"/>
              <a:gd name="connsiteY1" fmla="*/ 0 h 582700"/>
              <a:gd name="connsiteX2" fmla="*/ 4285302 w 4990151"/>
              <a:gd name="connsiteY2" fmla="*/ 582700 h 582700"/>
              <a:gd name="connsiteX3" fmla="*/ 0 w 4990151"/>
              <a:gd name="connsiteY3" fmla="*/ 571926 h 582700"/>
              <a:gd name="connsiteX4" fmla="*/ 527539 w 4990151"/>
              <a:gd name="connsiteY4" fmla="*/ 0 h 582700"/>
              <a:gd name="connsiteX0" fmla="*/ 484964 w 4947576"/>
              <a:gd name="connsiteY0" fmla="*/ 0 h 582700"/>
              <a:gd name="connsiteX1" fmla="*/ 4947576 w 4947576"/>
              <a:gd name="connsiteY1" fmla="*/ 0 h 582700"/>
              <a:gd name="connsiteX2" fmla="*/ 4242727 w 4947576"/>
              <a:gd name="connsiteY2" fmla="*/ 582700 h 582700"/>
              <a:gd name="connsiteX3" fmla="*/ 0 w 4947576"/>
              <a:gd name="connsiteY3" fmla="*/ 571925 h 582700"/>
              <a:gd name="connsiteX4" fmla="*/ 484964 w 4947576"/>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 name="connsiteX0" fmla="*/ 495608 w 4958220"/>
              <a:gd name="connsiteY0" fmla="*/ 0 h 582700"/>
              <a:gd name="connsiteX1" fmla="*/ 4958220 w 4958220"/>
              <a:gd name="connsiteY1" fmla="*/ 0 h 582700"/>
              <a:gd name="connsiteX2" fmla="*/ 4253371 w 4958220"/>
              <a:gd name="connsiteY2" fmla="*/ 582700 h 582700"/>
              <a:gd name="connsiteX3" fmla="*/ 0 w 4958220"/>
              <a:gd name="connsiteY3" fmla="*/ 550815 h 582700"/>
              <a:gd name="connsiteX4" fmla="*/ 495608 w 4958220"/>
              <a:gd name="connsiteY4" fmla="*/ 0 h 582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8220" h="582700">
                <a:moveTo>
                  <a:pt x="495608" y="0"/>
                </a:moveTo>
                <a:lnTo>
                  <a:pt x="4958220" y="0"/>
                </a:lnTo>
                <a:lnTo>
                  <a:pt x="4253371" y="582700"/>
                </a:lnTo>
                <a:lnTo>
                  <a:pt x="0" y="550815"/>
                </a:lnTo>
                <a:lnTo>
                  <a:pt x="495608" y="0"/>
                </a:lnTo>
                <a:close/>
              </a:path>
            </a:pathLst>
          </a:custGeom>
          <a:solidFill>
            <a:srgbClr val="45C87C"/>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a:gsLst>
              <a:gs pos="35000">
                <a:srgbClr val="09AEC4"/>
              </a:gs>
              <a:gs pos="100000">
                <a:srgbClr val="45C87C"/>
              </a:gs>
            </a:gsLst>
            <a:lin ang="18900000" scaled="1"/>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a:gsLst>
              <a:gs pos="35000">
                <a:srgbClr val="09AEC4"/>
              </a:gs>
              <a:gs pos="100000">
                <a:srgbClr val="45C87C"/>
              </a:gs>
            </a:gsLst>
            <a:lin ang="18900000" scaled="1"/>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smtClean="0">
                <a:solidFill>
                  <a:schemeClr val="bg1">
                    <a:lumMod val="9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smtClean="0">
                <a:solidFill>
                  <a:schemeClr val="bg1">
                    <a:lumMod val="9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smtClean="0">
                <a:solidFill>
                  <a:schemeClr val="bg1">
                    <a:lumMod val="9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bg1">
                    <a:lumMod val="95000"/>
                  </a:schemeClr>
                </a:solidFill>
                <a:latin typeface="微软雅黑" pitchFamily="34" charset="-122"/>
                <a:ea typeface="微软雅黑" pitchFamily="34" charset="-122"/>
              </a:rPr>
              <a:t>……</a:t>
            </a:r>
            <a:endParaRPr lang="en-US" altLang="zh-CN" sz="1100" dirty="0">
              <a:solidFill>
                <a:schemeClr val="bg1">
                  <a:lumMod val="95000"/>
                </a:schemeClr>
              </a:solidFill>
              <a:latin typeface="微软雅黑" pitchFamily="34" charset="-122"/>
              <a:ea typeface="微软雅黑" pitchFamily="34" charset="-122"/>
            </a:endParaRP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16498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Flowchart: Decision 78"/>
          <p:cNvSpPr/>
          <p:nvPr/>
        </p:nvSpPr>
        <p:spPr>
          <a:xfrm>
            <a:off x="1844935" y="163564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50956" y="2173610"/>
            <a:ext cx="816249" cy="707886"/>
          </a:xfrm>
          <a:prstGeom prst="rect">
            <a:avLst/>
          </a:prstGeom>
          <a:noFill/>
        </p:spPr>
        <p:txBody>
          <a:bodyPr wrap="none" rtlCol="0">
            <a:spAutoFit/>
          </a:bodyPr>
          <a:lstStyle/>
          <a:p>
            <a:r>
              <a:rPr lang="en-US" altLang="zh-CN" sz="4000" b="1" dirty="0" smtClean="0">
                <a:solidFill>
                  <a:srgbClr val="09AEC4"/>
                </a:solidFill>
                <a:latin typeface="微软雅黑" pitchFamily="34" charset="-122"/>
                <a:ea typeface="微软雅黑" pitchFamily="34" charset="-122"/>
              </a:rPr>
              <a:t>05</a:t>
            </a:r>
            <a:endParaRPr lang="zh-CN" altLang="en-US" sz="4000" b="1" dirty="0">
              <a:solidFill>
                <a:srgbClr val="09AEC4"/>
              </a:solidFill>
              <a:latin typeface="微软雅黑" pitchFamily="34" charset="-122"/>
              <a:ea typeface="微软雅黑" pitchFamily="34" charset="-122"/>
            </a:endParaRPr>
          </a:p>
        </p:txBody>
      </p:sp>
      <p:sp>
        <p:nvSpPr>
          <p:cNvPr id="39" name="TextBox 38"/>
          <p:cNvSpPr txBox="1"/>
          <p:nvPr/>
        </p:nvSpPr>
        <p:spPr>
          <a:xfrm>
            <a:off x="3742978" y="1419622"/>
            <a:ext cx="2646878" cy="584775"/>
          </a:xfrm>
          <a:prstGeom prst="rect">
            <a:avLst/>
          </a:prstGeom>
          <a:noFill/>
        </p:spPr>
        <p:txBody>
          <a:bodyPr wrap="none" rtlCol="0">
            <a:spAutoFit/>
          </a:bodyPr>
          <a:lstStyle/>
          <a:p>
            <a:r>
              <a:rPr lang="zh-CN" altLang="en-US" sz="3200" b="1" dirty="0">
                <a:solidFill>
                  <a:srgbClr val="09AEC4"/>
                </a:solidFill>
                <a:latin typeface="微软雅黑" pitchFamily="34" charset="-122"/>
                <a:ea typeface="微软雅黑" pitchFamily="34" charset="-122"/>
              </a:rPr>
              <a:t>明年工作计划</a:t>
            </a:r>
          </a:p>
        </p:txBody>
      </p:sp>
      <p:sp>
        <p:nvSpPr>
          <p:cNvPr id="19" name="TextBox 18"/>
          <p:cNvSpPr txBox="1"/>
          <p:nvPr/>
        </p:nvSpPr>
        <p:spPr>
          <a:xfrm>
            <a:off x="3779912"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20" name="TextBox 19"/>
          <p:cNvSpPr txBox="1"/>
          <p:nvPr/>
        </p:nvSpPr>
        <p:spPr>
          <a:xfrm>
            <a:off x="5796136" y="1995686"/>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21" name="TextBox 20"/>
          <p:cNvSpPr txBox="1"/>
          <p:nvPr/>
        </p:nvSpPr>
        <p:spPr>
          <a:xfrm>
            <a:off x="3779912"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22" name="TextBox 21"/>
          <p:cNvSpPr txBox="1"/>
          <p:nvPr/>
        </p:nvSpPr>
        <p:spPr>
          <a:xfrm>
            <a:off x="5796136" y="2360842"/>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23" name="TextBox 22"/>
          <p:cNvSpPr txBox="1"/>
          <p:nvPr/>
        </p:nvSpPr>
        <p:spPr>
          <a:xfrm>
            <a:off x="3758389" y="2895694"/>
            <a:ext cx="4053971" cy="769441"/>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您的内容打在这里，或者通过复制您的文本后，在此框中选择粘贴您的内容打在这里，或者通过复制您的文本后，在此框中选择粘贴您的内容打在这里，或者通过复制您的文本后，在此框中选择粘贴</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24" name="直接连接符 23"/>
          <p:cNvCxnSpPr/>
          <p:nvPr/>
        </p:nvCxnSpPr>
        <p:spPr>
          <a:xfrm>
            <a:off x="3851920" y="278777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45511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22" name="Group 59"/>
          <p:cNvGrpSpPr>
            <a:grpSpLocks/>
          </p:cNvGrpSpPr>
          <p:nvPr userDrawn="1"/>
        </p:nvGrpSpPr>
        <p:grpSpPr bwMode="auto">
          <a:xfrm>
            <a:off x="4665845" y="2058841"/>
            <a:ext cx="1949054" cy="676275"/>
            <a:chOff x="2437" y="1458"/>
            <a:chExt cx="1637" cy="568"/>
          </a:xfrm>
        </p:grpSpPr>
        <p:sp>
          <p:nvSpPr>
            <p:cNvPr id="58" name="Freeform 60"/>
            <p:cNvSpPr>
              <a:spLocks/>
            </p:cNvSpPr>
            <p:nvPr userDrawn="1"/>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a:spLocks/>
            </p:cNvSpPr>
            <p:nvPr userDrawn="1"/>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userDrawn="1"/>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a:grpSpLocks/>
          </p:cNvGrpSpPr>
          <p:nvPr userDrawn="1"/>
        </p:nvGrpSpPr>
        <p:grpSpPr bwMode="auto">
          <a:xfrm>
            <a:off x="2579870" y="2468416"/>
            <a:ext cx="1947863" cy="676275"/>
            <a:chOff x="697" y="1704"/>
            <a:chExt cx="1636" cy="568"/>
          </a:xfrm>
        </p:grpSpPr>
        <p:sp>
          <p:nvSpPr>
            <p:cNvPr id="51" name="Freeform 66"/>
            <p:cNvSpPr>
              <a:spLocks/>
            </p:cNvSpPr>
            <p:nvPr userDrawn="1"/>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a:spLocks/>
            </p:cNvSpPr>
            <p:nvPr userDrawn="1"/>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userDrawn="1"/>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a:grpSpLocks/>
          </p:cNvGrpSpPr>
          <p:nvPr/>
        </p:nvGrpSpPr>
        <p:grpSpPr bwMode="auto">
          <a:xfrm>
            <a:off x="4512255" y="1049191"/>
            <a:ext cx="171450" cy="3584972"/>
            <a:chOff x="3391" y="1309"/>
            <a:chExt cx="144" cy="3011"/>
          </a:xfrm>
        </p:grpSpPr>
        <p:sp>
          <p:nvSpPr>
            <p:cNvPr id="49" name="AutoShape 79"/>
            <p:cNvSpPr>
              <a:spLocks noChangeArrowheads="1"/>
            </p:cNvSpPr>
            <p:nvPr userDrawn="1"/>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headEnd/>
              <a:tailE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userDrawn="1"/>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headEnd/>
              <a:tailEnd/>
            </a:ln>
            <a:effectLst/>
          </p:spPr>
          <p:txBody>
            <a:bodyPr wrap="none" anchor="ctr"/>
            <a:lstStyle/>
            <a:p>
              <a:pPr>
                <a:defRPr/>
              </a:pPr>
              <a:endParaRPr lang="zh-CN" altLang="en-US" kern="0">
                <a:solidFill>
                  <a:sysClr val="windowText" lastClr="000000"/>
                </a:solidFill>
              </a:endParaRPr>
            </a:p>
          </p:txBody>
        </p:sp>
      </p:grpSp>
      <p:grpSp>
        <p:nvGrpSpPr>
          <p:cNvPr id="32" name="Group 81"/>
          <p:cNvGrpSpPr>
            <a:grpSpLocks/>
          </p:cNvGrpSpPr>
          <p:nvPr/>
        </p:nvGrpSpPr>
        <p:grpSpPr bwMode="auto">
          <a:xfrm>
            <a:off x="3313295" y="1833813"/>
            <a:ext cx="1243013" cy="660797"/>
            <a:chOff x="2384" y="1968"/>
            <a:chExt cx="1044" cy="555"/>
          </a:xfrm>
        </p:grpSpPr>
        <p:sp>
          <p:nvSpPr>
            <p:cNvPr id="46" name="AutoShape 82"/>
            <p:cNvSpPr>
              <a:spLocks noChangeArrowheads="1"/>
            </p:cNvSpPr>
            <p:nvPr userDrawn="1"/>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a:spLocks/>
            </p:cNvSpPr>
            <p:nvPr userDrawn="1"/>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a:spLocks/>
            </p:cNvSpPr>
            <p:nvPr userDrawn="1"/>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a:grpSpLocks/>
          </p:cNvGrpSpPr>
          <p:nvPr/>
        </p:nvGrpSpPr>
        <p:grpSpPr bwMode="auto">
          <a:xfrm>
            <a:off x="2239351" y="3480448"/>
            <a:ext cx="2300288" cy="604838"/>
            <a:chOff x="1482" y="3351"/>
            <a:chExt cx="1932" cy="508"/>
          </a:xfrm>
        </p:grpSpPr>
        <p:sp>
          <p:nvSpPr>
            <p:cNvPr id="43" name="AutoShape 87"/>
            <p:cNvSpPr>
              <a:spLocks noChangeArrowheads="1"/>
            </p:cNvSpPr>
            <p:nvPr userDrawn="1"/>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headEnd/>
              <a:tailEnd/>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a:spLocks/>
            </p:cNvSpPr>
            <p:nvPr userDrawn="1"/>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a:spLocks/>
            </p:cNvSpPr>
            <p:nvPr userDrawn="1"/>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a:grpSpLocks/>
          </p:cNvGrpSpPr>
          <p:nvPr userDrawn="1"/>
        </p:nvGrpSpPr>
        <p:grpSpPr bwMode="auto">
          <a:xfrm>
            <a:off x="4650366" y="3091113"/>
            <a:ext cx="2461023" cy="604838"/>
            <a:chOff x="3496" y="3024"/>
            <a:chExt cx="2183" cy="508"/>
          </a:xfrm>
        </p:grpSpPr>
        <p:sp>
          <p:nvSpPr>
            <p:cNvPr id="40" name="AutoShape 93"/>
            <p:cNvSpPr>
              <a:spLocks noChangeArrowheads="1"/>
            </p:cNvSpPr>
            <p:nvPr userDrawn="1"/>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a:spLocks/>
            </p:cNvSpPr>
            <p:nvPr userDrawn="1"/>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a:spLocks/>
            </p:cNvSpPr>
            <p:nvPr userDrawn="1"/>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a:grpSpLocks/>
          </p:cNvGrpSpPr>
          <p:nvPr userDrawn="1"/>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headEnd/>
              <a:tailEnd/>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a:grpSpLocks/>
            </p:cNvGrpSpPr>
            <p:nvPr/>
          </p:nvGrpSpPr>
          <p:grpSpPr bwMode="auto">
            <a:xfrm>
              <a:off x="2414" y="1092"/>
              <a:ext cx="1047" cy="555"/>
              <a:chOff x="2414" y="1104"/>
              <a:chExt cx="975" cy="555"/>
            </a:xfrm>
          </p:grpSpPr>
          <p:sp>
            <p:nvSpPr>
              <p:cNvPr id="38" name="Freeform 101"/>
              <p:cNvSpPr>
                <a:spLocks/>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a:spLocks/>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gradFill>
                <a:gsLst>
                  <a:gs pos="35000">
                    <a:srgbClr val="09AEC4"/>
                  </a:gs>
                  <a:gs pos="100000">
                    <a:srgbClr val="45C87C"/>
                  </a:gs>
                </a:gsLst>
                <a:lin ang="18900000" scaled="1"/>
              </a:gra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3</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5</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6</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8</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12</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10</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4" name="Rectangle 72"/>
          <p:cNvSpPr/>
          <p:nvPr/>
        </p:nvSpPr>
        <p:spPr>
          <a:xfrm>
            <a:off x="7141828" y="3151820"/>
            <a:ext cx="1861756"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dirty="0" smtClean="0">
                <a:solidFill>
                  <a:schemeClr val="tx1">
                    <a:lumMod val="65000"/>
                    <a:lumOff val="35000"/>
                  </a:schemeClr>
                </a:solidFill>
              </a:rPr>
              <a:t>2021</a:t>
            </a:r>
            <a:endParaRPr lang="en-GB" dirty="0">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dirty="0" smtClean="0">
                <a:solidFill>
                  <a:schemeClr val="tx1">
                    <a:lumMod val="65000"/>
                    <a:lumOff val="35000"/>
                  </a:schemeClr>
                </a:solidFill>
              </a:rPr>
              <a:t>2020</a:t>
            </a:r>
            <a:endParaRPr lang="en-GB" dirty="0">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dirty="0" smtClean="0">
                <a:solidFill>
                  <a:schemeClr val="tx1">
                    <a:lumMod val="65000"/>
                    <a:lumOff val="35000"/>
                  </a:schemeClr>
                </a:solidFill>
              </a:rPr>
              <a:t>2019</a:t>
            </a:r>
            <a:endParaRPr lang="en-GB" dirty="0">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dirty="0" smtClean="0">
                <a:solidFill>
                  <a:schemeClr val="tx1">
                    <a:lumMod val="65000"/>
                    <a:lumOff val="35000"/>
                  </a:schemeClr>
                </a:solidFill>
              </a:rPr>
              <a:t>2018</a:t>
            </a:r>
            <a:endParaRPr lang="en-GB" dirty="0">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dirty="0" smtClean="0">
                <a:solidFill>
                  <a:schemeClr val="tx1">
                    <a:lumMod val="65000"/>
                    <a:lumOff val="35000"/>
                  </a:schemeClr>
                </a:solidFill>
              </a:rPr>
              <a:t>2017</a:t>
            </a:r>
            <a:endParaRPr lang="en-GB" dirty="0">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dirty="0" smtClean="0">
                <a:solidFill>
                  <a:schemeClr val="tx1">
                    <a:lumMod val="65000"/>
                    <a:lumOff val="35000"/>
                  </a:schemeClr>
                </a:solidFill>
              </a:rPr>
              <a:t>2016</a:t>
            </a:r>
            <a:endParaRPr lang="en-GB" dirty="0">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dirty="0" smtClean="0">
                <a:solidFill>
                  <a:schemeClr val="tx1">
                    <a:lumMod val="65000"/>
                    <a:lumOff val="35000"/>
                  </a:schemeClr>
                </a:solidFill>
              </a:rPr>
              <a:t>2015</a:t>
            </a:r>
            <a:endParaRPr lang="en-GB" dirty="0">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extLst>
      <p:ext uri="{BB962C8B-B14F-4D97-AF65-F5344CB8AC3E}">
        <p14:creationId xmlns:p14="http://schemas.microsoft.com/office/powerpoint/2010/main" val="243085827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rgbClr val="C0000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gradFill>
            <a:gsLst>
              <a:gs pos="35000">
                <a:srgbClr val="09AEC4"/>
              </a:gs>
              <a:gs pos="100000">
                <a:srgbClr val="45C87C"/>
              </a:gs>
            </a:gsLst>
            <a:lin ang="18900000" scaled="1"/>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gradFill>
            <a:gsLst>
              <a:gs pos="35000">
                <a:srgbClr val="09AEC4"/>
              </a:gs>
              <a:gs pos="100000">
                <a:srgbClr val="45C87C"/>
              </a:gs>
            </a:gsLst>
            <a:lin ang="18900000" scaled="1"/>
          </a:gra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a:gradFill>
            <a:gsLst>
              <a:gs pos="35000">
                <a:srgbClr val="09AEC4"/>
              </a:gs>
              <a:gs pos="100000">
                <a:srgbClr val="45C87C"/>
              </a:gs>
            </a:gsLst>
            <a:lin ang="18900000" scaled="1"/>
          </a:gra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p>
        </p:txBody>
      </p:sp>
      <p:sp>
        <p:nvSpPr>
          <p:cNvPr id="95" name="AutoShape 117"/>
          <p:cNvSpPr>
            <a:spLocks/>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4" name="Rectangle 61"/>
          <p:cNvSpPr/>
          <p:nvPr/>
        </p:nvSpPr>
        <p:spPr>
          <a:xfrm>
            <a:off x="3632824" y="3697600"/>
            <a:ext cx="1878353"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5" name="Rectangle 62"/>
          <p:cNvSpPr/>
          <p:nvPr/>
        </p:nvSpPr>
        <p:spPr>
          <a:xfrm>
            <a:off x="6407950" y="3697600"/>
            <a:ext cx="1878353"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5798230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a:t>
            </a:r>
            <a:endParaRPr lang="zh-CN" altLang="en-US" dirty="0"/>
          </a:p>
        </p:txBody>
      </p:sp>
      <p:grpSp>
        <p:nvGrpSpPr>
          <p:cNvPr id="44" name="组合 72"/>
          <p:cNvGrpSpPr/>
          <p:nvPr/>
        </p:nvGrpSpPr>
        <p:grpSpPr>
          <a:xfrm>
            <a:off x="4659854" y="2053084"/>
            <a:ext cx="1323083" cy="2667013"/>
            <a:chOff x="4281488" y="2009843"/>
            <a:chExt cx="1204912" cy="2428808"/>
          </a:xfrm>
        </p:grpSpPr>
        <p:sp>
          <p:nvSpPr>
            <p:cNvPr id="54" name="Freeform 59"/>
            <p:cNvSpPr>
              <a:spLocks/>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a:spLocks/>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a:spLocks/>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a:gsLst>
                <a:gs pos="35000">
                  <a:srgbClr val="09AEC4"/>
                </a:gs>
                <a:gs pos="100000">
                  <a:srgbClr val="45C87C"/>
                </a:gs>
              </a:gsLst>
              <a:lin ang="18900000" scaled="1"/>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a:spLocks/>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a:spLocks/>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a:spLocks/>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a:gsLst>
                <a:gs pos="35000">
                  <a:srgbClr val="09AEC4"/>
                </a:gs>
                <a:gs pos="100000">
                  <a:srgbClr val="45C87C"/>
                </a:gs>
              </a:gsLst>
              <a:lin ang="18900000" scaled="1"/>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a:spLocks/>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solidFill>
              <a:srgbClr val="45C87C"/>
            </a:soli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a:spLocks/>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a:spLocks/>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solidFill>
              <a:srgbClr val="45C87C"/>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a:spLocks/>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a:gsLst>
                <a:gs pos="35000">
                  <a:srgbClr val="09AEC4"/>
                </a:gs>
                <a:gs pos="100000">
                  <a:srgbClr val="45C87C"/>
                </a:gs>
              </a:gsLst>
              <a:lin ang="189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a:spLocks/>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solidFill>
              <a:srgbClr val="45C87C"/>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42806" y="2536057"/>
            <a:ext cx="2466850" cy="400110"/>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000" dirty="0" smtClean="0">
                <a:solidFill>
                  <a:schemeClr val="tx1">
                    <a:lumMod val="65000"/>
                    <a:lumOff val="35000"/>
                  </a:schemeClr>
                </a:solidFill>
                <a:latin typeface="微软雅黑" pitchFamily="34" charset="-122"/>
                <a:ea typeface="微软雅黑" pitchFamily="34" charset="-122"/>
              </a:rPr>
              <a:t>……</a:t>
            </a: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000" dirty="0" smtClean="0">
                <a:solidFill>
                  <a:schemeClr val="tx1">
                    <a:lumMod val="65000"/>
                    <a:lumOff val="35000"/>
                  </a:schemeClr>
                </a:solidFill>
                <a:latin typeface="微软雅黑" pitchFamily="34" charset="-122"/>
                <a:ea typeface="微软雅黑" pitchFamily="34" charset="-122"/>
              </a:rPr>
              <a:t>……</a:t>
            </a: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0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提升步骤</a:t>
            </a:r>
          </a:p>
        </p:txBody>
      </p:sp>
      <p:cxnSp>
        <p:nvCxnSpPr>
          <p:cNvPr id="71" name="直接连接符 7"/>
          <p:cNvCxnSpPr/>
          <p:nvPr/>
        </p:nvCxnSpPr>
        <p:spPr>
          <a:xfrm>
            <a:off x="4557024" y="872562"/>
            <a:ext cx="0" cy="4057274"/>
          </a:xfrm>
          <a:prstGeom prst="line">
            <a:avLst/>
          </a:prstGeom>
          <a:ln w="25400">
            <a:solidFill>
              <a:schemeClr val="bg1">
                <a:lumMod val="6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rgbClr val="FFC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rgbClr val="FFC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rgbClr val="FFC0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dirty="0" smtClean="0">
                <a:solidFill>
                  <a:schemeClr val="tx1">
                    <a:lumMod val="65000"/>
                    <a:lumOff val="35000"/>
                  </a:schemeClr>
                </a:solidFill>
                <a:latin typeface="+mj-lt"/>
              </a:rPr>
              <a:t>2021</a:t>
            </a:r>
            <a:endParaRPr lang="en-GB" sz="1800" b="1" dirty="0">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dirty="0" smtClean="0">
                <a:solidFill>
                  <a:schemeClr val="tx1">
                    <a:lumMod val="65000"/>
                    <a:lumOff val="35000"/>
                  </a:schemeClr>
                </a:solidFill>
                <a:latin typeface="+mj-lt"/>
              </a:rPr>
              <a:t>2020</a:t>
            </a:r>
            <a:endParaRPr lang="en-GB" sz="1800" b="1" dirty="0">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dirty="0" smtClean="0">
                <a:solidFill>
                  <a:schemeClr val="tx1">
                    <a:lumMod val="65000"/>
                    <a:lumOff val="35000"/>
                  </a:schemeClr>
                </a:solidFill>
                <a:latin typeface="+mj-lt"/>
              </a:rPr>
              <a:t>2019</a:t>
            </a:r>
            <a:endParaRPr lang="en-GB" sz="1800" b="1" dirty="0">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gradFill>
              <a:gsLst>
                <a:gs pos="35000">
                  <a:srgbClr val="09AEC4"/>
                </a:gs>
                <a:gs pos="100000">
                  <a:srgbClr val="45C87C"/>
                </a:gs>
              </a:gsLst>
              <a:lin ang="189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159" name="Rectangle 460"/>
          <p:cNvSpPr/>
          <p:nvPr/>
        </p:nvSpPr>
        <p:spPr>
          <a:xfrm>
            <a:off x="4139952" y="1469847"/>
            <a:ext cx="4376426" cy="746358"/>
          </a:xfrm>
          <a:prstGeom prst="rect">
            <a:avLst/>
          </a:prstGeom>
        </p:spPr>
        <p:txBody>
          <a:bodyPr wrap="square" lIns="68580" tIns="34290" rIns="68580" bIns="34290">
            <a:spAutoFit/>
          </a:bodyPr>
          <a:lstStyle/>
          <a:p>
            <a:pPr algn="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p>
          <a:p>
            <a:pPr algn="r"/>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p>
        </p:txBody>
      </p:sp>
      <p:grpSp>
        <p:nvGrpSpPr>
          <p:cNvPr id="2" name="组合 1"/>
          <p:cNvGrpSpPr/>
          <p:nvPr/>
        </p:nvGrpSpPr>
        <p:grpSpPr>
          <a:xfrm>
            <a:off x="0" y="1196774"/>
            <a:ext cx="3651646" cy="3267076"/>
            <a:chOff x="0" y="1196774"/>
            <a:chExt cx="3651646" cy="3267076"/>
          </a:xfrm>
          <a:gradFill>
            <a:gsLst>
              <a:gs pos="35000">
                <a:srgbClr val="09AEC4"/>
              </a:gs>
              <a:gs pos="100000">
                <a:srgbClr val="45C87C"/>
              </a:gs>
            </a:gsLst>
            <a:lin ang="18900000" scaled="1"/>
          </a:gradFill>
        </p:grpSpPr>
        <p:sp>
          <p:nvSpPr>
            <p:cNvPr id="160" name="Freeform 6"/>
            <p:cNvSpPr>
              <a:spLocks/>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1" name="Freeform 7"/>
            <p:cNvSpPr>
              <a:spLocks/>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2" name="Freeform 8"/>
            <p:cNvSpPr>
              <a:spLocks/>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3" name="Freeform 9"/>
            <p:cNvSpPr>
              <a:spLocks/>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4" name="Freeform 10"/>
            <p:cNvSpPr>
              <a:spLocks/>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5" name="Freeform 11"/>
            <p:cNvSpPr>
              <a:spLocks/>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6" name="Freeform 12"/>
            <p:cNvSpPr>
              <a:spLocks/>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7" name="Freeform 13"/>
            <p:cNvSpPr>
              <a:spLocks/>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8" name="Freeform 14"/>
            <p:cNvSpPr>
              <a:spLocks/>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69" name="Freeform 15"/>
            <p:cNvSpPr>
              <a:spLocks/>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0" name="Freeform 16"/>
            <p:cNvSpPr>
              <a:spLocks/>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1" name="Freeform 17"/>
            <p:cNvSpPr>
              <a:spLocks/>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2" name="Freeform 18"/>
            <p:cNvSpPr>
              <a:spLocks/>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3" name="Freeform 19"/>
            <p:cNvSpPr>
              <a:spLocks/>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4" name="Freeform 20"/>
            <p:cNvSpPr>
              <a:spLocks/>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5" name="Freeform 21"/>
            <p:cNvSpPr>
              <a:spLocks/>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6" name="Freeform 22"/>
            <p:cNvSpPr>
              <a:spLocks/>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7" name="Freeform 23"/>
            <p:cNvSpPr>
              <a:spLocks/>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8" name="Freeform 24"/>
            <p:cNvSpPr>
              <a:spLocks/>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79" name="Freeform 25"/>
            <p:cNvSpPr>
              <a:spLocks/>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0" name="Freeform 26"/>
            <p:cNvSpPr>
              <a:spLocks/>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1" name="Freeform 27"/>
            <p:cNvSpPr>
              <a:spLocks/>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2" name="Freeform 28"/>
            <p:cNvSpPr>
              <a:spLocks/>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3" name="Freeform 29"/>
            <p:cNvSpPr>
              <a:spLocks/>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4" name="Freeform 30"/>
            <p:cNvSpPr>
              <a:spLocks/>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5" name="Freeform 31"/>
            <p:cNvSpPr>
              <a:spLocks/>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7" name="Freeform 33"/>
            <p:cNvSpPr>
              <a:spLocks/>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8" name="Freeform 34"/>
            <p:cNvSpPr>
              <a:spLocks/>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89" name="Freeform 35"/>
            <p:cNvSpPr>
              <a:spLocks/>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0" name="Freeform 36"/>
            <p:cNvSpPr>
              <a:spLocks/>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2" name="Freeform 38"/>
            <p:cNvSpPr>
              <a:spLocks/>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3" name="Freeform 39"/>
            <p:cNvSpPr>
              <a:spLocks/>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4" name="Freeform 40"/>
            <p:cNvSpPr>
              <a:spLocks/>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5" name="Freeform 41"/>
            <p:cNvSpPr>
              <a:spLocks/>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3" name="Freeform 49"/>
            <p:cNvSpPr>
              <a:spLocks/>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4" name="Freeform 50"/>
            <p:cNvSpPr>
              <a:spLocks/>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5" name="Freeform 51"/>
            <p:cNvSpPr>
              <a:spLocks/>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6" name="Freeform 52"/>
            <p:cNvSpPr>
              <a:spLocks/>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7" name="Freeform 53"/>
            <p:cNvSpPr>
              <a:spLocks/>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8" name="Freeform 54"/>
            <p:cNvSpPr>
              <a:spLocks/>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0" name="Freeform 56"/>
            <p:cNvSpPr>
              <a:spLocks/>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1" name="Freeform 57"/>
            <p:cNvSpPr>
              <a:spLocks/>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2" name="Freeform 58"/>
            <p:cNvSpPr>
              <a:spLocks/>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3" name="Freeform 59"/>
            <p:cNvSpPr>
              <a:spLocks/>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4" name="Freeform 60"/>
            <p:cNvSpPr>
              <a:spLocks/>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5" name="Freeform 61"/>
            <p:cNvSpPr>
              <a:spLocks/>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7" name="Freeform 63"/>
            <p:cNvSpPr>
              <a:spLocks/>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8" name="Freeform 64"/>
            <p:cNvSpPr>
              <a:spLocks/>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19" name="Freeform 65"/>
            <p:cNvSpPr>
              <a:spLocks/>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0" name="Freeform 66"/>
            <p:cNvSpPr>
              <a:spLocks/>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2" name="Freeform 68"/>
            <p:cNvSpPr>
              <a:spLocks/>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3" name="Freeform 69"/>
            <p:cNvSpPr>
              <a:spLocks/>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5" name="Freeform 71"/>
            <p:cNvSpPr>
              <a:spLocks/>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6" name="Freeform 72"/>
            <p:cNvSpPr>
              <a:spLocks/>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8" name="Freeform 74"/>
            <p:cNvSpPr>
              <a:spLocks/>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29" name="Freeform 75"/>
            <p:cNvSpPr>
              <a:spLocks/>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0" name="Freeform 76"/>
            <p:cNvSpPr>
              <a:spLocks/>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1" name="Freeform 77"/>
            <p:cNvSpPr>
              <a:spLocks/>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3" name="Freeform 79"/>
            <p:cNvSpPr>
              <a:spLocks/>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4" name="Freeform 80"/>
            <p:cNvSpPr>
              <a:spLocks/>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5" name="Freeform 81"/>
            <p:cNvSpPr>
              <a:spLocks/>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6" name="Freeform 82"/>
            <p:cNvSpPr>
              <a:spLocks/>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1" name="Freeform 87"/>
            <p:cNvSpPr>
              <a:spLocks/>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2" name="Freeform 88"/>
            <p:cNvSpPr>
              <a:spLocks/>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5" name="Freeform 91"/>
            <p:cNvSpPr>
              <a:spLocks/>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8" name="Freeform 94"/>
            <p:cNvSpPr>
              <a:spLocks/>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49" name="Freeform 95"/>
            <p:cNvSpPr>
              <a:spLocks/>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0" name="Freeform 96"/>
            <p:cNvSpPr>
              <a:spLocks/>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1" name="Freeform 97"/>
            <p:cNvSpPr>
              <a:spLocks/>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3" name="Freeform 99"/>
            <p:cNvSpPr>
              <a:spLocks/>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4" name="Freeform 100"/>
            <p:cNvSpPr>
              <a:spLocks/>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5" name="Freeform 101"/>
            <p:cNvSpPr>
              <a:spLocks/>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7" name="Freeform 103"/>
            <p:cNvSpPr>
              <a:spLocks/>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8" name="Freeform 104"/>
            <p:cNvSpPr>
              <a:spLocks/>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59" name="Freeform 105"/>
            <p:cNvSpPr>
              <a:spLocks/>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0" name="Freeform 106"/>
            <p:cNvSpPr>
              <a:spLocks/>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1" name="Freeform 107"/>
            <p:cNvSpPr>
              <a:spLocks/>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2" name="Freeform 108"/>
            <p:cNvSpPr>
              <a:spLocks/>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3" name="Freeform 109"/>
            <p:cNvSpPr>
              <a:spLocks/>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4" name="Freeform 110"/>
            <p:cNvSpPr>
              <a:spLocks/>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5" name="Freeform 111"/>
            <p:cNvSpPr>
              <a:spLocks/>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6" name="Freeform 112"/>
            <p:cNvSpPr>
              <a:spLocks/>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7" name="Freeform 113"/>
            <p:cNvSpPr>
              <a:spLocks/>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8" name="Freeform 114"/>
            <p:cNvSpPr>
              <a:spLocks/>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69" name="Freeform 115"/>
            <p:cNvSpPr>
              <a:spLocks/>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0" name="Freeform 116"/>
            <p:cNvSpPr>
              <a:spLocks/>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1" name="Freeform 117"/>
            <p:cNvSpPr>
              <a:spLocks/>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2" name="Freeform 118"/>
            <p:cNvSpPr>
              <a:spLocks/>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3" name="Freeform 119"/>
            <p:cNvSpPr>
              <a:spLocks/>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4" name="Freeform 120"/>
            <p:cNvSpPr>
              <a:spLocks/>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5" name="Freeform 121"/>
            <p:cNvSpPr>
              <a:spLocks/>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8" name="Freeform 124"/>
            <p:cNvSpPr>
              <a:spLocks/>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1" name="Freeform 127"/>
            <p:cNvSpPr>
              <a:spLocks/>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2" name="Freeform 128"/>
            <p:cNvSpPr>
              <a:spLocks/>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3" name="Freeform 129"/>
            <p:cNvSpPr>
              <a:spLocks/>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4" name="Freeform 130"/>
            <p:cNvSpPr>
              <a:spLocks/>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5" name="Freeform 131"/>
            <p:cNvSpPr>
              <a:spLocks/>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6" name="Freeform 132"/>
            <p:cNvSpPr>
              <a:spLocks/>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7" name="Freeform 133"/>
            <p:cNvSpPr>
              <a:spLocks/>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8" name="Freeform 134"/>
            <p:cNvSpPr>
              <a:spLocks/>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0" name="Freeform 136"/>
            <p:cNvSpPr>
              <a:spLocks/>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2" name="Freeform 138"/>
            <p:cNvSpPr>
              <a:spLocks/>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4" name="Freeform 140"/>
            <p:cNvSpPr>
              <a:spLocks/>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6" name="Freeform 142"/>
            <p:cNvSpPr>
              <a:spLocks/>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7" name="Freeform 143"/>
            <p:cNvSpPr>
              <a:spLocks/>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8" name="Freeform 144"/>
            <p:cNvSpPr>
              <a:spLocks/>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299" name="Freeform 145"/>
            <p:cNvSpPr>
              <a:spLocks/>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3" name="Freeform 149"/>
            <p:cNvSpPr>
              <a:spLocks/>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6" name="Freeform 152"/>
            <p:cNvSpPr>
              <a:spLocks/>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7" name="Freeform 153"/>
            <p:cNvSpPr>
              <a:spLocks/>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8" name="Freeform 154"/>
            <p:cNvSpPr>
              <a:spLocks/>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09" name="Freeform 155"/>
            <p:cNvSpPr>
              <a:spLocks/>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0" name="Freeform 156"/>
            <p:cNvSpPr>
              <a:spLocks/>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1" name="Freeform 157"/>
            <p:cNvSpPr>
              <a:spLocks/>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2" name="Freeform 158"/>
            <p:cNvSpPr>
              <a:spLocks/>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3" name="Freeform 159"/>
            <p:cNvSpPr>
              <a:spLocks/>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4" name="Freeform 160"/>
            <p:cNvSpPr>
              <a:spLocks/>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5" name="Freeform 161"/>
            <p:cNvSpPr>
              <a:spLocks/>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8" name="Freeform 164"/>
            <p:cNvSpPr>
              <a:spLocks/>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19" name="Freeform 165"/>
            <p:cNvSpPr>
              <a:spLocks/>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0" name="Freeform 166"/>
            <p:cNvSpPr>
              <a:spLocks/>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1" name="Freeform 167"/>
            <p:cNvSpPr>
              <a:spLocks/>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2" name="Freeform 168"/>
            <p:cNvSpPr>
              <a:spLocks/>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3" name="Freeform 169"/>
            <p:cNvSpPr>
              <a:spLocks/>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4" name="Freeform 170"/>
            <p:cNvSpPr>
              <a:spLocks/>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5" name="Freeform 171"/>
            <p:cNvSpPr>
              <a:spLocks/>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6" name="Freeform 172"/>
            <p:cNvSpPr>
              <a:spLocks/>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7" name="Freeform 173"/>
            <p:cNvSpPr>
              <a:spLocks/>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29" name="Freeform 175"/>
            <p:cNvSpPr>
              <a:spLocks/>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0" name="Freeform 176"/>
            <p:cNvSpPr>
              <a:spLocks/>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1" name="Freeform 177"/>
            <p:cNvSpPr>
              <a:spLocks/>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2" name="Freeform 178"/>
            <p:cNvSpPr>
              <a:spLocks/>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3" name="Freeform 179"/>
            <p:cNvSpPr>
              <a:spLocks/>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4" name="Freeform 180"/>
            <p:cNvSpPr>
              <a:spLocks/>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5" name="Freeform 181"/>
            <p:cNvSpPr>
              <a:spLocks/>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6" name="Freeform 182"/>
            <p:cNvSpPr>
              <a:spLocks/>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7" name="Freeform 183"/>
            <p:cNvSpPr>
              <a:spLocks/>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8" name="Freeform 184"/>
            <p:cNvSpPr>
              <a:spLocks/>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0" name="Freeform 186"/>
            <p:cNvSpPr>
              <a:spLocks/>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1" name="Freeform 187"/>
            <p:cNvSpPr>
              <a:spLocks/>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3" name="Freeform 189"/>
            <p:cNvSpPr>
              <a:spLocks/>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4" name="Freeform 190"/>
            <p:cNvSpPr>
              <a:spLocks/>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5" name="Freeform 191"/>
            <p:cNvSpPr>
              <a:spLocks/>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6" name="Freeform 192"/>
            <p:cNvSpPr>
              <a:spLocks/>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7" name="Freeform 193"/>
            <p:cNvSpPr>
              <a:spLocks/>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8" name="Freeform 194"/>
            <p:cNvSpPr>
              <a:spLocks/>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49" name="Freeform 195"/>
            <p:cNvSpPr>
              <a:spLocks/>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0" name="Freeform 196"/>
            <p:cNvSpPr>
              <a:spLocks/>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1" name="Freeform 197"/>
            <p:cNvSpPr>
              <a:spLocks/>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2" name="Freeform 198"/>
            <p:cNvSpPr>
              <a:spLocks/>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4" name="Freeform 200"/>
            <p:cNvSpPr>
              <a:spLocks/>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5" name="Freeform 201"/>
            <p:cNvSpPr>
              <a:spLocks/>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6" name="Freeform 202"/>
            <p:cNvSpPr>
              <a:spLocks/>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7" name="Freeform 203"/>
            <p:cNvSpPr>
              <a:spLocks/>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8" name="Freeform 204"/>
            <p:cNvSpPr>
              <a:spLocks/>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59" name="Freeform 206"/>
            <p:cNvSpPr>
              <a:spLocks/>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1" name="Freeform 208"/>
            <p:cNvSpPr>
              <a:spLocks/>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2" name="Freeform 209"/>
            <p:cNvSpPr>
              <a:spLocks/>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3" name="Freeform 210"/>
            <p:cNvSpPr>
              <a:spLocks/>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4" name="Freeform 211"/>
            <p:cNvSpPr>
              <a:spLocks/>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4" name="Freeform 231"/>
            <p:cNvSpPr>
              <a:spLocks/>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5" name="Freeform 232"/>
            <p:cNvSpPr>
              <a:spLocks/>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6" name="Freeform 233"/>
            <p:cNvSpPr>
              <a:spLocks/>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7" name="Freeform 234"/>
            <p:cNvSpPr>
              <a:spLocks/>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89" name="Freeform 236"/>
            <p:cNvSpPr>
              <a:spLocks/>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0" name="Freeform 237"/>
            <p:cNvSpPr>
              <a:spLocks/>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1" name="Freeform 238"/>
            <p:cNvSpPr>
              <a:spLocks/>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4" name="Freeform 241"/>
            <p:cNvSpPr>
              <a:spLocks/>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5" name="Freeform 242"/>
            <p:cNvSpPr>
              <a:spLocks/>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6" name="Freeform 243"/>
            <p:cNvSpPr>
              <a:spLocks/>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1" name="Freeform 248"/>
            <p:cNvSpPr>
              <a:spLocks/>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2" name="Freeform 249"/>
            <p:cNvSpPr>
              <a:spLocks/>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3" name="Freeform 250"/>
            <p:cNvSpPr>
              <a:spLocks/>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4" name="Freeform 251"/>
            <p:cNvSpPr>
              <a:spLocks/>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6" name="Freeform 253"/>
            <p:cNvSpPr>
              <a:spLocks/>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8" name="Freeform 255"/>
            <p:cNvSpPr>
              <a:spLocks/>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3" name="Freeform 260"/>
            <p:cNvSpPr>
              <a:spLocks/>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4" name="Freeform 261"/>
            <p:cNvSpPr>
              <a:spLocks/>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5" name="Freeform 262"/>
            <p:cNvSpPr>
              <a:spLocks/>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6" name="Freeform 263"/>
            <p:cNvSpPr>
              <a:spLocks/>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19" name="Freeform 266"/>
            <p:cNvSpPr>
              <a:spLocks/>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1" name="Freeform 268"/>
            <p:cNvSpPr>
              <a:spLocks/>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2" name="Freeform 269"/>
            <p:cNvSpPr>
              <a:spLocks/>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4" name="Freeform 271"/>
            <p:cNvSpPr>
              <a:spLocks/>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5" name="Freeform 272"/>
            <p:cNvSpPr>
              <a:spLocks/>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7" name="Freeform 274"/>
            <p:cNvSpPr>
              <a:spLocks/>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8" name="Freeform 275"/>
            <p:cNvSpPr>
              <a:spLocks/>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0" name="Freeform 277"/>
            <p:cNvSpPr>
              <a:spLocks/>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sp>
          <p:nvSpPr>
            <p:cNvPr id="431" name="Freeform 278"/>
            <p:cNvSpPr>
              <a:spLocks/>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a:spLocks/>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a:spLocks/>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rgbClr val="45C87C"/>
            </a:solidFill>
            <a:ln>
              <a:noFill/>
            </a:ln>
          </p:spPr>
          <p:txBody>
            <a:bodyPr lIns="0" tIns="0" rIns="0" bIns="0"/>
            <a:lstStyle/>
            <a:p>
              <a:endParaRPr lang="en-GB">
                <a:solidFill>
                  <a:srgbClr val="09AEC4"/>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a:spLocks/>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5" name="Rectangle 1292"/>
          <p:cNvSpPr/>
          <p:nvPr/>
        </p:nvSpPr>
        <p:spPr>
          <a:xfrm>
            <a:off x="4504271" y="3826206"/>
            <a:ext cx="4376426"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325965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499" name="组合 498"/>
          <p:cNvGrpSpPr/>
          <p:nvPr/>
        </p:nvGrpSpPr>
        <p:grpSpPr>
          <a:xfrm>
            <a:off x="619538" y="1561822"/>
            <a:ext cx="5563899" cy="2738120"/>
            <a:chOff x="776287" y="706437"/>
            <a:chExt cx="7658101" cy="3768726"/>
          </a:xfrm>
          <a:gradFill>
            <a:gsLst>
              <a:gs pos="35000">
                <a:srgbClr val="09AEC4"/>
              </a:gs>
              <a:gs pos="100000">
                <a:srgbClr val="45C87C"/>
              </a:gs>
            </a:gsLst>
            <a:lin ang="18900000" scaled="1"/>
          </a:gradFill>
        </p:grpSpPr>
        <p:sp>
          <p:nvSpPr>
            <p:cNvPr id="500"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1"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2"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3"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4"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5"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6"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7"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8"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09"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0"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1"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2"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3"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4"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5"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6"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7"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8"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19"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0"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1"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2"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3"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4"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5"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6"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7"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8"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29"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0"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1"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2"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3"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4"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5"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6"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7"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8"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39"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0"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1"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2"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3"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4"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5"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6"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7"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8"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49"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0"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1"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2"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3"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4"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5"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6"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7"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59"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0"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1"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2"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3"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4"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5"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6"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7"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8"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69"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0"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1"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2"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3"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4"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5"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6"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7"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8"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79"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0"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2"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4"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6"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7"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8"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89"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0"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1"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2"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3"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4"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5"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6"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7"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8"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599"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0"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1"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2"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3"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4"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5"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sp>
          <p:nvSpPr>
            <p:cNvPr id="606"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a:extLst/>
          </p:spPr>
          <p:txBody>
            <a:bodyPr/>
            <a:lstStyle/>
            <a:p>
              <a:pPr defTabSz="921349" fontAlgn="auto">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C000"/>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C000"/>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FFC000"/>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单击添加标题一</a:t>
            </a:r>
            <a:endParaRPr lang="zh-CN" altLang="en-US" sz="1400" b="1" dirty="0">
              <a:solidFill>
                <a:schemeClr val="tx1">
                  <a:lumMod val="85000"/>
                  <a:lumOff val="15000"/>
                </a:schemeClr>
              </a:solidFill>
              <a:latin typeface="微软雅黑" pitchFamily="34" charset="-122"/>
              <a:ea typeface="微软雅黑" panose="020B0503020204020204"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1400" b="1" dirty="0" smtClean="0">
                <a:solidFill>
                  <a:schemeClr val="tx1">
                    <a:lumMod val="85000"/>
                    <a:lumOff val="15000"/>
                  </a:schemeClr>
                </a:solidFill>
                <a:latin typeface="微软雅黑" pitchFamily="34" charset="-122"/>
                <a:ea typeface="微软雅黑" panose="020B0503020204020204" pitchFamily="34" charset="-122"/>
              </a:rPr>
              <a:t>添加标题二</a:t>
            </a:r>
            <a:endParaRPr lang="zh-CN" altLang="en-US" sz="1400" b="1" dirty="0">
              <a:solidFill>
                <a:schemeClr val="tx1">
                  <a:lumMod val="85000"/>
                  <a:lumOff val="15000"/>
                </a:schemeClr>
              </a:solidFill>
              <a:latin typeface="微软雅黑" pitchFamily="34" charset="-122"/>
              <a:ea typeface="微软雅黑" panose="020B0503020204020204"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单击</a:t>
            </a:r>
            <a:r>
              <a:rPr lang="zh-CN" altLang="en-US" sz="1400" b="1" dirty="0" smtClean="0">
                <a:solidFill>
                  <a:schemeClr val="tx1">
                    <a:lumMod val="85000"/>
                    <a:lumOff val="15000"/>
                  </a:schemeClr>
                </a:solidFill>
                <a:latin typeface="微软雅黑" pitchFamily="34" charset="-122"/>
                <a:ea typeface="微软雅黑" panose="020B0503020204020204" pitchFamily="34" charset="-122"/>
              </a:rPr>
              <a:t>添加标题三</a:t>
            </a:r>
            <a:endParaRPr lang="zh-CN" altLang="en-US" sz="1400" b="1" dirty="0">
              <a:solidFill>
                <a:schemeClr val="tx1">
                  <a:lumMod val="85000"/>
                  <a:lumOff val="15000"/>
                </a:schemeClr>
              </a:solidFill>
              <a:latin typeface="微软雅黑" pitchFamily="34" charset="-122"/>
              <a:ea typeface="微软雅黑" panose="020B0503020204020204"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430887"/>
          </a:xfrm>
          <a:prstGeom prst="rect">
            <a:avLst/>
          </a:prstGeom>
          <a:noFill/>
        </p:spPr>
        <p:txBody>
          <a:bodyPr wrap="square" rtlCol="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4952627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工作概况</a:t>
            </a:r>
            <a:endParaRPr lang="zh-CN" altLang="en-US" dirty="0"/>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团队建设更加完善</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gradFill>
              <a:gsLst>
                <a:gs pos="35000">
                  <a:srgbClr val="09AEC4"/>
                </a:gs>
                <a:gs pos="100000">
                  <a:srgbClr val="45C87C"/>
                </a:gs>
              </a:gsLst>
              <a:lin ang="189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gradFill>
              <a:gsLst>
                <a:gs pos="35000">
                  <a:srgbClr val="09AEC4"/>
                </a:gs>
                <a:gs pos="100000">
                  <a:srgbClr val="45C87C"/>
                </a:gs>
              </a:gsLst>
              <a:lin ang="189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gradFill>
              <a:gsLst>
                <a:gs pos="35000">
                  <a:srgbClr val="09AEC4"/>
                </a:gs>
                <a:gs pos="100000">
                  <a:srgbClr val="45C87C"/>
                </a:gs>
              </a:gsLst>
              <a:lin ang="18900000" scaled="1"/>
            </a:gra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713691053"/>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六边形 54"/>
          <p:cNvSpPr/>
          <p:nvPr/>
        </p:nvSpPr>
        <p:spPr>
          <a:xfrm rot="5400000">
            <a:off x="1968291"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ndParaRPr>
          </a:p>
        </p:txBody>
      </p:sp>
      <p:grpSp>
        <p:nvGrpSpPr>
          <p:cNvPr id="56" name="组合 55"/>
          <p:cNvGrpSpPr/>
          <p:nvPr/>
        </p:nvGrpSpPr>
        <p:grpSpPr>
          <a:xfrm>
            <a:off x="2200018" y="1179091"/>
            <a:ext cx="1117366" cy="1296144"/>
            <a:chOff x="2200018" y="1203598"/>
            <a:chExt cx="1117366" cy="1296144"/>
          </a:xfrm>
          <a:effectLst>
            <a:outerShdw blurRad="177800" dist="63500" dir="4200000" algn="tr" rotWithShape="0">
              <a:prstClr val="black">
                <a:alpha val="33000"/>
              </a:prstClr>
            </a:outerShdw>
          </a:effectLst>
        </p:grpSpPr>
        <p:sp>
          <p:nvSpPr>
            <p:cNvPr id="57" name="六边形 5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sp>
          <p:nvSpPr>
            <p:cNvPr id="58" name="六边形 5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grpSp>
      <p:sp>
        <p:nvSpPr>
          <p:cNvPr id="59" name="TextBox 58"/>
          <p:cNvSpPr txBox="1"/>
          <p:nvPr/>
        </p:nvSpPr>
        <p:spPr>
          <a:xfrm>
            <a:off x="2394659" y="1349458"/>
            <a:ext cx="570990"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rPr>
              <a:t>2</a:t>
            </a:r>
            <a:endParaRPr lang="zh-CN" altLang="en-US"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endParaRPr>
          </a:p>
        </p:txBody>
      </p:sp>
      <p:sp>
        <p:nvSpPr>
          <p:cNvPr id="60" name="六边形 59"/>
          <p:cNvSpPr/>
          <p:nvPr/>
        </p:nvSpPr>
        <p:spPr>
          <a:xfrm rot="5400000">
            <a:off x="3336443"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ndParaRPr>
          </a:p>
        </p:txBody>
      </p:sp>
      <p:grpSp>
        <p:nvGrpSpPr>
          <p:cNvPr id="61" name="组合 60"/>
          <p:cNvGrpSpPr/>
          <p:nvPr/>
        </p:nvGrpSpPr>
        <p:grpSpPr>
          <a:xfrm>
            <a:off x="3568170" y="1179091"/>
            <a:ext cx="1117366" cy="1296144"/>
            <a:chOff x="2200018" y="1203598"/>
            <a:chExt cx="1117366" cy="1296144"/>
          </a:xfrm>
          <a:effectLst>
            <a:outerShdw blurRad="177800" dist="63500" dir="4200000" algn="tr" rotWithShape="0">
              <a:prstClr val="black">
                <a:alpha val="33000"/>
              </a:prstClr>
            </a:outerShdw>
          </a:effectLst>
        </p:grpSpPr>
        <p:sp>
          <p:nvSpPr>
            <p:cNvPr id="62" name="六边形 6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sp>
          <p:nvSpPr>
            <p:cNvPr id="63" name="六边形 6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grpSp>
      <p:sp>
        <p:nvSpPr>
          <p:cNvPr id="64" name="TextBox 63"/>
          <p:cNvSpPr txBox="1"/>
          <p:nvPr/>
        </p:nvSpPr>
        <p:spPr>
          <a:xfrm>
            <a:off x="3762811" y="1349458"/>
            <a:ext cx="596638" cy="1015663"/>
          </a:xfrm>
          <a:prstGeom prst="rect">
            <a:avLst/>
          </a:prstGeom>
          <a:noFill/>
        </p:spPr>
        <p:txBody>
          <a:bodyPr wrap="none" rtlCol="0">
            <a:spAutoFit/>
          </a:bodyPr>
          <a:lstStyle/>
          <a:p>
            <a:r>
              <a:rPr lang="en-US" altLang="zh-CN"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rPr>
              <a:t>0</a:t>
            </a:r>
            <a:endParaRPr lang="zh-CN" altLang="en-US"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endParaRPr>
          </a:p>
        </p:txBody>
      </p:sp>
      <p:sp>
        <p:nvSpPr>
          <p:cNvPr id="65" name="六边形 64"/>
          <p:cNvSpPr/>
          <p:nvPr/>
        </p:nvSpPr>
        <p:spPr>
          <a:xfrm rot="5400000">
            <a:off x="4704595"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ndParaRPr>
          </a:p>
        </p:txBody>
      </p:sp>
      <p:grpSp>
        <p:nvGrpSpPr>
          <p:cNvPr id="66" name="组合 65"/>
          <p:cNvGrpSpPr/>
          <p:nvPr/>
        </p:nvGrpSpPr>
        <p:grpSpPr>
          <a:xfrm>
            <a:off x="4936322" y="1179091"/>
            <a:ext cx="1117366" cy="1296144"/>
            <a:chOff x="2200018" y="1203598"/>
            <a:chExt cx="1117366" cy="1296144"/>
          </a:xfrm>
          <a:effectLst>
            <a:outerShdw blurRad="177800" dist="63500" dir="4200000" algn="tr" rotWithShape="0">
              <a:prstClr val="black">
                <a:alpha val="33000"/>
              </a:prstClr>
            </a:outerShdw>
          </a:effectLst>
        </p:grpSpPr>
        <p:sp>
          <p:nvSpPr>
            <p:cNvPr id="67" name="六边形 66"/>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sp>
          <p:nvSpPr>
            <p:cNvPr id="68" name="六边形 67"/>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grpSp>
      <p:sp>
        <p:nvSpPr>
          <p:cNvPr id="69" name="TextBox 68"/>
          <p:cNvSpPr txBox="1"/>
          <p:nvPr/>
        </p:nvSpPr>
        <p:spPr>
          <a:xfrm>
            <a:off x="5130963" y="1349458"/>
            <a:ext cx="569387"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rPr>
              <a:t>2</a:t>
            </a:r>
            <a:endParaRPr lang="zh-CN" altLang="en-US"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endParaRPr>
          </a:p>
        </p:txBody>
      </p:sp>
      <p:sp>
        <p:nvSpPr>
          <p:cNvPr id="70" name="六边形 69"/>
          <p:cNvSpPr/>
          <p:nvPr/>
        </p:nvSpPr>
        <p:spPr>
          <a:xfrm rot="5400000">
            <a:off x="6072747" y="1296418"/>
            <a:ext cx="1209732" cy="1042874"/>
          </a:xfrm>
          <a:prstGeom prst="hexagon">
            <a:avLst/>
          </a:prstGeom>
          <a:gradFill>
            <a:gsLst>
              <a:gs pos="35000">
                <a:srgbClr val="09AEC4"/>
              </a:gs>
              <a:gs pos="100000">
                <a:srgbClr val="45C87C"/>
              </a:gs>
            </a:gsLst>
            <a:lin ang="18900000" scaled="1"/>
          </a:gra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panose="020B0806030902050204" pitchFamily="34" charset="0"/>
            </a:endParaRPr>
          </a:p>
        </p:txBody>
      </p:sp>
      <p:grpSp>
        <p:nvGrpSpPr>
          <p:cNvPr id="71" name="组合 70"/>
          <p:cNvGrpSpPr/>
          <p:nvPr/>
        </p:nvGrpSpPr>
        <p:grpSpPr>
          <a:xfrm>
            <a:off x="6304474" y="1179091"/>
            <a:ext cx="1117366" cy="1296144"/>
            <a:chOff x="2200018" y="1203598"/>
            <a:chExt cx="1117366" cy="1296144"/>
          </a:xfrm>
          <a:effectLst>
            <a:outerShdw blurRad="177800" dist="63500" dir="4200000" algn="tr" rotWithShape="0">
              <a:prstClr val="black">
                <a:alpha val="33000"/>
              </a:prstClr>
            </a:outerShdw>
          </a:effectLst>
        </p:grpSpPr>
        <p:sp>
          <p:nvSpPr>
            <p:cNvPr id="72" name="六边形 71"/>
            <p:cNvSpPr/>
            <p:nvPr/>
          </p:nvSpPr>
          <p:spPr>
            <a:xfrm rot="5400000">
              <a:off x="2110629" y="1292987"/>
              <a:ext cx="1296144" cy="1117366"/>
            </a:xfrm>
            <a:prstGeom prst="hexagon">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sp>
          <p:nvSpPr>
            <p:cNvPr id="73" name="六边形 72"/>
            <p:cNvSpPr/>
            <p:nvPr/>
          </p:nvSpPr>
          <p:spPr>
            <a:xfrm rot="5400000">
              <a:off x="2133086" y="1310191"/>
              <a:ext cx="1249200" cy="1080000"/>
            </a:xfrm>
            <a:prstGeom prst="hexagon">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Impact" panose="020B0806030902050204" pitchFamily="34" charset="0"/>
                <a:ea typeface="微软雅黑" pitchFamily="34" charset="-122"/>
              </a:endParaRPr>
            </a:p>
          </p:txBody>
        </p:sp>
      </p:grpSp>
      <p:sp>
        <p:nvSpPr>
          <p:cNvPr id="74" name="TextBox 73"/>
          <p:cNvSpPr txBox="1"/>
          <p:nvPr/>
        </p:nvSpPr>
        <p:spPr>
          <a:xfrm>
            <a:off x="6499115" y="1349458"/>
            <a:ext cx="596638" cy="1015663"/>
          </a:xfrm>
          <a:prstGeom prst="rect">
            <a:avLst/>
          </a:prstGeom>
          <a:noFill/>
        </p:spPr>
        <p:txBody>
          <a:bodyPr wrap="none" rtlCol="0">
            <a:spAutoFit/>
          </a:bodyPr>
          <a:lstStyle/>
          <a:p>
            <a:r>
              <a:rPr lang="en-US" altLang="zh-CN" sz="6000" dirty="0" smtClean="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rPr>
              <a:t>0</a:t>
            </a:r>
            <a:endParaRPr lang="zh-CN" altLang="en-US" sz="6000" dirty="0">
              <a:solidFill>
                <a:srgbClr val="089CB0"/>
              </a:solidFill>
              <a:effectLst>
                <a:innerShdw blurRad="63500" dist="50800">
                  <a:prstClr val="black">
                    <a:alpha val="50000"/>
                  </a:prstClr>
                </a:innerShdw>
              </a:effectLst>
              <a:latin typeface="Impact" panose="020B0806030902050204" pitchFamily="34" charset="0"/>
              <a:ea typeface="方正正大黑简体" pitchFamily="2" charset="-122"/>
            </a:endParaRPr>
          </a:p>
        </p:txBody>
      </p:sp>
      <p:sp>
        <p:nvSpPr>
          <p:cNvPr id="31" name="右箭头 30"/>
          <p:cNvSpPr/>
          <p:nvPr/>
        </p:nvSpPr>
        <p:spPr>
          <a:xfrm>
            <a:off x="0" y="2211710"/>
            <a:ext cx="9144000" cy="2902049"/>
          </a:xfrm>
          <a:prstGeom prst="rightArrow">
            <a:avLst>
              <a:gd name="adj1" fmla="val 50000"/>
              <a:gd name="adj2" fmla="val 0"/>
            </a:avLst>
          </a:prstGeom>
          <a:solidFill>
            <a:srgbClr val="089C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2560057" y="3119239"/>
            <a:ext cx="4312399" cy="646331"/>
          </a:xfrm>
          <a:prstGeom prst="rect">
            <a:avLst/>
          </a:prstGeom>
          <a:noFill/>
        </p:spPr>
        <p:txBody>
          <a:bodyPr wrap="none" rtlCol="0">
            <a:spAutoFit/>
          </a:bodyPr>
          <a:lstStyle/>
          <a:p>
            <a:pPr algn="ctr"/>
            <a:r>
              <a:rPr lang="zh-CN" altLang="en-US" sz="36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谢谢聆</a:t>
            </a:r>
            <a:r>
              <a:rPr lang="zh-CN" altLang="en-US" sz="3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听  </a:t>
            </a:r>
            <a:r>
              <a:rPr lang="en-US" altLang="zh-CN" sz="3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THANKS</a:t>
            </a:r>
            <a:endParaRPr lang="zh-CN" altLang="en-US" sz="3600" b="1"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3" name="TextBox 32"/>
          <p:cNvSpPr txBox="1"/>
          <p:nvPr/>
        </p:nvSpPr>
        <p:spPr>
          <a:xfrm>
            <a:off x="2830163" y="3745364"/>
            <a:ext cx="3772186" cy="338554"/>
          </a:xfrm>
          <a:prstGeom prst="rect">
            <a:avLst/>
          </a:prstGeom>
          <a:noFill/>
        </p:spPr>
        <p:txBody>
          <a:bodyPr wrap="none" rtlCol="0">
            <a:spAutoFit/>
          </a:bodyPr>
          <a:lstStyle/>
          <a:p>
            <a:pPr algn="ctr"/>
            <a:r>
              <a:rPr lang="zh-CN" altLang="en-US" sz="1600" b="1" dirty="0" smtClean="0">
                <a:solidFill>
                  <a:srgbClr val="FFFFFF"/>
                </a:solidFill>
                <a:latin typeface="微软雅黑" pitchFamily="34" charset="-122"/>
                <a:ea typeface="微软雅黑" pitchFamily="34" charset="-122"/>
              </a:rPr>
              <a:t>年终总结  新年计划 述职报告  工作汇报</a:t>
            </a:r>
            <a:endParaRPr lang="zh-CN" altLang="en-US" sz="1600" b="1" dirty="0">
              <a:solidFill>
                <a:srgbClr val="FFFFFF"/>
              </a:solidFill>
              <a:latin typeface="微软雅黑" pitchFamily="34" charset="-122"/>
              <a:ea typeface="微软雅黑" pitchFamily="34" charset="-122"/>
            </a:endParaRPr>
          </a:p>
        </p:txBody>
      </p:sp>
      <p:sp>
        <p:nvSpPr>
          <p:cNvPr id="34" name="Freeform 9"/>
          <p:cNvSpPr>
            <a:spLocks noEditPoints="1"/>
          </p:cNvSpPr>
          <p:nvPr/>
        </p:nvSpPr>
        <p:spPr bwMode="auto">
          <a:xfrm>
            <a:off x="2771728" y="4534793"/>
            <a:ext cx="224947" cy="225980"/>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sz="1400">
              <a:solidFill>
                <a:srgbClr val="C00000"/>
              </a:solidFill>
              <a:latin typeface="微软雅黑" pitchFamily="34" charset="-122"/>
              <a:ea typeface="微软雅黑" pitchFamily="34" charset="-122"/>
            </a:endParaRPr>
          </a:p>
        </p:txBody>
      </p:sp>
      <p:sp>
        <p:nvSpPr>
          <p:cNvPr id="35" name="Freeform 10"/>
          <p:cNvSpPr>
            <a:spLocks noEditPoints="1"/>
          </p:cNvSpPr>
          <p:nvPr/>
        </p:nvSpPr>
        <p:spPr bwMode="auto">
          <a:xfrm>
            <a:off x="5033540" y="4527297"/>
            <a:ext cx="233201" cy="23247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89CB0"/>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36" name="TextBox 35"/>
          <p:cNvSpPr txBox="1"/>
          <p:nvPr/>
        </p:nvSpPr>
        <p:spPr>
          <a:xfrm>
            <a:off x="2987824" y="4506441"/>
            <a:ext cx="1571264"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汇报人</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ZHANSAN</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37" name="TextBox 36"/>
          <p:cNvSpPr txBox="1"/>
          <p:nvPr/>
        </p:nvSpPr>
        <p:spPr>
          <a:xfrm>
            <a:off x="5238777" y="4506441"/>
            <a:ext cx="1499128" cy="276999"/>
          </a:xfrm>
          <a:prstGeom prst="rect">
            <a:avLst/>
          </a:prstGeom>
          <a:noFill/>
        </p:spPr>
        <p:txBody>
          <a:bodyPr wrap="none" rtlCol="0">
            <a:spAutoFit/>
          </a:bodyPr>
          <a:lstStyle/>
          <a:p>
            <a:r>
              <a:rPr lang="zh-CN" altLang="en-US" sz="1200" b="1" dirty="0" smtClean="0">
                <a:solidFill>
                  <a:schemeClr val="tx1">
                    <a:lumMod val="85000"/>
                    <a:lumOff val="15000"/>
                  </a:schemeClr>
                </a:solidFill>
                <a:latin typeface="微软雅黑" pitchFamily="34" charset="-122"/>
                <a:ea typeface="微软雅黑" pitchFamily="34" charset="-122"/>
              </a:rPr>
              <a:t>日期</a:t>
            </a:r>
            <a:r>
              <a:rPr lang="zh-CN" altLang="en-US" sz="1200" dirty="0" smtClean="0">
                <a:solidFill>
                  <a:schemeClr val="tx1">
                    <a:lumMod val="85000"/>
                    <a:lumOff val="15000"/>
                  </a:schemeClr>
                </a:solidFill>
                <a:latin typeface="微软雅黑" pitchFamily="34" charset="-122"/>
                <a:ea typeface="微软雅黑" pitchFamily="34" charset="-122"/>
              </a:rPr>
              <a:t>：</a:t>
            </a:r>
            <a:r>
              <a:rPr lang="en-US" altLang="zh-CN" sz="1200" dirty="0" smtClean="0">
                <a:solidFill>
                  <a:schemeClr val="tx1">
                    <a:lumMod val="85000"/>
                    <a:lumOff val="15000"/>
                  </a:schemeClr>
                </a:solidFill>
                <a:latin typeface="微软雅黑" pitchFamily="34" charset="-122"/>
                <a:ea typeface="微软雅黑" pitchFamily="34" charset="-122"/>
              </a:rPr>
              <a:t>2020-09-10</a:t>
            </a:r>
            <a:endParaRPr lang="zh-CN" altLang="en-US"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399676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95736" y="2067694"/>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3304911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sp>
        <p:nvSpPr>
          <p:cNvPr id="52" name="Flowchart: Decision 64"/>
          <p:cNvSpPr/>
          <p:nvPr/>
        </p:nvSpPr>
        <p:spPr>
          <a:xfrm flipV="1">
            <a:off x="5428969" y="2392151"/>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gradFill>
            <a:gsLst>
              <a:gs pos="35000">
                <a:srgbClr val="09AEC4"/>
              </a:gs>
              <a:gs pos="100000">
                <a:srgbClr val="45C87C"/>
              </a:gs>
            </a:gsLst>
            <a:lin ang="18900000" scaled="1"/>
          </a:gra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089CB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46166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2553253" y="4075207"/>
            <a:ext cx="1326766" cy="46166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496908" y="4075207"/>
            <a:ext cx="1326766" cy="46166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4015864" y="1382455"/>
            <a:ext cx="1326766" cy="46166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920597" y="1382455"/>
            <a:ext cx="1326766" cy="461665"/>
          </a:xfrm>
          <a:prstGeom prst="rect">
            <a:avLst/>
          </a:prstGeom>
          <a:noFill/>
        </p:spPr>
        <p:txBody>
          <a:bodyPr wrap="square" rtlCol="0">
            <a:spAutoFit/>
          </a:bodyPr>
          <a:lstStyle/>
          <a:p>
            <a:r>
              <a:rPr lang="zh-CN" altLang="en-US" sz="8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800" dirty="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88689474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1979712" y="1655133"/>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979712" y="2686498"/>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979712" y="3722007"/>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5750416" y="1645609"/>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750416" y="2676974"/>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750416" y="3712483"/>
            <a:ext cx="20847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392415"/>
          </a:xfrm>
          <a:prstGeom prst="rect">
            <a:avLst/>
          </a:prstGeom>
        </p:spPr>
        <p:txBody>
          <a:bodyPr wrap="square" lIns="68580" tIns="34290" rIns="68580" bIns="3429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140" name="Pentagon 33"/>
          <p:cNvSpPr/>
          <p:nvPr/>
        </p:nvSpPr>
        <p:spPr>
          <a:xfrm>
            <a:off x="345387" y="2435208"/>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2" name="Pentagon 36"/>
          <p:cNvSpPr/>
          <p:nvPr/>
        </p:nvSpPr>
        <p:spPr>
          <a:xfrm>
            <a:off x="345387" y="3093626"/>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407804"/>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44" name="Pentagon 39"/>
          <p:cNvSpPr/>
          <p:nvPr/>
        </p:nvSpPr>
        <p:spPr>
          <a:xfrm>
            <a:off x="345387" y="3782526"/>
            <a:ext cx="455636" cy="273084"/>
          </a:xfrm>
          <a:prstGeom prst="homePlate">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extLst>
      <p:ext uri="{BB962C8B-B14F-4D97-AF65-F5344CB8AC3E}">
        <p14:creationId xmlns:p14="http://schemas.microsoft.com/office/powerpoint/2010/main" val="352611186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a:spLocks/>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a:spLocks/>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a:spLocks/>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a:spLocks/>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gradFill>
              <a:gsLst>
                <a:gs pos="35000">
                  <a:srgbClr val="09AEC4"/>
                </a:gs>
                <a:gs pos="100000">
                  <a:srgbClr val="45C87C"/>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您的内容打在这里，或者通过复制您的文本后，在此框中选择粘贴您</a:t>
            </a:r>
            <a:r>
              <a:rPr lang="en-US" altLang="zh-CN" sz="900" dirty="0" smtClean="0">
                <a:solidFill>
                  <a:schemeClr val="tx1">
                    <a:lumMod val="65000"/>
                    <a:lumOff val="35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val="136048634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81525 w 9020175"/>
              <a:gd name="connsiteY1" fmla="*/ 942975 h 3895725"/>
              <a:gd name="connsiteX2" fmla="*/ 9020175 w 9020175"/>
              <a:gd name="connsiteY2" fmla="*/ 0 h 3895725"/>
              <a:gd name="connsiteX0" fmla="*/ 0 w 9020175"/>
              <a:gd name="connsiteY0" fmla="*/ 3895725 h 3895725"/>
              <a:gd name="connsiteX1" fmla="*/ 4533900 w 9020175"/>
              <a:gd name="connsiteY1" fmla="*/ 771525 h 3895725"/>
              <a:gd name="connsiteX2" fmla="*/ 9020175 w 9020175"/>
              <a:gd name="connsiteY2" fmla="*/ 0 h 3895725"/>
              <a:gd name="connsiteX0" fmla="*/ 0 w 9020175"/>
              <a:gd name="connsiteY0" fmla="*/ 3896127 h 3896127"/>
              <a:gd name="connsiteX1" fmla="*/ 4533900 w 9020175"/>
              <a:gd name="connsiteY1" fmla="*/ 771927 h 3896127"/>
              <a:gd name="connsiteX2" fmla="*/ 9020175 w 9020175"/>
              <a:gd name="connsiteY2" fmla="*/ 402 h 3896127"/>
              <a:gd name="connsiteX0" fmla="*/ 0 w 9020175"/>
              <a:gd name="connsiteY0" fmla="*/ 3896127 h 3896127"/>
              <a:gd name="connsiteX1" fmla="*/ 4533900 w 9020175"/>
              <a:gd name="connsiteY1" fmla="*/ 771927 h 3896127"/>
              <a:gd name="connsiteX2" fmla="*/ 9020175 w 9020175"/>
              <a:gd name="connsiteY2" fmla="*/ 402 h 3896127"/>
              <a:gd name="connsiteX0" fmla="*/ 0 w 9163050"/>
              <a:gd name="connsiteY0" fmla="*/ 4067388 h 4067388"/>
              <a:gd name="connsiteX1" fmla="*/ 4676775 w 9163050"/>
              <a:gd name="connsiteY1" fmla="*/ 771738 h 4067388"/>
              <a:gd name="connsiteX2" fmla="*/ 9163050 w 9163050"/>
              <a:gd name="connsiteY2" fmla="*/ 213 h 4067388"/>
              <a:gd name="connsiteX0" fmla="*/ 0 w 9210675"/>
              <a:gd name="connsiteY0" fmla="*/ 4124556 h 4124556"/>
              <a:gd name="connsiteX1" fmla="*/ 4724400 w 9210675"/>
              <a:gd name="connsiteY1" fmla="*/ 771756 h 4124556"/>
              <a:gd name="connsiteX2" fmla="*/ 9210675 w 9210675"/>
              <a:gd name="connsiteY2" fmla="*/ 231 h 4124556"/>
              <a:gd name="connsiteX0" fmla="*/ 0 w 9182100"/>
              <a:gd name="connsiteY0" fmla="*/ 3921278 h 3921278"/>
              <a:gd name="connsiteX1" fmla="*/ 4724400 w 9182100"/>
              <a:gd name="connsiteY1" fmla="*/ 568478 h 3921278"/>
              <a:gd name="connsiteX2" fmla="*/ 9182100 w 9182100"/>
              <a:gd name="connsiteY2" fmla="*/ 6503 h 3921278"/>
              <a:gd name="connsiteX0" fmla="*/ 0 w 9182100"/>
              <a:gd name="connsiteY0" fmla="*/ 3969956 h 3969956"/>
              <a:gd name="connsiteX1" fmla="*/ 4724400 w 9182100"/>
              <a:gd name="connsiteY1" fmla="*/ 617156 h 3969956"/>
              <a:gd name="connsiteX2" fmla="*/ 9182100 w 9182100"/>
              <a:gd name="connsiteY2" fmla="*/ 55181 h 3969956"/>
              <a:gd name="connsiteX0" fmla="*/ 0 w 9182100"/>
              <a:gd name="connsiteY0" fmla="*/ 3978254 h 3978254"/>
              <a:gd name="connsiteX1" fmla="*/ 4724400 w 9182100"/>
              <a:gd name="connsiteY1" fmla="*/ 625454 h 3978254"/>
              <a:gd name="connsiteX2" fmla="*/ 9182100 w 9182100"/>
              <a:gd name="connsiteY2" fmla="*/ 63479 h 3978254"/>
              <a:gd name="connsiteX0" fmla="*/ 0 w 9182100"/>
              <a:gd name="connsiteY0" fmla="*/ 3994887 h 3994887"/>
              <a:gd name="connsiteX1" fmla="*/ 4724400 w 9182100"/>
              <a:gd name="connsiteY1" fmla="*/ 642087 h 3994887"/>
              <a:gd name="connsiteX2" fmla="*/ 9182100 w 9182100"/>
              <a:gd name="connsiteY2" fmla="*/ 80112 h 3994887"/>
            </a:gdLst>
            <a:ahLst/>
            <a:cxnLst>
              <a:cxn ang="0">
                <a:pos x="connsiteX0" y="connsiteY0"/>
              </a:cxn>
              <a:cxn ang="0">
                <a:pos x="connsiteX1" y="connsiteY1"/>
              </a:cxn>
              <a:cxn ang="0">
                <a:pos x="connsiteX2" y="connsiteY2"/>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09AEC4"/>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gradFill>
            <a:gsLst>
              <a:gs pos="35000">
                <a:srgbClr val="09AEC4"/>
              </a:gs>
              <a:gs pos="100000">
                <a:srgbClr val="45C87C"/>
              </a:gs>
            </a:gsLst>
            <a:lin ang="18900000" scaled="1"/>
          </a:gra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04039"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2018</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gradFill>
            <a:gsLst>
              <a:gs pos="35000">
                <a:srgbClr val="09AEC4"/>
              </a:gs>
              <a:gs pos="100000">
                <a:srgbClr val="45C87C"/>
              </a:gs>
            </a:gsLst>
            <a:lin ang="18900000" scaled="1"/>
          </a:gra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04039"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2019</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gradFill>
            <a:gsLst>
              <a:gs pos="35000">
                <a:srgbClr val="09AEC4"/>
              </a:gs>
              <a:gs pos="100000">
                <a:srgbClr val="45C87C"/>
              </a:gs>
            </a:gsLst>
            <a:lin ang="18900000" scaled="1"/>
          </a:gra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04039"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2020</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gradFill>
            <a:gsLst>
              <a:gs pos="35000">
                <a:srgbClr val="09AEC4"/>
              </a:gs>
              <a:gs pos="100000">
                <a:srgbClr val="45C87C"/>
              </a:gs>
            </a:gsLst>
            <a:lin ang="18900000" scaled="1"/>
          </a:gra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grp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04039"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2021</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extLst>
      <p:ext uri="{BB962C8B-B14F-4D97-AF65-F5344CB8AC3E}">
        <p14:creationId xmlns:p14="http://schemas.microsoft.com/office/powerpoint/2010/main" val="263442353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780</TotalTime>
  <Words>6652</Words>
  <Application>Microsoft Office PowerPoint</Application>
  <PresentationFormat>全屏显示(16:9)</PresentationFormat>
  <Paragraphs>438</Paragraphs>
  <Slides>41</Slides>
  <Notes>6</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41</vt:i4>
      </vt:variant>
    </vt:vector>
  </HeadingPairs>
  <TitlesOfParts>
    <vt:vector size="52" baseType="lpstr">
      <vt:lpstr>Gill Sans</vt:lpstr>
      <vt:lpstr>方正兰亭粗黑_GBK</vt:lpstr>
      <vt:lpstr>方正正大黑简体</vt:lpstr>
      <vt:lpstr>宋体</vt:lpstr>
      <vt:lpstr>微软雅黑</vt:lpstr>
      <vt:lpstr>微软雅黑 Light</vt:lpstr>
      <vt:lpstr>Arial</vt:lpstr>
      <vt:lpstr>Calibri</vt:lpstr>
      <vt:lpstr>Impact</vt:lpstr>
      <vt:lpstr>Wingdings</vt:lpstr>
      <vt:lpstr>Office 主题​​</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PowerPoint 演示文稿</vt:lpstr>
      <vt:lpstr>PowerPoint 演示文稿</vt:lpstr>
    </vt:vector>
  </TitlesOfParts>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YANGs</cp:lastModifiedBy>
  <cp:revision>246</cp:revision>
  <dcterms:created xsi:type="dcterms:W3CDTF">2015-08-22T03:26:29Z</dcterms:created>
  <dcterms:modified xsi:type="dcterms:W3CDTF">2020-09-14T13:15:08Z</dcterms:modified>
</cp:coreProperties>
</file>