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8" r:id="rId2"/>
  </p:sldMasterIdLst>
  <p:sldIdLst>
    <p:sldId id="285" r:id="rId3"/>
    <p:sldId id="286" r:id="rId4"/>
    <p:sldId id="287" r:id="rId5"/>
    <p:sldId id="313" r:id="rId6"/>
    <p:sldId id="314" r:id="rId7"/>
    <p:sldId id="315" r:id="rId8"/>
    <p:sldId id="316" r:id="rId9"/>
    <p:sldId id="317" r:id="rId10"/>
    <p:sldId id="318" r:id="rId11"/>
    <p:sldId id="319" r:id="rId12"/>
    <p:sldId id="320" r:id="rId13"/>
    <p:sldId id="321" r:id="rId14"/>
    <p:sldId id="322" r:id="rId15"/>
    <p:sldId id="323" r:id="rId16"/>
    <p:sldId id="298" r:id="rId17"/>
    <p:sldId id="271" r:id="rId18"/>
    <p:sldId id="280" r:id="rId19"/>
    <p:sldId id="28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设计" id="{AAEBA7D0-9160-4F01-9151-EB312F3511D0}">
          <p14:sldIdLst>
            <p14:sldId id="285"/>
            <p14:sldId id="286"/>
            <p14:sldId id="287"/>
            <p14:sldId id="313"/>
            <p14:sldId id="314"/>
            <p14:sldId id="315"/>
            <p14:sldId id="316"/>
            <p14:sldId id="317"/>
            <p14:sldId id="318"/>
            <p14:sldId id="319"/>
            <p14:sldId id="320"/>
            <p14:sldId id="321"/>
            <p14:sldId id="322"/>
            <p14:sldId id="323"/>
            <p14:sldId id="298"/>
          </p14:sldIdLst>
        </p14:section>
        <p14:section name="标注页" id="{4F6F5A76-2E03-48C5-B877-8BAC8FA13C20}">
          <p14:sldIdLst>
            <p14:sldId id="271"/>
            <p14:sldId id="280"/>
            <p14:sldId id="28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6CFB"/>
    <a:srgbClr val="0D8CFE"/>
    <a:srgbClr val="C57F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4660"/>
  </p:normalViewPr>
  <p:slideViewPr>
    <p:cSldViewPr snapToGrid="0" showGuides="1">
      <p:cViewPr>
        <p:scale>
          <a:sx n="33" d="100"/>
          <a:sy n="33" d="100"/>
        </p:scale>
        <p:origin x="2868" y="1548"/>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556CFB"/>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A27-4A58-8E45-C458D69DB3A2}"/>
            </c:ext>
          </c:extLst>
        </c:ser>
        <c:ser>
          <c:idx val="1"/>
          <c:order val="1"/>
          <c:tx>
            <c:strRef>
              <c:f>Sheet1!$C$1</c:f>
              <c:strCache>
                <c:ptCount val="1"/>
                <c:pt idx="0">
                  <c:v>系列 2</c:v>
                </c:pt>
              </c:strCache>
            </c:strRef>
          </c:tx>
          <c:spPr>
            <a:solidFill>
              <a:schemeClr val="bg1"/>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A27-4A58-8E45-C458D69DB3A2}"/>
            </c:ext>
          </c:extLst>
        </c:ser>
        <c:ser>
          <c:idx val="2"/>
          <c:order val="2"/>
          <c:tx>
            <c:strRef>
              <c:f>Sheet1!$D$1</c:f>
              <c:strCache>
                <c:ptCount val="1"/>
                <c:pt idx="0">
                  <c:v>系列 3</c:v>
                </c:pt>
              </c:strCache>
            </c:strRef>
          </c:tx>
          <c:spPr>
            <a:solidFill>
              <a:srgbClr val="FEB834"/>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A27-4A58-8E45-C458D69DB3A2}"/>
            </c:ext>
          </c:extLst>
        </c:ser>
        <c:dLbls>
          <c:showLegendKey val="0"/>
          <c:showVal val="0"/>
          <c:showCatName val="0"/>
          <c:showSerName val="0"/>
          <c:showPercent val="0"/>
          <c:showBubbleSize val="0"/>
        </c:dLbls>
        <c:gapWidth val="100"/>
        <c:axId val="120744960"/>
        <c:axId val="120849536"/>
      </c:barChart>
      <c:catAx>
        <c:axId val="120744960"/>
        <c:scaling>
          <c:orientation val="minMax"/>
        </c:scaling>
        <c:delete val="0"/>
        <c:axPos val="b"/>
        <c:numFmt formatCode="General" sourceLinked="0"/>
        <c:majorTickMark val="out"/>
        <c:minorTickMark val="none"/>
        <c:tickLblPos val="nextTo"/>
        <c:txPr>
          <a:bodyPr rot="-60000000" vert="horz"/>
          <a:lstStyle/>
          <a:p>
            <a:pPr>
              <a:defRPr/>
            </a:pPr>
            <a:endParaRPr lang="zh-CN"/>
          </a:p>
        </c:txPr>
        <c:crossAx val="120849536"/>
        <c:crosses val="autoZero"/>
        <c:auto val="1"/>
        <c:lblAlgn val="ctr"/>
        <c:lblOffset val="100"/>
        <c:noMultiLvlLbl val="0"/>
      </c:catAx>
      <c:valAx>
        <c:axId val="120849536"/>
        <c:scaling>
          <c:orientation val="minMax"/>
        </c:scaling>
        <c:delete val="0"/>
        <c:axPos val="l"/>
        <c:numFmt formatCode="General" sourceLinked="1"/>
        <c:majorTickMark val="out"/>
        <c:minorTickMark val="none"/>
        <c:tickLblPos val="nextTo"/>
        <c:txPr>
          <a:bodyPr rot="-60000000" vert="horz"/>
          <a:lstStyle/>
          <a:p>
            <a:pPr>
              <a:defRPr/>
            </a:pPr>
            <a:endParaRPr lang="zh-CN"/>
          </a:p>
        </c:txPr>
        <c:crossAx val="120744960"/>
        <c:crosses val="autoZero"/>
        <c:crossBetween val="between"/>
      </c:valAx>
    </c:plotArea>
    <c:plotVisOnly val="1"/>
    <c:dispBlanksAs val="gap"/>
    <c:showDLblsOverMax val="0"/>
  </c:chart>
  <c:txPr>
    <a:bodyPr/>
    <a:lstStyle/>
    <a:p>
      <a:pPr>
        <a:defRPr lang="zh-CN" sz="1100">
          <a:latin typeface="+mn-lt"/>
          <a:sym typeface="+mn-lt"/>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 Id="rId6" Type="http://schemas.openxmlformats.org/officeDocument/2006/relationships/image" Target="../media/image12.jpg"/><Relationship Id="rId5" Type="http://schemas.openxmlformats.org/officeDocument/2006/relationships/image" Target="../media/image11.jp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8.jpg"/><Relationship Id="rId1" Type="http://schemas.openxmlformats.org/officeDocument/2006/relationships/slideMaster" Target="../slideMasters/slideMaster2.xml"/><Relationship Id="rId6" Type="http://schemas.openxmlformats.org/officeDocument/2006/relationships/image" Target="../media/image10.jpg"/><Relationship Id="rId5" Type="http://schemas.microsoft.com/office/2007/relationships/hdphoto" Target="../media/hdphoto1.wdp"/><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4934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微软黑科技">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3E71CC84-193F-4D28-98D9-17F9952F968C}"/>
              </a:ext>
            </a:extLst>
          </p:cNvPr>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23A9F197-1133-4CEE-860F-85366976D0AC}"/>
              </a:ext>
            </a:extLst>
          </p:cNvPr>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AA954438-2CEB-4119-883B-8B9196F98504}"/>
              </a:ext>
            </a:extLst>
          </p:cNvPr>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9" name="矩形: 圆角 8">
            <a:extLst>
              <a:ext uri="{FF2B5EF4-FFF2-40B4-BE49-F238E27FC236}">
                <a16:creationId xmlns:a16="http://schemas.microsoft.com/office/drawing/2014/main" id="{4CD1A364-B227-4CFB-9287-6198C6C0443B}"/>
              </a:ext>
            </a:extLst>
          </p:cNvPr>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BEA6AD26-5781-4DAD-8C16-8C73B2C177AD}"/>
              </a:ext>
            </a:extLst>
          </p:cNvPr>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pitchFamily="34" charset="-122"/>
                <a:ea typeface="微软雅黑" panose="020B0503020204020204" pitchFamily="34" charset="-122"/>
                <a:cs typeface="+mn-ea"/>
                <a:sym typeface="+mn-lt"/>
              </a:rPr>
              <a:t> 微信扫描小程序码，使用微软移动办公黑科技 </a:t>
            </a:r>
            <a:endParaRPr lang="en-US" sz="3200" b="1" kern="0">
              <a:latin typeface="微软雅黑" panose="020B0503020204020204" pitchFamily="34" charset="-122"/>
              <a:ea typeface="微软雅黑" panose="020B0503020204020204" pitchFamily="34" charset="-122"/>
              <a:cs typeface="+mn-ea"/>
              <a:sym typeface="+mn-lt"/>
            </a:endParaRPr>
          </a:p>
        </p:txBody>
      </p:sp>
      <p:cxnSp>
        <p:nvCxnSpPr>
          <p:cNvPr id="11" name="直接连接符 10">
            <a:extLst>
              <a:ext uri="{FF2B5EF4-FFF2-40B4-BE49-F238E27FC236}">
                <a16:creationId xmlns:a16="http://schemas.microsoft.com/office/drawing/2014/main" id="{72806FD0-33B9-40F1-B8F9-079524CA002C}"/>
              </a:ext>
            </a:extLst>
          </p:cNvPr>
          <p:cNvCxnSpPr>
            <a:cxnSpLocks/>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59FFD7E-3944-43A3-A5DD-D8673483D044}"/>
              </a:ext>
            </a:extLst>
          </p:cNvPr>
          <p:cNvCxnSpPr>
            <a:cxnSpLocks/>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id="{C76706F4-B20C-489C-ACB9-010EF43FEF70}"/>
              </a:ext>
            </a:extLst>
          </p:cNvPr>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9A11A6D6-1DBD-4A10-8942-D3DDC4E182E9}"/>
              </a:ext>
            </a:extLst>
          </p:cNvPr>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a:t>
            </a:r>
            <a:endParaRPr 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8" name="文本框 17">
            <a:extLst>
              <a:ext uri="{FF2B5EF4-FFF2-40B4-BE49-F238E27FC236}">
                <a16:creationId xmlns:a16="http://schemas.microsoft.com/office/drawing/2014/main" id="{6274E825-3465-469E-BD06-097F250CA889}"/>
              </a:ext>
            </a:extLst>
          </p:cNvPr>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微软听听文档 」</a:t>
            </a:r>
          </a:p>
        </p:txBody>
      </p:sp>
      <p:sp>
        <p:nvSpPr>
          <p:cNvPr id="19" name="文本框 18">
            <a:extLst>
              <a:ext uri="{FF2B5EF4-FFF2-40B4-BE49-F238E27FC236}">
                <a16:creationId xmlns:a16="http://schemas.microsoft.com/office/drawing/2014/main" id="{4EC4AC92-2800-4841-84A3-26E495F2D178}"/>
              </a:ext>
            </a:extLst>
          </p:cNvPr>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识图 」</a:t>
            </a:r>
          </a:p>
        </p:txBody>
      </p:sp>
      <p:cxnSp>
        <p:nvCxnSpPr>
          <p:cNvPr id="20" name="直接连接符 19">
            <a:extLst>
              <a:ext uri="{FF2B5EF4-FFF2-40B4-BE49-F238E27FC236}">
                <a16:creationId xmlns:a16="http://schemas.microsoft.com/office/drawing/2014/main" id="{F3D082CA-914B-42B8-A86E-16893B7234C9}"/>
              </a:ext>
            </a:extLst>
          </p:cNvPr>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5421E3BB-42AC-4DCD-9031-7215136A1844}"/>
              </a:ext>
            </a:extLst>
          </p:cNvPr>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2"/>
            <a:extLst>
              <a:ext uri="{FF2B5EF4-FFF2-40B4-BE49-F238E27FC236}">
                <a16:creationId xmlns:a16="http://schemas.microsoft.com/office/drawing/2014/main" id="{46C855E7-2DCA-4970-A954-7CB7F69FADAB}"/>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3" name="图片 2">
            <a:extLst>
              <a:ext uri="{FF2B5EF4-FFF2-40B4-BE49-F238E27FC236}">
                <a16:creationId xmlns:a16="http://schemas.microsoft.com/office/drawing/2014/main" id="{A7F32EC9-ED26-45EE-9DC4-21C3241FF7AB}"/>
              </a:ext>
            </a:extLst>
          </p:cNvPr>
          <p:cNvPicPr>
            <a:picLocks noChangeAspect="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28716" y="1726788"/>
            <a:ext cx="2743200" cy="2743200"/>
          </a:xfrm>
          <a:prstGeom prst="rect">
            <a:avLst/>
          </a:prstGeom>
        </p:spPr>
      </p:pic>
      <p:pic>
        <p:nvPicPr>
          <p:cNvPr id="7" name="图片 6">
            <a:extLst>
              <a:ext uri="{FF2B5EF4-FFF2-40B4-BE49-F238E27FC236}">
                <a16:creationId xmlns:a16="http://schemas.microsoft.com/office/drawing/2014/main" id="{36F84124-CE71-4190-B92C-B61E496F7B7E}"/>
              </a:ext>
            </a:extLst>
          </p:cNvPr>
          <p:cNvPicPr>
            <a:picLocks noChangeAspect="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482" y="1726788"/>
            <a:ext cx="2743200" cy="2743200"/>
          </a:xfrm>
          <a:prstGeom prst="rect">
            <a:avLst/>
          </a:prstGeom>
        </p:spPr>
      </p:pic>
      <p:pic>
        <p:nvPicPr>
          <p:cNvPr id="24" name="图片 23">
            <a:extLst>
              <a:ext uri="{FF2B5EF4-FFF2-40B4-BE49-F238E27FC236}">
                <a16:creationId xmlns:a16="http://schemas.microsoft.com/office/drawing/2014/main" id="{39B45288-397E-405A-A715-DCD4FE40DCE2}"/>
              </a:ext>
            </a:extLst>
          </p:cNvPr>
          <p:cNvPicPr>
            <a:picLocks noChangeAspect="1"/>
          </p:cNvPicPr>
          <p:nvPr userDrawn="1"/>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9320" y="1726788"/>
            <a:ext cx="2743200" cy="2743200"/>
          </a:xfrm>
          <a:prstGeom prst="rect">
            <a:avLst/>
          </a:prstGeom>
        </p:spPr>
      </p:pic>
    </p:spTree>
    <p:extLst>
      <p:ext uri="{BB962C8B-B14F-4D97-AF65-F5344CB8AC3E}">
        <p14:creationId xmlns:p14="http://schemas.microsoft.com/office/powerpoint/2010/main" val="3025548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8" name="OfficePLUS-1">
            <a:hlinkClick r:id="rId2"/>
            <a:extLst>
              <a:ext uri="{FF2B5EF4-FFF2-40B4-BE49-F238E27FC236}">
                <a16:creationId xmlns:a16="http://schemas.microsoft.com/office/drawing/2014/main" id="{72B76180-DAF0-45AB-9383-22CA5F9EA42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11192241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a:hlinkClick r:id="rId2"/>
            <a:extLst>
              <a:ext uri="{FF2B5EF4-FFF2-40B4-BE49-F238E27FC236}">
                <a16:creationId xmlns:a16="http://schemas.microsoft.com/office/drawing/2014/main" id="{AC6986B9-0F11-4642-B1DC-BAE19C5A2DD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extLst>
      <p:ext uri="{BB962C8B-B14F-4D97-AF65-F5344CB8AC3E}">
        <p14:creationId xmlns:p14="http://schemas.microsoft.com/office/powerpoint/2010/main" val="9102432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5" name="OfficePLUS-1">
            <a:hlinkClick r:id="rId2"/>
            <a:extLst>
              <a:ext uri="{FF2B5EF4-FFF2-40B4-BE49-F238E27FC236}">
                <a16:creationId xmlns:a16="http://schemas.microsoft.com/office/drawing/2014/main" id="{2C3DB625-003F-40E7-8639-450F976A4C4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22637341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bg1"/>
        </a:solidFill>
        <a:effectLst/>
      </p:bgPr>
    </p:bg>
    <p:spTree>
      <p:nvGrpSpPr>
        <p:cNvPr id="1" name=""/>
        <p:cNvGrpSpPr/>
        <p:nvPr/>
      </p:nvGrpSpPr>
      <p:grpSpPr>
        <a:xfrm>
          <a:off x="0" y="0"/>
          <a:ext cx="0" cy="0"/>
          <a:chOff x="0" y="0"/>
          <a:chExt cx="0" cy="0"/>
        </a:xfrm>
      </p:grpSpPr>
      <p:pic>
        <p:nvPicPr>
          <p:cNvPr id="7" name="OfficePLUS-1">
            <a:hlinkClick r:id="rId2"/>
            <a:extLst>
              <a:ext uri="{FF2B5EF4-FFF2-40B4-BE49-F238E27FC236}">
                <a16:creationId xmlns:a16="http://schemas.microsoft.com/office/drawing/2014/main" id="{4AA0F2D5-31C9-4632-B4D1-970E455438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2907495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defTabSz="609585"/>
            <a:r>
              <a:rPr lang="zh-CN" altLang="en-US" sz="1800">
                <a:solidFill>
                  <a:srgbClr val="FFFFFF"/>
                </a:solidFill>
                <a:latin typeface="Segoe UI Light"/>
                <a:ea typeface="微软雅黑"/>
                <a:cs typeface="Segoe UI Light"/>
              </a:rPr>
              <a:t>标注</a:t>
            </a:r>
          </a:p>
        </p:txBody>
      </p:sp>
      <p:sp>
        <p:nvSpPr>
          <p:cNvPr id="11" name="矩形 10"/>
          <p:cNvSpPr/>
          <p:nvPr userDrawn="1"/>
        </p:nvSpPr>
        <p:spPr>
          <a:xfrm>
            <a:off x="2572589" y="759873"/>
            <a:ext cx="1402001" cy="3453253"/>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字体使用 </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行距</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图片出处</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声明</a:t>
            </a:r>
            <a:endParaRPr lang="en-US" altLang="zh-CN" sz="1400" dirty="0">
              <a:solidFill>
                <a:srgbClr val="FFFFFF"/>
              </a:solidFill>
              <a:latin typeface="Segoe UI Light"/>
              <a:ea typeface="微软雅黑"/>
              <a:cs typeface="Segoe UI Light"/>
            </a:endParaRPr>
          </a:p>
        </p:txBody>
      </p:sp>
      <p:sp>
        <p:nvSpPr>
          <p:cNvPr id="12" name="矩形 11"/>
          <p:cNvSpPr/>
          <p:nvPr userDrawn="1"/>
        </p:nvSpPr>
        <p:spPr>
          <a:xfrm>
            <a:off x="4153010" y="763608"/>
            <a:ext cx="7074345" cy="3933321"/>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英文 </a:t>
            </a:r>
            <a:r>
              <a:rPr lang="zh-CN" altLang="en-US" sz="1400" dirty="0">
                <a:solidFill>
                  <a:srgbClr val="FFFFFF"/>
                </a:solidFill>
                <a:latin typeface="Segoe UI Light"/>
                <a:ea typeface="微软雅黑" charset="0"/>
                <a:cs typeface="Segoe UI Light"/>
              </a:rPr>
              <a:t>微软雅黑</a:t>
            </a:r>
            <a:r>
              <a:rPr lang="en-US" altLang="zh-CN" sz="1400" dirty="0">
                <a:solidFill>
                  <a:srgbClr val="FFFFFF"/>
                </a:solidFill>
                <a:latin typeface="Segoe UI Light"/>
                <a:ea typeface="微软雅黑" charset="0"/>
                <a:cs typeface="Segoe UI Light"/>
              </a:rPr>
              <a:t>Light</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中文</a:t>
            </a:r>
            <a:r>
              <a:rPr lang="en-US" altLang="zh-CN" sz="1400" dirty="0">
                <a:solidFill>
                  <a:srgbClr val="FFFFFF"/>
                </a:solidFill>
                <a:latin typeface="Segoe UI Light"/>
                <a:ea typeface="微软雅黑"/>
                <a:cs typeface="Segoe UI Light"/>
              </a:rPr>
              <a:t> </a:t>
            </a:r>
            <a:r>
              <a:rPr lang="zh-CN" altLang="en-US" sz="1400" dirty="0">
                <a:solidFill>
                  <a:srgbClr val="FFFFFF"/>
                </a:solidFill>
                <a:latin typeface="Segoe UI Light"/>
                <a:ea typeface="微软雅黑"/>
                <a:cs typeface="Segoe UI Light"/>
              </a:rPr>
              <a:t>微软雅黑 阿里巴巴普惠体</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正文 </a:t>
            </a:r>
            <a:r>
              <a:rPr lang="en-US" altLang="zh-CN" sz="1400" dirty="0">
                <a:solidFill>
                  <a:srgbClr val="FFFFFF"/>
                </a:solidFill>
                <a:latin typeface="Segoe UI Light"/>
                <a:ea typeface="微软雅黑"/>
                <a:cs typeface="Segoe UI Light"/>
              </a:rPr>
              <a:t>1.5</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en-US" altLang="zh-CN" sz="1400" dirty="0">
                <a:solidFill>
                  <a:srgbClr val="FFFFFF"/>
                </a:solidFill>
                <a:latin typeface="Segoe UI Light"/>
                <a:ea typeface="+mn-ea"/>
                <a:cs typeface="Segoe UI Light"/>
              </a:rPr>
              <a:t>pexels.com </a:t>
            </a:r>
          </a:p>
          <a:p>
            <a:pPr defTabSz="609585">
              <a:lnSpc>
                <a:spcPct val="130000"/>
              </a:lnSpc>
            </a:pPr>
            <a:r>
              <a:rPr lang="zh-CN" altLang="en-US" sz="1400" dirty="0">
                <a:solidFill>
                  <a:srgbClr val="FFFFFF"/>
                </a:solidFill>
                <a:latin typeface="Segoe UI Light"/>
                <a:ea typeface="+mn-ea"/>
                <a:cs typeface="Segoe UI Light"/>
              </a:rPr>
              <a:t>插画源：</a:t>
            </a:r>
            <a:r>
              <a:rPr lang="en-US" altLang="zh-CN" sz="1400" dirty="0">
                <a:solidFill>
                  <a:srgbClr val="FFFFFF"/>
                </a:solidFill>
                <a:latin typeface="Segoe UI Light"/>
                <a:ea typeface="+mn-ea"/>
                <a:cs typeface="Segoe UI Light"/>
              </a:rPr>
              <a:t>stories.freepik.com/</a:t>
            </a:r>
          </a:p>
          <a:p>
            <a:pPr defTabSz="609585">
              <a:lnSpc>
                <a:spcPct val="130000"/>
              </a:lnSpc>
            </a:pPr>
            <a:endParaRPr lang="zh-CN" altLang="en-US" sz="1400" dirty="0">
              <a:solidFill>
                <a:srgbClr val="FFFFFF"/>
              </a:solidFill>
              <a:latin typeface="Segoe UI Light"/>
              <a:ea typeface="微软雅黑"/>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PPT</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模板、</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Word</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文档、</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Excel</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图表、图片素材等）均受</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中华人民共和国著作权法</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信息网络传播权保护条例</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包括图片或图表</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不得被全部或部分的复制、传播、销售，否则将承担法律责任。</a:t>
            </a:r>
          </a:p>
        </p:txBody>
      </p:sp>
      <p:sp>
        <p:nvSpPr>
          <p:cNvPr id="13" name="矩形 12"/>
          <p:cNvSpPr/>
          <p:nvPr userDrawn="1"/>
        </p:nvSpPr>
        <p:spPr>
          <a:xfrm>
            <a:off x="440603" y="182445"/>
            <a:ext cx="777777" cy="246221"/>
          </a:xfrm>
          <a:prstGeom prst="rect">
            <a:avLst/>
          </a:prstGeom>
        </p:spPr>
        <p:txBody>
          <a:bodyPr wrap="none">
            <a:spAutoFit/>
          </a:bodyPr>
          <a:lstStyle/>
          <a:p>
            <a:pPr defTabSz="609585"/>
            <a:r>
              <a:rPr kumimoji="1" lang="en-US" altLang="zh-CN" sz="1000">
                <a:solidFill>
                  <a:prstClr val="white"/>
                </a:solidFill>
                <a:latin typeface="Segoe UI Light"/>
                <a:ea typeface="微软雅黑" charset="0"/>
                <a:cs typeface="Segoe UI Light"/>
              </a:rPr>
              <a:t>OfficePLUS</a:t>
            </a:r>
            <a:endParaRPr lang="zh-CN" altLang="en-US" sz="1000">
              <a:solidFill>
                <a:prstClr val="white"/>
              </a:solidFill>
              <a:latin typeface="Segoe UI Light"/>
              <a:ea typeface="微软雅黑" charset="0"/>
              <a:cs typeface="Segoe UI Light"/>
            </a:endParaRPr>
          </a:p>
        </p:txBody>
      </p:sp>
    </p:spTree>
    <p:extLst>
      <p:ext uri="{BB962C8B-B14F-4D97-AF65-F5344CB8AC3E}">
        <p14:creationId xmlns:p14="http://schemas.microsoft.com/office/powerpoint/2010/main" val="2245631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4" name="矩形 3"/>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5" name="矩形 4"/>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id="{67B43CCB-1998-4484-B269-9ACB654ACB71}"/>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CF1532F4-AF97-400D-84E6-F00D2B3D35D1}"/>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11" name="图片 10">
            <a:extLst>
              <a:ext uri="{FF2B5EF4-FFF2-40B4-BE49-F238E27FC236}">
                <a16:creationId xmlns:a16="http://schemas.microsoft.com/office/drawing/2014/main" id="{CA7E11C8-4335-45B0-A270-313A25ABC63F}"/>
              </a:ext>
            </a:extLst>
          </p:cNvPr>
          <p:cNvPicPr>
            <a:picLocks noChangeAspect="1"/>
          </p:cNvPicPr>
          <p:nvPr userDrawn="1"/>
        </p:nvPicPr>
        <p:blipFill>
          <a:blip r:embed="rId3"/>
          <a:stretch>
            <a:fillRect/>
          </a:stretch>
        </p:blipFill>
        <p:spPr>
          <a:xfrm>
            <a:off x="6464300" y="2138895"/>
            <a:ext cx="5295900" cy="3847022"/>
          </a:xfrm>
          <a:prstGeom prst="rect">
            <a:avLst/>
          </a:prstGeom>
          <a:ln>
            <a:solidFill>
              <a:schemeClr val="bg1">
                <a:lumMod val="65000"/>
              </a:schemeClr>
            </a:solidFill>
          </a:ln>
        </p:spPr>
      </p:pic>
      <p:sp>
        <p:nvSpPr>
          <p:cNvPr id="12" name="文本框 11">
            <a:extLst>
              <a:ext uri="{FF2B5EF4-FFF2-40B4-BE49-F238E27FC236}">
                <a16:creationId xmlns:a16="http://schemas.microsoft.com/office/drawing/2014/main" id="{45615889-3ACE-4C91-970F-789D759EAC1E}"/>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D19D40D-978A-4E04-8450-F6DC61B85399}"/>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299860AF-0C43-4649-A586-85D19517B6FC}"/>
              </a:ext>
            </a:extLst>
          </p:cNvPr>
          <p:cNvPicPr>
            <a:picLocks noChangeAspect="1"/>
          </p:cNvPicPr>
          <p:nvPr userDrawn="1"/>
        </p:nvPicPr>
        <p:blipFill>
          <a:blip r:embed="rId4"/>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a:extLst>
              <a:ext uri="{FF2B5EF4-FFF2-40B4-BE49-F238E27FC236}">
                <a16:creationId xmlns:a16="http://schemas.microsoft.com/office/drawing/2014/main" id="{A6130A4D-8EC7-4AC1-B434-55DC69102864}"/>
              </a:ext>
            </a:extLst>
          </p:cNvPr>
          <p:cNvPicPr>
            <a:picLocks noChangeAspect="1"/>
          </p:cNvPicPr>
          <p:nvPr userDrawn="1"/>
        </p:nvPicPr>
        <p:blipFill>
          <a:blip r:embed="rId4"/>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850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4DB237-C74A-4BA8-A097-6A053DD3C747}"/>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4" name="矩形 3">
            <a:extLst>
              <a:ext uri="{FF2B5EF4-FFF2-40B4-BE49-F238E27FC236}">
                <a16:creationId xmlns:a16="http://schemas.microsoft.com/office/drawing/2014/main" id="{4172DAD1-F67C-4AB8-ACEF-004237CB3D3F}"/>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5" name="图片 4">
            <a:extLst>
              <a:ext uri="{FF2B5EF4-FFF2-40B4-BE49-F238E27FC236}">
                <a16:creationId xmlns:a16="http://schemas.microsoft.com/office/drawing/2014/main" id="{F300B558-79C0-475E-84A0-11700A36CAB6}"/>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ADFDE997-A67B-4FD0-B6AC-78D1EFE63489}"/>
              </a:ext>
            </a:extLst>
          </p:cNvPr>
          <p:cNvPicPr>
            <a:picLocks noChangeAspect="1"/>
          </p:cNvPicPr>
          <p:nvPr userDrawn="1"/>
        </p:nvPicPr>
        <p:blipFill>
          <a:blip r:embed="rId3"/>
          <a:stretch>
            <a:fillRect/>
          </a:stretch>
        </p:blipFill>
        <p:spPr>
          <a:xfrm>
            <a:off x="6464301"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3E1E676E-E869-48CE-BFB9-1C7FC981B376}"/>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7768A42A-9DCD-4784-A3EF-F1D80ADC183F}"/>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BF8689A3-CABF-445F-829F-6396154A55D1}"/>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D7C9996A-24BA-4EE9-BA5A-589E1841918D}"/>
              </a:ext>
            </a:extLst>
          </p:cNvPr>
          <p:cNvPicPr>
            <a:picLocks noChangeAspect="1"/>
          </p:cNvPicPr>
          <p:nvPr userDrawn="1"/>
        </p:nvPicPr>
        <p:blipFill>
          <a:blip r:embed="rId4"/>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238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关注微软Office文档">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3BB9638-2D2F-48B1-A8CF-673B237DCC17}"/>
              </a:ext>
            </a:extLst>
          </p:cNvPr>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120C7C91-35F0-46E5-B511-2314CED2655F}"/>
              </a:ext>
            </a:extLst>
          </p:cNvPr>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pic>
        <p:nvPicPr>
          <p:cNvPr id="5" name="图片 4" descr="图片包含 纵横字谜, 文字&#10;&#10;已生成极高可信度的说明">
            <a:extLst>
              <a:ext uri="{FF2B5EF4-FFF2-40B4-BE49-F238E27FC236}">
                <a16:creationId xmlns:a16="http://schemas.microsoft.com/office/drawing/2014/main" id="{25779B21-3BC1-4E47-8650-6B0E785B5142}"/>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a:extLst>
              <a:ext uri="{FF2B5EF4-FFF2-40B4-BE49-F238E27FC236}">
                <a16:creationId xmlns:a16="http://schemas.microsoft.com/office/drawing/2014/main" id="{343024A3-25F7-4B9A-9876-36F35421F6E6}"/>
              </a:ext>
            </a:extLst>
          </p:cNvPr>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免费下载更多</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微软官方</a:t>
            </a:r>
            <a:r>
              <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PPT</a:t>
            </a: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模板</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pic>
        <p:nvPicPr>
          <p:cNvPr id="7" name="图片 6">
            <a:hlinkClick r:id="rId3"/>
            <a:extLst>
              <a:ext uri="{FF2B5EF4-FFF2-40B4-BE49-F238E27FC236}">
                <a16:creationId xmlns:a16="http://schemas.microsoft.com/office/drawing/2014/main" id="{5524D02C-49CE-4D3D-8B89-07CEC3966F49}"/>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8" name="图片 7" descr="图片包含 室内, 文字, 纵横字谜, 物体&#10;&#10;自动生成的说明">
            <a:extLst>
              <a:ext uri="{FF2B5EF4-FFF2-40B4-BE49-F238E27FC236}">
                <a16:creationId xmlns:a16="http://schemas.microsoft.com/office/drawing/2014/main" id="{2C93A5A6-170C-429C-ADC7-10414B48ECB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86998" y="1935162"/>
            <a:ext cx="2987676" cy="2987676"/>
          </a:xfrm>
          <a:prstGeom prst="rect">
            <a:avLst/>
          </a:prstGeom>
        </p:spPr>
      </p:pic>
    </p:spTree>
    <p:extLst>
      <p:ext uri="{BB962C8B-B14F-4D97-AF65-F5344CB8AC3E}">
        <p14:creationId xmlns:p14="http://schemas.microsoft.com/office/powerpoint/2010/main" val="397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14124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159160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office.msn.com.c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image" Target="../media/image38.sv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41.svg"/></Relationships>
</file>

<file path=ppt/slides/_rels/slide1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office.msn.com.cn/" TargetMode="External"/><Relationship Id="rId1" Type="http://schemas.openxmlformats.org/officeDocument/2006/relationships/slideLayout" Target="../slideLayouts/slideLayout1.xml"/><Relationship Id="rId5" Type="http://schemas.openxmlformats.org/officeDocument/2006/relationships/image" Target="../media/image15.sv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office.msn.com.c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office.msn.com.c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25.svg"/></Relationships>
</file>

<file path=ppt/slides/_rels/slide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office.msn.com.cn/"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svg"/><Relationship Id="rId7" Type="http://schemas.openxmlformats.org/officeDocument/2006/relationships/image" Target="../media/image33.svg"/><Relationship Id="rId2" Type="http://schemas.openxmlformats.org/officeDocument/2006/relationships/image" Target="../media/image28.png"/><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3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5" name="OfficePLUS.cn-1">
            <a:extLst>
              <a:ext uri="{FF2B5EF4-FFF2-40B4-BE49-F238E27FC236}">
                <a16:creationId xmlns:a16="http://schemas.microsoft.com/office/drawing/2014/main" id="{927C067C-5380-4E97-84A7-8F5ACAB46B00}"/>
              </a:ext>
            </a:extLst>
          </p:cNvPr>
          <p:cNvGrpSpPr/>
          <p:nvPr/>
        </p:nvGrpSpPr>
        <p:grpSpPr>
          <a:xfrm>
            <a:off x="247650" y="228600"/>
            <a:ext cx="11696700" cy="6400800"/>
            <a:chOff x="247650" y="228600"/>
            <a:chExt cx="11696700" cy="6400800"/>
          </a:xfrm>
        </p:grpSpPr>
        <p:sp>
          <p:nvSpPr>
            <p:cNvPr id="13" name="OfficePLUS.cn-1-1">
              <a:extLst>
                <a:ext uri="{FF2B5EF4-FFF2-40B4-BE49-F238E27FC236}">
                  <a16:creationId xmlns:a16="http://schemas.microsoft.com/office/drawing/2014/main" id="{C65C3782-182B-4ED5-9C78-3A897C695B56}"/>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4" name="OfficePLUS.cn-1-2">
              <a:extLst>
                <a:ext uri="{FF2B5EF4-FFF2-40B4-BE49-F238E27FC236}">
                  <a16:creationId xmlns:a16="http://schemas.microsoft.com/office/drawing/2014/main" id="{44F1A156-E467-4E22-82AF-3C0F3E34735D}"/>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grpSp>
      <p:pic>
        <p:nvPicPr>
          <p:cNvPr id="3" name="OfficePLUS.cn-2">
            <a:hlinkClick r:id="rId3"/>
            <a:extLst>
              <a:ext uri="{FF2B5EF4-FFF2-40B4-BE49-F238E27FC236}">
                <a16:creationId xmlns:a16="http://schemas.microsoft.com/office/drawing/2014/main" id="{6CD057AE-007C-4C3C-913E-A690767DC1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438" y="2035175"/>
            <a:ext cx="1828800" cy="243840"/>
          </a:xfrm>
          <a:prstGeom prst="rect">
            <a:avLst/>
          </a:prstGeom>
        </p:spPr>
      </p:pic>
      <p:pic>
        <p:nvPicPr>
          <p:cNvPr id="5" name="OfficePLUS.cn-3">
            <a:extLst>
              <a:ext uri="{FF2B5EF4-FFF2-40B4-BE49-F238E27FC236}">
                <a16:creationId xmlns:a16="http://schemas.microsoft.com/office/drawing/2014/main" id="{DBBC676C-ED9F-46CA-A6C7-F445EADE7D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10175" y="428625"/>
            <a:ext cx="6705600" cy="6705600"/>
          </a:xfrm>
          <a:prstGeom prst="rect">
            <a:avLst/>
          </a:prstGeom>
        </p:spPr>
      </p:pic>
      <p:sp>
        <p:nvSpPr>
          <p:cNvPr id="10" name="OfficePLUS.cn-4">
            <a:extLst>
              <a:ext uri="{FF2B5EF4-FFF2-40B4-BE49-F238E27FC236}">
                <a16:creationId xmlns:a16="http://schemas.microsoft.com/office/drawing/2014/main" id="{76A5F04C-13B0-4730-8656-A62CE7BE189D}"/>
              </a:ext>
            </a:extLst>
          </p:cNvPr>
          <p:cNvSpPr txBox="1"/>
          <p:nvPr/>
        </p:nvSpPr>
        <p:spPr>
          <a:xfrm>
            <a:off x="495300" y="2551837"/>
            <a:ext cx="7035800" cy="1754326"/>
          </a:xfrm>
          <a:prstGeom prst="rect">
            <a:avLst/>
          </a:prstGeom>
          <a:noFill/>
        </p:spPr>
        <p:txBody>
          <a:bodyPr wrap="square" rtlCol="0">
            <a:spAutoFit/>
          </a:bodyPr>
          <a:lstStyle/>
          <a:p>
            <a:r>
              <a:rPr lang="zh-CN" altLang="en-US" sz="5400" dirty="0">
                <a:ea typeface="阿里巴巴普惠体 B" panose="00020600040101010101" pitchFamily="18" charset="-122"/>
                <a:cs typeface="阿里巴巴普惠体 B" panose="00020600040101010101" pitchFamily="18" charset="-122"/>
                <a:sym typeface="+mn-lt"/>
              </a:rPr>
              <a:t>互联网行业</a:t>
            </a:r>
            <a:endParaRPr lang="en-US" altLang="zh-CN" sz="5400" dirty="0">
              <a:ea typeface="阿里巴巴普惠体 B" panose="00020600040101010101" pitchFamily="18" charset="-122"/>
              <a:cs typeface="阿里巴巴普惠体 B" panose="00020600040101010101" pitchFamily="18" charset="-122"/>
              <a:sym typeface="+mn-lt"/>
            </a:endParaRPr>
          </a:p>
          <a:p>
            <a:r>
              <a:rPr lang="zh-CN" altLang="en-US" sz="5400" dirty="0">
                <a:solidFill>
                  <a:srgbClr val="556CFB"/>
                </a:solidFill>
                <a:ea typeface="阿里巴巴普惠体 B" panose="00020600040101010101" pitchFamily="18" charset="-122"/>
                <a:cs typeface="阿里巴巴普惠体 B" panose="00020600040101010101" pitchFamily="18" charset="-122"/>
                <a:sym typeface="+mn-lt"/>
              </a:rPr>
              <a:t>插画风通用模板</a:t>
            </a:r>
          </a:p>
        </p:txBody>
      </p:sp>
      <p:sp>
        <p:nvSpPr>
          <p:cNvPr id="11" name="OfficePLUS.cn-5">
            <a:extLst>
              <a:ext uri="{FF2B5EF4-FFF2-40B4-BE49-F238E27FC236}">
                <a16:creationId xmlns:a16="http://schemas.microsoft.com/office/drawing/2014/main" id="{6E1B66AB-3BC9-47F0-9D52-53C6505F898D}"/>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2" name="OfficePLUS.cn-6">
            <a:extLst>
              <a:ext uri="{FF2B5EF4-FFF2-40B4-BE49-F238E27FC236}">
                <a16:creationId xmlns:a16="http://schemas.microsoft.com/office/drawing/2014/main" id="{3FD73CC7-86FA-41C5-A9FC-59EEE00E080D}"/>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 name="OfficePLUS.cn-7">
            <a:extLst>
              <a:ext uri="{FF2B5EF4-FFF2-40B4-BE49-F238E27FC236}">
                <a16:creationId xmlns:a16="http://schemas.microsoft.com/office/drawing/2014/main" id="{0DC86BDE-86BA-41D7-AD10-28932EE7B64C}"/>
              </a:ext>
            </a:extLst>
          </p:cNvPr>
          <p:cNvSpPr txBox="1"/>
          <p:nvPr/>
        </p:nvSpPr>
        <p:spPr>
          <a:xfrm>
            <a:off x="359228" y="4656546"/>
            <a:ext cx="2921000" cy="400110"/>
          </a:xfrm>
          <a:prstGeom prst="rect">
            <a:avLst/>
          </a:prstGeom>
          <a:noFill/>
        </p:spPr>
        <p:txBody>
          <a:bodyPr wrap="square" rtlCol="0">
            <a:spAutoFit/>
          </a:bodyPr>
          <a:lstStyle/>
          <a:p>
            <a:pPr algn="ctr"/>
            <a:r>
              <a:rPr lang="zh-CN" altLang="en-US" sz="2000" dirty="0">
                <a:cs typeface="+mn-ea"/>
                <a:sym typeface="+mn-lt"/>
              </a:rPr>
              <a:t>汇报人：</a:t>
            </a:r>
            <a:r>
              <a:rPr lang="en-US" altLang="zh-CN" sz="2000" dirty="0" err="1">
                <a:cs typeface="+mn-ea"/>
                <a:sym typeface="+mn-lt"/>
              </a:rPr>
              <a:t>OfficePLUS</a:t>
            </a:r>
            <a:endParaRPr lang="zh-CN" altLang="en-US" sz="2000" dirty="0">
              <a:cs typeface="+mn-ea"/>
              <a:sym typeface="+mn-lt"/>
            </a:endParaRPr>
          </a:p>
        </p:txBody>
      </p:sp>
      <p:sp>
        <p:nvSpPr>
          <p:cNvPr id="4" name="OfficePLUS.cn-8">
            <a:extLst>
              <a:ext uri="{FF2B5EF4-FFF2-40B4-BE49-F238E27FC236}">
                <a16:creationId xmlns:a16="http://schemas.microsoft.com/office/drawing/2014/main" id="{D6943764-4A48-4898-AE19-7685C007CB06}"/>
              </a:ext>
            </a:extLst>
          </p:cNvPr>
          <p:cNvSpPr txBox="1"/>
          <p:nvPr/>
        </p:nvSpPr>
        <p:spPr>
          <a:xfrm>
            <a:off x="2854778" y="4656546"/>
            <a:ext cx="2527300" cy="400110"/>
          </a:xfrm>
          <a:prstGeom prst="rect">
            <a:avLst/>
          </a:prstGeom>
          <a:noFill/>
        </p:spPr>
        <p:txBody>
          <a:bodyPr wrap="square" rtlCol="0">
            <a:spAutoFit/>
          </a:bodyPr>
          <a:lstStyle/>
          <a:p>
            <a:pPr algn="ctr"/>
            <a:r>
              <a:rPr lang="en-US" altLang="zh-CN" sz="2000" dirty="0">
                <a:cs typeface="+mn-ea"/>
                <a:sym typeface="+mn-lt"/>
              </a:rPr>
              <a:t>2020/08</a:t>
            </a:r>
            <a:endParaRPr lang="zh-CN" altLang="en-US" sz="2000" dirty="0">
              <a:cs typeface="+mn-ea"/>
              <a:sym typeface="+mn-lt"/>
            </a:endParaRPr>
          </a:p>
        </p:txBody>
      </p:sp>
      <p:sp>
        <p:nvSpPr>
          <p:cNvPr id="16" name="OfficePLUS.cn-9">
            <a:extLst>
              <a:ext uri="{FF2B5EF4-FFF2-40B4-BE49-F238E27FC236}">
                <a16:creationId xmlns:a16="http://schemas.microsoft.com/office/drawing/2014/main" id="{80034535-ACE5-4175-927C-292E560C03AB}"/>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ustDataLst>
      <p:tags r:id="rId1"/>
    </p:custDataLst>
    <p:extLst>
      <p:ext uri="{BB962C8B-B14F-4D97-AF65-F5344CB8AC3E}">
        <p14:creationId xmlns:p14="http://schemas.microsoft.com/office/powerpoint/2010/main" val="295221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CEC7C78E-C8F2-4FA6-99F3-EB3D745DA3BD}"/>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1A0812F4-7BF9-4EFD-BC5D-39CB93A2B943}"/>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a:extLst>
                <a:ext uri="{FF2B5EF4-FFF2-40B4-BE49-F238E27FC236}">
                  <a16:creationId xmlns:a16="http://schemas.microsoft.com/office/drawing/2014/main" id="{BE335E14-BC4E-46CE-A464-A34F6F7D72E6}"/>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grpSp>
      <p:sp>
        <p:nvSpPr>
          <p:cNvPr id="5" name="OfficePLUS.cn-2">
            <a:extLst>
              <a:ext uri="{FF2B5EF4-FFF2-40B4-BE49-F238E27FC236}">
                <a16:creationId xmlns:a16="http://schemas.microsoft.com/office/drawing/2014/main" id="{84122A8D-925F-490A-BFAE-BFC95CE03149}"/>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a:extLst>
              <a:ext uri="{FF2B5EF4-FFF2-40B4-BE49-F238E27FC236}">
                <a16:creationId xmlns:a16="http://schemas.microsoft.com/office/drawing/2014/main" id="{1A7FFB35-E9C3-4224-B967-86EE7369E7B4}"/>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aphicFrame>
        <p:nvGraphicFramePr>
          <p:cNvPr id="9" name="OfficePLUS.cn-4">
            <a:extLst>
              <a:ext uri="{FF2B5EF4-FFF2-40B4-BE49-F238E27FC236}">
                <a16:creationId xmlns:a16="http://schemas.microsoft.com/office/drawing/2014/main" id="{AE35F63D-0DC1-4BA8-9E9E-BF3C365C3A5F}"/>
              </a:ext>
            </a:extLst>
          </p:cNvPr>
          <p:cNvGraphicFramePr/>
          <p:nvPr>
            <p:extLst>
              <p:ext uri="{D42A27DB-BD31-4B8C-83A1-F6EECF244321}">
                <p14:modId xmlns:p14="http://schemas.microsoft.com/office/powerpoint/2010/main" val="975490080"/>
              </p:ext>
            </p:extLst>
          </p:nvPr>
        </p:nvGraphicFramePr>
        <p:xfrm>
          <a:off x="6020403" y="1868093"/>
          <a:ext cx="5387372" cy="3793274"/>
        </p:xfrm>
        <a:graphic>
          <a:graphicData uri="http://schemas.openxmlformats.org/drawingml/2006/chart">
            <c:chart xmlns:c="http://schemas.openxmlformats.org/drawingml/2006/chart" xmlns:r="http://schemas.openxmlformats.org/officeDocument/2006/relationships" r:id="rId3"/>
          </a:graphicData>
        </a:graphic>
      </p:graphicFrame>
      <p:sp>
        <p:nvSpPr>
          <p:cNvPr id="11" name="OfficePLUS.cn-5">
            <a:extLst>
              <a:ext uri="{FF2B5EF4-FFF2-40B4-BE49-F238E27FC236}">
                <a16:creationId xmlns:a16="http://schemas.microsoft.com/office/drawing/2014/main" id="{080350AA-27A3-486D-8A74-A3F355DF241D}"/>
              </a:ext>
            </a:extLst>
          </p:cNvPr>
          <p:cNvSpPr/>
          <p:nvPr/>
        </p:nvSpPr>
        <p:spPr>
          <a:xfrm>
            <a:off x="1226399" y="4067195"/>
            <a:ext cx="1571693" cy="438150"/>
          </a:xfrm>
          <a:prstGeom prst="roundRect">
            <a:avLst>
              <a:gd name="adj" fmla="val 50000"/>
            </a:avLst>
          </a:prstGeom>
          <a:solidFill>
            <a:srgbClr val="556CFB"/>
          </a:solidFill>
          <a:ln>
            <a:noFill/>
          </a:ln>
        </p:spPr>
        <p:txBody>
          <a:bodyPr spcFirstLastPara="1" wrap="square" lIns="91433" tIns="45700" rIns="91433" bIns="45700" anchor="ctr" anchorCtr="0">
            <a:noAutofit/>
          </a:bodyPr>
          <a:lstStyle/>
          <a:p>
            <a:pPr algn="ctr"/>
            <a:endParaRPr sz="1867">
              <a:solidFill>
                <a:schemeClr val="lt1"/>
              </a:solidFill>
              <a:ea typeface="Calibri"/>
              <a:cs typeface="Calibri"/>
              <a:sym typeface="+mn-lt"/>
            </a:endParaRPr>
          </a:p>
        </p:txBody>
      </p:sp>
      <p:sp>
        <p:nvSpPr>
          <p:cNvPr id="13" name="OfficePLUS.cn-6">
            <a:extLst>
              <a:ext uri="{FF2B5EF4-FFF2-40B4-BE49-F238E27FC236}">
                <a16:creationId xmlns:a16="http://schemas.microsoft.com/office/drawing/2014/main" id="{26DEE843-AB5E-428F-9545-73E9325CDC76}"/>
              </a:ext>
            </a:extLst>
          </p:cNvPr>
          <p:cNvSpPr txBox="1"/>
          <p:nvPr/>
        </p:nvSpPr>
        <p:spPr>
          <a:xfrm>
            <a:off x="1296701" y="4163159"/>
            <a:ext cx="796087" cy="246221"/>
          </a:xfrm>
          <a:prstGeom prst="rect">
            <a:avLst/>
          </a:prstGeom>
          <a:noFill/>
          <a:ln>
            <a:noFill/>
          </a:ln>
        </p:spPr>
        <p:txBody>
          <a:bodyPr spcFirstLastPara="1" wrap="square" lIns="91433" tIns="45700" rIns="91433" bIns="45700" anchor="t" anchorCtr="0">
            <a:noAutofit/>
          </a:bodyPr>
          <a:lstStyle/>
          <a:p>
            <a:pPr algn="ctr"/>
            <a:r>
              <a:rPr lang="en" sz="1067" b="1" dirty="0">
                <a:solidFill>
                  <a:schemeClr val="lt1"/>
                </a:solidFill>
                <a:ea typeface="Montserrat"/>
                <a:cs typeface="Montserrat"/>
                <a:sym typeface="+mn-lt"/>
              </a:rPr>
              <a:t>MORE</a:t>
            </a:r>
            <a:endParaRPr sz="1067" b="1" dirty="0">
              <a:solidFill>
                <a:schemeClr val="lt1"/>
              </a:solidFill>
              <a:ea typeface="Montserrat Light"/>
              <a:cs typeface="Montserrat Light"/>
              <a:sym typeface="+mn-lt"/>
            </a:endParaRPr>
          </a:p>
        </p:txBody>
      </p:sp>
      <p:sp>
        <p:nvSpPr>
          <p:cNvPr id="15" name="OfficePLUS.cn-7">
            <a:extLst>
              <a:ext uri="{FF2B5EF4-FFF2-40B4-BE49-F238E27FC236}">
                <a16:creationId xmlns:a16="http://schemas.microsoft.com/office/drawing/2014/main" id="{8B9718D8-B983-4474-85C9-1DB1E51A04EB}"/>
              </a:ext>
            </a:extLst>
          </p:cNvPr>
          <p:cNvSpPr txBox="1"/>
          <p:nvPr/>
        </p:nvSpPr>
        <p:spPr>
          <a:xfrm>
            <a:off x="1162913" y="2486646"/>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ea typeface="微软雅黑" panose="020B0503020204020204" pitchFamily="34" charset="-122"/>
                <a:sym typeface="+mn-lt"/>
              </a:rPr>
              <a:t>在此输入标题</a:t>
            </a:r>
          </a:p>
        </p:txBody>
      </p:sp>
      <p:sp>
        <p:nvSpPr>
          <p:cNvPr id="17" name="OfficePLUS.cn-8">
            <a:extLst>
              <a:ext uri="{FF2B5EF4-FFF2-40B4-BE49-F238E27FC236}">
                <a16:creationId xmlns:a16="http://schemas.microsoft.com/office/drawing/2014/main" id="{E446DB0F-4DE7-4D94-A57E-66B6076A9CFC}"/>
              </a:ext>
            </a:extLst>
          </p:cNvPr>
          <p:cNvSpPr/>
          <p:nvPr/>
        </p:nvSpPr>
        <p:spPr>
          <a:xfrm>
            <a:off x="1162913" y="2805414"/>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ea typeface="+mn-ea"/>
                <a:sym typeface="+mn-lt"/>
              </a:rPr>
              <a:t>在此输入正文内容</a:t>
            </a:r>
          </a:p>
          <a:p>
            <a:pPr fontAlgn="base">
              <a:lnSpc>
                <a:spcPct val="150000"/>
              </a:lnSpc>
              <a:spcBef>
                <a:spcPct val="0"/>
              </a:spcBef>
              <a:spcAft>
                <a:spcPct val="0"/>
              </a:spcAft>
            </a:pPr>
            <a:r>
              <a:rPr lang="zh-CN" altLang="en-US" sz="1400" dirty="0">
                <a:ea typeface="+mn-ea"/>
                <a:sym typeface="+mn-lt"/>
              </a:rPr>
              <a:t>在此输入正文内容</a:t>
            </a:r>
          </a:p>
        </p:txBody>
      </p:sp>
      <p:sp>
        <p:nvSpPr>
          <p:cNvPr id="19" name="OfficePLUS.cn-9">
            <a:extLst>
              <a:ext uri="{FF2B5EF4-FFF2-40B4-BE49-F238E27FC236}">
                <a16:creationId xmlns:a16="http://schemas.microsoft.com/office/drawing/2014/main" id="{9F187BCA-8958-4F81-82ED-A1460FA712A0}"/>
              </a:ext>
            </a:extLst>
          </p:cNvPr>
          <p:cNvSpPr>
            <a:spLocks noChangeAspect="1"/>
          </p:cNvSpPr>
          <p:nvPr/>
        </p:nvSpPr>
        <p:spPr bwMode="auto">
          <a:xfrm rot="5400000">
            <a:off x="2295526" y="4152900"/>
            <a:ext cx="294524" cy="294524"/>
          </a:xfrm>
          <a:custGeom>
            <a:avLst/>
            <a:gdLst>
              <a:gd name="T0" fmla="*/ 6400 w 12800"/>
              <a:gd name="T1" fmla="*/ 0 h 12800"/>
              <a:gd name="T2" fmla="*/ 0 w 12800"/>
              <a:gd name="T3" fmla="*/ 6400 h 12800"/>
              <a:gd name="T4" fmla="*/ 6400 w 12800"/>
              <a:gd name="T5" fmla="*/ 12800 h 12800"/>
              <a:gd name="T6" fmla="*/ 12800 w 12800"/>
              <a:gd name="T7" fmla="*/ 6400 h 12800"/>
              <a:gd name="T8" fmla="*/ 6400 w 12800"/>
              <a:gd name="T9" fmla="*/ 0 h 12800"/>
              <a:gd name="T10" fmla="*/ 6400 w 12800"/>
              <a:gd name="T11" fmla="*/ 11200 h 12800"/>
              <a:gd name="T12" fmla="*/ 1600 w 12800"/>
              <a:gd name="T13" fmla="*/ 6400 h 12800"/>
              <a:gd name="T14" fmla="*/ 6400 w 12800"/>
              <a:gd name="T15" fmla="*/ 1600 h 12800"/>
              <a:gd name="T16" fmla="*/ 11200 w 12800"/>
              <a:gd name="T17" fmla="*/ 6400 h 12800"/>
              <a:gd name="T18" fmla="*/ 6400 w 12800"/>
              <a:gd name="T19" fmla="*/ 11200 h 12800"/>
              <a:gd name="T20" fmla="*/ 6966 w 12800"/>
              <a:gd name="T21" fmla="*/ 3434 h 12800"/>
              <a:gd name="T22" fmla="*/ 8566 w 12800"/>
              <a:gd name="T23" fmla="*/ 5034 h 12800"/>
              <a:gd name="T24" fmla="*/ 8739 w 12800"/>
              <a:gd name="T25" fmla="*/ 5906 h 12800"/>
              <a:gd name="T26" fmla="*/ 8000 w 12800"/>
              <a:gd name="T27" fmla="*/ 6400 h 12800"/>
              <a:gd name="T28" fmla="*/ 7200 w 12800"/>
              <a:gd name="T29" fmla="*/ 6400 h 12800"/>
              <a:gd name="T30" fmla="*/ 7200 w 12800"/>
              <a:gd name="T31" fmla="*/ 8800 h 12800"/>
              <a:gd name="T32" fmla="*/ 6400 w 12800"/>
              <a:gd name="T33" fmla="*/ 9600 h 12800"/>
              <a:gd name="T34" fmla="*/ 5600 w 12800"/>
              <a:gd name="T35" fmla="*/ 8800 h 12800"/>
              <a:gd name="T36" fmla="*/ 5600 w 12800"/>
              <a:gd name="T37" fmla="*/ 6400 h 12800"/>
              <a:gd name="T38" fmla="*/ 4800 w 12800"/>
              <a:gd name="T39" fmla="*/ 6400 h 12800"/>
              <a:gd name="T40" fmla="*/ 4061 w 12800"/>
              <a:gd name="T41" fmla="*/ 5906 h 12800"/>
              <a:gd name="T42" fmla="*/ 4234 w 12800"/>
              <a:gd name="T43" fmla="*/ 5034 h 12800"/>
              <a:gd name="T44" fmla="*/ 5834 w 12800"/>
              <a:gd name="T45" fmla="*/ 3434 h 12800"/>
              <a:gd name="T46" fmla="*/ 6400 w 12800"/>
              <a:gd name="T47" fmla="*/ 3199 h 12800"/>
              <a:gd name="T48" fmla="*/ 6966 w 12800"/>
              <a:gd name="T49" fmla="*/ 3434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00" h="12800">
                <a:moveTo>
                  <a:pt x="6400" y="0"/>
                </a:moveTo>
                <a:cubicBezTo>
                  <a:pt x="2866" y="0"/>
                  <a:pt x="0" y="2866"/>
                  <a:pt x="0" y="6400"/>
                </a:cubicBezTo>
                <a:cubicBezTo>
                  <a:pt x="0" y="9934"/>
                  <a:pt x="2866" y="12800"/>
                  <a:pt x="6400" y="12800"/>
                </a:cubicBezTo>
                <a:cubicBezTo>
                  <a:pt x="9934" y="12800"/>
                  <a:pt x="12800" y="9934"/>
                  <a:pt x="12800" y="6400"/>
                </a:cubicBezTo>
                <a:cubicBezTo>
                  <a:pt x="12800" y="2866"/>
                  <a:pt x="9934" y="0"/>
                  <a:pt x="6400" y="0"/>
                </a:cubicBezTo>
                <a:close/>
                <a:moveTo>
                  <a:pt x="6400" y="11200"/>
                </a:moveTo>
                <a:cubicBezTo>
                  <a:pt x="3750" y="11200"/>
                  <a:pt x="1600" y="9050"/>
                  <a:pt x="1600" y="6400"/>
                </a:cubicBezTo>
                <a:cubicBezTo>
                  <a:pt x="1600" y="3750"/>
                  <a:pt x="3750" y="1600"/>
                  <a:pt x="6400" y="1600"/>
                </a:cubicBezTo>
                <a:cubicBezTo>
                  <a:pt x="9050" y="1600"/>
                  <a:pt x="11200" y="3750"/>
                  <a:pt x="11200" y="6400"/>
                </a:cubicBezTo>
                <a:cubicBezTo>
                  <a:pt x="11200" y="9050"/>
                  <a:pt x="9050" y="11200"/>
                  <a:pt x="6400" y="11200"/>
                </a:cubicBezTo>
                <a:close/>
                <a:moveTo>
                  <a:pt x="6966" y="3434"/>
                </a:moveTo>
                <a:lnTo>
                  <a:pt x="8566" y="5034"/>
                </a:lnTo>
                <a:cubicBezTo>
                  <a:pt x="8794" y="5263"/>
                  <a:pt x="8862" y="5607"/>
                  <a:pt x="8739" y="5906"/>
                </a:cubicBezTo>
                <a:cubicBezTo>
                  <a:pt x="8615" y="6205"/>
                  <a:pt x="8323" y="6400"/>
                  <a:pt x="8000" y="6400"/>
                </a:cubicBezTo>
                <a:lnTo>
                  <a:pt x="7200" y="6400"/>
                </a:lnTo>
                <a:lnTo>
                  <a:pt x="7200" y="8800"/>
                </a:lnTo>
                <a:cubicBezTo>
                  <a:pt x="7200" y="9242"/>
                  <a:pt x="6842" y="9600"/>
                  <a:pt x="6400" y="9600"/>
                </a:cubicBezTo>
                <a:cubicBezTo>
                  <a:pt x="5958" y="9600"/>
                  <a:pt x="5600" y="9242"/>
                  <a:pt x="5600" y="8800"/>
                </a:cubicBezTo>
                <a:lnTo>
                  <a:pt x="5600" y="6400"/>
                </a:lnTo>
                <a:lnTo>
                  <a:pt x="4800" y="6400"/>
                </a:lnTo>
                <a:cubicBezTo>
                  <a:pt x="4476" y="6400"/>
                  <a:pt x="4185" y="6205"/>
                  <a:pt x="4061" y="5906"/>
                </a:cubicBezTo>
                <a:cubicBezTo>
                  <a:pt x="3937" y="5607"/>
                  <a:pt x="4006" y="5263"/>
                  <a:pt x="4234" y="5034"/>
                </a:cubicBezTo>
                <a:lnTo>
                  <a:pt x="5834" y="3434"/>
                </a:lnTo>
                <a:cubicBezTo>
                  <a:pt x="5984" y="3283"/>
                  <a:pt x="6188" y="3199"/>
                  <a:pt x="6400" y="3199"/>
                </a:cubicBezTo>
                <a:cubicBezTo>
                  <a:pt x="6605" y="3199"/>
                  <a:pt x="6810" y="3278"/>
                  <a:pt x="6966" y="3434"/>
                </a:cubicBezTo>
                <a:close/>
              </a:path>
            </a:pathLst>
          </a:custGeom>
          <a:solidFill>
            <a:schemeClr val="bg1"/>
          </a:solidFill>
          <a:ln>
            <a:noFill/>
          </a:ln>
        </p:spPr>
        <p:txBody>
          <a:bodyPr/>
          <a:lstStyle/>
          <a:p>
            <a:endParaRPr lang="zh-CN" altLang="en-US">
              <a:sym typeface="+mn-lt"/>
            </a:endParaRPr>
          </a:p>
        </p:txBody>
      </p:sp>
      <p:sp>
        <p:nvSpPr>
          <p:cNvPr id="8" name="OfficePLUS.cn-10">
            <a:extLst>
              <a:ext uri="{FF2B5EF4-FFF2-40B4-BE49-F238E27FC236}">
                <a16:creationId xmlns:a16="http://schemas.microsoft.com/office/drawing/2014/main" id="{98CDFA34-0217-48F9-B704-4F1FA1CCBF0B}"/>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ustDataLst>
      <p:tags r:id="rId1"/>
    </p:custDataLst>
    <p:extLst>
      <p:ext uri="{BB962C8B-B14F-4D97-AF65-F5344CB8AC3E}">
        <p14:creationId xmlns:p14="http://schemas.microsoft.com/office/powerpoint/2010/main" val="2129624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0FA9F1F7-E7B2-40C2-845D-B75F97DD742C}"/>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4881D4D1-A4C4-4989-85AA-3CEA0A54CB88}"/>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a:extLst>
                <a:ext uri="{FF2B5EF4-FFF2-40B4-BE49-F238E27FC236}">
                  <a16:creationId xmlns:a16="http://schemas.microsoft.com/office/drawing/2014/main" id="{B875418C-7F5E-4FD6-9220-FA96C3137ABA}"/>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grpSp>
      <p:sp>
        <p:nvSpPr>
          <p:cNvPr id="5" name="OfficePLUS.cn-2">
            <a:extLst>
              <a:ext uri="{FF2B5EF4-FFF2-40B4-BE49-F238E27FC236}">
                <a16:creationId xmlns:a16="http://schemas.microsoft.com/office/drawing/2014/main" id="{FEA3972E-2F60-4442-A632-4EF6477E1018}"/>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a:extLst>
              <a:ext uri="{FF2B5EF4-FFF2-40B4-BE49-F238E27FC236}">
                <a16:creationId xmlns:a16="http://schemas.microsoft.com/office/drawing/2014/main" id="{0ADDE9CD-B4A8-4828-B1BC-9665A5A269C7}"/>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a:extLst>
              <a:ext uri="{FF2B5EF4-FFF2-40B4-BE49-F238E27FC236}">
                <a16:creationId xmlns:a16="http://schemas.microsoft.com/office/drawing/2014/main" id="{716C520E-A259-4956-9E41-C71643E0688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2450" y="882650"/>
            <a:ext cx="5708650" cy="5708650"/>
          </a:xfrm>
          <a:prstGeom prst="rect">
            <a:avLst/>
          </a:prstGeom>
        </p:spPr>
      </p:pic>
      <p:sp>
        <p:nvSpPr>
          <p:cNvPr id="11" name="OfficePLUS.cn-5">
            <a:extLst>
              <a:ext uri="{FF2B5EF4-FFF2-40B4-BE49-F238E27FC236}">
                <a16:creationId xmlns:a16="http://schemas.microsoft.com/office/drawing/2014/main" id="{A5519B54-5D68-46B1-9BFB-3C7159BA73BE}"/>
              </a:ext>
            </a:extLst>
          </p:cNvPr>
          <p:cNvSpPr/>
          <p:nvPr/>
        </p:nvSpPr>
        <p:spPr>
          <a:xfrm>
            <a:off x="6096000" y="2371672"/>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13" name="OfficePLUS.cn-6">
            <a:extLst>
              <a:ext uri="{FF2B5EF4-FFF2-40B4-BE49-F238E27FC236}">
                <a16:creationId xmlns:a16="http://schemas.microsoft.com/office/drawing/2014/main" id="{1E81758B-702C-49ED-9FC5-41EB4505856A}"/>
              </a:ext>
            </a:extLst>
          </p:cNvPr>
          <p:cNvSpPr/>
          <p:nvPr/>
        </p:nvSpPr>
        <p:spPr>
          <a:xfrm>
            <a:off x="6397173" y="2658330"/>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sp>
        <p:nvSpPr>
          <p:cNvPr id="15" name="OfficePLUS.cn-7">
            <a:extLst>
              <a:ext uri="{FF2B5EF4-FFF2-40B4-BE49-F238E27FC236}">
                <a16:creationId xmlns:a16="http://schemas.microsoft.com/office/drawing/2014/main" id="{9537CF5A-0689-418C-8604-3679E4A08D6D}"/>
              </a:ext>
            </a:extLst>
          </p:cNvPr>
          <p:cNvSpPr txBox="1"/>
          <p:nvPr/>
        </p:nvSpPr>
        <p:spPr>
          <a:xfrm>
            <a:off x="7027590" y="2610599"/>
            <a:ext cx="164089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1500" normalizeH="0" baseline="0" noProof="0" dirty="0">
                <a:ln>
                  <a:noFill/>
                </a:ln>
                <a:solidFill>
                  <a:srgbClr val="556CFB"/>
                </a:solidFill>
                <a:effectLst/>
                <a:uLnTx/>
                <a:uFillTx/>
                <a:ea typeface="微软雅黑" panose="020B0503020204020204" pitchFamily="34" charset="-122"/>
                <a:cs typeface="+mn-cs"/>
                <a:sym typeface="+mn-lt"/>
              </a:rPr>
              <a:t>03</a:t>
            </a:r>
            <a:endParaRPr kumimoji="0" lang="zh-CN" altLang="en-US" sz="6000" b="1" i="0" u="none" strike="noStrike" kern="1200" cap="none" spc="1500" normalizeH="0" baseline="0" noProof="0" dirty="0">
              <a:ln>
                <a:noFill/>
              </a:ln>
              <a:solidFill>
                <a:srgbClr val="556CFB"/>
              </a:solidFill>
              <a:effectLst/>
              <a:uLnTx/>
              <a:uFillTx/>
              <a:ea typeface="微软雅黑" panose="020B0503020204020204" pitchFamily="34" charset="-122"/>
              <a:cs typeface="+mn-cs"/>
              <a:sym typeface="+mn-lt"/>
            </a:endParaRPr>
          </a:p>
        </p:txBody>
      </p:sp>
      <p:sp>
        <p:nvSpPr>
          <p:cNvPr id="17" name="OfficePLUS.cn-8">
            <a:extLst>
              <a:ext uri="{FF2B5EF4-FFF2-40B4-BE49-F238E27FC236}">
                <a16:creationId xmlns:a16="http://schemas.microsoft.com/office/drawing/2014/main" id="{836E94DC-F5B5-4248-BE16-74FA70F4EBC5}"/>
              </a:ext>
            </a:extLst>
          </p:cNvPr>
          <p:cNvSpPr txBox="1"/>
          <p:nvPr/>
        </p:nvSpPr>
        <p:spPr>
          <a:xfrm>
            <a:off x="7067505" y="3429000"/>
            <a:ext cx="131449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200" normalizeH="0" baseline="0" noProof="0" dirty="0">
                <a:ln>
                  <a:noFill/>
                </a:ln>
                <a:solidFill>
                  <a:srgbClr val="556CFB"/>
                </a:solidFill>
                <a:effectLst/>
                <a:uLnTx/>
                <a:uFillTx/>
                <a:ea typeface="微软雅黑"/>
                <a:cs typeface="+mn-cs"/>
                <a:sym typeface="+mn-lt"/>
              </a:rPr>
              <a:t>PART 03</a:t>
            </a:r>
          </a:p>
        </p:txBody>
      </p:sp>
      <p:sp>
        <p:nvSpPr>
          <p:cNvPr id="19" name="OfficePLUS.cn-9">
            <a:extLst>
              <a:ext uri="{FF2B5EF4-FFF2-40B4-BE49-F238E27FC236}">
                <a16:creationId xmlns:a16="http://schemas.microsoft.com/office/drawing/2014/main" id="{8F733728-6B78-4A94-A448-9BED307B2469}"/>
              </a:ext>
            </a:extLst>
          </p:cNvPr>
          <p:cNvSpPr txBox="1"/>
          <p:nvPr/>
        </p:nvSpPr>
        <p:spPr>
          <a:xfrm flipH="1">
            <a:off x="8353878" y="2779524"/>
            <a:ext cx="4257222"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在此输入标题</a:t>
            </a:r>
            <a:endParaRPr kumimoji="0" lang="en-US" altLang="zh-CN" sz="4000" b="0" i="0" u="none" strike="noStrike" kern="1200" cap="none" spc="0" normalizeH="0" baseline="0" noProof="0" dirty="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Enter title here</a:t>
            </a:r>
          </a:p>
        </p:txBody>
      </p:sp>
      <p:pic>
        <p:nvPicPr>
          <p:cNvPr id="8" name="OfficePLUS.cn-10">
            <a:hlinkClick r:id="rId4"/>
            <a:extLst>
              <a:ext uri="{FF2B5EF4-FFF2-40B4-BE49-F238E27FC236}">
                <a16:creationId xmlns:a16="http://schemas.microsoft.com/office/drawing/2014/main" id="{52A8C098-4700-44B9-A137-EE16067B17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05938" y="6149975"/>
            <a:ext cx="1828800" cy="243840"/>
          </a:xfrm>
          <a:prstGeom prst="rect">
            <a:avLst/>
          </a:prstGeom>
        </p:spPr>
      </p:pic>
      <p:sp>
        <p:nvSpPr>
          <p:cNvPr id="10" name="OfficePLUS.cn-11">
            <a:extLst>
              <a:ext uri="{FF2B5EF4-FFF2-40B4-BE49-F238E27FC236}">
                <a16:creationId xmlns:a16="http://schemas.microsoft.com/office/drawing/2014/main" id="{19C4E91F-7EF2-40EC-A916-34FC899BAFEA}"/>
              </a:ext>
            </a:extLst>
          </p:cNvPr>
          <p:cNvSpPr txBox="1"/>
          <p:nvPr/>
        </p:nvSpPr>
        <p:spPr>
          <a:xfrm>
            <a:off x="48260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prstClr val="black"/>
                </a:solidFill>
                <a:effectLst/>
                <a:uLnTx/>
                <a:uFillTx/>
                <a:ea typeface="微软雅黑"/>
                <a:cs typeface="+mn-cs"/>
                <a:sym typeface="+mn-lt"/>
              </a:rPr>
              <a:t>PART 01</a:t>
            </a:r>
            <a:endParaRPr kumimoji="0" lang="zh-CN" altLang="en-US" sz="1400" i="0" u="none" strike="noStrike" kern="1200" cap="none" spc="0" normalizeH="0" baseline="0" noProof="0" dirty="0">
              <a:ln>
                <a:noFill/>
              </a:ln>
              <a:solidFill>
                <a:prstClr val="black"/>
              </a:solidFill>
              <a:effectLst/>
              <a:uLnTx/>
              <a:uFillTx/>
              <a:ea typeface="微软雅黑"/>
              <a:cs typeface="+mn-cs"/>
              <a:sym typeface="+mn-lt"/>
            </a:endParaRPr>
          </a:p>
        </p:txBody>
      </p:sp>
      <p:sp>
        <p:nvSpPr>
          <p:cNvPr id="12" name="OfficePLUS.cn-12">
            <a:extLst>
              <a:ext uri="{FF2B5EF4-FFF2-40B4-BE49-F238E27FC236}">
                <a16:creationId xmlns:a16="http://schemas.microsoft.com/office/drawing/2014/main" id="{FD221BB9-65CB-4E05-88CE-FC13F5874ACC}"/>
              </a:ext>
            </a:extLst>
          </p:cNvPr>
          <p:cNvSpPr txBox="1"/>
          <p:nvPr/>
        </p:nvSpPr>
        <p:spPr>
          <a:xfrm>
            <a:off x="67183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ea typeface="微软雅黑"/>
                <a:cs typeface="+mn-cs"/>
                <a:sym typeface="+mn-lt"/>
              </a:rPr>
              <a:t>PART 02</a:t>
            </a:r>
            <a:endParaRPr kumimoji="0" lang="zh-CN" altLang="en-US" sz="1400" b="0" i="0" u="none" strike="noStrike" kern="1200" cap="none" spc="0" normalizeH="0" baseline="0" noProof="0" dirty="0">
              <a:ln>
                <a:noFill/>
              </a:ln>
              <a:solidFill>
                <a:prstClr val="black"/>
              </a:solidFill>
              <a:effectLst/>
              <a:uLnTx/>
              <a:uFillTx/>
              <a:ea typeface="微软雅黑"/>
              <a:cs typeface="+mn-cs"/>
              <a:sym typeface="+mn-lt"/>
            </a:endParaRPr>
          </a:p>
        </p:txBody>
      </p:sp>
      <p:sp>
        <p:nvSpPr>
          <p:cNvPr id="14" name="OfficePLUS.cn-13">
            <a:extLst>
              <a:ext uri="{FF2B5EF4-FFF2-40B4-BE49-F238E27FC236}">
                <a16:creationId xmlns:a16="http://schemas.microsoft.com/office/drawing/2014/main" id="{E37FDD88-BD7E-4BD3-BBA5-B030CDE29039}"/>
              </a:ext>
            </a:extLst>
          </p:cNvPr>
          <p:cNvSpPr txBox="1"/>
          <p:nvPr/>
        </p:nvSpPr>
        <p:spPr>
          <a:xfrm>
            <a:off x="86106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ea typeface="微软雅黑"/>
                <a:cs typeface="+mn-cs"/>
                <a:sym typeface="+mn-lt"/>
              </a:rPr>
              <a:t>PART 03</a:t>
            </a:r>
            <a:endParaRPr kumimoji="0" lang="zh-CN" altLang="en-US" sz="1400" b="1" i="0" u="none" strike="noStrike" kern="1200" cap="none" spc="0" normalizeH="0" baseline="0" noProof="0" dirty="0">
              <a:ln>
                <a:noFill/>
              </a:ln>
              <a:solidFill>
                <a:prstClr val="black"/>
              </a:solidFill>
              <a:effectLst/>
              <a:uLnTx/>
              <a:uFillTx/>
              <a:ea typeface="微软雅黑"/>
              <a:cs typeface="+mn-cs"/>
              <a:sym typeface="+mn-lt"/>
            </a:endParaRPr>
          </a:p>
        </p:txBody>
      </p:sp>
      <p:pic>
        <p:nvPicPr>
          <p:cNvPr id="16" name="OfficePLUS.cn-14">
            <a:hlinkClick r:id="rId4"/>
            <a:extLst>
              <a:ext uri="{FF2B5EF4-FFF2-40B4-BE49-F238E27FC236}">
                <a16:creationId xmlns:a16="http://schemas.microsoft.com/office/drawing/2014/main" id="{8AE6AE09-F93D-4F03-8DBB-FBB1BBFCE8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88538" y="612775"/>
            <a:ext cx="1828800" cy="243840"/>
          </a:xfrm>
          <a:prstGeom prst="rect">
            <a:avLst/>
          </a:prstGeom>
        </p:spPr>
      </p:pic>
      <p:sp>
        <p:nvSpPr>
          <p:cNvPr id="18" name="OfficePLUS.cn-15">
            <a:extLst>
              <a:ext uri="{FF2B5EF4-FFF2-40B4-BE49-F238E27FC236}">
                <a16:creationId xmlns:a16="http://schemas.microsoft.com/office/drawing/2014/main" id="{48987DB0-B3FD-4874-A625-20974173DE6C}"/>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2402529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CEC7C78E-C8F2-4FA6-99F3-EB3D745DA3BD}"/>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1A0812F4-7BF9-4EFD-BC5D-39CB93A2B943}"/>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a:extLst>
                <a:ext uri="{FF2B5EF4-FFF2-40B4-BE49-F238E27FC236}">
                  <a16:creationId xmlns:a16="http://schemas.microsoft.com/office/drawing/2014/main" id="{BE335E14-BC4E-46CE-A464-A34F6F7D72E6}"/>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grpSp>
      <p:sp>
        <p:nvSpPr>
          <p:cNvPr id="5" name="OfficePLUS.cn-2">
            <a:extLst>
              <a:ext uri="{FF2B5EF4-FFF2-40B4-BE49-F238E27FC236}">
                <a16:creationId xmlns:a16="http://schemas.microsoft.com/office/drawing/2014/main" id="{84122A8D-925F-490A-BFAE-BFC95CE03149}"/>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a:extLst>
              <a:ext uri="{FF2B5EF4-FFF2-40B4-BE49-F238E27FC236}">
                <a16:creationId xmlns:a16="http://schemas.microsoft.com/office/drawing/2014/main" id="{1A7FFB35-E9C3-4224-B967-86EE7369E7B4}"/>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8" name="OfficePLUS.cn-4">
            <a:extLst>
              <a:ext uri="{FF2B5EF4-FFF2-40B4-BE49-F238E27FC236}">
                <a16:creationId xmlns:a16="http://schemas.microsoft.com/office/drawing/2014/main" id="{D57506E0-C8E5-4712-A262-4FABDE827B39}"/>
              </a:ext>
            </a:extLst>
          </p:cNvPr>
          <p:cNvSpPr/>
          <p:nvPr/>
        </p:nvSpPr>
        <p:spPr>
          <a:xfrm>
            <a:off x="1799188" y="4084921"/>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9" name="OfficePLUS.cn-5">
            <a:extLst>
              <a:ext uri="{FF2B5EF4-FFF2-40B4-BE49-F238E27FC236}">
                <a16:creationId xmlns:a16="http://schemas.microsoft.com/office/drawing/2014/main" id="{09E531D9-04E3-4590-820B-31D4ED5CB2CB}"/>
              </a:ext>
            </a:extLst>
          </p:cNvPr>
          <p:cNvSpPr txBox="1"/>
          <p:nvPr/>
        </p:nvSpPr>
        <p:spPr>
          <a:xfrm>
            <a:off x="1806247" y="3598363"/>
            <a:ext cx="1069524"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556CFB"/>
                </a:solidFill>
                <a:cs typeface="+mn-ea"/>
                <a:sym typeface="+mn-lt"/>
              </a:rPr>
              <a:t>小标题</a:t>
            </a:r>
          </a:p>
        </p:txBody>
      </p:sp>
      <p:cxnSp>
        <p:nvCxnSpPr>
          <p:cNvPr id="10" name="OfficePLUS.cn-6">
            <a:extLst>
              <a:ext uri="{FF2B5EF4-FFF2-40B4-BE49-F238E27FC236}">
                <a16:creationId xmlns:a16="http://schemas.microsoft.com/office/drawing/2014/main" id="{A6142B67-8273-4D85-960A-B9F96EC31400}"/>
              </a:ext>
            </a:extLst>
          </p:cNvPr>
          <p:cNvCxnSpPr>
            <a:cxnSpLocks/>
          </p:cNvCxnSpPr>
          <p:nvPr/>
        </p:nvCxnSpPr>
        <p:spPr>
          <a:xfrm>
            <a:off x="1809851" y="5531914"/>
            <a:ext cx="319989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OfficePLUS.cn-7">
            <a:extLst>
              <a:ext uri="{FF2B5EF4-FFF2-40B4-BE49-F238E27FC236}">
                <a16:creationId xmlns:a16="http://schemas.microsoft.com/office/drawing/2014/main" id="{B3C26E1C-1985-42F4-B7A3-7081E5FD0CFE}"/>
              </a:ext>
            </a:extLst>
          </p:cNvPr>
          <p:cNvCxnSpPr>
            <a:cxnSpLocks/>
          </p:cNvCxnSpPr>
          <p:nvPr/>
        </p:nvCxnSpPr>
        <p:spPr>
          <a:xfrm>
            <a:off x="6640034" y="5531914"/>
            <a:ext cx="319989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OfficePLUS.cn-8">
            <a:extLst>
              <a:ext uri="{FF2B5EF4-FFF2-40B4-BE49-F238E27FC236}">
                <a16:creationId xmlns:a16="http://schemas.microsoft.com/office/drawing/2014/main" id="{9712E415-16BC-4B38-9896-2860F1BA8F44}"/>
              </a:ext>
            </a:extLst>
          </p:cNvPr>
          <p:cNvSpPr txBox="1"/>
          <p:nvPr/>
        </p:nvSpPr>
        <p:spPr>
          <a:xfrm>
            <a:off x="6644947" y="3598363"/>
            <a:ext cx="1069524" cy="400110"/>
          </a:xfrm>
          <a:prstGeom prst="rect">
            <a:avLst/>
          </a:prstGeom>
          <a:noFill/>
        </p:spPr>
        <p:txBody>
          <a:bodyPr wrap="none" rtlCol="0">
            <a:spAutoFit/>
          </a:bodyPr>
          <a:lstStyle>
            <a:defPPr>
              <a:defRPr lang="zh-CN"/>
            </a:defPPr>
            <a:lvl1pPr lvl="0" defTabSz="914377">
              <a:defRPr sz="2000" b="1" kern="0" spc="300">
                <a:solidFill>
                  <a:schemeClr val="tx1">
                    <a:lumMod val="75000"/>
                    <a:lumOff val="25000"/>
                  </a:schemeClr>
                </a:solidFill>
                <a:latin typeface="+mj-ea"/>
                <a:ea typeface="+mj-ea"/>
              </a:defRPr>
            </a:lvl1pPr>
          </a:lstStyle>
          <a:p>
            <a:r>
              <a:rPr lang="zh-CN" altLang="en-US" dirty="0">
                <a:solidFill>
                  <a:srgbClr val="556CFB"/>
                </a:solidFill>
                <a:latin typeface="+mn-lt"/>
                <a:ea typeface="+mn-ea"/>
                <a:cs typeface="+mn-ea"/>
                <a:sym typeface="+mn-lt"/>
              </a:rPr>
              <a:t>小标题</a:t>
            </a:r>
          </a:p>
        </p:txBody>
      </p:sp>
      <p:sp>
        <p:nvSpPr>
          <p:cNvPr id="13" name="OfficePLUS.cn-9">
            <a:extLst>
              <a:ext uri="{FF2B5EF4-FFF2-40B4-BE49-F238E27FC236}">
                <a16:creationId xmlns:a16="http://schemas.microsoft.com/office/drawing/2014/main" id="{C8ACB3C3-48B8-4C4F-9C0D-AC94502EB65D}"/>
              </a:ext>
            </a:extLst>
          </p:cNvPr>
          <p:cNvSpPr/>
          <p:nvPr/>
        </p:nvSpPr>
        <p:spPr>
          <a:xfrm>
            <a:off x="1799188" y="4752578"/>
            <a:ext cx="3172862" cy="702052"/>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sp>
        <p:nvSpPr>
          <p:cNvPr id="14" name="OfficePLUS.cn-10">
            <a:extLst>
              <a:ext uri="{FF2B5EF4-FFF2-40B4-BE49-F238E27FC236}">
                <a16:creationId xmlns:a16="http://schemas.microsoft.com/office/drawing/2014/main" id="{01351160-368C-4616-9B64-F52DFD77D20B}"/>
              </a:ext>
            </a:extLst>
          </p:cNvPr>
          <p:cNvSpPr/>
          <p:nvPr/>
        </p:nvSpPr>
        <p:spPr>
          <a:xfrm>
            <a:off x="6661474" y="4084921"/>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5" name="OfficePLUS.cn-11">
            <a:extLst>
              <a:ext uri="{FF2B5EF4-FFF2-40B4-BE49-F238E27FC236}">
                <a16:creationId xmlns:a16="http://schemas.microsoft.com/office/drawing/2014/main" id="{079D1D3A-7E00-4C91-80CB-EE1C490FA937}"/>
              </a:ext>
            </a:extLst>
          </p:cNvPr>
          <p:cNvSpPr/>
          <p:nvPr/>
        </p:nvSpPr>
        <p:spPr>
          <a:xfrm>
            <a:off x="6661474" y="4752578"/>
            <a:ext cx="3172862" cy="702052"/>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pic>
        <p:nvPicPr>
          <p:cNvPr id="17" name="OfficePLUS.cn-12">
            <a:extLst>
              <a:ext uri="{FF2B5EF4-FFF2-40B4-BE49-F238E27FC236}">
                <a16:creationId xmlns:a16="http://schemas.microsoft.com/office/drawing/2014/main" id="{A1CDDC89-C5F2-403F-8B83-095F0D964BB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41450" y="946150"/>
            <a:ext cx="3041650" cy="3041650"/>
          </a:xfrm>
          <a:prstGeom prst="rect">
            <a:avLst/>
          </a:prstGeom>
        </p:spPr>
      </p:pic>
      <p:pic>
        <p:nvPicPr>
          <p:cNvPr id="19" name="OfficePLUS.cn-13">
            <a:extLst>
              <a:ext uri="{FF2B5EF4-FFF2-40B4-BE49-F238E27FC236}">
                <a16:creationId xmlns:a16="http://schemas.microsoft.com/office/drawing/2014/main" id="{4F7E7785-35DB-4AC1-93C4-8D1BB02EC3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07149" y="1447800"/>
            <a:ext cx="3286125" cy="2190750"/>
          </a:xfrm>
          <a:prstGeom prst="rect">
            <a:avLst/>
          </a:prstGeom>
        </p:spPr>
      </p:pic>
      <p:sp>
        <p:nvSpPr>
          <p:cNvPr id="16" name="OfficePLUS.cn-14">
            <a:extLst>
              <a:ext uri="{FF2B5EF4-FFF2-40B4-BE49-F238E27FC236}">
                <a16:creationId xmlns:a16="http://schemas.microsoft.com/office/drawing/2014/main" id="{CFAD8A5E-11BD-42C1-8D47-3046E45CB3BE}"/>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2597694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CEC7C78E-C8F2-4FA6-99F3-EB3D745DA3BD}"/>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1A0812F4-7BF9-4EFD-BC5D-39CB93A2B943}"/>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a:extLst>
                <a:ext uri="{FF2B5EF4-FFF2-40B4-BE49-F238E27FC236}">
                  <a16:creationId xmlns:a16="http://schemas.microsoft.com/office/drawing/2014/main" id="{BE335E14-BC4E-46CE-A464-A34F6F7D72E6}"/>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grpSp>
      <p:sp>
        <p:nvSpPr>
          <p:cNvPr id="5" name="OfficePLUS.cn-2">
            <a:extLst>
              <a:ext uri="{FF2B5EF4-FFF2-40B4-BE49-F238E27FC236}">
                <a16:creationId xmlns:a16="http://schemas.microsoft.com/office/drawing/2014/main" id="{84122A8D-925F-490A-BFAE-BFC95CE03149}"/>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a:extLst>
              <a:ext uri="{FF2B5EF4-FFF2-40B4-BE49-F238E27FC236}">
                <a16:creationId xmlns:a16="http://schemas.microsoft.com/office/drawing/2014/main" id="{1A7FFB35-E9C3-4224-B967-86EE7369E7B4}"/>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a:extLst>
              <a:ext uri="{FF2B5EF4-FFF2-40B4-BE49-F238E27FC236}">
                <a16:creationId xmlns:a16="http://schemas.microsoft.com/office/drawing/2014/main" id="{8AC24851-7800-4164-A6D2-FEF151575D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3601" y="1812991"/>
            <a:ext cx="6858000" cy="4053840"/>
          </a:xfrm>
          <a:prstGeom prst="rect">
            <a:avLst/>
          </a:prstGeom>
        </p:spPr>
      </p:pic>
      <p:sp>
        <p:nvSpPr>
          <p:cNvPr id="11" name="OfficePLUS.cn-5">
            <a:extLst>
              <a:ext uri="{FF2B5EF4-FFF2-40B4-BE49-F238E27FC236}">
                <a16:creationId xmlns:a16="http://schemas.microsoft.com/office/drawing/2014/main" id="{08B4ABBE-7343-4A84-A2B2-15246FD680DD}"/>
              </a:ext>
            </a:extLst>
          </p:cNvPr>
          <p:cNvSpPr/>
          <p:nvPr/>
        </p:nvSpPr>
        <p:spPr>
          <a:xfrm>
            <a:off x="1058863" y="3078327"/>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3" name="OfficePLUS.cn-6">
            <a:extLst>
              <a:ext uri="{FF2B5EF4-FFF2-40B4-BE49-F238E27FC236}">
                <a16:creationId xmlns:a16="http://schemas.microsoft.com/office/drawing/2014/main" id="{750CF447-4FE0-468E-8DFF-E8897AF2C20B}"/>
              </a:ext>
            </a:extLst>
          </p:cNvPr>
          <p:cNvSpPr txBox="1"/>
          <p:nvPr/>
        </p:nvSpPr>
        <p:spPr>
          <a:xfrm>
            <a:off x="1065922" y="2591769"/>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556CFB"/>
                </a:solidFill>
                <a:cs typeface="+mn-ea"/>
                <a:sym typeface="+mn-lt"/>
              </a:rPr>
              <a:t>在此输入标题</a:t>
            </a:r>
          </a:p>
        </p:txBody>
      </p:sp>
      <p:sp>
        <p:nvSpPr>
          <p:cNvPr id="15" name="OfficePLUS.cn-7">
            <a:extLst>
              <a:ext uri="{FF2B5EF4-FFF2-40B4-BE49-F238E27FC236}">
                <a16:creationId xmlns:a16="http://schemas.microsoft.com/office/drawing/2014/main" id="{A635EA4F-DA18-4298-9CF1-32AC55303297}"/>
              </a:ext>
            </a:extLst>
          </p:cNvPr>
          <p:cNvSpPr/>
          <p:nvPr/>
        </p:nvSpPr>
        <p:spPr>
          <a:xfrm>
            <a:off x="1058863" y="3775012"/>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pic>
        <p:nvPicPr>
          <p:cNvPr id="19" name="OfficePLUS.cn-8">
            <a:extLst>
              <a:ext uri="{FF2B5EF4-FFF2-40B4-BE49-F238E27FC236}">
                <a16:creationId xmlns:a16="http://schemas.microsoft.com/office/drawing/2014/main" id="{D5B92E29-3479-4C12-A2BE-1F8E3BFD26B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6000" y="1765300"/>
            <a:ext cx="3816350" cy="3816350"/>
          </a:xfrm>
          <a:prstGeom prst="rect">
            <a:avLst/>
          </a:prstGeom>
        </p:spPr>
      </p:pic>
      <p:sp>
        <p:nvSpPr>
          <p:cNvPr id="8" name="OfficePLUS.cn-9">
            <a:extLst>
              <a:ext uri="{FF2B5EF4-FFF2-40B4-BE49-F238E27FC236}">
                <a16:creationId xmlns:a16="http://schemas.microsoft.com/office/drawing/2014/main" id="{DE042EDF-93EE-42EE-8608-71487EC6C3B6}"/>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1578581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CEC7C78E-C8F2-4FA6-99F3-EB3D745DA3BD}"/>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1A0812F4-7BF9-4EFD-BC5D-39CB93A2B943}"/>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a:extLst>
                <a:ext uri="{FF2B5EF4-FFF2-40B4-BE49-F238E27FC236}">
                  <a16:creationId xmlns:a16="http://schemas.microsoft.com/office/drawing/2014/main" id="{BE335E14-BC4E-46CE-A464-A34F6F7D72E6}"/>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grpSp>
      <p:sp>
        <p:nvSpPr>
          <p:cNvPr id="5" name="OfficePLUS.cn-2">
            <a:extLst>
              <a:ext uri="{FF2B5EF4-FFF2-40B4-BE49-F238E27FC236}">
                <a16:creationId xmlns:a16="http://schemas.microsoft.com/office/drawing/2014/main" id="{84122A8D-925F-490A-BFAE-BFC95CE03149}"/>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a:extLst>
              <a:ext uri="{FF2B5EF4-FFF2-40B4-BE49-F238E27FC236}">
                <a16:creationId xmlns:a16="http://schemas.microsoft.com/office/drawing/2014/main" id="{1A7FFB35-E9C3-4224-B967-86EE7369E7B4}"/>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20" name="OfficePLUS.cn-4">
            <a:extLst>
              <a:ext uri="{FF2B5EF4-FFF2-40B4-BE49-F238E27FC236}">
                <a16:creationId xmlns:a16="http://schemas.microsoft.com/office/drawing/2014/main" id="{46B223CB-3D7A-4E58-9828-DBAB4AC5D391}"/>
              </a:ext>
            </a:extLst>
          </p:cNvPr>
          <p:cNvSpPr txBox="1"/>
          <p:nvPr/>
        </p:nvSpPr>
        <p:spPr>
          <a:xfrm>
            <a:off x="445742" y="4544074"/>
            <a:ext cx="2266967" cy="369332"/>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300" normalizeH="0" baseline="0" noProof="0" dirty="0">
                <a:ln>
                  <a:noFill/>
                </a:ln>
                <a:solidFill>
                  <a:prstClr val="black"/>
                </a:solidFill>
                <a:effectLst/>
                <a:uLnTx/>
                <a:uFillTx/>
                <a:ea typeface="微软雅黑"/>
                <a:cs typeface="+mn-ea"/>
                <a:sym typeface="+mn-lt"/>
              </a:rPr>
              <a:t>01.</a:t>
            </a:r>
            <a:r>
              <a:rPr kumimoji="0" lang="zh-CN" altLang="en-US" sz="1800" b="1" i="0" u="none" strike="noStrike" kern="0" cap="none" spc="300" normalizeH="0" baseline="0" noProof="0" dirty="0">
                <a:ln>
                  <a:noFill/>
                </a:ln>
                <a:solidFill>
                  <a:prstClr val="black"/>
                </a:solidFill>
                <a:effectLst/>
                <a:uLnTx/>
                <a:uFillTx/>
                <a:ea typeface="微软雅黑"/>
                <a:cs typeface="+mn-ea"/>
                <a:sym typeface="+mn-lt"/>
              </a:rPr>
              <a:t>在此输入标题</a:t>
            </a:r>
          </a:p>
        </p:txBody>
      </p:sp>
      <p:sp>
        <p:nvSpPr>
          <p:cNvPr id="21" name="OfficePLUS.cn-5">
            <a:extLst>
              <a:ext uri="{FF2B5EF4-FFF2-40B4-BE49-F238E27FC236}">
                <a16:creationId xmlns:a16="http://schemas.microsoft.com/office/drawing/2014/main" id="{3897D704-BAEA-4FA3-A8C9-BE48292FFB5A}"/>
              </a:ext>
            </a:extLst>
          </p:cNvPr>
          <p:cNvSpPr/>
          <p:nvPr/>
        </p:nvSpPr>
        <p:spPr>
          <a:xfrm>
            <a:off x="939472" y="4862842"/>
            <a:ext cx="1938337" cy="61491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ea typeface="微软雅黑"/>
                <a:cs typeface="+mn-ea"/>
                <a:sym typeface="+mn-lt"/>
              </a:rPr>
              <a:t>在此输入正文内容</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ea typeface="微软雅黑"/>
                <a:cs typeface="+mn-ea"/>
                <a:sym typeface="+mn-lt"/>
              </a:rPr>
              <a:t>在此输入正文内容</a:t>
            </a:r>
          </a:p>
        </p:txBody>
      </p:sp>
      <p:sp>
        <p:nvSpPr>
          <p:cNvPr id="22" name="OfficePLUS.cn-6">
            <a:extLst>
              <a:ext uri="{FF2B5EF4-FFF2-40B4-BE49-F238E27FC236}">
                <a16:creationId xmlns:a16="http://schemas.microsoft.com/office/drawing/2014/main" id="{E3F810F8-E06F-4A80-925C-63D3F2AE6BF8}"/>
              </a:ext>
            </a:extLst>
          </p:cNvPr>
          <p:cNvSpPr txBox="1"/>
          <p:nvPr/>
        </p:nvSpPr>
        <p:spPr>
          <a:xfrm>
            <a:off x="9590071" y="4544074"/>
            <a:ext cx="2266967" cy="369332"/>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300" normalizeH="0" baseline="0" noProof="0" dirty="0">
                <a:ln>
                  <a:noFill/>
                </a:ln>
                <a:solidFill>
                  <a:prstClr val="black"/>
                </a:solidFill>
                <a:effectLst/>
                <a:uLnTx/>
                <a:uFillTx/>
                <a:ea typeface="微软雅黑"/>
                <a:cs typeface="+mn-ea"/>
                <a:sym typeface="+mn-lt"/>
              </a:rPr>
              <a:t>04.</a:t>
            </a:r>
            <a:r>
              <a:rPr kumimoji="0" lang="zh-CN" altLang="en-US" sz="1800" b="1" i="0" u="none" strike="noStrike" kern="0" cap="none" spc="300" normalizeH="0" baseline="0" noProof="0" dirty="0">
                <a:ln>
                  <a:noFill/>
                </a:ln>
                <a:solidFill>
                  <a:prstClr val="black"/>
                </a:solidFill>
                <a:effectLst/>
                <a:uLnTx/>
                <a:uFillTx/>
                <a:ea typeface="微软雅黑"/>
                <a:cs typeface="+mn-ea"/>
                <a:sym typeface="+mn-lt"/>
              </a:rPr>
              <a:t>在此输入标题</a:t>
            </a:r>
          </a:p>
        </p:txBody>
      </p:sp>
      <p:sp>
        <p:nvSpPr>
          <p:cNvPr id="23" name="OfficePLUS.cn-7">
            <a:extLst>
              <a:ext uri="{FF2B5EF4-FFF2-40B4-BE49-F238E27FC236}">
                <a16:creationId xmlns:a16="http://schemas.microsoft.com/office/drawing/2014/main" id="{2DA8840F-B7C5-4B64-A9A3-6D6EB7B98E50}"/>
              </a:ext>
            </a:extLst>
          </p:cNvPr>
          <p:cNvSpPr/>
          <p:nvPr/>
        </p:nvSpPr>
        <p:spPr>
          <a:xfrm>
            <a:off x="10059971" y="4862842"/>
            <a:ext cx="1938337" cy="61491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ea typeface="微软雅黑"/>
                <a:cs typeface="+mn-ea"/>
                <a:sym typeface="+mn-lt"/>
              </a:rPr>
              <a:t>在此输入正文内容</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ea typeface="微软雅黑"/>
                <a:cs typeface="+mn-ea"/>
                <a:sym typeface="+mn-lt"/>
              </a:rPr>
              <a:t>在此输入正文内容</a:t>
            </a:r>
          </a:p>
        </p:txBody>
      </p:sp>
      <p:sp>
        <p:nvSpPr>
          <p:cNvPr id="24" name="OfficePLUS.cn-8">
            <a:extLst>
              <a:ext uri="{FF2B5EF4-FFF2-40B4-BE49-F238E27FC236}">
                <a16:creationId xmlns:a16="http://schemas.microsoft.com/office/drawing/2014/main" id="{3F63680E-A9B5-40B9-8EC9-6C4EB5A880D8}"/>
              </a:ext>
            </a:extLst>
          </p:cNvPr>
          <p:cNvSpPr txBox="1"/>
          <p:nvPr/>
        </p:nvSpPr>
        <p:spPr>
          <a:xfrm>
            <a:off x="7888271" y="3110232"/>
            <a:ext cx="2266967" cy="369332"/>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300" normalizeH="0" baseline="0" noProof="0" dirty="0">
                <a:ln>
                  <a:noFill/>
                </a:ln>
                <a:solidFill>
                  <a:prstClr val="black"/>
                </a:solidFill>
                <a:effectLst/>
                <a:uLnTx/>
                <a:uFillTx/>
                <a:ea typeface="微软雅黑"/>
                <a:cs typeface="+mn-ea"/>
                <a:sym typeface="+mn-lt"/>
              </a:rPr>
              <a:t>03.</a:t>
            </a:r>
            <a:r>
              <a:rPr kumimoji="0" lang="zh-CN" altLang="en-US" sz="1800" b="1" i="0" u="none" strike="noStrike" kern="0" cap="none" spc="300" normalizeH="0" baseline="0" noProof="0" dirty="0">
                <a:ln>
                  <a:noFill/>
                </a:ln>
                <a:solidFill>
                  <a:prstClr val="black"/>
                </a:solidFill>
                <a:effectLst/>
                <a:uLnTx/>
                <a:uFillTx/>
                <a:ea typeface="微软雅黑"/>
                <a:cs typeface="+mn-ea"/>
                <a:sym typeface="+mn-lt"/>
              </a:rPr>
              <a:t>在此输入标题</a:t>
            </a:r>
          </a:p>
        </p:txBody>
      </p:sp>
      <p:sp>
        <p:nvSpPr>
          <p:cNvPr id="25" name="OfficePLUS.cn-9">
            <a:extLst>
              <a:ext uri="{FF2B5EF4-FFF2-40B4-BE49-F238E27FC236}">
                <a16:creationId xmlns:a16="http://schemas.microsoft.com/office/drawing/2014/main" id="{03FC2CDD-8A22-4B12-8A4A-65DC8E705268}"/>
              </a:ext>
            </a:extLst>
          </p:cNvPr>
          <p:cNvSpPr/>
          <p:nvPr/>
        </p:nvSpPr>
        <p:spPr>
          <a:xfrm>
            <a:off x="8358171" y="3429000"/>
            <a:ext cx="1938337" cy="61491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ea typeface="微软雅黑"/>
                <a:cs typeface="+mn-ea"/>
                <a:sym typeface="+mn-lt"/>
              </a:rPr>
              <a:t>在此输入正文内容</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ea typeface="微软雅黑"/>
                <a:cs typeface="+mn-ea"/>
                <a:sym typeface="+mn-lt"/>
              </a:rPr>
              <a:t>在此输入正文内容</a:t>
            </a:r>
          </a:p>
        </p:txBody>
      </p:sp>
      <p:sp>
        <p:nvSpPr>
          <p:cNvPr id="26" name="OfficePLUS.cn-10">
            <a:extLst>
              <a:ext uri="{FF2B5EF4-FFF2-40B4-BE49-F238E27FC236}">
                <a16:creationId xmlns:a16="http://schemas.microsoft.com/office/drawing/2014/main" id="{16A35DBE-613C-4E70-AC7E-49F09F282F5D}"/>
              </a:ext>
            </a:extLst>
          </p:cNvPr>
          <p:cNvSpPr txBox="1"/>
          <p:nvPr/>
        </p:nvSpPr>
        <p:spPr>
          <a:xfrm>
            <a:off x="1652571" y="3145676"/>
            <a:ext cx="2266967" cy="369332"/>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300" normalizeH="0" baseline="0" noProof="0" dirty="0">
                <a:ln>
                  <a:noFill/>
                </a:ln>
                <a:solidFill>
                  <a:prstClr val="black"/>
                </a:solidFill>
                <a:effectLst/>
                <a:uLnTx/>
                <a:uFillTx/>
                <a:ea typeface="微软雅黑"/>
                <a:cs typeface="+mn-ea"/>
                <a:sym typeface="+mn-lt"/>
              </a:rPr>
              <a:t>02.</a:t>
            </a:r>
            <a:r>
              <a:rPr kumimoji="0" lang="zh-CN" altLang="en-US" sz="1800" b="1" i="0" u="none" strike="noStrike" kern="0" cap="none" spc="300" normalizeH="0" baseline="0" noProof="0" dirty="0">
                <a:ln>
                  <a:noFill/>
                </a:ln>
                <a:solidFill>
                  <a:prstClr val="black"/>
                </a:solidFill>
                <a:effectLst/>
                <a:uLnTx/>
                <a:uFillTx/>
                <a:ea typeface="微软雅黑"/>
                <a:cs typeface="+mn-ea"/>
                <a:sym typeface="+mn-lt"/>
              </a:rPr>
              <a:t>在此输入标题</a:t>
            </a:r>
          </a:p>
        </p:txBody>
      </p:sp>
      <p:sp>
        <p:nvSpPr>
          <p:cNvPr id="27" name="OfficePLUS.cn-11">
            <a:extLst>
              <a:ext uri="{FF2B5EF4-FFF2-40B4-BE49-F238E27FC236}">
                <a16:creationId xmlns:a16="http://schemas.microsoft.com/office/drawing/2014/main" id="{8EA31D67-0FD0-48CF-9BBF-F43A460685FB}"/>
              </a:ext>
            </a:extLst>
          </p:cNvPr>
          <p:cNvSpPr/>
          <p:nvPr/>
        </p:nvSpPr>
        <p:spPr>
          <a:xfrm>
            <a:off x="2122471" y="3464444"/>
            <a:ext cx="1938337" cy="61491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ea typeface="微软雅黑"/>
                <a:cs typeface="+mn-ea"/>
                <a:sym typeface="+mn-lt"/>
              </a:rPr>
              <a:t>在此输入正文内容</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ea typeface="微软雅黑"/>
                <a:cs typeface="+mn-ea"/>
                <a:sym typeface="+mn-lt"/>
              </a:rPr>
              <a:t>在此输入正文内容</a:t>
            </a:r>
          </a:p>
        </p:txBody>
      </p:sp>
      <p:sp>
        <p:nvSpPr>
          <p:cNvPr id="28" name="OfficePLUS.cn-12">
            <a:extLst>
              <a:ext uri="{FF2B5EF4-FFF2-40B4-BE49-F238E27FC236}">
                <a16:creationId xmlns:a16="http://schemas.microsoft.com/office/drawing/2014/main" id="{BF0251B3-1EE9-4851-9E66-4EC09F1EE1DA}"/>
              </a:ext>
            </a:extLst>
          </p:cNvPr>
          <p:cNvSpPr txBox="1"/>
          <p:nvPr/>
        </p:nvSpPr>
        <p:spPr>
          <a:xfrm>
            <a:off x="4811033" y="937274"/>
            <a:ext cx="2569934" cy="52322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300" normalizeH="0" baseline="0" noProof="0" dirty="0">
                <a:ln>
                  <a:noFill/>
                </a:ln>
                <a:solidFill>
                  <a:srgbClr val="556CFB"/>
                </a:solidFill>
                <a:effectLst/>
                <a:uLnTx/>
                <a:uFillTx/>
                <a:ea typeface="微软雅黑"/>
                <a:cs typeface="+mn-ea"/>
                <a:sym typeface="+mn-lt"/>
              </a:rPr>
              <a:t>在此输入标题</a:t>
            </a:r>
          </a:p>
        </p:txBody>
      </p:sp>
      <p:sp>
        <p:nvSpPr>
          <p:cNvPr id="29" name="OfficePLUS.cn-13">
            <a:extLst>
              <a:ext uri="{FF2B5EF4-FFF2-40B4-BE49-F238E27FC236}">
                <a16:creationId xmlns:a16="http://schemas.microsoft.com/office/drawing/2014/main" id="{06EF469D-9D1F-445D-9F24-F2AF3436C081}"/>
              </a:ext>
            </a:extLst>
          </p:cNvPr>
          <p:cNvSpPr/>
          <p:nvPr/>
        </p:nvSpPr>
        <p:spPr>
          <a:xfrm>
            <a:off x="1155700" y="1421142"/>
            <a:ext cx="9880600" cy="702052"/>
          </a:xfrm>
          <a:prstGeom prst="rect">
            <a:avLst/>
          </a:prstGeom>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ea typeface="微软雅黑"/>
                <a:cs typeface="+mn-ea"/>
                <a:sym typeface="+mn-lt"/>
              </a:rPr>
              <a:t>在此输入正文内容在此输入正文内容在此输入正文内容在此输入正文内容在此输入正文内容在此输入正文内容在此输入正文内容在此输入正文内容在此输入正文内容在此输入正文内容在此输入正文内容</a:t>
            </a:r>
          </a:p>
        </p:txBody>
      </p:sp>
      <p:pic>
        <p:nvPicPr>
          <p:cNvPr id="31" name="OfficePLUS.cn-14">
            <a:extLst>
              <a:ext uri="{FF2B5EF4-FFF2-40B4-BE49-F238E27FC236}">
                <a16:creationId xmlns:a16="http://schemas.microsoft.com/office/drawing/2014/main" id="{4BB8FF56-FA4B-4754-9FE0-542BD79E9B6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75037" y="2285999"/>
            <a:ext cx="5003801" cy="5003801"/>
          </a:xfrm>
          <a:prstGeom prst="rect">
            <a:avLst/>
          </a:prstGeom>
        </p:spPr>
      </p:pic>
      <p:sp>
        <p:nvSpPr>
          <p:cNvPr id="8" name="OfficePLUS.cn-15">
            <a:extLst>
              <a:ext uri="{FF2B5EF4-FFF2-40B4-BE49-F238E27FC236}">
                <a16:creationId xmlns:a16="http://schemas.microsoft.com/office/drawing/2014/main" id="{02098209-CDF1-4E2E-A5A5-CE2E86E51376}"/>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3500241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7E153DFB-9B8A-4708-AB25-CC29365126EF}"/>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EB5C8C92-F7EB-40D6-A03E-AA71ACE37FAD}"/>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 name="OfficePLUS.cn-1-2">
              <a:extLst>
                <a:ext uri="{FF2B5EF4-FFF2-40B4-BE49-F238E27FC236}">
                  <a16:creationId xmlns:a16="http://schemas.microsoft.com/office/drawing/2014/main" id="{A1D45366-5563-46BF-A0D6-CB3CA617D507}"/>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grpSp>
      <p:pic>
        <p:nvPicPr>
          <p:cNvPr id="5" name="OfficePLUS.cn-2">
            <a:hlinkClick r:id="rId2"/>
            <a:extLst>
              <a:ext uri="{FF2B5EF4-FFF2-40B4-BE49-F238E27FC236}">
                <a16:creationId xmlns:a16="http://schemas.microsoft.com/office/drawing/2014/main" id="{B6B0ED9B-5722-47DC-A73F-DE31D4E8A8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438" y="2035175"/>
            <a:ext cx="1828800" cy="243840"/>
          </a:xfrm>
          <a:prstGeom prst="rect">
            <a:avLst/>
          </a:prstGeom>
        </p:spPr>
      </p:pic>
      <p:pic>
        <p:nvPicPr>
          <p:cNvPr id="6" name="OfficePLUS.cn-3">
            <a:extLst>
              <a:ext uri="{FF2B5EF4-FFF2-40B4-BE49-F238E27FC236}">
                <a16:creationId xmlns:a16="http://schemas.microsoft.com/office/drawing/2014/main" id="{DAFF62E9-8A62-4B70-A960-D3E614C2A74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10175" y="428625"/>
            <a:ext cx="6705600" cy="6705600"/>
          </a:xfrm>
          <a:prstGeom prst="rect">
            <a:avLst/>
          </a:prstGeom>
        </p:spPr>
      </p:pic>
      <p:sp>
        <p:nvSpPr>
          <p:cNvPr id="7" name="OfficePLUS.cn-4">
            <a:extLst>
              <a:ext uri="{FF2B5EF4-FFF2-40B4-BE49-F238E27FC236}">
                <a16:creationId xmlns:a16="http://schemas.microsoft.com/office/drawing/2014/main" id="{F392CD6E-B787-4EFD-A85F-E189A03BAE10}"/>
              </a:ext>
            </a:extLst>
          </p:cNvPr>
          <p:cNvSpPr txBox="1"/>
          <p:nvPr/>
        </p:nvSpPr>
        <p:spPr>
          <a:xfrm>
            <a:off x="495300" y="2742337"/>
            <a:ext cx="7035800" cy="923330"/>
          </a:xfrm>
          <a:prstGeom prst="rect">
            <a:avLst/>
          </a:prstGeom>
          <a:noFill/>
        </p:spPr>
        <p:txBody>
          <a:bodyPr wrap="square" rtlCol="0">
            <a:spAutoFit/>
          </a:bodyPr>
          <a:lstStyle/>
          <a:p>
            <a:r>
              <a:rPr lang="zh-CN" altLang="en-US" sz="5400" dirty="0">
                <a:solidFill>
                  <a:srgbClr val="556CFB"/>
                </a:solidFill>
                <a:ea typeface="阿里巴巴普惠体 B" panose="00020600040101010101" pitchFamily="18" charset="-122"/>
                <a:cs typeface="阿里巴巴普惠体 B" panose="00020600040101010101" pitchFamily="18" charset="-122"/>
                <a:sym typeface="+mn-lt"/>
              </a:rPr>
              <a:t>感谢您的聆听！</a:t>
            </a:r>
          </a:p>
        </p:txBody>
      </p:sp>
      <p:sp>
        <p:nvSpPr>
          <p:cNvPr id="8" name="OfficePLUS.cn-5">
            <a:extLst>
              <a:ext uri="{FF2B5EF4-FFF2-40B4-BE49-F238E27FC236}">
                <a16:creationId xmlns:a16="http://schemas.microsoft.com/office/drawing/2014/main" id="{FE92A50C-2D63-4F7D-8531-2B7E84020AEA}"/>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9" name="OfficePLUS.cn-6">
            <a:extLst>
              <a:ext uri="{FF2B5EF4-FFF2-40B4-BE49-F238E27FC236}">
                <a16:creationId xmlns:a16="http://schemas.microsoft.com/office/drawing/2014/main" id="{ED32D4AC-B8A3-4DBB-B194-C5BC6DB888DC}"/>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1" name="OfficePLUS.cn-7">
            <a:extLst>
              <a:ext uri="{FF2B5EF4-FFF2-40B4-BE49-F238E27FC236}">
                <a16:creationId xmlns:a16="http://schemas.microsoft.com/office/drawing/2014/main" id="{BED2DA57-6C04-4D7A-A9ED-A3ADC315E8B4}"/>
              </a:ext>
            </a:extLst>
          </p:cNvPr>
          <p:cNvSpPr txBox="1"/>
          <p:nvPr/>
        </p:nvSpPr>
        <p:spPr>
          <a:xfrm>
            <a:off x="359228" y="4656546"/>
            <a:ext cx="2921000" cy="400110"/>
          </a:xfrm>
          <a:prstGeom prst="rect">
            <a:avLst/>
          </a:prstGeom>
          <a:noFill/>
        </p:spPr>
        <p:txBody>
          <a:bodyPr wrap="square" rtlCol="0">
            <a:spAutoFit/>
          </a:bodyPr>
          <a:lstStyle/>
          <a:p>
            <a:pPr algn="ctr"/>
            <a:r>
              <a:rPr lang="zh-CN" altLang="en-US" sz="2000" dirty="0">
                <a:cs typeface="+mn-ea"/>
                <a:sym typeface="+mn-lt"/>
              </a:rPr>
              <a:t>汇报人：</a:t>
            </a:r>
            <a:r>
              <a:rPr lang="en-US" altLang="zh-CN" sz="2000" dirty="0" err="1">
                <a:cs typeface="+mn-ea"/>
                <a:sym typeface="+mn-lt"/>
              </a:rPr>
              <a:t>OfficePLUS</a:t>
            </a:r>
            <a:endParaRPr lang="zh-CN" altLang="en-US" sz="2000" dirty="0">
              <a:cs typeface="+mn-ea"/>
              <a:sym typeface="+mn-lt"/>
            </a:endParaRPr>
          </a:p>
        </p:txBody>
      </p:sp>
      <p:sp>
        <p:nvSpPr>
          <p:cNvPr id="13" name="OfficePLUS.cn-8">
            <a:extLst>
              <a:ext uri="{FF2B5EF4-FFF2-40B4-BE49-F238E27FC236}">
                <a16:creationId xmlns:a16="http://schemas.microsoft.com/office/drawing/2014/main" id="{EF45AE4A-BAAB-495B-85CB-C7B8C96EBAA7}"/>
              </a:ext>
            </a:extLst>
          </p:cNvPr>
          <p:cNvSpPr txBox="1"/>
          <p:nvPr/>
        </p:nvSpPr>
        <p:spPr>
          <a:xfrm>
            <a:off x="2854778" y="4656546"/>
            <a:ext cx="2527300" cy="400110"/>
          </a:xfrm>
          <a:prstGeom prst="rect">
            <a:avLst/>
          </a:prstGeom>
          <a:noFill/>
        </p:spPr>
        <p:txBody>
          <a:bodyPr wrap="square" rtlCol="0">
            <a:spAutoFit/>
          </a:bodyPr>
          <a:lstStyle/>
          <a:p>
            <a:pPr algn="ctr"/>
            <a:r>
              <a:rPr lang="en-US" altLang="zh-CN" sz="2000" dirty="0">
                <a:cs typeface="+mn-ea"/>
                <a:sym typeface="+mn-lt"/>
              </a:rPr>
              <a:t>2020/08</a:t>
            </a:r>
            <a:endParaRPr lang="zh-CN" altLang="en-US" sz="2000" dirty="0">
              <a:cs typeface="+mn-ea"/>
              <a:sym typeface="+mn-lt"/>
            </a:endParaRPr>
          </a:p>
        </p:txBody>
      </p:sp>
      <p:sp>
        <p:nvSpPr>
          <p:cNvPr id="10" name="OfficePLUS.cn-9">
            <a:extLst>
              <a:ext uri="{FF2B5EF4-FFF2-40B4-BE49-F238E27FC236}">
                <a16:creationId xmlns:a16="http://schemas.microsoft.com/office/drawing/2014/main" id="{A5A42CB2-0B66-4913-8748-5C6D05C7FB89}"/>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11051306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804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180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007E698F-6F28-4E78-AB75-9AE39901D73A}"/>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261B2DDB-E58F-459D-BD3F-034D049F0227}"/>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 name="OfficePLUS.cn-1-2">
              <a:extLst>
                <a:ext uri="{FF2B5EF4-FFF2-40B4-BE49-F238E27FC236}">
                  <a16:creationId xmlns:a16="http://schemas.microsoft.com/office/drawing/2014/main" id="{69FF6957-9115-4270-9C23-16DD68694D35}"/>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grpSp>
      <p:pic>
        <p:nvPicPr>
          <p:cNvPr id="6" name="OfficePLUS.cn-2">
            <a:extLst>
              <a:ext uri="{FF2B5EF4-FFF2-40B4-BE49-F238E27FC236}">
                <a16:creationId xmlns:a16="http://schemas.microsoft.com/office/drawing/2014/main" id="{1EAD7005-F81C-4D7C-8C30-9E46DC46B1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76850" y="504824"/>
            <a:ext cx="6167438" cy="6167438"/>
          </a:xfrm>
          <a:prstGeom prst="rect">
            <a:avLst/>
          </a:prstGeom>
        </p:spPr>
      </p:pic>
      <p:sp>
        <p:nvSpPr>
          <p:cNvPr id="8" name="OfficePLUS.cn-3">
            <a:extLst>
              <a:ext uri="{FF2B5EF4-FFF2-40B4-BE49-F238E27FC236}">
                <a16:creationId xmlns:a16="http://schemas.microsoft.com/office/drawing/2014/main" id="{E7EC56A4-88CD-483A-9D98-DDE6884F0E0D}"/>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0" name="OfficePLUS.cn-4">
            <a:extLst>
              <a:ext uri="{FF2B5EF4-FFF2-40B4-BE49-F238E27FC236}">
                <a16:creationId xmlns:a16="http://schemas.microsoft.com/office/drawing/2014/main" id="{03153219-71AF-45BA-89CC-02F1C8E26EAC}"/>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nvGrpSpPr>
          <p:cNvPr id="39" name="OfficePLUS.cn-5">
            <a:extLst>
              <a:ext uri="{FF2B5EF4-FFF2-40B4-BE49-F238E27FC236}">
                <a16:creationId xmlns:a16="http://schemas.microsoft.com/office/drawing/2014/main" id="{7434C1D4-DFF6-4FF4-903B-01DD247F870A}"/>
              </a:ext>
            </a:extLst>
          </p:cNvPr>
          <p:cNvGrpSpPr/>
          <p:nvPr/>
        </p:nvGrpSpPr>
        <p:grpSpPr>
          <a:xfrm>
            <a:off x="1252056" y="2695384"/>
            <a:ext cx="4560008" cy="677108"/>
            <a:chOff x="820256" y="2123884"/>
            <a:chExt cx="4560008" cy="677108"/>
          </a:xfrm>
        </p:grpSpPr>
        <p:sp>
          <p:nvSpPr>
            <p:cNvPr id="13" name="OfficePLUS.cn-5-1">
              <a:extLst>
                <a:ext uri="{FF2B5EF4-FFF2-40B4-BE49-F238E27FC236}">
                  <a16:creationId xmlns:a16="http://schemas.microsoft.com/office/drawing/2014/main" id="{EEB627C3-32E5-48FE-811B-E7C242D40127}"/>
                </a:ext>
              </a:extLst>
            </p:cNvPr>
            <p:cNvSpPr txBox="1"/>
            <p:nvPr/>
          </p:nvSpPr>
          <p:spPr>
            <a:xfrm flipH="1">
              <a:off x="1553936" y="2123884"/>
              <a:ext cx="3826328" cy="677108"/>
            </a:xfrm>
            <a:prstGeom prst="rect">
              <a:avLst/>
            </a:prstGeom>
            <a:noFill/>
          </p:spPr>
          <p:txBody>
            <a:bodyPr wrap="square" rtlCol="0">
              <a:spAutoFit/>
            </a:bodyPr>
            <a:lstStyle/>
            <a:p>
              <a:r>
                <a:rPr lang="zh-CN" altLang="en-US" sz="2400" dirty="0">
                  <a:ea typeface="阿里巴巴普惠体 L" panose="00020600040101010101" pitchFamily="18" charset="-122"/>
                  <a:cs typeface="阿里巴巴普惠体 L" panose="00020600040101010101" pitchFamily="18" charset="-122"/>
                  <a:sym typeface="+mn-lt"/>
                </a:rPr>
                <a:t>在此输入标题</a:t>
              </a:r>
              <a:endParaRPr lang="en-US" altLang="zh-CN" sz="2400" dirty="0">
                <a:ea typeface="阿里巴巴普惠体 L" panose="00020600040101010101" pitchFamily="18" charset="-122"/>
                <a:cs typeface="阿里巴巴普惠体 L" panose="00020600040101010101" pitchFamily="18" charset="-122"/>
                <a:sym typeface="+mn-lt"/>
              </a:endParaRPr>
            </a:p>
            <a:p>
              <a:r>
                <a:rPr lang="en-US" altLang="zh-CN" sz="1400" dirty="0">
                  <a:ea typeface="阿里巴巴普惠体 L" panose="00020600040101010101" pitchFamily="18" charset="-122"/>
                  <a:cs typeface="阿里巴巴普惠体 L" panose="00020600040101010101" pitchFamily="18" charset="-122"/>
                  <a:sym typeface="+mn-lt"/>
                </a:rPr>
                <a:t>Enter title here</a:t>
              </a:r>
            </a:p>
          </p:txBody>
        </p:sp>
        <p:grpSp>
          <p:nvGrpSpPr>
            <p:cNvPr id="26" name="组合 25">
              <a:extLst>
                <a:ext uri="{FF2B5EF4-FFF2-40B4-BE49-F238E27FC236}">
                  <a16:creationId xmlns:a16="http://schemas.microsoft.com/office/drawing/2014/main" id="{25399F44-0264-47D5-8A27-34F5E4B4A97A}"/>
                </a:ext>
              </a:extLst>
            </p:cNvPr>
            <p:cNvGrpSpPr/>
            <p:nvPr/>
          </p:nvGrpSpPr>
          <p:grpSpPr>
            <a:xfrm>
              <a:off x="853271" y="2172153"/>
              <a:ext cx="577388" cy="577388"/>
              <a:chOff x="853271" y="2010228"/>
              <a:chExt cx="577388" cy="577388"/>
            </a:xfrm>
          </p:grpSpPr>
          <p:sp>
            <p:nvSpPr>
              <p:cNvPr id="17" name="OfficePLUS.cn-5-2">
                <a:extLst>
                  <a:ext uri="{FF2B5EF4-FFF2-40B4-BE49-F238E27FC236}">
                    <a16:creationId xmlns:a16="http://schemas.microsoft.com/office/drawing/2014/main" id="{130E2A70-EB6B-40DD-AB0E-ADCE29A939D6}"/>
                  </a:ext>
                </a:extLst>
              </p:cNvPr>
              <p:cNvSpPr/>
              <p:nvPr/>
            </p:nvSpPr>
            <p:spPr>
              <a:xfrm>
                <a:off x="853271" y="2010228"/>
                <a:ext cx="577388" cy="577388"/>
              </a:xfrm>
              <a:prstGeom prst="roundRect">
                <a:avLst>
                  <a:gd name="adj" fmla="val 24915"/>
                </a:avLst>
              </a:prstGeom>
              <a:solidFill>
                <a:srgbClr val="556CFB"/>
              </a:solidFill>
              <a:ln>
                <a:noFill/>
              </a:ln>
              <a:effectLst>
                <a:outerShdw blurRad="127000" dist="63500" dir="13500003" rotWithShape="0">
                  <a:srgbClr val="C9D1FE">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sp>
            <p:nvSpPr>
              <p:cNvPr id="25" name="OfficePLUS.cn-5-3">
                <a:extLst>
                  <a:ext uri="{FF2B5EF4-FFF2-40B4-BE49-F238E27FC236}">
                    <a16:creationId xmlns:a16="http://schemas.microsoft.com/office/drawing/2014/main" id="{815C4936-9D4B-42D9-AB3B-A1AB7EEDF43C}"/>
                  </a:ext>
                </a:extLst>
              </p:cNvPr>
              <p:cNvSpPr/>
              <p:nvPr/>
            </p:nvSpPr>
            <p:spPr>
              <a:xfrm>
                <a:off x="853271" y="2010228"/>
                <a:ext cx="577388" cy="577388"/>
              </a:xfrm>
              <a:prstGeom prst="roundRect">
                <a:avLst>
                  <a:gd name="adj" fmla="val 24915"/>
                </a:avLst>
              </a:prstGeom>
              <a:solidFill>
                <a:srgbClr val="556CFB"/>
              </a:solidFill>
              <a:ln>
                <a:noFill/>
              </a:ln>
              <a:effectLst>
                <a:outerShdw blurRad="127000" dist="63500" dir="2700001"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grpSp>
        <p:sp>
          <p:nvSpPr>
            <p:cNvPr id="18" name="OfficePLUS.cn-5-4">
              <a:extLst>
                <a:ext uri="{FF2B5EF4-FFF2-40B4-BE49-F238E27FC236}">
                  <a16:creationId xmlns:a16="http://schemas.microsoft.com/office/drawing/2014/main" id="{83C9B1D7-0AC6-440A-AEC9-E56F93522AC6}"/>
                </a:ext>
              </a:extLst>
            </p:cNvPr>
            <p:cNvSpPr txBox="1"/>
            <p:nvPr/>
          </p:nvSpPr>
          <p:spPr>
            <a:xfrm>
              <a:off x="820256" y="2218287"/>
              <a:ext cx="662469" cy="523220"/>
            </a:xfrm>
            <a:prstGeom prst="rect">
              <a:avLst/>
            </a:prstGeom>
            <a:noFill/>
          </p:spPr>
          <p:txBody>
            <a:bodyPr wrap="square" rtlCol="0">
              <a:spAutoFit/>
            </a:bodyPr>
            <a:lstStyle/>
            <a:p>
              <a:pPr algn="ctr"/>
              <a:r>
                <a:rPr lang="en-US" altLang="zh-CN" sz="2800" b="1" dirty="0">
                  <a:solidFill>
                    <a:schemeClr val="bg1"/>
                  </a:solidFill>
                  <a:ea typeface="阿里巴巴普惠体 B" panose="00020600040101010101" pitchFamily="18" charset="-122"/>
                  <a:cs typeface="阿里巴巴普惠体 B" panose="00020600040101010101" pitchFamily="18" charset="-122"/>
                  <a:sym typeface="+mn-lt"/>
                </a:rPr>
                <a:t>01</a:t>
              </a:r>
            </a:p>
          </p:txBody>
        </p:sp>
      </p:grpSp>
      <p:grpSp>
        <p:nvGrpSpPr>
          <p:cNvPr id="38" name="OfficePLUS.cn-6">
            <a:extLst>
              <a:ext uri="{FF2B5EF4-FFF2-40B4-BE49-F238E27FC236}">
                <a16:creationId xmlns:a16="http://schemas.microsoft.com/office/drawing/2014/main" id="{EB35B708-8FF5-4A3E-BE3F-E93DBF81B70A}"/>
              </a:ext>
            </a:extLst>
          </p:cNvPr>
          <p:cNvGrpSpPr/>
          <p:nvPr/>
        </p:nvGrpSpPr>
        <p:grpSpPr>
          <a:xfrm>
            <a:off x="1252056" y="4003484"/>
            <a:ext cx="4560008" cy="677108"/>
            <a:chOff x="820256" y="3533584"/>
            <a:chExt cx="4560008" cy="677108"/>
          </a:xfrm>
        </p:grpSpPr>
        <p:sp>
          <p:nvSpPr>
            <p:cNvPr id="27" name="OfficePLUS.cn-6-1">
              <a:extLst>
                <a:ext uri="{FF2B5EF4-FFF2-40B4-BE49-F238E27FC236}">
                  <a16:creationId xmlns:a16="http://schemas.microsoft.com/office/drawing/2014/main" id="{B9CAAC6E-33C1-4E22-9824-E5C50CEBF096}"/>
                </a:ext>
              </a:extLst>
            </p:cNvPr>
            <p:cNvSpPr txBox="1"/>
            <p:nvPr/>
          </p:nvSpPr>
          <p:spPr>
            <a:xfrm flipH="1">
              <a:off x="1553936" y="3533584"/>
              <a:ext cx="3826328" cy="677108"/>
            </a:xfrm>
            <a:prstGeom prst="rect">
              <a:avLst/>
            </a:prstGeom>
            <a:noFill/>
          </p:spPr>
          <p:txBody>
            <a:bodyPr wrap="square" rtlCol="0">
              <a:spAutoFit/>
            </a:bodyPr>
            <a:lstStyle/>
            <a:p>
              <a:r>
                <a:rPr lang="zh-CN" altLang="en-US" sz="2400" dirty="0">
                  <a:ea typeface="阿里巴巴普惠体 L" panose="00020600040101010101" pitchFamily="18" charset="-122"/>
                  <a:cs typeface="阿里巴巴普惠体 L" panose="00020600040101010101" pitchFamily="18" charset="-122"/>
                  <a:sym typeface="+mn-lt"/>
                </a:rPr>
                <a:t>在此输入标题</a:t>
              </a:r>
              <a:endParaRPr lang="en-US" altLang="zh-CN" sz="2400" dirty="0">
                <a:ea typeface="阿里巴巴普惠体 L" panose="00020600040101010101" pitchFamily="18" charset="-122"/>
                <a:cs typeface="阿里巴巴普惠体 L" panose="00020600040101010101" pitchFamily="18" charset="-122"/>
                <a:sym typeface="+mn-lt"/>
              </a:endParaRPr>
            </a:p>
            <a:p>
              <a:r>
                <a:rPr lang="en-US" altLang="zh-CN" sz="1400" dirty="0">
                  <a:ea typeface="阿里巴巴普惠体 L" panose="00020600040101010101" pitchFamily="18" charset="-122"/>
                  <a:cs typeface="阿里巴巴普惠体 L" panose="00020600040101010101" pitchFamily="18" charset="-122"/>
                  <a:sym typeface="+mn-lt"/>
                </a:rPr>
                <a:t>Enter title here</a:t>
              </a:r>
            </a:p>
          </p:txBody>
        </p:sp>
        <p:grpSp>
          <p:nvGrpSpPr>
            <p:cNvPr id="28" name="组合 27">
              <a:extLst>
                <a:ext uri="{FF2B5EF4-FFF2-40B4-BE49-F238E27FC236}">
                  <a16:creationId xmlns:a16="http://schemas.microsoft.com/office/drawing/2014/main" id="{01F50B3A-B822-4242-9C52-CE7C63787084}"/>
                </a:ext>
              </a:extLst>
            </p:cNvPr>
            <p:cNvGrpSpPr/>
            <p:nvPr/>
          </p:nvGrpSpPr>
          <p:grpSpPr>
            <a:xfrm>
              <a:off x="853271" y="3581853"/>
              <a:ext cx="577388" cy="577388"/>
              <a:chOff x="853271" y="2010228"/>
              <a:chExt cx="577388" cy="577388"/>
            </a:xfrm>
          </p:grpSpPr>
          <p:sp>
            <p:nvSpPr>
              <p:cNvPr id="29" name="OfficePLUS.cn-6-2">
                <a:extLst>
                  <a:ext uri="{FF2B5EF4-FFF2-40B4-BE49-F238E27FC236}">
                    <a16:creationId xmlns:a16="http://schemas.microsoft.com/office/drawing/2014/main" id="{70CA60F7-C8CB-40D9-BF56-7928B4CAD2E6}"/>
                  </a:ext>
                </a:extLst>
              </p:cNvPr>
              <p:cNvSpPr/>
              <p:nvPr/>
            </p:nvSpPr>
            <p:spPr>
              <a:xfrm>
                <a:off x="853271" y="2010228"/>
                <a:ext cx="577388" cy="577388"/>
              </a:xfrm>
              <a:prstGeom prst="roundRect">
                <a:avLst>
                  <a:gd name="adj" fmla="val 24915"/>
                </a:avLst>
              </a:prstGeom>
              <a:solidFill>
                <a:srgbClr val="556CFB"/>
              </a:solidFill>
              <a:ln>
                <a:noFill/>
              </a:ln>
              <a:effectLst>
                <a:outerShdw blurRad="127000" dist="63500" dir="13500003" rotWithShape="0">
                  <a:srgbClr val="C9D1FE">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sp>
            <p:nvSpPr>
              <p:cNvPr id="30" name="OfficePLUS.cn-6-3">
                <a:extLst>
                  <a:ext uri="{FF2B5EF4-FFF2-40B4-BE49-F238E27FC236}">
                    <a16:creationId xmlns:a16="http://schemas.microsoft.com/office/drawing/2014/main" id="{6280DDA1-431D-4290-9B4B-C68F83F87E9D}"/>
                  </a:ext>
                </a:extLst>
              </p:cNvPr>
              <p:cNvSpPr/>
              <p:nvPr/>
            </p:nvSpPr>
            <p:spPr>
              <a:xfrm>
                <a:off x="853271" y="2010228"/>
                <a:ext cx="577388" cy="577388"/>
              </a:xfrm>
              <a:prstGeom prst="roundRect">
                <a:avLst>
                  <a:gd name="adj" fmla="val 24915"/>
                </a:avLst>
              </a:prstGeom>
              <a:solidFill>
                <a:srgbClr val="556CFB"/>
              </a:solidFill>
              <a:ln>
                <a:noFill/>
              </a:ln>
              <a:effectLst>
                <a:outerShdw blurRad="127000" dist="63500" dir="2700001"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grpSp>
        <p:sp>
          <p:nvSpPr>
            <p:cNvPr id="31" name="OfficePLUS.cn-6-4">
              <a:extLst>
                <a:ext uri="{FF2B5EF4-FFF2-40B4-BE49-F238E27FC236}">
                  <a16:creationId xmlns:a16="http://schemas.microsoft.com/office/drawing/2014/main" id="{4B0151A4-3383-41B9-84B4-B6643BF97162}"/>
                </a:ext>
              </a:extLst>
            </p:cNvPr>
            <p:cNvSpPr txBox="1"/>
            <p:nvPr/>
          </p:nvSpPr>
          <p:spPr>
            <a:xfrm>
              <a:off x="820256" y="3627987"/>
              <a:ext cx="662469" cy="523220"/>
            </a:xfrm>
            <a:prstGeom prst="rect">
              <a:avLst/>
            </a:prstGeom>
            <a:noFill/>
          </p:spPr>
          <p:txBody>
            <a:bodyPr wrap="square" rtlCol="0">
              <a:spAutoFit/>
            </a:bodyPr>
            <a:lstStyle/>
            <a:p>
              <a:pPr algn="ctr"/>
              <a:r>
                <a:rPr lang="en-US" altLang="zh-CN" sz="2800" b="1" dirty="0">
                  <a:solidFill>
                    <a:schemeClr val="bg1"/>
                  </a:solidFill>
                  <a:ea typeface="阿里巴巴普惠体 B" panose="00020600040101010101" pitchFamily="18" charset="-122"/>
                  <a:cs typeface="阿里巴巴普惠体 B" panose="00020600040101010101" pitchFamily="18" charset="-122"/>
                  <a:sym typeface="+mn-lt"/>
                </a:rPr>
                <a:t>02</a:t>
              </a:r>
            </a:p>
          </p:txBody>
        </p:sp>
      </p:grpSp>
      <p:grpSp>
        <p:nvGrpSpPr>
          <p:cNvPr id="37" name="OfficePLUS.cn-7">
            <a:extLst>
              <a:ext uri="{FF2B5EF4-FFF2-40B4-BE49-F238E27FC236}">
                <a16:creationId xmlns:a16="http://schemas.microsoft.com/office/drawing/2014/main" id="{A04E9135-EFB8-413A-996B-118EE7420A26}"/>
              </a:ext>
            </a:extLst>
          </p:cNvPr>
          <p:cNvGrpSpPr/>
          <p:nvPr/>
        </p:nvGrpSpPr>
        <p:grpSpPr>
          <a:xfrm>
            <a:off x="1252056" y="5311584"/>
            <a:ext cx="4560008" cy="677108"/>
            <a:chOff x="820256" y="4943284"/>
            <a:chExt cx="4560008" cy="677108"/>
          </a:xfrm>
        </p:grpSpPr>
        <p:sp>
          <p:nvSpPr>
            <p:cNvPr id="32" name="OfficePLUS.cn-7-1">
              <a:extLst>
                <a:ext uri="{FF2B5EF4-FFF2-40B4-BE49-F238E27FC236}">
                  <a16:creationId xmlns:a16="http://schemas.microsoft.com/office/drawing/2014/main" id="{D932C52A-E26D-49F8-BC15-C55B942861FD}"/>
                </a:ext>
              </a:extLst>
            </p:cNvPr>
            <p:cNvSpPr txBox="1"/>
            <p:nvPr/>
          </p:nvSpPr>
          <p:spPr>
            <a:xfrm flipH="1">
              <a:off x="1553936" y="4943284"/>
              <a:ext cx="3826328" cy="677108"/>
            </a:xfrm>
            <a:prstGeom prst="rect">
              <a:avLst/>
            </a:prstGeom>
            <a:noFill/>
          </p:spPr>
          <p:txBody>
            <a:bodyPr wrap="square" rtlCol="0">
              <a:spAutoFit/>
            </a:bodyPr>
            <a:lstStyle/>
            <a:p>
              <a:r>
                <a:rPr lang="zh-CN" altLang="en-US" sz="2400" dirty="0">
                  <a:ea typeface="阿里巴巴普惠体 L" panose="00020600040101010101" pitchFamily="18" charset="-122"/>
                  <a:cs typeface="阿里巴巴普惠体 L" panose="00020600040101010101" pitchFamily="18" charset="-122"/>
                  <a:sym typeface="+mn-lt"/>
                </a:rPr>
                <a:t>在此输入标题</a:t>
              </a:r>
              <a:endParaRPr lang="en-US" altLang="zh-CN" sz="2400" dirty="0">
                <a:ea typeface="阿里巴巴普惠体 L" panose="00020600040101010101" pitchFamily="18" charset="-122"/>
                <a:cs typeface="阿里巴巴普惠体 L" panose="00020600040101010101" pitchFamily="18" charset="-122"/>
                <a:sym typeface="+mn-lt"/>
              </a:endParaRPr>
            </a:p>
            <a:p>
              <a:r>
                <a:rPr lang="en-US" altLang="zh-CN" sz="1400" dirty="0">
                  <a:ea typeface="阿里巴巴普惠体 L" panose="00020600040101010101" pitchFamily="18" charset="-122"/>
                  <a:cs typeface="阿里巴巴普惠体 L" panose="00020600040101010101" pitchFamily="18" charset="-122"/>
                  <a:sym typeface="+mn-lt"/>
                </a:rPr>
                <a:t>Enter title here</a:t>
              </a:r>
            </a:p>
          </p:txBody>
        </p:sp>
        <p:grpSp>
          <p:nvGrpSpPr>
            <p:cNvPr id="33" name="组合 32">
              <a:extLst>
                <a:ext uri="{FF2B5EF4-FFF2-40B4-BE49-F238E27FC236}">
                  <a16:creationId xmlns:a16="http://schemas.microsoft.com/office/drawing/2014/main" id="{125DF76A-3F12-4C9F-9460-ACDB3DE3807C}"/>
                </a:ext>
              </a:extLst>
            </p:cNvPr>
            <p:cNvGrpSpPr/>
            <p:nvPr/>
          </p:nvGrpSpPr>
          <p:grpSpPr>
            <a:xfrm>
              <a:off x="853271" y="4991553"/>
              <a:ext cx="577388" cy="577388"/>
              <a:chOff x="853271" y="2010228"/>
              <a:chExt cx="577388" cy="577388"/>
            </a:xfrm>
          </p:grpSpPr>
          <p:sp>
            <p:nvSpPr>
              <p:cNvPr id="34" name="OfficePLUS.cn-7-2">
                <a:extLst>
                  <a:ext uri="{FF2B5EF4-FFF2-40B4-BE49-F238E27FC236}">
                    <a16:creationId xmlns:a16="http://schemas.microsoft.com/office/drawing/2014/main" id="{EE1BA357-24C8-4974-9412-CBA1EB304763}"/>
                  </a:ext>
                </a:extLst>
              </p:cNvPr>
              <p:cNvSpPr/>
              <p:nvPr/>
            </p:nvSpPr>
            <p:spPr>
              <a:xfrm>
                <a:off x="853271" y="2010228"/>
                <a:ext cx="577388" cy="577388"/>
              </a:xfrm>
              <a:prstGeom prst="roundRect">
                <a:avLst>
                  <a:gd name="adj" fmla="val 24915"/>
                </a:avLst>
              </a:prstGeom>
              <a:solidFill>
                <a:srgbClr val="556CFB"/>
              </a:solidFill>
              <a:ln>
                <a:noFill/>
              </a:ln>
              <a:effectLst>
                <a:outerShdw blurRad="127000" dist="63500" dir="13500003" rotWithShape="0">
                  <a:srgbClr val="C9D1FE">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sp>
            <p:nvSpPr>
              <p:cNvPr id="35" name="OfficePLUS.cn-7-3">
                <a:extLst>
                  <a:ext uri="{FF2B5EF4-FFF2-40B4-BE49-F238E27FC236}">
                    <a16:creationId xmlns:a16="http://schemas.microsoft.com/office/drawing/2014/main" id="{9100D167-440F-43E8-99C3-D134582F1E7F}"/>
                  </a:ext>
                </a:extLst>
              </p:cNvPr>
              <p:cNvSpPr/>
              <p:nvPr/>
            </p:nvSpPr>
            <p:spPr>
              <a:xfrm>
                <a:off x="853271" y="2010228"/>
                <a:ext cx="577388" cy="577388"/>
              </a:xfrm>
              <a:prstGeom prst="roundRect">
                <a:avLst>
                  <a:gd name="adj" fmla="val 24915"/>
                </a:avLst>
              </a:prstGeom>
              <a:solidFill>
                <a:srgbClr val="556CFB"/>
              </a:solidFill>
              <a:ln>
                <a:noFill/>
              </a:ln>
              <a:effectLst>
                <a:outerShdw blurRad="127000" dist="63500" dir="2700001"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ym typeface="+mn-lt"/>
                </a:endParaRPr>
              </a:p>
            </p:txBody>
          </p:sp>
        </p:grpSp>
        <p:sp>
          <p:nvSpPr>
            <p:cNvPr id="36" name="OfficePLUS.cn-7-4">
              <a:extLst>
                <a:ext uri="{FF2B5EF4-FFF2-40B4-BE49-F238E27FC236}">
                  <a16:creationId xmlns:a16="http://schemas.microsoft.com/office/drawing/2014/main" id="{86F74C20-683C-4E31-AE3D-B893E735B9A0}"/>
                </a:ext>
              </a:extLst>
            </p:cNvPr>
            <p:cNvSpPr txBox="1"/>
            <p:nvPr/>
          </p:nvSpPr>
          <p:spPr>
            <a:xfrm>
              <a:off x="820256" y="5037687"/>
              <a:ext cx="662469" cy="523220"/>
            </a:xfrm>
            <a:prstGeom prst="rect">
              <a:avLst/>
            </a:prstGeom>
            <a:noFill/>
          </p:spPr>
          <p:txBody>
            <a:bodyPr wrap="square" rtlCol="0">
              <a:spAutoFit/>
            </a:bodyPr>
            <a:lstStyle/>
            <a:p>
              <a:pPr algn="ctr"/>
              <a:r>
                <a:rPr lang="en-US" altLang="zh-CN" sz="2800" b="1" dirty="0">
                  <a:solidFill>
                    <a:schemeClr val="bg1"/>
                  </a:solidFill>
                  <a:ea typeface="阿里巴巴普惠体 B" panose="00020600040101010101" pitchFamily="18" charset="-122"/>
                  <a:cs typeface="阿里巴巴普惠体 B" panose="00020600040101010101" pitchFamily="18" charset="-122"/>
                  <a:sym typeface="+mn-lt"/>
                </a:rPr>
                <a:t>03</a:t>
              </a:r>
            </a:p>
          </p:txBody>
        </p:sp>
      </p:grpSp>
      <p:sp>
        <p:nvSpPr>
          <p:cNvPr id="41" name="OfficePLUS.cn-8">
            <a:extLst>
              <a:ext uri="{FF2B5EF4-FFF2-40B4-BE49-F238E27FC236}">
                <a16:creationId xmlns:a16="http://schemas.microsoft.com/office/drawing/2014/main" id="{853D0D76-47D4-4218-9A88-6130D70BEA55}"/>
              </a:ext>
            </a:extLst>
          </p:cNvPr>
          <p:cNvSpPr txBox="1"/>
          <p:nvPr/>
        </p:nvSpPr>
        <p:spPr>
          <a:xfrm>
            <a:off x="1117600" y="1294537"/>
            <a:ext cx="2527300" cy="769441"/>
          </a:xfrm>
          <a:prstGeom prst="rect">
            <a:avLst/>
          </a:prstGeom>
          <a:noFill/>
        </p:spPr>
        <p:txBody>
          <a:bodyPr wrap="square" rtlCol="0">
            <a:spAutoFit/>
          </a:bodyPr>
          <a:lstStyle/>
          <a:p>
            <a:r>
              <a:rPr lang="zh-CN" altLang="en-US" sz="4400" dirty="0">
                <a:solidFill>
                  <a:srgbClr val="556CFB"/>
                </a:solidFill>
                <a:ea typeface="阿里巴巴普惠体 B" panose="00020600040101010101" pitchFamily="18" charset="-122"/>
                <a:cs typeface="阿里巴巴普惠体 B" panose="00020600040101010101" pitchFamily="18" charset="-122"/>
                <a:sym typeface="+mn-lt"/>
              </a:rPr>
              <a:t>目录</a:t>
            </a:r>
          </a:p>
        </p:txBody>
      </p:sp>
      <p:sp>
        <p:nvSpPr>
          <p:cNvPr id="43" name="OfficePLUS.cn-9">
            <a:extLst>
              <a:ext uri="{FF2B5EF4-FFF2-40B4-BE49-F238E27FC236}">
                <a16:creationId xmlns:a16="http://schemas.microsoft.com/office/drawing/2014/main" id="{B15CC6F6-A788-478E-BDE9-A66EB895FEF0}"/>
              </a:ext>
            </a:extLst>
          </p:cNvPr>
          <p:cNvSpPr txBox="1"/>
          <p:nvPr/>
        </p:nvSpPr>
        <p:spPr>
          <a:xfrm>
            <a:off x="1158377" y="1885043"/>
            <a:ext cx="2545113" cy="461665"/>
          </a:xfrm>
          <a:prstGeom prst="rect">
            <a:avLst/>
          </a:prstGeom>
          <a:noFill/>
        </p:spPr>
        <p:txBody>
          <a:bodyPr wrap="square" rtlCol="0">
            <a:spAutoFit/>
          </a:bodyPr>
          <a:lstStyle/>
          <a:p>
            <a:pPr algn="dist"/>
            <a:r>
              <a:rPr lang="en-US" altLang="zh-CN" sz="2400" spc="200" dirty="0">
                <a:sym typeface="+mn-lt"/>
              </a:rPr>
              <a:t>CONTENTS</a:t>
            </a:r>
            <a:endParaRPr lang="zh-CN" altLang="en-US" sz="2400" spc="200" dirty="0">
              <a:sym typeface="+mn-lt"/>
            </a:endParaRPr>
          </a:p>
        </p:txBody>
      </p:sp>
      <p:sp>
        <p:nvSpPr>
          <p:cNvPr id="44" name="OfficePLUS.cn-10">
            <a:extLst>
              <a:ext uri="{FF2B5EF4-FFF2-40B4-BE49-F238E27FC236}">
                <a16:creationId xmlns:a16="http://schemas.microsoft.com/office/drawing/2014/main" id="{5E80C40B-3613-4C7E-8C16-9160B3C10B5F}"/>
              </a:ext>
            </a:extLst>
          </p:cNvPr>
          <p:cNvSpPr txBox="1"/>
          <p:nvPr/>
        </p:nvSpPr>
        <p:spPr>
          <a:xfrm>
            <a:off x="4826000" y="596900"/>
            <a:ext cx="1130300" cy="307777"/>
          </a:xfrm>
          <a:prstGeom prst="rect">
            <a:avLst/>
          </a:prstGeom>
          <a:noFill/>
        </p:spPr>
        <p:txBody>
          <a:bodyPr wrap="square" rtlCol="0">
            <a:spAutoFit/>
          </a:bodyPr>
          <a:lstStyle/>
          <a:p>
            <a:pPr algn="dist"/>
            <a:r>
              <a:rPr lang="en-US" altLang="zh-CN" sz="1400" dirty="0">
                <a:sym typeface="+mn-lt"/>
              </a:rPr>
              <a:t>PART 01</a:t>
            </a:r>
            <a:endParaRPr lang="zh-CN" altLang="en-US" sz="1400" dirty="0">
              <a:sym typeface="+mn-lt"/>
            </a:endParaRPr>
          </a:p>
        </p:txBody>
      </p:sp>
      <p:sp>
        <p:nvSpPr>
          <p:cNvPr id="45" name="OfficePLUS.cn-11">
            <a:extLst>
              <a:ext uri="{FF2B5EF4-FFF2-40B4-BE49-F238E27FC236}">
                <a16:creationId xmlns:a16="http://schemas.microsoft.com/office/drawing/2014/main" id="{8C3A7126-C519-4413-9637-171E595F4995}"/>
              </a:ext>
            </a:extLst>
          </p:cNvPr>
          <p:cNvSpPr txBox="1"/>
          <p:nvPr/>
        </p:nvSpPr>
        <p:spPr>
          <a:xfrm>
            <a:off x="6718300" y="596900"/>
            <a:ext cx="1130300" cy="307777"/>
          </a:xfrm>
          <a:prstGeom prst="rect">
            <a:avLst/>
          </a:prstGeom>
          <a:noFill/>
        </p:spPr>
        <p:txBody>
          <a:bodyPr wrap="square" rtlCol="0">
            <a:spAutoFit/>
          </a:bodyPr>
          <a:lstStyle/>
          <a:p>
            <a:pPr algn="dist"/>
            <a:r>
              <a:rPr lang="en-US" altLang="zh-CN" sz="1400" dirty="0">
                <a:sym typeface="+mn-lt"/>
              </a:rPr>
              <a:t>PART 02</a:t>
            </a:r>
            <a:endParaRPr lang="zh-CN" altLang="en-US" sz="1400" dirty="0">
              <a:sym typeface="+mn-lt"/>
            </a:endParaRPr>
          </a:p>
        </p:txBody>
      </p:sp>
      <p:sp>
        <p:nvSpPr>
          <p:cNvPr id="46" name="OfficePLUS.cn-12">
            <a:extLst>
              <a:ext uri="{FF2B5EF4-FFF2-40B4-BE49-F238E27FC236}">
                <a16:creationId xmlns:a16="http://schemas.microsoft.com/office/drawing/2014/main" id="{68FDB2CF-F391-4940-8A45-B34082EED963}"/>
              </a:ext>
            </a:extLst>
          </p:cNvPr>
          <p:cNvSpPr txBox="1"/>
          <p:nvPr/>
        </p:nvSpPr>
        <p:spPr>
          <a:xfrm>
            <a:off x="8610600" y="596900"/>
            <a:ext cx="1130300" cy="307777"/>
          </a:xfrm>
          <a:prstGeom prst="rect">
            <a:avLst/>
          </a:prstGeom>
          <a:noFill/>
        </p:spPr>
        <p:txBody>
          <a:bodyPr wrap="square" rtlCol="0">
            <a:spAutoFit/>
          </a:bodyPr>
          <a:lstStyle/>
          <a:p>
            <a:pPr algn="dist"/>
            <a:r>
              <a:rPr lang="en-US" altLang="zh-CN" sz="1400" dirty="0">
                <a:sym typeface="+mn-lt"/>
              </a:rPr>
              <a:t>PART 03</a:t>
            </a:r>
            <a:endParaRPr lang="zh-CN" altLang="en-US" sz="1400" dirty="0">
              <a:sym typeface="+mn-lt"/>
            </a:endParaRPr>
          </a:p>
        </p:txBody>
      </p:sp>
      <p:pic>
        <p:nvPicPr>
          <p:cNvPr id="5" name="OfficePLUS.cn-13">
            <a:hlinkClick r:id="rId4"/>
            <a:extLst>
              <a:ext uri="{FF2B5EF4-FFF2-40B4-BE49-F238E27FC236}">
                <a16:creationId xmlns:a16="http://schemas.microsoft.com/office/drawing/2014/main" id="{B1BF2D87-C304-4CBE-83F5-02CAB4A0E7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05938" y="6149975"/>
            <a:ext cx="1828800" cy="243840"/>
          </a:xfrm>
          <a:prstGeom prst="rect">
            <a:avLst/>
          </a:prstGeom>
        </p:spPr>
      </p:pic>
      <p:pic>
        <p:nvPicPr>
          <p:cNvPr id="7" name="OfficePLUS.cn-14">
            <a:hlinkClick r:id="rId4"/>
            <a:extLst>
              <a:ext uri="{FF2B5EF4-FFF2-40B4-BE49-F238E27FC236}">
                <a16:creationId xmlns:a16="http://schemas.microsoft.com/office/drawing/2014/main" id="{C599E5AC-2398-4C89-801D-86AD5B6DED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88538" y="612775"/>
            <a:ext cx="1828800" cy="243840"/>
          </a:xfrm>
          <a:prstGeom prst="rect">
            <a:avLst/>
          </a:prstGeom>
        </p:spPr>
      </p:pic>
      <p:sp>
        <p:nvSpPr>
          <p:cNvPr id="9" name="OfficePLUS.cn-15">
            <a:extLst>
              <a:ext uri="{FF2B5EF4-FFF2-40B4-BE49-F238E27FC236}">
                <a16:creationId xmlns:a16="http://schemas.microsoft.com/office/drawing/2014/main" id="{314DEE90-B3B4-4EB2-9BD4-CBC33A9D8CC7}"/>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3760925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0FA9F1F7-E7B2-40C2-845D-B75F97DD742C}"/>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4881D4D1-A4C4-4989-85AA-3CEA0A54CB88}"/>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 name="OfficePLUS.cn-1-2">
              <a:extLst>
                <a:ext uri="{FF2B5EF4-FFF2-40B4-BE49-F238E27FC236}">
                  <a16:creationId xmlns:a16="http://schemas.microsoft.com/office/drawing/2014/main" id="{B875418C-7F5E-4FD6-9220-FA96C3137ABA}"/>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grpSp>
      <p:sp>
        <p:nvSpPr>
          <p:cNvPr id="5" name="OfficePLUS.cn-2">
            <a:extLst>
              <a:ext uri="{FF2B5EF4-FFF2-40B4-BE49-F238E27FC236}">
                <a16:creationId xmlns:a16="http://schemas.microsoft.com/office/drawing/2014/main" id="{FEA3972E-2F60-4442-A632-4EF6477E1018}"/>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6" name="OfficePLUS.cn-3">
            <a:extLst>
              <a:ext uri="{FF2B5EF4-FFF2-40B4-BE49-F238E27FC236}">
                <a16:creationId xmlns:a16="http://schemas.microsoft.com/office/drawing/2014/main" id="{0ADDE9CD-B4A8-4828-B1BC-9665A5A269C7}"/>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pic>
        <p:nvPicPr>
          <p:cNvPr id="9" name="OfficePLUS.cn-4">
            <a:extLst>
              <a:ext uri="{FF2B5EF4-FFF2-40B4-BE49-F238E27FC236}">
                <a16:creationId xmlns:a16="http://schemas.microsoft.com/office/drawing/2014/main" id="{716C520E-A259-4956-9E41-C71643E0688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2450" y="882650"/>
            <a:ext cx="5708650" cy="5708650"/>
          </a:xfrm>
          <a:prstGeom prst="rect">
            <a:avLst/>
          </a:prstGeom>
        </p:spPr>
      </p:pic>
      <p:sp>
        <p:nvSpPr>
          <p:cNvPr id="11" name="OfficePLUS.cn-5">
            <a:extLst>
              <a:ext uri="{FF2B5EF4-FFF2-40B4-BE49-F238E27FC236}">
                <a16:creationId xmlns:a16="http://schemas.microsoft.com/office/drawing/2014/main" id="{A5519B54-5D68-46B1-9BFB-3C7159BA73BE}"/>
              </a:ext>
            </a:extLst>
          </p:cNvPr>
          <p:cNvSpPr/>
          <p:nvPr/>
        </p:nvSpPr>
        <p:spPr>
          <a:xfrm>
            <a:off x="6096000" y="2371672"/>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13" name="OfficePLUS.cn-6">
            <a:extLst>
              <a:ext uri="{FF2B5EF4-FFF2-40B4-BE49-F238E27FC236}">
                <a16:creationId xmlns:a16="http://schemas.microsoft.com/office/drawing/2014/main" id="{1E81758B-702C-49ED-9FC5-41EB4505856A}"/>
              </a:ext>
            </a:extLst>
          </p:cNvPr>
          <p:cNvSpPr/>
          <p:nvPr/>
        </p:nvSpPr>
        <p:spPr>
          <a:xfrm>
            <a:off x="6397173" y="2658330"/>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sp>
        <p:nvSpPr>
          <p:cNvPr id="15" name="OfficePLUS.cn-7">
            <a:extLst>
              <a:ext uri="{FF2B5EF4-FFF2-40B4-BE49-F238E27FC236}">
                <a16:creationId xmlns:a16="http://schemas.microsoft.com/office/drawing/2014/main" id="{9537CF5A-0689-418C-8604-3679E4A08D6D}"/>
              </a:ext>
            </a:extLst>
          </p:cNvPr>
          <p:cNvSpPr txBox="1"/>
          <p:nvPr/>
        </p:nvSpPr>
        <p:spPr>
          <a:xfrm>
            <a:off x="7027590" y="2610599"/>
            <a:ext cx="1640890" cy="101566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1500" normalizeH="0" baseline="0" noProof="0" dirty="0">
                <a:ln>
                  <a:noFill/>
                </a:ln>
                <a:solidFill>
                  <a:srgbClr val="556CFB"/>
                </a:solidFill>
                <a:effectLst/>
                <a:uLnTx/>
                <a:uFillTx/>
                <a:ea typeface="微软雅黑" panose="020B0503020204020204" pitchFamily="34" charset="-122"/>
                <a:cs typeface="+mn-cs"/>
                <a:sym typeface="+mn-lt"/>
              </a:rPr>
              <a:t>01</a:t>
            </a:r>
            <a:endParaRPr kumimoji="0" lang="zh-CN" altLang="en-US" sz="6000" b="1" i="0" u="none" strike="noStrike" kern="1200" cap="none" spc="1500" normalizeH="0" baseline="0" noProof="0" dirty="0">
              <a:ln>
                <a:noFill/>
              </a:ln>
              <a:solidFill>
                <a:srgbClr val="556CFB"/>
              </a:solidFill>
              <a:effectLst/>
              <a:uLnTx/>
              <a:uFillTx/>
              <a:ea typeface="微软雅黑" panose="020B0503020204020204" pitchFamily="34" charset="-122"/>
              <a:cs typeface="+mn-cs"/>
              <a:sym typeface="+mn-lt"/>
            </a:endParaRPr>
          </a:p>
        </p:txBody>
      </p:sp>
      <p:sp>
        <p:nvSpPr>
          <p:cNvPr id="17" name="OfficePLUS.cn-8">
            <a:extLst>
              <a:ext uri="{FF2B5EF4-FFF2-40B4-BE49-F238E27FC236}">
                <a16:creationId xmlns:a16="http://schemas.microsoft.com/office/drawing/2014/main" id="{836E94DC-F5B5-4248-BE16-74FA70F4EBC5}"/>
              </a:ext>
            </a:extLst>
          </p:cNvPr>
          <p:cNvSpPr txBox="1"/>
          <p:nvPr/>
        </p:nvSpPr>
        <p:spPr>
          <a:xfrm>
            <a:off x="7067505" y="3429000"/>
            <a:ext cx="131449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200" normalizeH="0" baseline="0" noProof="0" dirty="0">
                <a:ln>
                  <a:noFill/>
                </a:ln>
                <a:solidFill>
                  <a:srgbClr val="556CFB"/>
                </a:solidFill>
                <a:effectLst/>
                <a:uLnTx/>
                <a:uFillTx/>
                <a:ea typeface="微软雅黑"/>
                <a:cs typeface="+mn-cs"/>
                <a:sym typeface="+mn-lt"/>
              </a:rPr>
              <a:t>PART 01</a:t>
            </a:r>
            <a:endParaRPr kumimoji="0" lang="zh-CN" altLang="en-US" sz="2000" b="0" i="0" u="none" strike="noStrike" kern="1200" cap="none" spc="200" normalizeH="0" baseline="0" noProof="0" dirty="0">
              <a:ln>
                <a:noFill/>
              </a:ln>
              <a:solidFill>
                <a:srgbClr val="556CFB"/>
              </a:solidFill>
              <a:effectLst/>
              <a:uLnTx/>
              <a:uFillTx/>
              <a:ea typeface="微软雅黑"/>
              <a:cs typeface="+mn-cs"/>
              <a:sym typeface="+mn-lt"/>
            </a:endParaRPr>
          </a:p>
        </p:txBody>
      </p:sp>
      <p:sp>
        <p:nvSpPr>
          <p:cNvPr id="19" name="OfficePLUS.cn-9">
            <a:extLst>
              <a:ext uri="{FF2B5EF4-FFF2-40B4-BE49-F238E27FC236}">
                <a16:creationId xmlns:a16="http://schemas.microsoft.com/office/drawing/2014/main" id="{8F733728-6B78-4A94-A448-9BED307B2469}"/>
              </a:ext>
            </a:extLst>
          </p:cNvPr>
          <p:cNvSpPr txBox="1"/>
          <p:nvPr/>
        </p:nvSpPr>
        <p:spPr>
          <a:xfrm flipH="1">
            <a:off x="8353878" y="2779524"/>
            <a:ext cx="4257222"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在此输入标题</a:t>
            </a:r>
            <a:endParaRPr kumimoji="0" lang="en-US" altLang="zh-CN" sz="4000" b="0" i="0" u="none" strike="noStrike" kern="1200" cap="none" spc="0" normalizeH="0" baseline="0" noProof="0" dirty="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Enter title here</a:t>
            </a:r>
          </a:p>
        </p:txBody>
      </p:sp>
      <p:pic>
        <p:nvPicPr>
          <p:cNvPr id="8" name="OfficePLUS.cn-10">
            <a:hlinkClick r:id="rId4"/>
            <a:extLst>
              <a:ext uri="{FF2B5EF4-FFF2-40B4-BE49-F238E27FC236}">
                <a16:creationId xmlns:a16="http://schemas.microsoft.com/office/drawing/2014/main" id="{52A8C098-4700-44B9-A137-EE16067B17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05938" y="6149975"/>
            <a:ext cx="1828800" cy="243840"/>
          </a:xfrm>
          <a:prstGeom prst="rect">
            <a:avLst/>
          </a:prstGeom>
        </p:spPr>
      </p:pic>
      <p:sp>
        <p:nvSpPr>
          <p:cNvPr id="10" name="OfficePLUS.cn-11">
            <a:extLst>
              <a:ext uri="{FF2B5EF4-FFF2-40B4-BE49-F238E27FC236}">
                <a16:creationId xmlns:a16="http://schemas.microsoft.com/office/drawing/2014/main" id="{19C4E91F-7EF2-40EC-A916-34FC899BAFEA}"/>
              </a:ext>
            </a:extLst>
          </p:cNvPr>
          <p:cNvSpPr txBox="1"/>
          <p:nvPr/>
        </p:nvSpPr>
        <p:spPr>
          <a:xfrm>
            <a:off x="4826000" y="596900"/>
            <a:ext cx="1130300" cy="307777"/>
          </a:xfrm>
          <a:prstGeom prst="rect">
            <a:avLst/>
          </a:prstGeom>
          <a:noFill/>
        </p:spPr>
        <p:txBody>
          <a:bodyPr wrap="square" rtlCol="0">
            <a:spAutoFit/>
          </a:bodyPr>
          <a:lstStyle/>
          <a:p>
            <a:pPr algn="dist"/>
            <a:r>
              <a:rPr lang="en-US" altLang="zh-CN" sz="1400" b="1" dirty="0">
                <a:sym typeface="+mn-lt"/>
              </a:rPr>
              <a:t>PART 01</a:t>
            </a:r>
            <a:endParaRPr lang="zh-CN" altLang="en-US" sz="1400" b="1" dirty="0">
              <a:sym typeface="+mn-lt"/>
            </a:endParaRPr>
          </a:p>
        </p:txBody>
      </p:sp>
      <p:sp>
        <p:nvSpPr>
          <p:cNvPr id="12" name="OfficePLUS.cn-12">
            <a:extLst>
              <a:ext uri="{FF2B5EF4-FFF2-40B4-BE49-F238E27FC236}">
                <a16:creationId xmlns:a16="http://schemas.microsoft.com/office/drawing/2014/main" id="{FD221BB9-65CB-4E05-88CE-FC13F5874ACC}"/>
              </a:ext>
            </a:extLst>
          </p:cNvPr>
          <p:cNvSpPr txBox="1"/>
          <p:nvPr/>
        </p:nvSpPr>
        <p:spPr>
          <a:xfrm>
            <a:off x="6718300" y="596900"/>
            <a:ext cx="1130300" cy="307777"/>
          </a:xfrm>
          <a:prstGeom prst="rect">
            <a:avLst/>
          </a:prstGeom>
          <a:noFill/>
        </p:spPr>
        <p:txBody>
          <a:bodyPr wrap="square" rtlCol="0">
            <a:spAutoFit/>
          </a:bodyPr>
          <a:lstStyle/>
          <a:p>
            <a:pPr algn="dist"/>
            <a:r>
              <a:rPr lang="en-US" altLang="zh-CN" sz="1400" dirty="0">
                <a:sym typeface="+mn-lt"/>
              </a:rPr>
              <a:t>PART 02</a:t>
            </a:r>
            <a:endParaRPr lang="zh-CN" altLang="en-US" sz="1400" dirty="0">
              <a:sym typeface="+mn-lt"/>
            </a:endParaRPr>
          </a:p>
        </p:txBody>
      </p:sp>
      <p:sp>
        <p:nvSpPr>
          <p:cNvPr id="14" name="OfficePLUS.cn-13">
            <a:extLst>
              <a:ext uri="{FF2B5EF4-FFF2-40B4-BE49-F238E27FC236}">
                <a16:creationId xmlns:a16="http://schemas.microsoft.com/office/drawing/2014/main" id="{E37FDD88-BD7E-4BD3-BBA5-B030CDE29039}"/>
              </a:ext>
            </a:extLst>
          </p:cNvPr>
          <p:cNvSpPr txBox="1"/>
          <p:nvPr/>
        </p:nvSpPr>
        <p:spPr>
          <a:xfrm>
            <a:off x="8610600" y="596900"/>
            <a:ext cx="1130300" cy="307777"/>
          </a:xfrm>
          <a:prstGeom prst="rect">
            <a:avLst/>
          </a:prstGeom>
          <a:noFill/>
        </p:spPr>
        <p:txBody>
          <a:bodyPr wrap="square" rtlCol="0">
            <a:spAutoFit/>
          </a:bodyPr>
          <a:lstStyle/>
          <a:p>
            <a:pPr algn="dist"/>
            <a:r>
              <a:rPr lang="en-US" altLang="zh-CN" sz="1400" dirty="0">
                <a:sym typeface="+mn-lt"/>
              </a:rPr>
              <a:t>PART 03</a:t>
            </a:r>
            <a:endParaRPr lang="zh-CN" altLang="en-US" sz="1400" dirty="0">
              <a:sym typeface="+mn-lt"/>
            </a:endParaRPr>
          </a:p>
        </p:txBody>
      </p:sp>
      <p:pic>
        <p:nvPicPr>
          <p:cNvPr id="16" name="OfficePLUS.cn-14">
            <a:hlinkClick r:id="rId4"/>
            <a:extLst>
              <a:ext uri="{FF2B5EF4-FFF2-40B4-BE49-F238E27FC236}">
                <a16:creationId xmlns:a16="http://schemas.microsoft.com/office/drawing/2014/main" id="{8AE6AE09-F93D-4F03-8DBB-FBB1BBFCE8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88538" y="612775"/>
            <a:ext cx="1828800" cy="243840"/>
          </a:xfrm>
          <a:prstGeom prst="rect">
            <a:avLst/>
          </a:prstGeom>
        </p:spPr>
      </p:pic>
      <p:sp>
        <p:nvSpPr>
          <p:cNvPr id="18" name="OfficePLUS.cn-15">
            <a:extLst>
              <a:ext uri="{FF2B5EF4-FFF2-40B4-BE49-F238E27FC236}">
                <a16:creationId xmlns:a16="http://schemas.microsoft.com/office/drawing/2014/main" id="{394E46D3-5281-48D8-8C96-349BAF84751B}"/>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30911142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CEC7C78E-C8F2-4FA6-99F3-EB3D745DA3BD}"/>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1A0812F4-7BF9-4EFD-BC5D-39CB93A2B943}"/>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 name="OfficePLUS.cn-1-2">
              <a:extLst>
                <a:ext uri="{FF2B5EF4-FFF2-40B4-BE49-F238E27FC236}">
                  <a16:creationId xmlns:a16="http://schemas.microsoft.com/office/drawing/2014/main" id="{BE335E14-BC4E-46CE-A464-A34F6F7D72E6}"/>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grpSp>
      <p:sp>
        <p:nvSpPr>
          <p:cNvPr id="5" name="OfficePLUS.cn-2">
            <a:extLst>
              <a:ext uri="{FF2B5EF4-FFF2-40B4-BE49-F238E27FC236}">
                <a16:creationId xmlns:a16="http://schemas.microsoft.com/office/drawing/2014/main" id="{84122A8D-925F-490A-BFAE-BFC95CE03149}"/>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6" name="OfficePLUS.cn-3">
            <a:extLst>
              <a:ext uri="{FF2B5EF4-FFF2-40B4-BE49-F238E27FC236}">
                <a16:creationId xmlns:a16="http://schemas.microsoft.com/office/drawing/2014/main" id="{1A7FFB35-E9C3-4224-B967-86EE7369E7B4}"/>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pic>
        <p:nvPicPr>
          <p:cNvPr id="9" name="OfficePLUS.cn-4">
            <a:extLst>
              <a:ext uri="{FF2B5EF4-FFF2-40B4-BE49-F238E27FC236}">
                <a16:creationId xmlns:a16="http://schemas.microsoft.com/office/drawing/2014/main" id="{FC7B4850-8517-4DBF-8A3C-52FCFC7B525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51663" y="398235"/>
            <a:ext cx="6459765" cy="6459765"/>
          </a:xfrm>
          <a:prstGeom prst="rect">
            <a:avLst/>
          </a:prstGeom>
        </p:spPr>
      </p:pic>
      <p:sp>
        <p:nvSpPr>
          <p:cNvPr id="11" name="OfficePLUS.cn-5">
            <a:extLst>
              <a:ext uri="{FF2B5EF4-FFF2-40B4-BE49-F238E27FC236}">
                <a16:creationId xmlns:a16="http://schemas.microsoft.com/office/drawing/2014/main" id="{7895AB08-EAFC-4E82-9027-B9544D5CAEA0}"/>
              </a:ext>
            </a:extLst>
          </p:cNvPr>
          <p:cNvSpPr txBox="1">
            <a:spLocks noChangeArrowheads="1"/>
          </p:cNvSpPr>
          <p:nvPr/>
        </p:nvSpPr>
        <p:spPr bwMode="auto">
          <a:xfrm>
            <a:off x="1210793" y="1897970"/>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800" b="1" dirty="0">
                <a:solidFill>
                  <a:srgbClr val="556CFB"/>
                </a:solidFill>
                <a:latin typeface="+mn-lt"/>
                <a:ea typeface="+mj-ea"/>
                <a:sym typeface="+mn-lt"/>
              </a:rPr>
              <a:t>在此输入标题</a:t>
            </a:r>
          </a:p>
        </p:txBody>
      </p:sp>
      <p:sp>
        <p:nvSpPr>
          <p:cNvPr id="13" name="OfficePLUS.cn-6">
            <a:extLst>
              <a:ext uri="{FF2B5EF4-FFF2-40B4-BE49-F238E27FC236}">
                <a16:creationId xmlns:a16="http://schemas.microsoft.com/office/drawing/2014/main" id="{890B8185-9CBB-4B35-A8D9-974A513E3560}"/>
              </a:ext>
            </a:extLst>
          </p:cNvPr>
          <p:cNvSpPr/>
          <p:nvPr/>
        </p:nvSpPr>
        <p:spPr>
          <a:xfrm>
            <a:off x="1205821" y="2593748"/>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ea typeface="+mn-ea"/>
                <a:sym typeface="+mn-lt"/>
              </a:rPr>
              <a:t>在此输入正文内容在此输入正文内容</a:t>
            </a:r>
          </a:p>
          <a:p>
            <a:pPr fontAlgn="base">
              <a:lnSpc>
                <a:spcPct val="150000"/>
              </a:lnSpc>
              <a:spcBef>
                <a:spcPct val="0"/>
              </a:spcBef>
              <a:spcAft>
                <a:spcPct val="0"/>
              </a:spcAft>
            </a:pPr>
            <a:r>
              <a:rPr lang="zh-CN" altLang="en-US" sz="1400" dirty="0">
                <a:ea typeface="+mn-ea"/>
                <a:sym typeface="+mn-lt"/>
              </a:rPr>
              <a:t>在此输入正文内容在此输入正文内容</a:t>
            </a:r>
          </a:p>
        </p:txBody>
      </p:sp>
      <p:sp>
        <p:nvSpPr>
          <p:cNvPr id="15" name="OfficePLUS.cn-7">
            <a:extLst>
              <a:ext uri="{FF2B5EF4-FFF2-40B4-BE49-F238E27FC236}">
                <a16:creationId xmlns:a16="http://schemas.microsoft.com/office/drawing/2014/main" id="{8688A054-1880-474E-A0F3-74D9EF76565B}"/>
              </a:ext>
            </a:extLst>
          </p:cNvPr>
          <p:cNvSpPr/>
          <p:nvPr/>
        </p:nvSpPr>
        <p:spPr>
          <a:xfrm>
            <a:off x="1263878" y="3668946"/>
            <a:ext cx="3172862" cy="702052"/>
          </a:xfrm>
          <a:prstGeom prst="rect">
            <a:avLst/>
          </a:prstGeom>
        </p:spPr>
        <p:txBody>
          <a:bodyPr wrap="square">
            <a:spAutoFit/>
          </a:bodyPr>
          <a:lstStyle/>
          <a:p>
            <a:pPr>
              <a:lnSpc>
                <a:spcPct val="150000"/>
              </a:lnSpc>
            </a:pPr>
            <a:r>
              <a:rPr lang="en-US" altLang="zh-CN" sz="1400" cap="all" dirty="0">
                <a:sym typeface="+mn-lt"/>
              </a:rPr>
              <a:t>Please enter your title</a:t>
            </a:r>
          </a:p>
          <a:p>
            <a:pPr>
              <a:lnSpc>
                <a:spcPct val="150000"/>
              </a:lnSpc>
            </a:pPr>
            <a:r>
              <a:rPr lang="en-US" altLang="zh-CN" sz="1400" cap="all" dirty="0">
                <a:sym typeface="+mn-lt"/>
              </a:rPr>
              <a:t>Please enter your title</a:t>
            </a:r>
            <a:endParaRPr lang="zh-CN" altLang="en-US" sz="1400" cap="all" dirty="0">
              <a:sym typeface="+mn-lt"/>
            </a:endParaRPr>
          </a:p>
        </p:txBody>
      </p:sp>
      <p:sp>
        <p:nvSpPr>
          <p:cNvPr id="17" name="OfficePLUS.cn-8">
            <a:extLst>
              <a:ext uri="{FF2B5EF4-FFF2-40B4-BE49-F238E27FC236}">
                <a16:creationId xmlns:a16="http://schemas.microsoft.com/office/drawing/2014/main" id="{74C6D63C-4FF4-4307-BB7F-FF1CF51767F2}"/>
              </a:ext>
            </a:extLst>
          </p:cNvPr>
          <p:cNvSpPr/>
          <p:nvPr/>
        </p:nvSpPr>
        <p:spPr>
          <a:xfrm>
            <a:off x="1263878" y="4583346"/>
            <a:ext cx="3172862" cy="702052"/>
          </a:xfrm>
          <a:prstGeom prst="rect">
            <a:avLst/>
          </a:prstGeom>
        </p:spPr>
        <p:txBody>
          <a:bodyPr wrap="square">
            <a:spAutoFit/>
          </a:bodyPr>
          <a:lstStyle/>
          <a:p>
            <a:pPr>
              <a:lnSpc>
                <a:spcPct val="150000"/>
              </a:lnSpc>
            </a:pPr>
            <a:r>
              <a:rPr lang="en-US" altLang="zh-CN" sz="1400" cap="all" dirty="0">
                <a:sym typeface="+mn-lt"/>
              </a:rPr>
              <a:t>Please enter your title</a:t>
            </a:r>
          </a:p>
          <a:p>
            <a:pPr>
              <a:lnSpc>
                <a:spcPct val="150000"/>
              </a:lnSpc>
            </a:pPr>
            <a:r>
              <a:rPr lang="en-US" altLang="zh-CN" sz="1400" cap="all" dirty="0">
                <a:sym typeface="+mn-lt"/>
              </a:rPr>
              <a:t>Please enter your title</a:t>
            </a:r>
            <a:endParaRPr lang="zh-CN" altLang="en-US" sz="1400" cap="all" dirty="0">
              <a:sym typeface="+mn-lt"/>
            </a:endParaRPr>
          </a:p>
        </p:txBody>
      </p:sp>
      <p:sp>
        <p:nvSpPr>
          <p:cNvPr id="8" name="OfficePLUS.cn-9">
            <a:extLst>
              <a:ext uri="{FF2B5EF4-FFF2-40B4-BE49-F238E27FC236}">
                <a16:creationId xmlns:a16="http://schemas.microsoft.com/office/drawing/2014/main" id="{25F775E3-9656-4C4E-893B-C5C58ED561F4}"/>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2834497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CEC7C78E-C8F2-4FA6-99F3-EB3D745DA3BD}"/>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1A0812F4-7BF9-4EFD-BC5D-39CB93A2B943}"/>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a:extLst>
                <a:ext uri="{FF2B5EF4-FFF2-40B4-BE49-F238E27FC236}">
                  <a16:creationId xmlns:a16="http://schemas.microsoft.com/office/drawing/2014/main" id="{BE335E14-BC4E-46CE-A464-A34F6F7D72E6}"/>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grpSp>
      <p:sp>
        <p:nvSpPr>
          <p:cNvPr id="5" name="OfficePLUS.cn-2">
            <a:extLst>
              <a:ext uri="{FF2B5EF4-FFF2-40B4-BE49-F238E27FC236}">
                <a16:creationId xmlns:a16="http://schemas.microsoft.com/office/drawing/2014/main" id="{84122A8D-925F-490A-BFAE-BFC95CE03149}"/>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a:extLst>
              <a:ext uri="{FF2B5EF4-FFF2-40B4-BE49-F238E27FC236}">
                <a16:creationId xmlns:a16="http://schemas.microsoft.com/office/drawing/2014/main" id="{1A7FFB35-E9C3-4224-B967-86EE7369E7B4}"/>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a:extLst>
              <a:ext uri="{FF2B5EF4-FFF2-40B4-BE49-F238E27FC236}">
                <a16:creationId xmlns:a16="http://schemas.microsoft.com/office/drawing/2014/main" id="{993177E5-DC0F-4947-8A8C-68A563D9FD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538537" y="647700"/>
            <a:ext cx="5114925" cy="5114925"/>
          </a:xfrm>
          <a:prstGeom prst="rect">
            <a:avLst/>
          </a:prstGeom>
        </p:spPr>
      </p:pic>
      <p:sp>
        <p:nvSpPr>
          <p:cNvPr id="11" name="OfficePLUS.cn-5">
            <a:extLst>
              <a:ext uri="{FF2B5EF4-FFF2-40B4-BE49-F238E27FC236}">
                <a16:creationId xmlns:a16="http://schemas.microsoft.com/office/drawing/2014/main" id="{F1B187AC-D8C7-4E84-B66C-7F2D4F7D2BB7}"/>
              </a:ext>
            </a:extLst>
          </p:cNvPr>
          <p:cNvSpPr/>
          <p:nvPr/>
        </p:nvSpPr>
        <p:spPr>
          <a:xfrm>
            <a:off x="9109146" y="4074982"/>
            <a:ext cx="1571693" cy="438150"/>
          </a:xfrm>
          <a:prstGeom prst="roundRect">
            <a:avLst>
              <a:gd name="adj" fmla="val 50000"/>
            </a:avLst>
          </a:prstGeom>
          <a:solidFill>
            <a:srgbClr val="FFC000"/>
          </a:solidFill>
          <a:ln>
            <a:noFill/>
          </a:ln>
        </p:spPr>
        <p:txBody>
          <a:bodyPr spcFirstLastPara="1" wrap="square" lIns="91433" tIns="45700" rIns="91433" bIns="45700" anchor="ctr" anchorCtr="0">
            <a:noAutofit/>
          </a:bodyPr>
          <a:lstStyle/>
          <a:p>
            <a:pPr algn="ctr"/>
            <a:endParaRPr sz="1867">
              <a:solidFill>
                <a:schemeClr val="lt1"/>
              </a:solidFill>
              <a:ea typeface="Calibri"/>
              <a:cs typeface="Calibri"/>
              <a:sym typeface="+mn-lt"/>
            </a:endParaRPr>
          </a:p>
        </p:txBody>
      </p:sp>
      <p:sp>
        <p:nvSpPr>
          <p:cNvPr id="13" name="OfficePLUS.cn-6">
            <a:extLst>
              <a:ext uri="{FF2B5EF4-FFF2-40B4-BE49-F238E27FC236}">
                <a16:creationId xmlns:a16="http://schemas.microsoft.com/office/drawing/2014/main" id="{50040F41-CA13-4B82-A489-B3F10781431D}"/>
              </a:ext>
            </a:extLst>
          </p:cNvPr>
          <p:cNvSpPr txBox="1"/>
          <p:nvPr/>
        </p:nvSpPr>
        <p:spPr>
          <a:xfrm>
            <a:off x="9496948" y="4170946"/>
            <a:ext cx="796087" cy="246221"/>
          </a:xfrm>
          <a:prstGeom prst="rect">
            <a:avLst/>
          </a:prstGeom>
          <a:noFill/>
          <a:ln>
            <a:noFill/>
          </a:ln>
        </p:spPr>
        <p:txBody>
          <a:bodyPr spcFirstLastPara="1" wrap="square" lIns="91433" tIns="45700" rIns="91433" bIns="45700" anchor="t" anchorCtr="0">
            <a:noAutofit/>
          </a:bodyPr>
          <a:lstStyle/>
          <a:p>
            <a:pPr algn="ctr"/>
            <a:r>
              <a:rPr lang="en" sz="1067" b="1">
                <a:solidFill>
                  <a:schemeClr val="lt1"/>
                </a:solidFill>
                <a:ea typeface="Montserrat"/>
                <a:cs typeface="Montserrat"/>
                <a:sym typeface="+mn-lt"/>
              </a:rPr>
              <a:t>MORE</a:t>
            </a:r>
            <a:endParaRPr sz="1067" b="1">
              <a:solidFill>
                <a:schemeClr val="lt1"/>
              </a:solidFill>
              <a:ea typeface="Montserrat Light"/>
              <a:cs typeface="Montserrat Light"/>
              <a:sym typeface="+mn-lt"/>
            </a:endParaRPr>
          </a:p>
        </p:txBody>
      </p:sp>
      <p:sp>
        <p:nvSpPr>
          <p:cNvPr id="15" name="OfficePLUS.cn-7">
            <a:extLst>
              <a:ext uri="{FF2B5EF4-FFF2-40B4-BE49-F238E27FC236}">
                <a16:creationId xmlns:a16="http://schemas.microsoft.com/office/drawing/2014/main" id="{A919A848-CF1F-439E-986D-5C1A3C4F70C3}"/>
              </a:ext>
            </a:extLst>
          </p:cNvPr>
          <p:cNvSpPr/>
          <p:nvPr/>
        </p:nvSpPr>
        <p:spPr>
          <a:xfrm>
            <a:off x="1226399" y="4067195"/>
            <a:ext cx="1571693" cy="438150"/>
          </a:xfrm>
          <a:prstGeom prst="roundRect">
            <a:avLst>
              <a:gd name="adj" fmla="val 50000"/>
            </a:avLst>
          </a:prstGeom>
          <a:solidFill>
            <a:srgbClr val="556CFB"/>
          </a:solidFill>
          <a:ln>
            <a:noFill/>
          </a:ln>
        </p:spPr>
        <p:txBody>
          <a:bodyPr spcFirstLastPara="1" wrap="square" lIns="91433" tIns="45700" rIns="91433" bIns="45700" anchor="ctr" anchorCtr="0">
            <a:noAutofit/>
          </a:bodyPr>
          <a:lstStyle/>
          <a:p>
            <a:pPr algn="ctr"/>
            <a:endParaRPr sz="1867">
              <a:solidFill>
                <a:schemeClr val="lt1"/>
              </a:solidFill>
              <a:ea typeface="Calibri"/>
              <a:cs typeface="Calibri"/>
              <a:sym typeface="+mn-lt"/>
            </a:endParaRPr>
          </a:p>
        </p:txBody>
      </p:sp>
      <p:sp>
        <p:nvSpPr>
          <p:cNvPr id="17" name="OfficePLUS.cn-8">
            <a:extLst>
              <a:ext uri="{FF2B5EF4-FFF2-40B4-BE49-F238E27FC236}">
                <a16:creationId xmlns:a16="http://schemas.microsoft.com/office/drawing/2014/main" id="{C9BD1CBE-8FE8-4AE8-BA63-CBAD4F41E9BC}"/>
              </a:ext>
            </a:extLst>
          </p:cNvPr>
          <p:cNvSpPr txBox="1"/>
          <p:nvPr/>
        </p:nvSpPr>
        <p:spPr>
          <a:xfrm>
            <a:off x="1614201" y="4163159"/>
            <a:ext cx="796087" cy="246221"/>
          </a:xfrm>
          <a:prstGeom prst="rect">
            <a:avLst/>
          </a:prstGeom>
          <a:noFill/>
          <a:ln>
            <a:noFill/>
          </a:ln>
        </p:spPr>
        <p:txBody>
          <a:bodyPr spcFirstLastPara="1" wrap="square" lIns="91433" tIns="45700" rIns="91433" bIns="45700" anchor="t" anchorCtr="0">
            <a:noAutofit/>
          </a:bodyPr>
          <a:lstStyle/>
          <a:p>
            <a:pPr algn="ctr"/>
            <a:r>
              <a:rPr lang="en" sz="1067" b="1">
                <a:solidFill>
                  <a:schemeClr val="lt1"/>
                </a:solidFill>
                <a:ea typeface="Montserrat"/>
                <a:cs typeface="Montserrat"/>
                <a:sym typeface="+mn-lt"/>
              </a:rPr>
              <a:t>MORE</a:t>
            </a:r>
            <a:endParaRPr sz="1067" b="1">
              <a:solidFill>
                <a:schemeClr val="lt1"/>
              </a:solidFill>
              <a:ea typeface="Montserrat Light"/>
              <a:cs typeface="Montserrat Light"/>
              <a:sym typeface="+mn-lt"/>
            </a:endParaRPr>
          </a:p>
        </p:txBody>
      </p:sp>
      <p:sp>
        <p:nvSpPr>
          <p:cNvPr id="19" name="OfficePLUS.cn-9">
            <a:extLst>
              <a:ext uri="{FF2B5EF4-FFF2-40B4-BE49-F238E27FC236}">
                <a16:creationId xmlns:a16="http://schemas.microsoft.com/office/drawing/2014/main" id="{D4195D38-6517-4FDA-91E2-3867B92421D0}"/>
              </a:ext>
            </a:extLst>
          </p:cNvPr>
          <p:cNvSpPr txBox="1"/>
          <p:nvPr/>
        </p:nvSpPr>
        <p:spPr>
          <a:xfrm>
            <a:off x="4783425" y="5580806"/>
            <a:ext cx="2698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sz="2800" b="1">
                <a:solidFill>
                  <a:srgbClr val="4472C4"/>
                </a:solidFill>
                <a:latin typeface="思源宋体 Heavy" panose="02020900000000000000" pitchFamily="18" charset="-122"/>
                <a:ea typeface="思源宋体 Heavy" panose="02020900000000000000" pitchFamily="18"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dirty="0">
                <a:latin typeface="+mn-lt"/>
                <a:sym typeface="+mn-lt"/>
              </a:rPr>
              <a:t>在此处添加标题</a:t>
            </a:r>
          </a:p>
        </p:txBody>
      </p:sp>
      <p:sp>
        <p:nvSpPr>
          <p:cNvPr id="21" name="OfficePLUS.cn-10">
            <a:extLst>
              <a:ext uri="{FF2B5EF4-FFF2-40B4-BE49-F238E27FC236}">
                <a16:creationId xmlns:a16="http://schemas.microsoft.com/office/drawing/2014/main" id="{D94ADAA5-E112-4A7B-8C53-30717FB83956}"/>
              </a:ext>
            </a:extLst>
          </p:cNvPr>
          <p:cNvSpPr txBox="1"/>
          <p:nvPr/>
        </p:nvSpPr>
        <p:spPr>
          <a:xfrm>
            <a:off x="4053840" y="5201711"/>
            <a:ext cx="4157980" cy="292100"/>
          </a:xfrm>
          <a:prstGeom prst="rect">
            <a:avLst/>
          </a:prstGeom>
          <a:noFill/>
          <a:ln>
            <a:noFill/>
          </a:ln>
        </p:spPr>
        <p:txBody>
          <a:bodyPr spcFirstLastPara="1" wrap="square" lIns="91433" tIns="45700" rIns="91433" bIns="45700" anchor="t" anchorCtr="0">
            <a:noAutofit/>
          </a:bodyPr>
          <a:lstStyle/>
          <a:p>
            <a:pPr marL="0" marR="0" lvl="0" indent="0" algn="ctr" rtl="0">
              <a:spcBef>
                <a:spcPts val="0"/>
              </a:spcBef>
              <a:spcAft>
                <a:spcPts val="0"/>
              </a:spcAft>
              <a:buNone/>
            </a:pPr>
            <a:r>
              <a:rPr lang="en-US" altLang="en-GB" sz="1335" dirty="0">
                <a:solidFill>
                  <a:schemeClr val="tx1">
                    <a:lumMod val="85000"/>
                    <a:lumOff val="15000"/>
                  </a:schemeClr>
                </a:solidFill>
                <a:ea typeface="+mj-ea"/>
                <a:cs typeface="..黑体UI-韩语" panose="02000000000000000000" pitchFamily="2" charset="-128"/>
                <a:sym typeface="+mn-lt"/>
              </a:rPr>
              <a:t>TEXT HERE</a:t>
            </a:r>
          </a:p>
        </p:txBody>
      </p:sp>
      <p:sp>
        <p:nvSpPr>
          <p:cNvPr id="23" name="OfficePLUS.cn-11">
            <a:extLst>
              <a:ext uri="{FF2B5EF4-FFF2-40B4-BE49-F238E27FC236}">
                <a16:creationId xmlns:a16="http://schemas.microsoft.com/office/drawing/2014/main" id="{FD2CC6EB-C432-4384-960F-1664FADF0C27}"/>
              </a:ext>
            </a:extLst>
          </p:cNvPr>
          <p:cNvSpPr/>
          <p:nvPr/>
        </p:nvSpPr>
        <p:spPr>
          <a:xfrm>
            <a:off x="5751830" y="6247556"/>
            <a:ext cx="762000" cy="66675"/>
          </a:xfrm>
          <a:prstGeom prst="rect">
            <a:avLst/>
          </a:prstGeom>
          <a:solidFill>
            <a:schemeClr val="tx1">
              <a:lumMod val="85000"/>
              <a:lumOff val="15000"/>
            </a:schemeClr>
          </a:solidFill>
          <a:ln>
            <a:noFill/>
          </a:ln>
        </p:spPr>
        <p:txBody>
          <a:bodyPr spcFirstLastPara="1" wrap="square" lIns="91433" tIns="45700" rIns="91433" bIns="45700" anchor="ctr" anchorCtr="0">
            <a:noAutofit/>
          </a:bodyPr>
          <a:lstStyle/>
          <a:p>
            <a:pPr marL="0" marR="0" lvl="0" indent="0" algn="ctr" rtl="0">
              <a:spcBef>
                <a:spcPts val="0"/>
              </a:spcBef>
              <a:spcAft>
                <a:spcPts val="0"/>
              </a:spcAft>
              <a:buNone/>
            </a:pPr>
            <a:endParaRPr sz="1865">
              <a:solidFill>
                <a:schemeClr val="tx1">
                  <a:lumMod val="85000"/>
                  <a:lumOff val="15000"/>
                </a:schemeClr>
              </a:solidFill>
              <a:ea typeface="..黑体UI-韩语" panose="02000000000000000000" pitchFamily="2" charset="-128"/>
              <a:cs typeface="..黑体UI-韩语" panose="02000000000000000000" pitchFamily="2" charset="-128"/>
              <a:sym typeface="+mn-lt"/>
            </a:endParaRPr>
          </a:p>
        </p:txBody>
      </p:sp>
      <p:sp>
        <p:nvSpPr>
          <p:cNvPr id="25" name="OfficePLUS.cn-12">
            <a:extLst>
              <a:ext uri="{FF2B5EF4-FFF2-40B4-BE49-F238E27FC236}">
                <a16:creationId xmlns:a16="http://schemas.microsoft.com/office/drawing/2014/main" id="{1641C65B-FF8F-49F1-BFE4-127275239C85}"/>
              </a:ext>
            </a:extLst>
          </p:cNvPr>
          <p:cNvSpPr txBox="1"/>
          <p:nvPr/>
        </p:nvSpPr>
        <p:spPr>
          <a:xfrm>
            <a:off x="1162913" y="2486646"/>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ea typeface="微软雅黑" panose="020B0503020204020204" pitchFamily="34" charset="-122"/>
                <a:sym typeface="+mn-lt"/>
              </a:rPr>
              <a:t>在此输入标题</a:t>
            </a:r>
          </a:p>
        </p:txBody>
      </p:sp>
      <p:sp>
        <p:nvSpPr>
          <p:cNvPr id="27" name="OfficePLUS.cn-13">
            <a:extLst>
              <a:ext uri="{FF2B5EF4-FFF2-40B4-BE49-F238E27FC236}">
                <a16:creationId xmlns:a16="http://schemas.microsoft.com/office/drawing/2014/main" id="{7E491C4B-A2AA-4837-946F-823CB3E4E026}"/>
              </a:ext>
            </a:extLst>
          </p:cNvPr>
          <p:cNvSpPr/>
          <p:nvPr/>
        </p:nvSpPr>
        <p:spPr>
          <a:xfrm>
            <a:off x="1162913" y="2805414"/>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ea typeface="+mn-ea"/>
                <a:sym typeface="+mn-lt"/>
              </a:rPr>
              <a:t>在此输入正文内容</a:t>
            </a:r>
          </a:p>
          <a:p>
            <a:pPr fontAlgn="base">
              <a:lnSpc>
                <a:spcPct val="150000"/>
              </a:lnSpc>
              <a:spcBef>
                <a:spcPct val="0"/>
              </a:spcBef>
              <a:spcAft>
                <a:spcPct val="0"/>
              </a:spcAft>
            </a:pPr>
            <a:r>
              <a:rPr lang="zh-CN" altLang="en-US" sz="1400" dirty="0">
                <a:ea typeface="+mn-ea"/>
                <a:sym typeface="+mn-lt"/>
              </a:rPr>
              <a:t>在此输入正文内容</a:t>
            </a:r>
          </a:p>
        </p:txBody>
      </p:sp>
      <p:sp>
        <p:nvSpPr>
          <p:cNvPr id="29" name="OfficePLUS.cn-14">
            <a:extLst>
              <a:ext uri="{FF2B5EF4-FFF2-40B4-BE49-F238E27FC236}">
                <a16:creationId xmlns:a16="http://schemas.microsoft.com/office/drawing/2014/main" id="{5ECED671-2675-4F12-ACFC-5346465132A0}"/>
              </a:ext>
            </a:extLst>
          </p:cNvPr>
          <p:cNvSpPr txBox="1"/>
          <p:nvPr/>
        </p:nvSpPr>
        <p:spPr>
          <a:xfrm>
            <a:off x="9075013" y="2486646"/>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ea typeface="微软雅黑" panose="020B0503020204020204" pitchFamily="34" charset="-122"/>
                <a:sym typeface="+mn-lt"/>
              </a:rPr>
              <a:t>在此输入标题</a:t>
            </a:r>
          </a:p>
        </p:txBody>
      </p:sp>
      <p:sp>
        <p:nvSpPr>
          <p:cNvPr id="31" name="OfficePLUS.cn-15">
            <a:extLst>
              <a:ext uri="{FF2B5EF4-FFF2-40B4-BE49-F238E27FC236}">
                <a16:creationId xmlns:a16="http://schemas.microsoft.com/office/drawing/2014/main" id="{70596BD9-B500-4901-9CE2-47F29B6EBF2B}"/>
              </a:ext>
            </a:extLst>
          </p:cNvPr>
          <p:cNvSpPr/>
          <p:nvPr/>
        </p:nvSpPr>
        <p:spPr>
          <a:xfrm>
            <a:off x="9075013" y="2805414"/>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ea typeface="+mn-ea"/>
                <a:sym typeface="+mn-lt"/>
              </a:rPr>
              <a:t>在此输入正文内容</a:t>
            </a:r>
          </a:p>
          <a:p>
            <a:pPr fontAlgn="base">
              <a:lnSpc>
                <a:spcPct val="150000"/>
              </a:lnSpc>
              <a:spcBef>
                <a:spcPct val="0"/>
              </a:spcBef>
              <a:spcAft>
                <a:spcPct val="0"/>
              </a:spcAft>
            </a:pPr>
            <a:r>
              <a:rPr lang="zh-CN" altLang="en-US" sz="1400" dirty="0">
                <a:ea typeface="+mn-ea"/>
                <a:sym typeface="+mn-lt"/>
              </a:rPr>
              <a:t>在此输入正文内容</a:t>
            </a:r>
          </a:p>
        </p:txBody>
      </p:sp>
      <p:sp>
        <p:nvSpPr>
          <p:cNvPr id="8" name="OfficePLUS.cn-16">
            <a:extLst>
              <a:ext uri="{FF2B5EF4-FFF2-40B4-BE49-F238E27FC236}">
                <a16:creationId xmlns:a16="http://schemas.microsoft.com/office/drawing/2014/main" id="{FB885739-1611-4420-8D9A-8EB247119FA8}"/>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7472401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CEC7C78E-C8F2-4FA6-99F3-EB3D745DA3BD}"/>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1A0812F4-7BF9-4EFD-BC5D-39CB93A2B943}"/>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a:extLst>
                <a:ext uri="{FF2B5EF4-FFF2-40B4-BE49-F238E27FC236}">
                  <a16:creationId xmlns:a16="http://schemas.microsoft.com/office/drawing/2014/main" id="{BE335E14-BC4E-46CE-A464-A34F6F7D72E6}"/>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grpSp>
      <p:sp>
        <p:nvSpPr>
          <p:cNvPr id="5" name="OfficePLUS.cn-2">
            <a:extLst>
              <a:ext uri="{FF2B5EF4-FFF2-40B4-BE49-F238E27FC236}">
                <a16:creationId xmlns:a16="http://schemas.microsoft.com/office/drawing/2014/main" id="{84122A8D-925F-490A-BFAE-BFC95CE03149}"/>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a:extLst>
              <a:ext uri="{FF2B5EF4-FFF2-40B4-BE49-F238E27FC236}">
                <a16:creationId xmlns:a16="http://schemas.microsoft.com/office/drawing/2014/main" id="{1A7FFB35-E9C3-4224-B967-86EE7369E7B4}"/>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a:extLst>
              <a:ext uri="{FF2B5EF4-FFF2-40B4-BE49-F238E27FC236}">
                <a16:creationId xmlns:a16="http://schemas.microsoft.com/office/drawing/2014/main" id="{B82E439C-1D6B-4691-AE1F-3BE20CF2BA9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5274" y="879475"/>
            <a:ext cx="5483225" cy="5483225"/>
          </a:xfrm>
          <a:prstGeom prst="rect">
            <a:avLst/>
          </a:prstGeom>
        </p:spPr>
      </p:pic>
      <p:sp>
        <p:nvSpPr>
          <p:cNvPr id="11" name="OfficePLUS.cn-5">
            <a:extLst>
              <a:ext uri="{FF2B5EF4-FFF2-40B4-BE49-F238E27FC236}">
                <a16:creationId xmlns:a16="http://schemas.microsoft.com/office/drawing/2014/main" id="{37E23101-7699-42A6-B86C-93C123E2A0AB}"/>
              </a:ext>
            </a:extLst>
          </p:cNvPr>
          <p:cNvSpPr/>
          <p:nvPr/>
        </p:nvSpPr>
        <p:spPr>
          <a:xfrm>
            <a:off x="6833475" y="2158199"/>
            <a:ext cx="862471" cy="862471"/>
          </a:xfrm>
          <a:prstGeom prst="ellipse">
            <a:avLst/>
          </a:prstGeom>
          <a:solidFill>
            <a:srgbClr val="556CFB"/>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cs typeface="+mn-ea"/>
              <a:sym typeface="+mn-lt"/>
            </a:endParaRPr>
          </a:p>
        </p:txBody>
      </p:sp>
      <p:sp>
        <p:nvSpPr>
          <p:cNvPr id="20" name="OfficePLUS.cn-6">
            <a:extLst>
              <a:ext uri="{FF2B5EF4-FFF2-40B4-BE49-F238E27FC236}">
                <a16:creationId xmlns:a16="http://schemas.microsoft.com/office/drawing/2014/main" id="{7B406EC8-3D5A-4354-B61C-EC86DD794974}"/>
              </a:ext>
            </a:extLst>
          </p:cNvPr>
          <p:cNvSpPr/>
          <p:nvPr/>
        </p:nvSpPr>
        <p:spPr>
          <a:xfrm>
            <a:off x="6833475" y="3326174"/>
            <a:ext cx="862471" cy="862471"/>
          </a:xfrm>
          <a:prstGeom prst="ellipse">
            <a:avLst/>
          </a:prstGeom>
          <a:solidFill>
            <a:srgbClr val="102B49"/>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cs typeface="+mn-ea"/>
              <a:sym typeface="+mn-lt"/>
            </a:endParaRPr>
          </a:p>
        </p:txBody>
      </p:sp>
      <p:sp>
        <p:nvSpPr>
          <p:cNvPr id="25" name="OfficePLUS.cn-7">
            <a:extLst>
              <a:ext uri="{FF2B5EF4-FFF2-40B4-BE49-F238E27FC236}">
                <a16:creationId xmlns:a16="http://schemas.microsoft.com/office/drawing/2014/main" id="{95FD4963-7ACC-48D3-944B-8B93FA2541C1}"/>
              </a:ext>
            </a:extLst>
          </p:cNvPr>
          <p:cNvSpPr/>
          <p:nvPr/>
        </p:nvSpPr>
        <p:spPr>
          <a:xfrm>
            <a:off x="6833475" y="4494148"/>
            <a:ext cx="862471" cy="862471"/>
          </a:xfrm>
          <a:prstGeom prst="ellipse">
            <a:avLst/>
          </a:prstGeom>
          <a:solidFill>
            <a:srgbClr val="556CFB"/>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cs typeface="+mn-ea"/>
              <a:sym typeface="+mn-lt"/>
            </a:endParaRPr>
          </a:p>
        </p:txBody>
      </p:sp>
      <p:sp>
        <p:nvSpPr>
          <p:cNvPr id="33" name="OfficePLUS.cn-8">
            <a:extLst>
              <a:ext uri="{FF2B5EF4-FFF2-40B4-BE49-F238E27FC236}">
                <a16:creationId xmlns:a16="http://schemas.microsoft.com/office/drawing/2014/main" id="{A6A07DC2-631F-4C8C-B944-676D4AB0C5EB}"/>
              </a:ext>
            </a:extLst>
          </p:cNvPr>
          <p:cNvSpPr txBox="1"/>
          <p:nvPr/>
        </p:nvSpPr>
        <p:spPr>
          <a:xfrm>
            <a:off x="7915685" y="2165999"/>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cs typeface="+mn-ea"/>
                <a:sym typeface="+mn-lt"/>
              </a:rPr>
              <a:t>在此输入标题</a:t>
            </a:r>
          </a:p>
        </p:txBody>
      </p:sp>
      <p:sp>
        <p:nvSpPr>
          <p:cNvPr id="34" name="OfficePLUS.cn-9">
            <a:extLst>
              <a:ext uri="{FF2B5EF4-FFF2-40B4-BE49-F238E27FC236}">
                <a16:creationId xmlns:a16="http://schemas.microsoft.com/office/drawing/2014/main" id="{C72276E4-83AE-42E5-9FE5-E618DA1A114E}"/>
              </a:ext>
            </a:extLst>
          </p:cNvPr>
          <p:cNvSpPr/>
          <p:nvPr/>
        </p:nvSpPr>
        <p:spPr>
          <a:xfrm>
            <a:off x="7923707" y="2484767"/>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a:t>
            </a:r>
          </a:p>
          <a:p>
            <a:pPr fontAlgn="base">
              <a:lnSpc>
                <a:spcPct val="150000"/>
              </a:lnSpc>
              <a:spcBef>
                <a:spcPct val="0"/>
              </a:spcBef>
              <a:spcAft>
                <a:spcPct val="0"/>
              </a:spcAft>
            </a:pPr>
            <a:r>
              <a:rPr lang="zh-CN" altLang="en-US" sz="1400" dirty="0">
                <a:cs typeface="+mn-ea"/>
                <a:sym typeface="+mn-lt"/>
              </a:rPr>
              <a:t>在此输入正文内容</a:t>
            </a:r>
          </a:p>
        </p:txBody>
      </p:sp>
      <p:sp>
        <p:nvSpPr>
          <p:cNvPr id="35" name="OfficePLUS.cn-10">
            <a:extLst>
              <a:ext uri="{FF2B5EF4-FFF2-40B4-BE49-F238E27FC236}">
                <a16:creationId xmlns:a16="http://schemas.microsoft.com/office/drawing/2014/main" id="{536F2094-3230-42EA-8A21-1426679BE767}"/>
              </a:ext>
            </a:extLst>
          </p:cNvPr>
          <p:cNvSpPr txBox="1"/>
          <p:nvPr/>
        </p:nvSpPr>
        <p:spPr>
          <a:xfrm>
            <a:off x="7915685" y="3327142"/>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cs typeface="+mn-ea"/>
                <a:sym typeface="+mn-lt"/>
              </a:rPr>
              <a:t>在此输入标题</a:t>
            </a:r>
          </a:p>
        </p:txBody>
      </p:sp>
      <p:sp>
        <p:nvSpPr>
          <p:cNvPr id="36" name="OfficePLUS.cn-11">
            <a:extLst>
              <a:ext uri="{FF2B5EF4-FFF2-40B4-BE49-F238E27FC236}">
                <a16:creationId xmlns:a16="http://schemas.microsoft.com/office/drawing/2014/main" id="{5588A70D-B135-4D44-88B4-D7BFE00ECA3E}"/>
              </a:ext>
            </a:extLst>
          </p:cNvPr>
          <p:cNvSpPr/>
          <p:nvPr/>
        </p:nvSpPr>
        <p:spPr>
          <a:xfrm>
            <a:off x="7923707" y="3645910"/>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a:t>
            </a:r>
          </a:p>
          <a:p>
            <a:pPr fontAlgn="base">
              <a:lnSpc>
                <a:spcPct val="150000"/>
              </a:lnSpc>
              <a:spcBef>
                <a:spcPct val="0"/>
              </a:spcBef>
              <a:spcAft>
                <a:spcPct val="0"/>
              </a:spcAft>
            </a:pPr>
            <a:r>
              <a:rPr lang="zh-CN" altLang="en-US" sz="1400" dirty="0">
                <a:cs typeface="+mn-ea"/>
                <a:sym typeface="+mn-lt"/>
              </a:rPr>
              <a:t>在此输入正文内容</a:t>
            </a:r>
          </a:p>
        </p:txBody>
      </p:sp>
      <p:sp>
        <p:nvSpPr>
          <p:cNvPr id="37" name="OfficePLUS.cn-12">
            <a:extLst>
              <a:ext uri="{FF2B5EF4-FFF2-40B4-BE49-F238E27FC236}">
                <a16:creationId xmlns:a16="http://schemas.microsoft.com/office/drawing/2014/main" id="{D5D9145E-B7C0-4470-B59A-0DAA30FD290E}"/>
              </a:ext>
            </a:extLst>
          </p:cNvPr>
          <p:cNvSpPr txBox="1"/>
          <p:nvPr/>
        </p:nvSpPr>
        <p:spPr>
          <a:xfrm>
            <a:off x="7915685" y="4560856"/>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cs typeface="+mn-ea"/>
                <a:sym typeface="+mn-lt"/>
              </a:rPr>
              <a:t>在此输入标题</a:t>
            </a:r>
          </a:p>
        </p:txBody>
      </p:sp>
      <p:sp>
        <p:nvSpPr>
          <p:cNvPr id="38" name="OfficePLUS.cn-13">
            <a:extLst>
              <a:ext uri="{FF2B5EF4-FFF2-40B4-BE49-F238E27FC236}">
                <a16:creationId xmlns:a16="http://schemas.microsoft.com/office/drawing/2014/main" id="{97B835DD-DBC0-4AD0-8BD9-B6C30693F5E1}"/>
              </a:ext>
            </a:extLst>
          </p:cNvPr>
          <p:cNvSpPr/>
          <p:nvPr/>
        </p:nvSpPr>
        <p:spPr>
          <a:xfrm>
            <a:off x="7923707" y="4879624"/>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a:t>
            </a:r>
          </a:p>
          <a:p>
            <a:pPr fontAlgn="base">
              <a:lnSpc>
                <a:spcPct val="150000"/>
              </a:lnSpc>
              <a:spcBef>
                <a:spcPct val="0"/>
              </a:spcBef>
              <a:spcAft>
                <a:spcPct val="0"/>
              </a:spcAft>
            </a:pPr>
            <a:r>
              <a:rPr lang="zh-CN" altLang="en-US" sz="1400" dirty="0">
                <a:cs typeface="+mn-ea"/>
                <a:sym typeface="+mn-lt"/>
              </a:rPr>
              <a:t>在此输入正文内容</a:t>
            </a:r>
          </a:p>
        </p:txBody>
      </p:sp>
      <p:sp>
        <p:nvSpPr>
          <p:cNvPr id="46" name="OfficePLUS.cn-14">
            <a:extLst>
              <a:ext uri="{FF2B5EF4-FFF2-40B4-BE49-F238E27FC236}">
                <a16:creationId xmlns:a16="http://schemas.microsoft.com/office/drawing/2014/main" id="{C6DA911D-6756-4976-A46D-A1740671D674}"/>
              </a:ext>
            </a:extLst>
          </p:cNvPr>
          <p:cNvSpPr>
            <a:spLocks noChangeAspect="1"/>
          </p:cNvSpPr>
          <p:nvPr/>
        </p:nvSpPr>
        <p:spPr bwMode="auto">
          <a:xfrm>
            <a:off x="6972258" y="2384110"/>
            <a:ext cx="609685" cy="387981"/>
          </a:xfrm>
          <a:custGeom>
            <a:avLst/>
            <a:gdLst>
              <a:gd name="T0" fmla="*/ 0 w 20114"/>
              <a:gd name="T1" fmla="*/ 9156 h 12800"/>
              <a:gd name="T2" fmla="*/ 3143 w 20114"/>
              <a:gd name="T3" fmla="*/ 12767 h 12800"/>
              <a:gd name="T4" fmla="*/ 8229 w 20114"/>
              <a:gd name="T5" fmla="*/ 12767 h 12800"/>
              <a:gd name="T6" fmla="*/ 8229 w 20114"/>
              <a:gd name="T7" fmla="*/ 11916 h 12800"/>
              <a:gd name="T8" fmla="*/ 3868 w 20114"/>
              <a:gd name="T9" fmla="*/ 11916 h 12800"/>
              <a:gd name="T10" fmla="*/ 3451 w 20114"/>
              <a:gd name="T11" fmla="*/ 11883 h 12800"/>
              <a:gd name="T12" fmla="*/ 914 w 20114"/>
              <a:gd name="T13" fmla="*/ 9093 h 12800"/>
              <a:gd name="T14" fmla="*/ 3195 w 20114"/>
              <a:gd name="T15" fmla="*/ 6199 h 12800"/>
              <a:gd name="T16" fmla="*/ 2893 w 20114"/>
              <a:gd name="T17" fmla="*/ 5409 h 12800"/>
              <a:gd name="T18" fmla="*/ 2787 w 20114"/>
              <a:gd name="T19" fmla="*/ 4927 h 12800"/>
              <a:gd name="T20" fmla="*/ 4492 w 20114"/>
              <a:gd name="T21" fmla="*/ 3295 h 12800"/>
              <a:gd name="T22" fmla="*/ 5509 w 20114"/>
              <a:gd name="T23" fmla="*/ 3727 h 12800"/>
              <a:gd name="T24" fmla="*/ 6491 w 20114"/>
              <a:gd name="T25" fmla="*/ 4411 h 12800"/>
              <a:gd name="T26" fmla="*/ 7327 w 20114"/>
              <a:gd name="T27" fmla="*/ 3296 h 12800"/>
              <a:gd name="T28" fmla="*/ 11670 w 20114"/>
              <a:gd name="T29" fmla="*/ 914 h 12800"/>
              <a:gd name="T30" fmla="*/ 16755 w 20114"/>
              <a:gd name="T31" fmla="*/ 5754 h 12800"/>
              <a:gd name="T32" fmla="*/ 16755 w 20114"/>
              <a:gd name="T33" fmla="*/ 6611 h 12800"/>
              <a:gd name="T34" fmla="*/ 17639 w 20114"/>
              <a:gd name="T35" fmla="*/ 6848 h 12800"/>
              <a:gd name="T36" fmla="*/ 19304 w 20114"/>
              <a:gd name="T37" fmla="*/ 9093 h 12800"/>
              <a:gd name="T38" fmla="*/ 16903 w 20114"/>
              <a:gd name="T39" fmla="*/ 11916 h 12800"/>
              <a:gd name="T40" fmla="*/ 16350 w 20114"/>
              <a:gd name="T41" fmla="*/ 11916 h 12800"/>
              <a:gd name="T42" fmla="*/ 11886 w 20114"/>
              <a:gd name="T43" fmla="*/ 11916 h 12800"/>
              <a:gd name="T44" fmla="*/ 11886 w 20114"/>
              <a:gd name="T45" fmla="*/ 12767 h 12800"/>
              <a:gd name="T46" fmla="*/ 16971 w 20114"/>
              <a:gd name="T47" fmla="*/ 12767 h 12800"/>
              <a:gd name="T48" fmla="*/ 20114 w 20114"/>
              <a:gd name="T49" fmla="*/ 9156 h 12800"/>
              <a:gd name="T50" fmla="*/ 17599 w 20114"/>
              <a:gd name="T51" fmla="*/ 5701 h 12800"/>
              <a:gd name="T52" fmla="*/ 11629 w 20114"/>
              <a:gd name="T53" fmla="*/ 0 h 12800"/>
              <a:gd name="T54" fmla="*/ 6266 w 20114"/>
              <a:gd name="T55" fmla="*/ 3246 h 12800"/>
              <a:gd name="T56" fmla="*/ 4400 w 20114"/>
              <a:gd name="T57" fmla="*/ 2441 h 12800"/>
              <a:gd name="T58" fmla="*/ 1885 w 20114"/>
              <a:gd name="T59" fmla="*/ 4882 h 12800"/>
              <a:gd name="T60" fmla="*/ 2099 w 20114"/>
              <a:gd name="T61" fmla="*/ 5872 h 12800"/>
              <a:gd name="T62" fmla="*/ 0 w 20114"/>
              <a:gd name="T63" fmla="*/ 9156 h 12800"/>
              <a:gd name="T64" fmla="*/ 8240 w 20114"/>
              <a:gd name="T65" fmla="*/ 4571 h 12800"/>
              <a:gd name="T66" fmla="*/ 8240 w 20114"/>
              <a:gd name="T67" fmla="*/ 8686 h 12800"/>
              <a:gd name="T68" fmla="*/ 6400 w 20114"/>
              <a:gd name="T69" fmla="*/ 8686 h 12800"/>
              <a:gd name="T70" fmla="*/ 10057 w 20114"/>
              <a:gd name="T71" fmla="*/ 12800 h 12800"/>
              <a:gd name="T72" fmla="*/ 13714 w 20114"/>
              <a:gd name="T73" fmla="*/ 8686 h 12800"/>
              <a:gd name="T74" fmla="*/ 11890 w 20114"/>
              <a:gd name="T75" fmla="*/ 8686 h 12800"/>
              <a:gd name="T76" fmla="*/ 11890 w 20114"/>
              <a:gd name="T77" fmla="*/ 4571 h 12800"/>
              <a:gd name="T78" fmla="*/ 8240 w 20114"/>
              <a:gd name="T79" fmla="*/ 4571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14" h="12800">
                <a:moveTo>
                  <a:pt x="0" y="9156"/>
                </a:moveTo>
                <a:cubicBezTo>
                  <a:pt x="0" y="10971"/>
                  <a:pt x="1359" y="12476"/>
                  <a:pt x="3143" y="12767"/>
                </a:cubicBezTo>
                <a:lnTo>
                  <a:pt x="8229" y="12767"/>
                </a:lnTo>
                <a:lnTo>
                  <a:pt x="8229" y="11916"/>
                </a:lnTo>
                <a:lnTo>
                  <a:pt x="3868" y="11916"/>
                </a:lnTo>
                <a:lnTo>
                  <a:pt x="3451" y="11883"/>
                </a:lnTo>
                <a:cubicBezTo>
                  <a:pt x="2245" y="11691"/>
                  <a:pt x="914" y="10262"/>
                  <a:pt x="914" y="9093"/>
                </a:cubicBezTo>
                <a:cubicBezTo>
                  <a:pt x="914" y="8181"/>
                  <a:pt x="1692" y="6718"/>
                  <a:pt x="3195" y="6199"/>
                </a:cubicBezTo>
                <a:lnTo>
                  <a:pt x="2893" y="5409"/>
                </a:lnTo>
                <a:cubicBezTo>
                  <a:pt x="2822" y="5257"/>
                  <a:pt x="2787" y="5095"/>
                  <a:pt x="2787" y="4927"/>
                </a:cubicBezTo>
                <a:cubicBezTo>
                  <a:pt x="2787" y="4271"/>
                  <a:pt x="3451" y="3295"/>
                  <a:pt x="4492" y="3295"/>
                </a:cubicBezTo>
                <a:cubicBezTo>
                  <a:pt x="4849" y="3295"/>
                  <a:pt x="5268" y="3473"/>
                  <a:pt x="5509" y="3727"/>
                </a:cubicBezTo>
                <a:lnTo>
                  <a:pt x="6491" y="4411"/>
                </a:lnTo>
                <a:lnTo>
                  <a:pt x="7327" y="3296"/>
                </a:lnTo>
                <a:cubicBezTo>
                  <a:pt x="8274" y="1884"/>
                  <a:pt x="9871" y="914"/>
                  <a:pt x="11670" y="914"/>
                </a:cubicBezTo>
                <a:cubicBezTo>
                  <a:pt x="14209" y="914"/>
                  <a:pt x="16715" y="3334"/>
                  <a:pt x="16755" y="5754"/>
                </a:cubicBezTo>
                <a:lnTo>
                  <a:pt x="16755" y="6611"/>
                </a:lnTo>
                <a:lnTo>
                  <a:pt x="17639" y="6848"/>
                </a:lnTo>
                <a:cubicBezTo>
                  <a:pt x="18636" y="7184"/>
                  <a:pt x="19304" y="8086"/>
                  <a:pt x="19304" y="9093"/>
                </a:cubicBezTo>
                <a:cubicBezTo>
                  <a:pt x="19304" y="10261"/>
                  <a:pt x="18108" y="11724"/>
                  <a:pt x="16903" y="11916"/>
                </a:cubicBezTo>
                <a:lnTo>
                  <a:pt x="16350" y="11916"/>
                </a:lnTo>
                <a:lnTo>
                  <a:pt x="11886" y="11916"/>
                </a:lnTo>
                <a:lnTo>
                  <a:pt x="11886" y="12767"/>
                </a:lnTo>
                <a:lnTo>
                  <a:pt x="16971" y="12767"/>
                </a:lnTo>
                <a:cubicBezTo>
                  <a:pt x="18756" y="12476"/>
                  <a:pt x="20114" y="10971"/>
                  <a:pt x="20114" y="9156"/>
                </a:cubicBezTo>
                <a:cubicBezTo>
                  <a:pt x="20114" y="7561"/>
                  <a:pt x="19065" y="6204"/>
                  <a:pt x="17599" y="5701"/>
                </a:cubicBezTo>
                <a:cubicBezTo>
                  <a:pt x="17546" y="2544"/>
                  <a:pt x="14893" y="0"/>
                  <a:pt x="11629" y="0"/>
                </a:cubicBezTo>
                <a:cubicBezTo>
                  <a:pt x="9275" y="0"/>
                  <a:pt x="7238" y="1323"/>
                  <a:pt x="6266" y="3246"/>
                </a:cubicBezTo>
                <a:cubicBezTo>
                  <a:pt x="5806" y="2752"/>
                  <a:pt x="5140" y="2441"/>
                  <a:pt x="4400" y="2441"/>
                </a:cubicBezTo>
                <a:cubicBezTo>
                  <a:pt x="3011" y="2441"/>
                  <a:pt x="1885" y="3535"/>
                  <a:pt x="1885" y="4882"/>
                </a:cubicBezTo>
                <a:cubicBezTo>
                  <a:pt x="1885" y="5234"/>
                  <a:pt x="1962" y="5569"/>
                  <a:pt x="2099" y="5872"/>
                </a:cubicBezTo>
                <a:cubicBezTo>
                  <a:pt x="856" y="6469"/>
                  <a:pt x="0" y="7716"/>
                  <a:pt x="0" y="9156"/>
                </a:cubicBezTo>
                <a:close/>
                <a:moveTo>
                  <a:pt x="8240" y="4571"/>
                </a:moveTo>
                <a:lnTo>
                  <a:pt x="8240" y="8686"/>
                </a:lnTo>
                <a:lnTo>
                  <a:pt x="6400" y="8686"/>
                </a:lnTo>
                <a:lnTo>
                  <a:pt x="10057" y="12800"/>
                </a:lnTo>
                <a:lnTo>
                  <a:pt x="13714" y="8686"/>
                </a:lnTo>
                <a:lnTo>
                  <a:pt x="11890" y="8686"/>
                </a:lnTo>
                <a:lnTo>
                  <a:pt x="11890" y="4571"/>
                </a:lnTo>
                <a:lnTo>
                  <a:pt x="8240" y="4571"/>
                </a:lnTo>
                <a:close/>
              </a:path>
            </a:pathLst>
          </a:custGeom>
          <a:solidFill>
            <a:schemeClr val="bg1"/>
          </a:solidFill>
          <a:ln>
            <a:noFill/>
          </a:ln>
        </p:spPr>
        <p:txBody>
          <a:bodyPr/>
          <a:lstStyle/>
          <a:p>
            <a:endParaRPr lang="zh-CN" altLang="en-US">
              <a:sym typeface="+mn-lt"/>
            </a:endParaRPr>
          </a:p>
        </p:txBody>
      </p:sp>
      <p:sp>
        <p:nvSpPr>
          <p:cNvPr id="47" name="OfficePLUS.cn-15">
            <a:extLst>
              <a:ext uri="{FF2B5EF4-FFF2-40B4-BE49-F238E27FC236}">
                <a16:creationId xmlns:a16="http://schemas.microsoft.com/office/drawing/2014/main" id="{63B62029-2A90-4A42-ADAE-083A511EEFAE}"/>
              </a:ext>
            </a:extLst>
          </p:cNvPr>
          <p:cNvSpPr>
            <a:spLocks noChangeAspect="1"/>
          </p:cNvSpPr>
          <p:nvPr/>
        </p:nvSpPr>
        <p:spPr bwMode="auto">
          <a:xfrm>
            <a:off x="7060937" y="3556589"/>
            <a:ext cx="432106" cy="431211"/>
          </a:xfrm>
          <a:custGeom>
            <a:avLst/>
            <a:gdLst>
              <a:gd name="connsiteX0" fmla="*/ 294871 w 608829"/>
              <a:gd name="connsiteY0" fmla="*/ 177400 h 607568"/>
              <a:gd name="connsiteX1" fmla="*/ 335683 w 608829"/>
              <a:gd name="connsiteY1" fmla="*/ 187426 h 607568"/>
              <a:gd name="connsiteX2" fmla="*/ 387100 w 608829"/>
              <a:gd name="connsiteY2" fmla="*/ 221138 h 607568"/>
              <a:gd name="connsiteX3" fmla="*/ 321745 w 608829"/>
              <a:gd name="connsiteY3" fmla="*/ 286295 h 607568"/>
              <a:gd name="connsiteX4" fmla="*/ 236256 w 608829"/>
              <a:gd name="connsiteY4" fmla="*/ 286295 h 607568"/>
              <a:gd name="connsiteX5" fmla="*/ 109882 w 608829"/>
              <a:gd name="connsiteY5" fmla="*/ 412484 h 607568"/>
              <a:gd name="connsiteX6" fmla="*/ 109882 w 608829"/>
              <a:gd name="connsiteY6" fmla="*/ 497848 h 607568"/>
              <a:gd name="connsiteX7" fmla="*/ 195370 w 608829"/>
              <a:gd name="connsiteY7" fmla="*/ 497848 h 607568"/>
              <a:gd name="connsiteX8" fmla="*/ 253498 w 608829"/>
              <a:gd name="connsiteY8" fmla="*/ 439805 h 607568"/>
              <a:gd name="connsiteX9" fmla="*/ 374814 w 608829"/>
              <a:gd name="connsiteY9" fmla="*/ 447846 h 607568"/>
              <a:gd name="connsiteX10" fmla="*/ 260726 w 608829"/>
              <a:gd name="connsiteY10" fmla="*/ 563108 h 607568"/>
              <a:gd name="connsiteX11" fmla="*/ 44526 w 608829"/>
              <a:gd name="connsiteY11" fmla="*/ 563108 h 607568"/>
              <a:gd name="connsiteX12" fmla="*/ 44526 w 608829"/>
              <a:gd name="connsiteY12" fmla="*/ 347328 h 607568"/>
              <a:gd name="connsiteX13" fmla="*/ 170901 w 608829"/>
              <a:gd name="connsiteY13" fmla="*/ 221138 h 607568"/>
              <a:gd name="connsiteX14" fmla="*/ 176889 w 608829"/>
              <a:gd name="connsiteY14" fmla="*/ 215674 h 607568"/>
              <a:gd name="connsiteX15" fmla="*/ 294871 w 608829"/>
              <a:gd name="connsiteY15" fmla="*/ 177400 h 607568"/>
              <a:gd name="connsiteX16" fmla="*/ 455930 w 608829"/>
              <a:gd name="connsiteY16" fmla="*/ 0 h 607568"/>
              <a:gd name="connsiteX17" fmla="*/ 563990 w 608829"/>
              <a:gd name="connsiteY17" fmla="*/ 44453 h 607568"/>
              <a:gd name="connsiteX18" fmla="*/ 563990 w 608829"/>
              <a:gd name="connsiteY18" fmla="*/ 260200 h 607568"/>
              <a:gd name="connsiteX19" fmla="*/ 516388 w 608829"/>
              <a:gd name="connsiteY19" fmla="*/ 307719 h 607568"/>
              <a:gd name="connsiteX20" fmla="*/ 437602 w 608829"/>
              <a:gd name="connsiteY20" fmla="*/ 386370 h 607568"/>
              <a:gd name="connsiteX21" fmla="*/ 425004 w 608829"/>
              <a:gd name="connsiteY21" fmla="*/ 397708 h 607568"/>
              <a:gd name="connsiteX22" fmla="*/ 272905 w 608829"/>
              <a:gd name="connsiteY22" fmla="*/ 419974 h 607568"/>
              <a:gd name="connsiteX23" fmla="*/ 221483 w 608829"/>
              <a:gd name="connsiteY23" fmla="*/ 386370 h 607568"/>
              <a:gd name="connsiteX24" fmla="*/ 286742 w 608829"/>
              <a:gd name="connsiteY24" fmla="*/ 321223 h 607568"/>
              <a:gd name="connsiteX25" fmla="*/ 372343 w 608829"/>
              <a:gd name="connsiteY25" fmla="*/ 321223 h 607568"/>
              <a:gd name="connsiteX26" fmla="*/ 422423 w 608829"/>
              <a:gd name="connsiteY26" fmla="*/ 271126 h 607568"/>
              <a:gd name="connsiteX27" fmla="*/ 498731 w 608829"/>
              <a:gd name="connsiteY27" fmla="*/ 195053 h 607568"/>
              <a:gd name="connsiteX28" fmla="*/ 498731 w 608829"/>
              <a:gd name="connsiteY28" fmla="*/ 109600 h 607568"/>
              <a:gd name="connsiteX29" fmla="*/ 413130 w 608829"/>
              <a:gd name="connsiteY29" fmla="*/ 109600 h 607568"/>
              <a:gd name="connsiteX30" fmla="*/ 352517 w 608829"/>
              <a:gd name="connsiteY30" fmla="*/ 170211 h 607568"/>
              <a:gd name="connsiteX31" fmla="*/ 231189 w 608829"/>
              <a:gd name="connsiteY31" fmla="*/ 160933 h 607568"/>
              <a:gd name="connsiteX32" fmla="*/ 347871 w 608829"/>
              <a:gd name="connsiteY32" fmla="*/ 44453 h 607568"/>
              <a:gd name="connsiteX33" fmla="*/ 455930 w 608829"/>
              <a:gd name="connsiteY3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829" h="607568">
                <a:moveTo>
                  <a:pt x="294871" y="177400"/>
                </a:moveTo>
                <a:cubicBezTo>
                  <a:pt x="308774" y="178830"/>
                  <a:pt x="322519" y="182168"/>
                  <a:pt x="335683" y="187426"/>
                </a:cubicBezTo>
                <a:cubicBezTo>
                  <a:pt x="354164" y="194642"/>
                  <a:pt x="371923" y="205983"/>
                  <a:pt x="387100" y="221138"/>
                </a:cubicBezTo>
                <a:lnTo>
                  <a:pt x="321745" y="286295"/>
                </a:lnTo>
                <a:cubicBezTo>
                  <a:pt x="298204" y="262789"/>
                  <a:pt x="259796" y="262789"/>
                  <a:pt x="236256" y="286295"/>
                </a:cubicBezTo>
                <a:lnTo>
                  <a:pt x="109882" y="412484"/>
                </a:lnTo>
                <a:cubicBezTo>
                  <a:pt x="86238" y="435990"/>
                  <a:pt x="86238" y="474342"/>
                  <a:pt x="109882" y="497848"/>
                </a:cubicBezTo>
                <a:cubicBezTo>
                  <a:pt x="133422" y="521457"/>
                  <a:pt x="171830" y="521457"/>
                  <a:pt x="195370" y="497848"/>
                </a:cubicBezTo>
                <a:lnTo>
                  <a:pt x="253498" y="439805"/>
                </a:lnTo>
                <a:cubicBezTo>
                  <a:pt x="303263" y="459599"/>
                  <a:pt x="316685" y="461249"/>
                  <a:pt x="374814" y="447846"/>
                </a:cubicBezTo>
                <a:lnTo>
                  <a:pt x="260726" y="563108"/>
                </a:lnTo>
                <a:cubicBezTo>
                  <a:pt x="201255" y="622388"/>
                  <a:pt x="103996" y="622388"/>
                  <a:pt x="44526" y="563108"/>
                </a:cubicBezTo>
                <a:cubicBezTo>
                  <a:pt x="-14841" y="503724"/>
                  <a:pt x="-14841" y="406608"/>
                  <a:pt x="44526" y="347328"/>
                </a:cubicBezTo>
                <a:lnTo>
                  <a:pt x="170901" y="221138"/>
                </a:lnTo>
                <a:cubicBezTo>
                  <a:pt x="172656" y="219385"/>
                  <a:pt x="174721" y="217323"/>
                  <a:pt x="176889" y="215674"/>
                </a:cubicBezTo>
                <a:cubicBezTo>
                  <a:pt x="210031" y="185982"/>
                  <a:pt x="253163" y="173108"/>
                  <a:pt x="294871" y="177400"/>
                </a:cubicBezTo>
                <a:close/>
                <a:moveTo>
                  <a:pt x="455930" y="0"/>
                </a:moveTo>
                <a:cubicBezTo>
                  <a:pt x="495117" y="0"/>
                  <a:pt x="534303" y="14818"/>
                  <a:pt x="563990" y="44453"/>
                </a:cubicBezTo>
                <a:cubicBezTo>
                  <a:pt x="623776" y="104136"/>
                  <a:pt x="623776" y="200929"/>
                  <a:pt x="563990" y="260200"/>
                </a:cubicBezTo>
                <a:lnTo>
                  <a:pt x="516388" y="307719"/>
                </a:lnTo>
                <a:lnTo>
                  <a:pt x="437602" y="386370"/>
                </a:lnTo>
                <a:cubicBezTo>
                  <a:pt x="433781" y="390596"/>
                  <a:pt x="429135" y="394410"/>
                  <a:pt x="425004" y="397708"/>
                </a:cubicBezTo>
                <a:cubicBezTo>
                  <a:pt x="381120" y="432240"/>
                  <a:pt x="322986" y="439765"/>
                  <a:pt x="272905" y="419974"/>
                </a:cubicBezTo>
                <a:cubicBezTo>
                  <a:pt x="254319" y="412861"/>
                  <a:pt x="236662" y="401522"/>
                  <a:pt x="221483" y="386370"/>
                </a:cubicBezTo>
                <a:lnTo>
                  <a:pt x="286742" y="321223"/>
                </a:lnTo>
                <a:cubicBezTo>
                  <a:pt x="310388" y="344725"/>
                  <a:pt x="348697" y="344725"/>
                  <a:pt x="372343" y="321223"/>
                </a:cubicBezTo>
                <a:lnTo>
                  <a:pt x="422423" y="271126"/>
                </a:lnTo>
                <a:lnTo>
                  <a:pt x="498731" y="195053"/>
                </a:lnTo>
                <a:cubicBezTo>
                  <a:pt x="522273" y="171448"/>
                  <a:pt x="522273" y="133205"/>
                  <a:pt x="498731" y="109600"/>
                </a:cubicBezTo>
                <a:cubicBezTo>
                  <a:pt x="475085" y="86097"/>
                  <a:pt x="436776" y="86097"/>
                  <a:pt x="413130" y="109600"/>
                </a:cubicBezTo>
                <a:lnTo>
                  <a:pt x="352517" y="170211"/>
                </a:lnTo>
                <a:cubicBezTo>
                  <a:pt x="314622" y="152584"/>
                  <a:pt x="271150" y="149595"/>
                  <a:pt x="231189" y="160933"/>
                </a:cubicBezTo>
                <a:lnTo>
                  <a:pt x="347871" y="44453"/>
                </a:lnTo>
                <a:cubicBezTo>
                  <a:pt x="377557" y="14818"/>
                  <a:pt x="416744" y="0"/>
                  <a:pt x="455930" y="0"/>
                </a:cubicBezTo>
                <a:close/>
              </a:path>
            </a:pathLst>
          </a:custGeom>
          <a:solidFill>
            <a:schemeClr val="bg1"/>
          </a:solidFill>
          <a:ln>
            <a:noFill/>
          </a:ln>
        </p:spPr>
        <p:txBody>
          <a:bodyPr/>
          <a:lstStyle/>
          <a:p>
            <a:endParaRPr lang="zh-CN" altLang="en-US">
              <a:sym typeface="+mn-lt"/>
            </a:endParaRPr>
          </a:p>
        </p:txBody>
      </p:sp>
      <p:sp>
        <p:nvSpPr>
          <p:cNvPr id="51" name="OfficePLUS.cn-16">
            <a:extLst>
              <a:ext uri="{FF2B5EF4-FFF2-40B4-BE49-F238E27FC236}">
                <a16:creationId xmlns:a16="http://schemas.microsoft.com/office/drawing/2014/main" id="{860EB7D5-104B-4553-A55F-FF6CAC0CB457}"/>
              </a:ext>
            </a:extLst>
          </p:cNvPr>
          <p:cNvSpPr>
            <a:spLocks noChangeAspect="1"/>
          </p:cNvSpPr>
          <p:nvPr/>
        </p:nvSpPr>
        <p:spPr bwMode="auto">
          <a:xfrm>
            <a:off x="7060937" y="4774320"/>
            <a:ext cx="432106" cy="307149"/>
          </a:xfrm>
          <a:custGeom>
            <a:avLst/>
            <a:gdLst>
              <a:gd name="connsiteX0" fmla="*/ 303919 w 607850"/>
              <a:gd name="connsiteY0" fmla="*/ 362847 h 432072"/>
              <a:gd name="connsiteX1" fmla="*/ 350938 w 607850"/>
              <a:gd name="connsiteY1" fmla="*/ 382187 h 432072"/>
              <a:gd name="connsiteX2" fmla="*/ 352474 w 607850"/>
              <a:gd name="connsiteY2" fmla="*/ 383722 h 432072"/>
              <a:gd name="connsiteX3" fmla="*/ 303919 w 607850"/>
              <a:gd name="connsiteY3" fmla="*/ 432072 h 432072"/>
              <a:gd name="connsiteX4" fmla="*/ 255517 w 607850"/>
              <a:gd name="connsiteY4" fmla="*/ 383569 h 432072"/>
              <a:gd name="connsiteX5" fmla="*/ 256900 w 607850"/>
              <a:gd name="connsiteY5" fmla="*/ 382187 h 432072"/>
              <a:gd name="connsiteX6" fmla="*/ 303919 w 607850"/>
              <a:gd name="connsiteY6" fmla="*/ 362847 h 432072"/>
              <a:gd name="connsiteX7" fmla="*/ 303890 w 607850"/>
              <a:gd name="connsiteY7" fmla="*/ 232725 h 432072"/>
              <a:gd name="connsiteX8" fmla="*/ 443080 w 607850"/>
              <a:gd name="connsiteY8" fmla="*/ 290261 h 432072"/>
              <a:gd name="connsiteX9" fmla="*/ 396684 w 607850"/>
              <a:gd name="connsiteY9" fmla="*/ 336597 h 432072"/>
              <a:gd name="connsiteX10" fmla="*/ 303890 w 607850"/>
              <a:gd name="connsiteY10" fmla="*/ 298086 h 432072"/>
              <a:gd name="connsiteX11" fmla="*/ 211096 w 607850"/>
              <a:gd name="connsiteY11" fmla="*/ 336597 h 432072"/>
              <a:gd name="connsiteX12" fmla="*/ 164700 w 607850"/>
              <a:gd name="connsiteY12" fmla="*/ 290261 h 432072"/>
              <a:gd name="connsiteX13" fmla="*/ 303890 w 607850"/>
              <a:gd name="connsiteY13" fmla="*/ 232725 h 432072"/>
              <a:gd name="connsiteX14" fmla="*/ 303925 w 607850"/>
              <a:gd name="connsiteY14" fmla="*/ 116292 h 432072"/>
              <a:gd name="connsiteX15" fmla="*/ 525500 w 607850"/>
              <a:gd name="connsiteY15" fmla="*/ 207904 h 432072"/>
              <a:gd name="connsiteX16" fmla="*/ 479249 w 607850"/>
              <a:gd name="connsiteY16" fmla="*/ 254247 h 432072"/>
              <a:gd name="connsiteX17" fmla="*/ 303925 w 607850"/>
              <a:gd name="connsiteY17" fmla="*/ 181817 h 432072"/>
              <a:gd name="connsiteX18" fmla="*/ 128755 w 607850"/>
              <a:gd name="connsiteY18" fmla="*/ 254247 h 432072"/>
              <a:gd name="connsiteX19" fmla="*/ 82350 w 607850"/>
              <a:gd name="connsiteY19" fmla="*/ 207904 h 432072"/>
              <a:gd name="connsiteX20" fmla="*/ 303925 w 607850"/>
              <a:gd name="connsiteY20" fmla="*/ 116292 h 432072"/>
              <a:gd name="connsiteX21" fmla="*/ 303925 w 607850"/>
              <a:gd name="connsiteY21" fmla="*/ 0 h 432072"/>
              <a:gd name="connsiteX22" fmla="*/ 607850 w 607850"/>
              <a:gd name="connsiteY22" fmla="*/ 125690 h 432072"/>
              <a:gd name="connsiteX23" fmla="*/ 561601 w 607850"/>
              <a:gd name="connsiteY23" fmla="*/ 172038 h 432072"/>
              <a:gd name="connsiteX24" fmla="*/ 303925 w 607850"/>
              <a:gd name="connsiteY24" fmla="*/ 65531 h 432072"/>
              <a:gd name="connsiteX25" fmla="*/ 46403 w 607850"/>
              <a:gd name="connsiteY25" fmla="*/ 172038 h 432072"/>
              <a:gd name="connsiteX26" fmla="*/ 0 w 607850"/>
              <a:gd name="connsiteY26" fmla="*/ 125690 h 432072"/>
              <a:gd name="connsiteX27" fmla="*/ 303925 w 607850"/>
              <a:gd name="connsiteY27" fmla="*/ 0 h 43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850" h="432072">
                <a:moveTo>
                  <a:pt x="303919" y="362847"/>
                </a:moveTo>
                <a:cubicBezTo>
                  <a:pt x="320975" y="362847"/>
                  <a:pt x="338031" y="369294"/>
                  <a:pt x="350938" y="382187"/>
                </a:cubicBezTo>
                <a:cubicBezTo>
                  <a:pt x="351552" y="382801"/>
                  <a:pt x="352013" y="383262"/>
                  <a:pt x="352474" y="383722"/>
                </a:cubicBezTo>
                <a:lnTo>
                  <a:pt x="303919" y="432072"/>
                </a:lnTo>
                <a:lnTo>
                  <a:pt x="255517" y="383569"/>
                </a:lnTo>
                <a:cubicBezTo>
                  <a:pt x="255978" y="383108"/>
                  <a:pt x="256439" y="382648"/>
                  <a:pt x="256900" y="382187"/>
                </a:cubicBezTo>
                <a:cubicBezTo>
                  <a:pt x="269807" y="369294"/>
                  <a:pt x="286863" y="362847"/>
                  <a:pt x="303919" y="362847"/>
                </a:cubicBezTo>
                <a:close/>
                <a:moveTo>
                  <a:pt x="303890" y="232725"/>
                </a:moveTo>
                <a:cubicBezTo>
                  <a:pt x="356432" y="232725"/>
                  <a:pt x="405901" y="253131"/>
                  <a:pt x="443080" y="290261"/>
                </a:cubicBezTo>
                <a:lnTo>
                  <a:pt x="396684" y="336597"/>
                </a:lnTo>
                <a:cubicBezTo>
                  <a:pt x="371949" y="311741"/>
                  <a:pt x="338918" y="298086"/>
                  <a:pt x="303890" y="298086"/>
                </a:cubicBezTo>
                <a:cubicBezTo>
                  <a:pt x="268862" y="298086"/>
                  <a:pt x="235831" y="311741"/>
                  <a:pt x="211096" y="336597"/>
                </a:cubicBezTo>
                <a:lnTo>
                  <a:pt x="164700" y="290261"/>
                </a:lnTo>
                <a:cubicBezTo>
                  <a:pt x="201879" y="253131"/>
                  <a:pt x="251348" y="232725"/>
                  <a:pt x="303890" y="232725"/>
                </a:cubicBezTo>
                <a:close/>
                <a:moveTo>
                  <a:pt x="303925" y="116292"/>
                </a:moveTo>
                <a:cubicBezTo>
                  <a:pt x="387669" y="116292"/>
                  <a:pt x="466342" y="148824"/>
                  <a:pt x="525500" y="207904"/>
                </a:cubicBezTo>
                <a:lnTo>
                  <a:pt x="479249" y="254247"/>
                </a:lnTo>
                <a:cubicBezTo>
                  <a:pt x="432383" y="207443"/>
                  <a:pt x="370152" y="181817"/>
                  <a:pt x="303925" y="181817"/>
                </a:cubicBezTo>
                <a:cubicBezTo>
                  <a:pt x="237698" y="181817"/>
                  <a:pt x="175467" y="207443"/>
                  <a:pt x="128755" y="254247"/>
                </a:cubicBezTo>
                <a:lnTo>
                  <a:pt x="82350" y="207904"/>
                </a:lnTo>
                <a:cubicBezTo>
                  <a:pt x="141508" y="148824"/>
                  <a:pt x="220181" y="116292"/>
                  <a:pt x="303925" y="116292"/>
                </a:cubicBezTo>
                <a:close/>
                <a:moveTo>
                  <a:pt x="303925" y="0"/>
                </a:moveTo>
                <a:cubicBezTo>
                  <a:pt x="418704" y="0"/>
                  <a:pt x="526722" y="44659"/>
                  <a:pt x="607850" y="125690"/>
                </a:cubicBezTo>
                <a:lnTo>
                  <a:pt x="561601" y="172038"/>
                </a:lnTo>
                <a:cubicBezTo>
                  <a:pt x="492764" y="103284"/>
                  <a:pt x="401187" y="65531"/>
                  <a:pt x="303925" y="65531"/>
                </a:cubicBezTo>
                <a:cubicBezTo>
                  <a:pt x="206663" y="65531"/>
                  <a:pt x="115086" y="103284"/>
                  <a:pt x="46403" y="172038"/>
                </a:cubicBezTo>
                <a:lnTo>
                  <a:pt x="0" y="125690"/>
                </a:lnTo>
                <a:cubicBezTo>
                  <a:pt x="81128" y="44659"/>
                  <a:pt x="189146" y="0"/>
                  <a:pt x="303925" y="0"/>
                </a:cubicBezTo>
                <a:close/>
              </a:path>
            </a:pathLst>
          </a:custGeom>
          <a:solidFill>
            <a:schemeClr val="bg1"/>
          </a:solidFill>
          <a:ln>
            <a:noFill/>
          </a:ln>
        </p:spPr>
        <p:txBody>
          <a:bodyPr/>
          <a:lstStyle/>
          <a:p>
            <a:endParaRPr lang="zh-CN" altLang="en-US">
              <a:sym typeface="+mn-lt"/>
            </a:endParaRPr>
          </a:p>
        </p:txBody>
      </p:sp>
      <p:sp>
        <p:nvSpPr>
          <p:cNvPr id="8" name="OfficePLUS.cn-17">
            <a:extLst>
              <a:ext uri="{FF2B5EF4-FFF2-40B4-BE49-F238E27FC236}">
                <a16:creationId xmlns:a16="http://schemas.microsoft.com/office/drawing/2014/main" id="{ADF9F0CA-883C-4ADA-BB58-B3EABB70410A}"/>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custDataLst>
      <p:tags r:id="rId1"/>
    </p:custDataLst>
    <p:extLst>
      <p:ext uri="{BB962C8B-B14F-4D97-AF65-F5344CB8AC3E}">
        <p14:creationId xmlns:p14="http://schemas.microsoft.com/office/powerpoint/2010/main" val="42373485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0FA9F1F7-E7B2-40C2-845D-B75F97DD742C}"/>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4881D4D1-A4C4-4989-85AA-3CEA0A54CB88}"/>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a:extLst>
                <a:ext uri="{FF2B5EF4-FFF2-40B4-BE49-F238E27FC236}">
                  <a16:creationId xmlns:a16="http://schemas.microsoft.com/office/drawing/2014/main" id="{B875418C-7F5E-4FD6-9220-FA96C3137ABA}"/>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grpSp>
      <p:sp>
        <p:nvSpPr>
          <p:cNvPr id="5" name="OfficePLUS.cn-2">
            <a:extLst>
              <a:ext uri="{FF2B5EF4-FFF2-40B4-BE49-F238E27FC236}">
                <a16:creationId xmlns:a16="http://schemas.microsoft.com/office/drawing/2014/main" id="{FEA3972E-2F60-4442-A632-4EF6477E1018}"/>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a:extLst>
              <a:ext uri="{FF2B5EF4-FFF2-40B4-BE49-F238E27FC236}">
                <a16:creationId xmlns:a16="http://schemas.microsoft.com/office/drawing/2014/main" id="{0ADDE9CD-B4A8-4828-B1BC-9665A5A269C7}"/>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a:extLst>
              <a:ext uri="{FF2B5EF4-FFF2-40B4-BE49-F238E27FC236}">
                <a16:creationId xmlns:a16="http://schemas.microsoft.com/office/drawing/2014/main" id="{716C520E-A259-4956-9E41-C71643E0688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2450" y="882650"/>
            <a:ext cx="5708650" cy="5708650"/>
          </a:xfrm>
          <a:prstGeom prst="rect">
            <a:avLst/>
          </a:prstGeom>
        </p:spPr>
      </p:pic>
      <p:sp>
        <p:nvSpPr>
          <p:cNvPr id="11" name="OfficePLUS.cn-5">
            <a:extLst>
              <a:ext uri="{FF2B5EF4-FFF2-40B4-BE49-F238E27FC236}">
                <a16:creationId xmlns:a16="http://schemas.microsoft.com/office/drawing/2014/main" id="{A5519B54-5D68-46B1-9BFB-3C7159BA73BE}"/>
              </a:ext>
            </a:extLst>
          </p:cNvPr>
          <p:cNvSpPr/>
          <p:nvPr/>
        </p:nvSpPr>
        <p:spPr>
          <a:xfrm>
            <a:off x="6096000" y="2371672"/>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13" name="OfficePLUS.cn-6">
            <a:extLst>
              <a:ext uri="{FF2B5EF4-FFF2-40B4-BE49-F238E27FC236}">
                <a16:creationId xmlns:a16="http://schemas.microsoft.com/office/drawing/2014/main" id="{1E81758B-702C-49ED-9FC5-41EB4505856A}"/>
              </a:ext>
            </a:extLst>
          </p:cNvPr>
          <p:cNvSpPr/>
          <p:nvPr/>
        </p:nvSpPr>
        <p:spPr>
          <a:xfrm>
            <a:off x="6397173" y="2658330"/>
            <a:ext cx="575127" cy="770670"/>
          </a:xfrm>
          <a:prstGeom prst="rect">
            <a:avLst/>
          </a:prstGeom>
          <a:noFill/>
          <a:ln w="79375">
            <a:solidFill>
              <a:srgbClr val="556C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sp>
        <p:nvSpPr>
          <p:cNvPr id="15" name="OfficePLUS.cn-7">
            <a:extLst>
              <a:ext uri="{FF2B5EF4-FFF2-40B4-BE49-F238E27FC236}">
                <a16:creationId xmlns:a16="http://schemas.microsoft.com/office/drawing/2014/main" id="{9537CF5A-0689-418C-8604-3679E4A08D6D}"/>
              </a:ext>
            </a:extLst>
          </p:cNvPr>
          <p:cNvSpPr txBox="1"/>
          <p:nvPr/>
        </p:nvSpPr>
        <p:spPr>
          <a:xfrm>
            <a:off x="7027590" y="2610599"/>
            <a:ext cx="164089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1500" normalizeH="0" baseline="0" noProof="0" dirty="0">
                <a:ln>
                  <a:noFill/>
                </a:ln>
                <a:solidFill>
                  <a:srgbClr val="556CFB"/>
                </a:solidFill>
                <a:effectLst/>
                <a:uLnTx/>
                <a:uFillTx/>
                <a:ea typeface="微软雅黑" panose="020B0503020204020204" pitchFamily="34" charset="-122"/>
                <a:cs typeface="+mn-cs"/>
                <a:sym typeface="+mn-lt"/>
              </a:rPr>
              <a:t>02</a:t>
            </a:r>
            <a:endParaRPr kumimoji="0" lang="zh-CN" altLang="en-US" sz="6000" b="1" i="0" u="none" strike="noStrike" kern="1200" cap="none" spc="1500" normalizeH="0" baseline="0" noProof="0" dirty="0">
              <a:ln>
                <a:noFill/>
              </a:ln>
              <a:solidFill>
                <a:srgbClr val="556CFB"/>
              </a:solidFill>
              <a:effectLst/>
              <a:uLnTx/>
              <a:uFillTx/>
              <a:ea typeface="微软雅黑" panose="020B0503020204020204" pitchFamily="34" charset="-122"/>
              <a:cs typeface="+mn-cs"/>
              <a:sym typeface="+mn-lt"/>
            </a:endParaRPr>
          </a:p>
        </p:txBody>
      </p:sp>
      <p:sp>
        <p:nvSpPr>
          <p:cNvPr id="17" name="OfficePLUS.cn-8">
            <a:extLst>
              <a:ext uri="{FF2B5EF4-FFF2-40B4-BE49-F238E27FC236}">
                <a16:creationId xmlns:a16="http://schemas.microsoft.com/office/drawing/2014/main" id="{836E94DC-F5B5-4248-BE16-74FA70F4EBC5}"/>
              </a:ext>
            </a:extLst>
          </p:cNvPr>
          <p:cNvSpPr txBox="1"/>
          <p:nvPr/>
        </p:nvSpPr>
        <p:spPr>
          <a:xfrm>
            <a:off x="7067505" y="3429000"/>
            <a:ext cx="131449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200" normalizeH="0" baseline="0" noProof="0" dirty="0">
                <a:ln>
                  <a:noFill/>
                </a:ln>
                <a:solidFill>
                  <a:srgbClr val="556CFB"/>
                </a:solidFill>
                <a:effectLst/>
                <a:uLnTx/>
                <a:uFillTx/>
                <a:ea typeface="微软雅黑"/>
                <a:cs typeface="+mn-cs"/>
                <a:sym typeface="+mn-lt"/>
              </a:rPr>
              <a:t>PART 03</a:t>
            </a:r>
            <a:endParaRPr kumimoji="0" lang="zh-CN" altLang="en-US" sz="2000" b="0" i="0" u="none" strike="noStrike" kern="1200" cap="none" spc="200" normalizeH="0" baseline="0" noProof="0" dirty="0">
              <a:ln>
                <a:noFill/>
              </a:ln>
              <a:solidFill>
                <a:srgbClr val="556CFB"/>
              </a:solidFill>
              <a:effectLst/>
              <a:uLnTx/>
              <a:uFillTx/>
              <a:ea typeface="微软雅黑"/>
              <a:cs typeface="+mn-cs"/>
              <a:sym typeface="+mn-lt"/>
            </a:endParaRPr>
          </a:p>
        </p:txBody>
      </p:sp>
      <p:sp>
        <p:nvSpPr>
          <p:cNvPr id="19" name="OfficePLUS.cn-9">
            <a:extLst>
              <a:ext uri="{FF2B5EF4-FFF2-40B4-BE49-F238E27FC236}">
                <a16:creationId xmlns:a16="http://schemas.microsoft.com/office/drawing/2014/main" id="{8F733728-6B78-4A94-A448-9BED307B2469}"/>
              </a:ext>
            </a:extLst>
          </p:cNvPr>
          <p:cNvSpPr txBox="1"/>
          <p:nvPr/>
        </p:nvSpPr>
        <p:spPr>
          <a:xfrm flipH="1">
            <a:off x="8353878" y="2779524"/>
            <a:ext cx="4257222"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在此输入标题</a:t>
            </a:r>
            <a:endParaRPr kumimoji="0" lang="en-US" altLang="zh-CN" sz="4000" b="0" i="0" u="none" strike="noStrike" kern="1200" cap="none" spc="0" normalizeH="0" baseline="0" noProof="0" dirty="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ea typeface="阿里巴巴普惠体 L" panose="00020600040101010101" pitchFamily="18" charset="-122"/>
                <a:cs typeface="阿里巴巴普惠体 L" panose="00020600040101010101" pitchFamily="18" charset="-122"/>
                <a:sym typeface="+mn-lt"/>
              </a:rPr>
              <a:t>Enter title here</a:t>
            </a:r>
          </a:p>
        </p:txBody>
      </p:sp>
      <p:pic>
        <p:nvPicPr>
          <p:cNvPr id="8" name="OfficePLUS.cn-10">
            <a:hlinkClick r:id="rId4"/>
            <a:extLst>
              <a:ext uri="{FF2B5EF4-FFF2-40B4-BE49-F238E27FC236}">
                <a16:creationId xmlns:a16="http://schemas.microsoft.com/office/drawing/2014/main" id="{52A8C098-4700-44B9-A137-EE16067B17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05938" y="6149975"/>
            <a:ext cx="1828800" cy="243840"/>
          </a:xfrm>
          <a:prstGeom prst="rect">
            <a:avLst/>
          </a:prstGeom>
        </p:spPr>
      </p:pic>
      <p:sp>
        <p:nvSpPr>
          <p:cNvPr id="10" name="OfficePLUS.cn-11">
            <a:extLst>
              <a:ext uri="{FF2B5EF4-FFF2-40B4-BE49-F238E27FC236}">
                <a16:creationId xmlns:a16="http://schemas.microsoft.com/office/drawing/2014/main" id="{19C4E91F-7EF2-40EC-A916-34FC899BAFEA}"/>
              </a:ext>
            </a:extLst>
          </p:cNvPr>
          <p:cNvSpPr txBox="1"/>
          <p:nvPr/>
        </p:nvSpPr>
        <p:spPr>
          <a:xfrm>
            <a:off x="48260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prstClr val="black"/>
                </a:solidFill>
                <a:effectLst/>
                <a:uLnTx/>
                <a:uFillTx/>
                <a:ea typeface="微软雅黑"/>
                <a:cs typeface="+mn-cs"/>
                <a:sym typeface="+mn-lt"/>
              </a:rPr>
              <a:t>PART 01</a:t>
            </a:r>
            <a:endParaRPr kumimoji="0" lang="zh-CN" altLang="en-US" sz="1400" i="0" u="none" strike="noStrike" kern="1200" cap="none" spc="0" normalizeH="0" baseline="0" noProof="0" dirty="0">
              <a:ln>
                <a:noFill/>
              </a:ln>
              <a:solidFill>
                <a:prstClr val="black"/>
              </a:solidFill>
              <a:effectLst/>
              <a:uLnTx/>
              <a:uFillTx/>
              <a:ea typeface="微软雅黑"/>
              <a:cs typeface="+mn-cs"/>
              <a:sym typeface="+mn-lt"/>
            </a:endParaRPr>
          </a:p>
        </p:txBody>
      </p:sp>
      <p:sp>
        <p:nvSpPr>
          <p:cNvPr id="12" name="OfficePLUS.cn-12">
            <a:extLst>
              <a:ext uri="{FF2B5EF4-FFF2-40B4-BE49-F238E27FC236}">
                <a16:creationId xmlns:a16="http://schemas.microsoft.com/office/drawing/2014/main" id="{FD221BB9-65CB-4E05-88CE-FC13F5874ACC}"/>
              </a:ext>
            </a:extLst>
          </p:cNvPr>
          <p:cNvSpPr txBox="1"/>
          <p:nvPr/>
        </p:nvSpPr>
        <p:spPr>
          <a:xfrm>
            <a:off x="67183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ea typeface="微软雅黑"/>
                <a:cs typeface="+mn-cs"/>
                <a:sym typeface="+mn-lt"/>
              </a:rPr>
              <a:t>PART 02</a:t>
            </a:r>
            <a:endParaRPr kumimoji="0" lang="zh-CN" altLang="en-US" sz="1400" b="1" i="0" u="none" strike="noStrike" kern="1200" cap="none" spc="0" normalizeH="0" baseline="0" noProof="0" dirty="0">
              <a:ln>
                <a:noFill/>
              </a:ln>
              <a:solidFill>
                <a:prstClr val="black"/>
              </a:solidFill>
              <a:effectLst/>
              <a:uLnTx/>
              <a:uFillTx/>
              <a:ea typeface="微软雅黑"/>
              <a:cs typeface="+mn-cs"/>
              <a:sym typeface="+mn-lt"/>
            </a:endParaRPr>
          </a:p>
        </p:txBody>
      </p:sp>
      <p:sp>
        <p:nvSpPr>
          <p:cNvPr id="14" name="OfficePLUS.cn-13">
            <a:extLst>
              <a:ext uri="{FF2B5EF4-FFF2-40B4-BE49-F238E27FC236}">
                <a16:creationId xmlns:a16="http://schemas.microsoft.com/office/drawing/2014/main" id="{E37FDD88-BD7E-4BD3-BBA5-B030CDE29039}"/>
              </a:ext>
            </a:extLst>
          </p:cNvPr>
          <p:cNvSpPr txBox="1"/>
          <p:nvPr/>
        </p:nvSpPr>
        <p:spPr>
          <a:xfrm>
            <a:off x="8610600" y="596900"/>
            <a:ext cx="1130300"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ea typeface="微软雅黑"/>
                <a:cs typeface="+mn-cs"/>
                <a:sym typeface="+mn-lt"/>
              </a:rPr>
              <a:t>PART 03</a:t>
            </a:r>
            <a:endParaRPr kumimoji="0" lang="zh-CN" altLang="en-US" sz="1400" b="0" i="0" u="none" strike="noStrike" kern="1200" cap="none" spc="0" normalizeH="0" baseline="0" noProof="0" dirty="0">
              <a:ln>
                <a:noFill/>
              </a:ln>
              <a:solidFill>
                <a:prstClr val="black"/>
              </a:solidFill>
              <a:effectLst/>
              <a:uLnTx/>
              <a:uFillTx/>
              <a:ea typeface="微软雅黑"/>
              <a:cs typeface="+mn-cs"/>
              <a:sym typeface="+mn-lt"/>
            </a:endParaRPr>
          </a:p>
        </p:txBody>
      </p:sp>
      <p:pic>
        <p:nvPicPr>
          <p:cNvPr id="16" name="OfficePLUS.cn-14">
            <a:hlinkClick r:id="rId4"/>
            <a:extLst>
              <a:ext uri="{FF2B5EF4-FFF2-40B4-BE49-F238E27FC236}">
                <a16:creationId xmlns:a16="http://schemas.microsoft.com/office/drawing/2014/main" id="{8AE6AE09-F93D-4F03-8DBB-FBB1BBFCE8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88538" y="612775"/>
            <a:ext cx="1828800" cy="243840"/>
          </a:xfrm>
          <a:prstGeom prst="rect">
            <a:avLst/>
          </a:prstGeom>
        </p:spPr>
      </p:pic>
      <p:sp>
        <p:nvSpPr>
          <p:cNvPr id="18" name="OfficePLUS.cn-15">
            <a:extLst>
              <a:ext uri="{FF2B5EF4-FFF2-40B4-BE49-F238E27FC236}">
                <a16:creationId xmlns:a16="http://schemas.microsoft.com/office/drawing/2014/main" id="{AB745EA3-A56D-4CB5-99CE-995DA462C454}"/>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16994051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CEC7C78E-C8F2-4FA6-99F3-EB3D745DA3BD}"/>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1A0812F4-7BF9-4EFD-BC5D-39CB93A2B943}"/>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a:extLst>
                <a:ext uri="{FF2B5EF4-FFF2-40B4-BE49-F238E27FC236}">
                  <a16:creationId xmlns:a16="http://schemas.microsoft.com/office/drawing/2014/main" id="{BE335E14-BC4E-46CE-A464-A34F6F7D72E6}"/>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grpSp>
      <p:sp>
        <p:nvSpPr>
          <p:cNvPr id="5" name="OfficePLUS.cn-2">
            <a:extLst>
              <a:ext uri="{FF2B5EF4-FFF2-40B4-BE49-F238E27FC236}">
                <a16:creationId xmlns:a16="http://schemas.microsoft.com/office/drawing/2014/main" id="{84122A8D-925F-490A-BFAE-BFC95CE03149}"/>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a:extLst>
              <a:ext uri="{FF2B5EF4-FFF2-40B4-BE49-F238E27FC236}">
                <a16:creationId xmlns:a16="http://schemas.microsoft.com/office/drawing/2014/main" id="{1A7FFB35-E9C3-4224-B967-86EE7369E7B4}"/>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a:extLst>
              <a:ext uri="{FF2B5EF4-FFF2-40B4-BE49-F238E27FC236}">
                <a16:creationId xmlns:a16="http://schemas.microsoft.com/office/drawing/2014/main" id="{F73882E6-B90B-46BE-9822-78855B955C2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2300" y="1187450"/>
            <a:ext cx="5060950" cy="5060950"/>
          </a:xfrm>
          <a:prstGeom prst="rect">
            <a:avLst/>
          </a:prstGeom>
        </p:spPr>
      </p:pic>
      <p:sp>
        <p:nvSpPr>
          <p:cNvPr id="10" name="OfficePLUS.cn-5">
            <a:extLst>
              <a:ext uri="{FF2B5EF4-FFF2-40B4-BE49-F238E27FC236}">
                <a16:creationId xmlns:a16="http://schemas.microsoft.com/office/drawing/2014/main" id="{B6F42D8E-9D8F-4BAD-ACBC-412D4FA7878F}"/>
              </a:ext>
            </a:extLst>
          </p:cNvPr>
          <p:cNvSpPr/>
          <p:nvPr/>
        </p:nvSpPr>
        <p:spPr>
          <a:xfrm>
            <a:off x="642578" y="2485072"/>
            <a:ext cx="3096344" cy="72008"/>
          </a:xfrm>
          <a:prstGeom prst="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ym typeface="+mn-lt"/>
            </a:endParaRPr>
          </a:p>
        </p:txBody>
      </p:sp>
      <p:sp>
        <p:nvSpPr>
          <p:cNvPr id="11" name="OfficePLUS.cn-6">
            <a:extLst>
              <a:ext uri="{FF2B5EF4-FFF2-40B4-BE49-F238E27FC236}">
                <a16:creationId xmlns:a16="http://schemas.microsoft.com/office/drawing/2014/main" id="{FA114E34-0C82-4AB2-8D72-B66C01159F9D}"/>
              </a:ext>
            </a:extLst>
          </p:cNvPr>
          <p:cNvSpPr/>
          <p:nvPr/>
        </p:nvSpPr>
        <p:spPr>
          <a:xfrm>
            <a:off x="642578" y="5365392"/>
            <a:ext cx="3096344" cy="72008"/>
          </a:xfrm>
          <a:prstGeom prst="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ym typeface="+mn-lt"/>
            </a:endParaRPr>
          </a:p>
        </p:txBody>
      </p:sp>
      <p:sp>
        <p:nvSpPr>
          <p:cNvPr id="12" name="OfficePLUS.cn-7">
            <a:extLst>
              <a:ext uri="{FF2B5EF4-FFF2-40B4-BE49-F238E27FC236}">
                <a16:creationId xmlns:a16="http://schemas.microsoft.com/office/drawing/2014/main" id="{79ADA2B3-8E29-448C-B4B6-45F649F456F1}"/>
              </a:ext>
            </a:extLst>
          </p:cNvPr>
          <p:cNvSpPr/>
          <p:nvPr/>
        </p:nvSpPr>
        <p:spPr>
          <a:xfrm>
            <a:off x="4098962" y="2485072"/>
            <a:ext cx="3096344" cy="720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ym typeface="+mn-lt"/>
            </a:endParaRPr>
          </a:p>
        </p:txBody>
      </p:sp>
      <p:sp>
        <p:nvSpPr>
          <p:cNvPr id="13" name="OfficePLUS.cn-8">
            <a:extLst>
              <a:ext uri="{FF2B5EF4-FFF2-40B4-BE49-F238E27FC236}">
                <a16:creationId xmlns:a16="http://schemas.microsoft.com/office/drawing/2014/main" id="{DEB73D6A-F10B-40CB-8E32-41C984A3248E}"/>
              </a:ext>
            </a:extLst>
          </p:cNvPr>
          <p:cNvSpPr/>
          <p:nvPr/>
        </p:nvSpPr>
        <p:spPr>
          <a:xfrm>
            <a:off x="4098962" y="5365392"/>
            <a:ext cx="3096344" cy="720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ym typeface="+mn-lt"/>
            </a:endParaRPr>
          </a:p>
        </p:txBody>
      </p:sp>
      <p:sp>
        <p:nvSpPr>
          <p:cNvPr id="14" name="OfficePLUS.cn-9">
            <a:extLst>
              <a:ext uri="{FF2B5EF4-FFF2-40B4-BE49-F238E27FC236}">
                <a16:creationId xmlns:a16="http://schemas.microsoft.com/office/drawing/2014/main" id="{6C5A376A-0D56-465F-9911-7FE16EC4A6AC}"/>
              </a:ext>
            </a:extLst>
          </p:cNvPr>
          <p:cNvSpPr/>
          <p:nvPr/>
        </p:nvSpPr>
        <p:spPr>
          <a:xfrm rot="16200000">
            <a:off x="5396162" y="1877082"/>
            <a:ext cx="501943" cy="502273"/>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sym typeface="+mn-lt"/>
            </a:endParaRPr>
          </a:p>
        </p:txBody>
      </p:sp>
      <p:sp>
        <p:nvSpPr>
          <p:cNvPr id="15" name="OfficePLUS.cn-10">
            <a:extLst>
              <a:ext uri="{FF2B5EF4-FFF2-40B4-BE49-F238E27FC236}">
                <a16:creationId xmlns:a16="http://schemas.microsoft.com/office/drawing/2014/main" id="{89374D35-10EC-46C2-96E3-0E4CD80FA7E5}"/>
              </a:ext>
            </a:extLst>
          </p:cNvPr>
          <p:cNvSpPr/>
          <p:nvPr/>
        </p:nvSpPr>
        <p:spPr>
          <a:xfrm rot="2700000">
            <a:off x="2010047" y="1804255"/>
            <a:ext cx="361404" cy="647928"/>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ym typeface="+mn-lt"/>
            </a:endParaRPr>
          </a:p>
        </p:txBody>
      </p:sp>
      <p:sp>
        <p:nvSpPr>
          <p:cNvPr id="16" name="OfficePLUS.cn-11">
            <a:extLst>
              <a:ext uri="{FF2B5EF4-FFF2-40B4-BE49-F238E27FC236}">
                <a16:creationId xmlns:a16="http://schemas.microsoft.com/office/drawing/2014/main" id="{279CE1E7-2132-4EAD-AFD8-58306792BE5B}"/>
              </a:ext>
            </a:extLst>
          </p:cNvPr>
          <p:cNvSpPr/>
          <p:nvPr/>
        </p:nvSpPr>
        <p:spPr>
          <a:xfrm>
            <a:off x="788534" y="2962728"/>
            <a:ext cx="2564266" cy="881139"/>
          </a:xfrm>
          <a:prstGeom prst="rect">
            <a:avLst/>
          </a:prstGeom>
        </p:spPr>
        <p:txBody>
          <a:bodyPr wrap="square">
            <a:spAutoFit/>
          </a:bodyPr>
          <a:lstStyle/>
          <a:p>
            <a:pPr algn="ctr" fontAlgn="base">
              <a:lnSpc>
                <a:spcPct val="150000"/>
              </a:lnSpc>
              <a:spcBef>
                <a:spcPct val="0"/>
              </a:spcBef>
              <a:spcAft>
                <a:spcPct val="0"/>
              </a:spcAft>
            </a:pPr>
            <a:r>
              <a:rPr lang="zh-CN" altLang="en-US" dirty="0">
                <a:solidFill>
                  <a:srgbClr val="102B49"/>
                </a:solidFill>
                <a:ea typeface="+mn-ea"/>
                <a:sym typeface="+mn-lt"/>
              </a:rPr>
              <a:t>在此输入正文内容</a:t>
            </a:r>
          </a:p>
          <a:p>
            <a:pPr algn="ctr" fontAlgn="base">
              <a:lnSpc>
                <a:spcPct val="150000"/>
              </a:lnSpc>
              <a:spcBef>
                <a:spcPct val="0"/>
              </a:spcBef>
              <a:spcAft>
                <a:spcPct val="0"/>
              </a:spcAft>
            </a:pPr>
            <a:r>
              <a:rPr lang="zh-CN" altLang="en-US" dirty="0">
                <a:solidFill>
                  <a:srgbClr val="102B49"/>
                </a:solidFill>
                <a:ea typeface="+mn-ea"/>
                <a:sym typeface="+mn-lt"/>
              </a:rPr>
              <a:t>在此输入正文内容</a:t>
            </a:r>
          </a:p>
        </p:txBody>
      </p:sp>
      <p:sp>
        <p:nvSpPr>
          <p:cNvPr id="17" name="OfficePLUS.cn-12">
            <a:extLst>
              <a:ext uri="{FF2B5EF4-FFF2-40B4-BE49-F238E27FC236}">
                <a16:creationId xmlns:a16="http://schemas.microsoft.com/office/drawing/2014/main" id="{A4B6B756-450B-44E8-B262-D2F6DB422A14}"/>
              </a:ext>
            </a:extLst>
          </p:cNvPr>
          <p:cNvSpPr/>
          <p:nvPr/>
        </p:nvSpPr>
        <p:spPr>
          <a:xfrm>
            <a:off x="439284" y="4066955"/>
            <a:ext cx="3262766" cy="700576"/>
          </a:xfrm>
          <a:prstGeom prst="rect">
            <a:avLst/>
          </a:prstGeom>
        </p:spPr>
        <p:txBody>
          <a:bodyPr wrap="square">
            <a:spAutoFit/>
          </a:bodyPr>
          <a:lstStyle/>
          <a:p>
            <a:pPr algn="ctr">
              <a:lnSpc>
                <a:spcPct val="150000"/>
              </a:lnSpc>
            </a:pPr>
            <a:r>
              <a:rPr lang="en-US" altLang="zh-CN" sz="1400" cap="all" dirty="0">
                <a:solidFill>
                  <a:schemeClr val="bg1">
                    <a:lumMod val="65000"/>
                  </a:schemeClr>
                </a:solidFill>
                <a:sym typeface="+mn-lt"/>
              </a:rPr>
              <a:t>Please enter your title</a:t>
            </a:r>
          </a:p>
          <a:p>
            <a:pPr algn="ctr">
              <a:lnSpc>
                <a:spcPct val="150000"/>
              </a:lnSpc>
            </a:pPr>
            <a:r>
              <a:rPr lang="en-US" altLang="zh-CN" sz="1400" cap="all" dirty="0">
                <a:solidFill>
                  <a:schemeClr val="bg1">
                    <a:lumMod val="65000"/>
                  </a:schemeClr>
                </a:solidFill>
                <a:sym typeface="+mn-lt"/>
              </a:rPr>
              <a:t>Please enter your title</a:t>
            </a:r>
            <a:endParaRPr lang="zh-CN" altLang="en-US" sz="1400" cap="all" dirty="0">
              <a:solidFill>
                <a:schemeClr val="bg1">
                  <a:lumMod val="65000"/>
                </a:schemeClr>
              </a:solidFill>
              <a:sym typeface="+mn-lt"/>
            </a:endParaRPr>
          </a:p>
        </p:txBody>
      </p:sp>
      <p:sp>
        <p:nvSpPr>
          <p:cNvPr id="18" name="OfficePLUS.cn-13">
            <a:extLst>
              <a:ext uri="{FF2B5EF4-FFF2-40B4-BE49-F238E27FC236}">
                <a16:creationId xmlns:a16="http://schemas.microsoft.com/office/drawing/2014/main" id="{7052661B-C655-4FA5-9E14-F6648AEBB962}"/>
              </a:ext>
            </a:extLst>
          </p:cNvPr>
          <p:cNvSpPr/>
          <p:nvPr/>
        </p:nvSpPr>
        <p:spPr>
          <a:xfrm>
            <a:off x="4331834" y="2962728"/>
            <a:ext cx="2564266" cy="881139"/>
          </a:xfrm>
          <a:prstGeom prst="rect">
            <a:avLst/>
          </a:prstGeom>
        </p:spPr>
        <p:txBody>
          <a:bodyPr wrap="square">
            <a:spAutoFit/>
          </a:bodyPr>
          <a:lstStyle/>
          <a:p>
            <a:pPr algn="ctr" fontAlgn="base">
              <a:lnSpc>
                <a:spcPct val="150000"/>
              </a:lnSpc>
              <a:spcBef>
                <a:spcPct val="0"/>
              </a:spcBef>
              <a:spcAft>
                <a:spcPct val="0"/>
              </a:spcAft>
            </a:pPr>
            <a:r>
              <a:rPr lang="zh-CN" altLang="en-US" dirty="0">
                <a:solidFill>
                  <a:srgbClr val="102B49"/>
                </a:solidFill>
                <a:ea typeface="+mn-ea"/>
                <a:sym typeface="+mn-lt"/>
              </a:rPr>
              <a:t>在此输入正文内容</a:t>
            </a:r>
          </a:p>
          <a:p>
            <a:pPr algn="ctr" fontAlgn="base">
              <a:lnSpc>
                <a:spcPct val="150000"/>
              </a:lnSpc>
              <a:spcBef>
                <a:spcPct val="0"/>
              </a:spcBef>
              <a:spcAft>
                <a:spcPct val="0"/>
              </a:spcAft>
            </a:pPr>
            <a:r>
              <a:rPr lang="zh-CN" altLang="en-US" dirty="0">
                <a:solidFill>
                  <a:srgbClr val="102B49"/>
                </a:solidFill>
                <a:ea typeface="+mn-ea"/>
                <a:sym typeface="+mn-lt"/>
              </a:rPr>
              <a:t>在此输入正文内容</a:t>
            </a:r>
          </a:p>
        </p:txBody>
      </p:sp>
      <p:sp>
        <p:nvSpPr>
          <p:cNvPr id="19" name="OfficePLUS.cn-14">
            <a:extLst>
              <a:ext uri="{FF2B5EF4-FFF2-40B4-BE49-F238E27FC236}">
                <a16:creationId xmlns:a16="http://schemas.microsoft.com/office/drawing/2014/main" id="{8BC5A309-1126-43A9-B8D0-42DB31E026AA}"/>
              </a:ext>
            </a:extLst>
          </p:cNvPr>
          <p:cNvSpPr/>
          <p:nvPr/>
        </p:nvSpPr>
        <p:spPr>
          <a:xfrm>
            <a:off x="3982584" y="4066955"/>
            <a:ext cx="3262766" cy="700576"/>
          </a:xfrm>
          <a:prstGeom prst="rect">
            <a:avLst/>
          </a:prstGeom>
        </p:spPr>
        <p:txBody>
          <a:bodyPr wrap="square">
            <a:spAutoFit/>
          </a:bodyPr>
          <a:lstStyle/>
          <a:p>
            <a:pPr algn="ctr">
              <a:lnSpc>
                <a:spcPct val="150000"/>
              </a:lnSpc>
            </a:pPr>
            <a:r>
              <a:rPr lang="en-US" altLang="zh-CN" sz="1400" cap="all" dirty="0">
                <a:solidFill>
                  <a:schemeClr val="bg1">
                    <a:lumMod val="65000"/>
                  </a:schemeClr>
                </a:solidFill>
                <a:sym typeface="+mn-lt"/>
              </a:rPr>
              <a:t>Please enter your title</a:t>
            </a:r>
          </a:p>
          <a:p>
            <a:pPr algn="ctr">
              <a:lnSpc>
                <a:spcPct val="150000"/>
              </a:lnSpc>
            </a:pPr>
            <a:r>
              <a:rPr lang="en-US" altLang="zh-CN" sz="1400" cap="all" dirty="0">
                <a:solidFill>
                  <a:schemeClr val="bg1">
                    <a:lumMod val="65000"/>
                  </a:schemeClr>
                </a:solidFill>
                <a:sym typeface="+mn-lt"/>
              </a:rPr>
              <a:t>Please enter your title</a:t>
            </a:r>
            <a:endParaRPr lang="zh-CN" altLang="en-US" sz="1400" cap="all" dirty="0">
              <a:solidFill>
                <a:schemeClr val="bg1">
                  <a:lumMod val="65000"/>
                </a:schemeClr>
              </a:solidFill>
              <a:sym typeface="+mn-lt"/>
            </a:endParaRPr>
          </a:p>
        </p:txBody>
      </p:sp>
      <p:sp>
        <p:nvSpPr>
          <p:cNvPr id="8" name="OfficePLUS.cn-15">
            <a:extLst>
              <a:ext uri="{FF2B5EF4-FFF2-40B4-BE49-F238E27FC236}">
                <a16:creationId xmlns:a16="http://schemas.microsoft.com/office/drawing/2014/main" id="{4B5B061F-DD28-4B07-BE44-491E0C49CDD8}"/>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2192483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OfficePLUS.cn-1">
            <a:extLst>
              <a:ext uri="{FF2B5EF4-FFF2-40B4-BE49-F238E27FC236}">
                <a16:creationId xmlns:a16="http://schemas.microsoft.com/office/drawing/2014/main" id="{CEC7C78E-C8F2-4FA6-99F3-EB3D745DA3BD}"/>
              </a:ext>
            </a:extLst>
          </p:cNvPr>
          <p:cNvGrpSpPr/>
          <p:nvPr/>
        </p:nvGrpSpPr>
        <p:grpSpPr>
          <a:xfrm>
            <a:off x="247650" y="228600"/>
            <a:ext cx="11696700" cy="6400800"/>
            <a:chOff x="247650" y="228600"/>
            <a:chExt cx="11696700" cy="6400800"/>
          </a:xfrm>
        </p:grpSpPr>
        <p:sp>
          <p:nvSpPr>
            <p:cNvPr id="3" name="OfficePLUS.cn-1-1">
              <a:extLst>
                <a:ext uri="{FF2B5EF4-FFF2-40B4-BE49-F238E27FC236}">
                  <a16:creationId xmlns:a16="http://schemas.microsoft.com/office/drawing/2014/main" id="{1A0812F4-7BF9-4EFD-BC5D-39CB93A2B943}"/>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13500003" rotWithShape="0">
                <a:srgbClr val="FFFFFF">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4" name="OfficePLUS.cn-1-2">
              <a:extLst>
                <a:ext uri="{FF2B5EF4-FFF2-40B4-BE49-F238E27FC236}">
                  <a16:creationId xmlns:a16="http://schemas.microsoft.com/office/drawing/2014/main" id="{BE335E14-BC4E-46CE-A464-A34F6F7D72E6}"/>
                </a:ext>
              </a:extLst>
            </p:cNvPr>
            <p:cNvSpPr/>
            <p:nvPr/>
          </p:nvSpPr>
          <p:spPr>
            <a:xfrm>
              <a:off x="247650" y="228600"/>
              <a:ext cx="11696700" cy="6400800"/>
            </a:xfrm>
            <a:prstGeom prst="roundRect">
              <a:avLst>
                <a:gd name="adj" fmla="val 3040"/>
              </a:avLst>
            </a:prstGeom>
            <a:solidFill>
              <a:schemeClr val="bg1">
                <a:lumMod val="95000"/>
              </a:schemeClr>
            </a:solidFill>
            <a:ln>
              <a:noFill/>
            </a:ln>
            <a:effectLst>
              <a:outerShdw blurRad="127000" dist="63500" dir="2700001" rotWithShape="0">
                <a:srgbClr val="D4D4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微软雅黑"/>
                <a:cs typeface="+mn-cs"/>
                <a:sym typeface="+mn-lt"/>
              </a:endParaRPr>
            </a:p>
          </p:txBody>
        </p:sp>
      </p:grpSp>
      <p:sp>
        <p:nvSpPr>
          <p:cNvPr id="5" name="OfficePLUS.cn-2">
            <a:extLst>
              <a:ext uri="{FF2B5EF4-FFF2-40B4-BE49-F238E27FC236}">
                <a16:creationId xmlns:a16="http://schemas.microsoft.com/office/drawing/2014/main" id="{84122A8D-925F-490A-BFAE-BFC95CE03149}"/>
              </a:ext>
            </a:extLst>
          </p:cNvPr>
          <p:cNvSpPr/>
          <p:nvPr/>
        </p:nvSpPr>
        <p:spPr>
          <a:xfrm>
            <a:off x="622300" y="596900"/>
            <a:ext cx="838200" cy="1016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6" name="OfficePLUS.cn-3">
            <a:extLst>
              <a:ext uri="{FF2B5EF4-FFF2-40B4-BE49-F238E27FC236}">
                <a16:creationId xmlns:a16="http://schemas.microsoft.com/office/drawing/2014/main" id="{1A7FFB35-E9C3-4224-B967-86EE7369E7B4}"/>
              </a:ext>
            </a:extLst>
          </p:cNvPr>
          <p:cNvSpPr/>
          <p:nvPr/>
        </p:nvSpPr>
        <p:spPr>
          <a:xfrm>
            <a:off x="622300" y="787400"/>
            <a:ext cx="469900" cy="88900"/>
          </a:xfrm>
          <a:prstGeom prst="roundRect">
            <a:avLst/>
          </a:pr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9" name="OfficePLUS.cn-4">
            <a:extLst>
              <a:ext uri="{FF2B5EF4-FFF2-40B4-BE49-F238E27FC236}">
                <a16:creationId xmlns:a16="http://schemas.microsoft.com/office/drawing/2014/main" id="{CABB3371-8DD2-4D2B-B223-922CA118F8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33450" y="1809750"/>
            <a:ext cx="2432050" cy="2432050"/>
          </a:xfrm>
          <a:prstGeom prst="rect">
            <a:avLst/>
          </a:prstGeom>
        </p:spPr>
      </p:pic>
      <p:sp>
        <p:nvSpPr>
          <p:cNvPr id="11" name="OfficePLUS.cn-5">
            <a:extLst>
              <a:ext uri="{FF2B5EF4-FFF2-40B4-BE49-F238E27FC236}">
                <a16:creationId xmlns:a16="http://schemas.microsoft.com/office/drawing/2014/main" id="{37884B7B-8651-4917-8A46-154DBE158F3F}"/>
              </a:ext>
            </a:extLst>
          </p:cNvPr>
          <p:cNvSpPr txBox="1"/>
          <p:nvPr/>
        </p:nvSpPr>
        <p:spPr>
          <a:xfrm>
            <a:off x="1155656" y="450231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zh-CN" altLang="en-US" dirty="0">
                <a:solidFill>
                  <a:schemeClr val="tx1"/>
                </a:solidFill>
                <a:ea typeface="微软雅黑" panose="020B0503020204020204" pitchFamily="34" charset="-122"/>
                <a:sym typeface="+mn-lt"/>
              </a:rPr>
              <a:t>在此输入标题</a:t>
            </a:r>
          </a:p>
        </p:txBody>
      </p:sp>
      <p:sp>
        <p:nvSpPr>
          <p:cNvPr id="13" name="OfficePLUS.cn-6">
            <a:extLst>
              <a:ext uri="{FF2B5EF4-FFF2-40B4-BE49-F238E27FC236}">
                <a16:creationId xmlns:a16="http://schemas.microsoft.com/office/drawing/2014/main" id="{DDECE217-944C-451E-AD0D-1C412941EB41}"/>
              </a:ext>
            </a:extLst>
          </p:cNvPr>
          <p:cNvSpPr/>
          <p:nvPr/>
        </p:nvSpPr>
        <p:spPr>
          <a:xfrm>
            <a:off x="1163678" y="48210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ea typeface="+mn-ea"/>
                <a:sym typeface="+mn-lt"/>
              </a:rPr>
              <a:t>在此输入正文内容</a:t>
            </a:r>
          </a:p>
          <a:p>
            <a:pPr algn="ctr" fontAlgn="base">
              <a:lnSpc>
                <a:spcPct val="150000"/>
              </a:lnSpc>
              <a:spcBef>
                <a:spcPct val="0"/>
              </a:spcBef>
              <a:spcAft>
                <a:spcPct val="0"/>
              </a:spcAft>
            </a:pPr>
            <a:r>
              <a:rPr lang="zh-CN" altLang="en-US" sz="1400" dirty="0">
                <a:ea typeface="+mn-ea"/>
                <a:sym typeface="+mn-lt"/>
              </a:rPr>
              <a:t>在此输入正文内容</a:t>
            </a:r>
          </a:p>
        </p:txBody>
      </p:sp>
      <p:sp>
        <p:nvSpPr>
          <p:cNvPr id="15" name="OfficePLUS.cn-7">
            <a:extLst>
              <a:ext uri="{FF2B5EF4-FFF2-40B4-BE49-F238E27FC236}">
                <a16:creationId xmlns:a16="http://schemas.microsoft.com/office/drawing/2014/main" id="{5AEF8670-1EF3-4033-A400-F84FD5232C90}"/>
              </a:ext>
            </a:extLst>
          </p:cNvPr>
          <p:cNvSpPr txBox="1"/>
          <p:nvPr/>
        </p:nvSpPr>
        <p:spPr>
          <a:xfrm>
            <a:off x="3759156" y="450231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zh-CN" altLang="en-US" dirty="0">
                <a:solidFill>
                  <a:schemeClr val="tx1"/>
                </a:solidFill>
                <a:ea typeface="微软雅黑" panose="020B0503020204020204" pitchFamily="34" charset="-122"/>
                <a:sym typeface="+mn-lt"/>
              </a:rPr>
              <a:t>在此输入标题</a:t>
            </a:r>
          </a:p>
        </p:txBody>
      </p:sp>
      <p:sp>
        <p:nvSpPr>
          <p:cNvPr id="17" name="OfficePLUS.cn-8">
            <a:extLst>
              <a:ext uri="{FF2B5EF4-FFF2-40B4-BE49-F238E27FC236}">
                <a16:creationId xmlns:a16="http://schemas.microsoft.com/office/drawing/2014/main" id="{E72B4A34-56FF-4B2D-9078-B428869F76B1}"/>
              </a:ext>
            </a:extLst>
          </p:cNvPr>
          <p:cNvSpPr/>
          <p:nvPr/>
        </p:nvSpPr>
        <p:spPr>
          <a:xfrm>
            <a:off x="3767178" y="48210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ea typeface="+mn-ea"/>
                <a:sym typeface="+mn-lt"/>
              </a:rPr>
              <a:t>在此输入正文内容</a:t>
            </a:r>
          </a:p>
          <a:p>
            <a:pPr algn="ctr" fontAlgn="base">
              <a:lnSpc>
                <a:spcPct val="150000"/>
              </a:lnSpc>
              <a:spcBef>
                <a:spcPct val="0"/>
              </a:spcBef>
              <a:spcAft>
                <a:spcPct val="0"/>
              </a:spcAft>
            </a:pPr>
            <a:r>
              <a:rPr lang="zh-CN" altLang="en-US" sz="1400" dirty="0">
                <a:ea typeface="+mn-ea"/>
                <a:sym typeface="+mn-lt"/>
              </a:rPr>
              <a:t>在此输入正文内容</a:t>
            </a:r>
          </a:p>
        </p:txBody>
      </p:sp>
      <p:sp>
        <p:nvSpPr>
          <p:cNvPr id="19" name="OfficePLUS.cn-9">
            <a:extLst>
              <a:ext uri="{FF2B5EF4-FFF2-40B4-BE49-F238E27FC236}">
                <a16:creationId xmlns:a16="http://schemas.microsoft.com/office/drawing/2014/main" id="{DC677288-8932-4620-9D6C-5DA64948DC2B}"/>
              </a:ext>
            </a:extLst>
          </p:cNvPr>
          <p:cNvSpPr txBox="1"/>
          <p:nvPr/>
        </p:nvSpPr>
        <p:spPr>
          <a:xfrm>
            <a:off x="6426156" y="450231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zh-CN" altLang="en-US" dirty="0">
                <a:solidFill>
                  <a:schemeClr val="tx1"/>
                </a:solidFill>
                <a:ea typeface="微软雅黑" panose="020B0503020204020204" pitchFamily="34" charset="-122"/>
                <a:sym typeface="+mn-lt"/>
              </a:rPr>
              <a:t>在此输入标题</a:t>
            </a:r>
          </a:p>
        </p:txBody>
      </p:sp>
      <p:sp>
        <p:nvSpPr>
          <p:cNvPr id="21" name="OfficePLUS.cn-10">
            <a:extLst>
              <a:ext uri="{FF2B5EF4-FFF2-40B4-BE49-F238E27FC236}">
                <a16:creationId xmlns:a16="http://schemas.microsoft.com/office/drawing/2014/main" id="{8F2077D6-5CA7-4110-8FEC-40597D5570AB}"/>
              </a:ext>
            </a:extLst>
          </p:cNvPr>
          <p:cNvSpPr/>
          <p:nvPr/>
        </p:nvSpPr>
        <p:spPr>
          <a:xfrm>
            <a:off x="6434178" y="48210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ea typeface="+mn-ea"/>
                <a:sym typeface="+mn-lt"/>
              </a:rPr>
              <a:t>在此输入正文内容</a:t>
            </a:r>
          </a:p>
          <a:p>
            <a:pPr algn="ctr" fontAlgn="base">
              <a:lnSpc>
                <a:spcPct val="150000"/>
              </a:lnSpc>
              <a:spcBef>
                <a:spcPct val="0"/>
              </a:spcBef>
              <a:spcAft>
                <a:spcPct val="0"/>
              </a:spcAft>
            </a:pPr>
            <a:r>
              <a:rPr lang="zh-CN" altLang="en-US" sz="1400" dirty="0">
                <a:ea typeface="+mn-ea"/>
                <a:sym typeface="+mn-lt"/>
              </a:rPr>
              <a:t>在此输入正文内容</a:t>
            </a:r>
          </a:p>
        </p:txBody>
      </p:sp>
      <p:sp>
        <p:nvSpPr>
          <p:cNvPr id="23" name="OfficePLUS.cn-11">
            <a:extLst>
              <a:ext uri="{FF2B5EF4-FFF2-40B4-BE49-F238E27FC236}">
                <a16:creationId xmlns:a16="http://schemas.microsoft.com/office/drawing/2014/main" id="{E3AF2B76-D08F-4FF8-AA0B-2059274C3618}"/>
              </a:ext>
            </a:extLst>
          </p:cNvPr>
          <p:cNvSpPr txBox="1"/>
          <p:nvPr/>
        </p:nvSpPr>
        <p:spPr>
          <a:xfrm>
            <a:off x="8991556" y="450231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zh-CN" altLang="en-US" dirty="0">
                <a:solidFill>
                  <a:schemeClr val="tx1"/>
                </a:solidFill>
                <a:ea typeface="微软雅黑" panose="020B0503020204020204" pitchFamily="34" charset="-122"/>
                <a:sym typeface="+mn-lt"/>
              </a:rPr>
              <a:t>在此输入标题</a:t>
            </a:r>
          </a:p>
        </p:txBody>
      </p:sp>
      <p:sp>
        <p:nvSpPr>
          <p:cNvPr id="25" name="OfficePLUS.cn-12">
            <a:extLst>
              <a:ext uri="{FF2B5EF4-FFF2-40B4-BE49-F238E27FC236}">
                <a16:creationId xmlns:a16="http://schemas.microsoft.com/office/drawing/2014/main" id="{3B8ECC32-C4B0-4671-913A-E156135B6C79}"/>
              </a:ext>
            </a:extLst>
          </p:cNvPr>
          <p:cNvSpPr/>
          <p:nvPr/>
        </p:nvSpPr>
        <p:spPr>
          <a:xfrm>
            <a:off x="8999578" y="48210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ea typeface="+mn-ea"/>
                <a:sym typeface="+mn-lt"/>
              </a:rPr>
              <a:t>在此输入正文内容</a:t>
            </a:r>
          </a:p>
          <a:p>
            <a:pPr algn="ctr" fontAlgn="base">
              <a:lnSpc>
                <a:spcPct val="150000"/>
              </a:lnSpc>
              <a:spcBef>
                <a:spcPct val="0"/>
              </a:spcBef>
              <a:spcAft>
                <a:spcPct val="0"/>
              </a:spcAft>
            </a:pPr>
            <a:r>
              <a:rPr lang="zh-CN" altLang="en-US" sz="1400" dirty="0">
                <a:ea typeface="+mn-ea"/>
                <a:sym typeface="+mn-lt"/>
              </a:rPr>
              <a:t>在此输入正文内容</a:t>
            </a:r>
          </a:p>
        </p:txBody>
      </p:sp>
      <p:pic>
        <p:nvPicPr>
          <p:cNvPr id="27" name="OfficePLUS.cn-13">
            <a:extLst>
              <a:ext uri="{FF2B5EF4-FFF2-40B4-BE49-F238E27FC236}">
                <a16:creationId xmlns:a16="http://schemas.microsoft.com/office/drawing/2014/main" id="{689A122C-73A6-4D5F-AC51-BF820EE6150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36950" y="1885950"/>
            <a:ext cx="2381250" cy="2381250"/>
          </a:xfrm>
          <a:prstGeom prst="rect">
            <a:avLst/>
          </a:prstGeom>
        </p:spPr>
      </p:pic>
      <p:pic>
        <p:nvPicPr>
          <p:cNvPr id="29" name="OfficePLUS.cn-14">
            <a:extLst>
              <a:ext uri="{FF2B5EF4-FFF2-40B4-BE49-F238E27FC236}">
                <a16:creationId xmlns:a16="http://schemas.microsoft.com/office/drawing/2014/main" id="{B27E8832-EF68-41B0-BF1B-CBA8779855A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24600" y="1981200"/>
            <a:ext cx="2171700" cy="2171700"/>
          </a:xfrm>
          <a:prstGeom prst="rect">
            <a:avLst/>
          </a:prstGeom>
        </p:spPr>
      </p:pic>
      <p:pic>
        <p:nvPicPr>
          <p:cNvPr id="31" name="OfficePLUS.cn-15">
            <a:extLst>
              <a:ext uri="{FF2B5EF4-FFF2-40B4-BE49-F238E27FC236}">
                <a16:creationId xmlns:a16="http://schemas.microsoft.com/office/drawing/2014/main" id="{A6036866-00BC-4180-AD7E-5A132D5C9D4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004300" y="2070100"/>
            <a:ext cx="2076450" cy="2076450"/>
          </a:xfrm>
          <a:prstGeom prst="rect">
            <a:avLst/>
          </a:prstGeom>
        </p:spPr>
      </p:pic>
      <p:sp>
        <p:nvSpPr>
          <p:cNvPr id="8" name="OfficePLUS.cn-16">
            <a:extLst>
              <a:ext uri="{FF2B5EF4-FFF2-40B4-BE49-F238E27FC236}">
                <a16:creationId xmlns:a16="http://schemas.microsoft.com/office/drawing/2014/main" id="{FBC29DA6-3A8B-4048-A624-D3673EBA7862}"/>
              </a:ext>
            </a:extLst>
          </p:cNvPr>
          <p:cNvSpPr/>
          <p:nvPr/>
        </p:nvSpPr>
        <p:spPr>
          <a:xfrm>
            <a:off x="11417300" y="6121400"/>
            <a:ext cx="381000" cy="381000"/>
          </a:xfrm>
          <a:custGeom>
            <a:avLst/>
            <a:gdLst>
              <a:gd name="T0" fmla="*/ 10427 w 12800"/>
              <a:gd name="T1" fmla="*/ 1426 h 12800"/>
              <a:gd name="T2" fmla="*/ 2373 w 12800"/>
              <a:gd name="T3" fmla="*/ 1426 h 12800"/>
              <a:gd name="T4" fmla="*/ 0 w 12800"/>
              <a:gd name="T5" fmla="*/ 6400 h 12800"/>
              <a:gd name="T6" fmla="*/ 2373 w 12800"/>
              <a:gd name="T7" fmla="*/ 11374 h 12800"/>
              <a:gd name="T8" fmla="*/ 10427 w 12800"/>
              <a:gd name="T9" fmla="*/ 11374 h 12800"/>
              <a:gd name="T10" fmla="*/ 12800 w 12800"/>
              <a:gd name="T11" fmla="*/ 6400 h 12800"/>
              <a:gd name="T12" fmla="*/ 4174 w 12800"/>
              <a:gd name="T13" fmla="*/ 1206 h 12800"/>
              <a:gd name="T14" fmla="*/ 2942 w 12800"/>
              <a:gd name="T15" fmla="*/ 1931 h 12800"/>
              <a:gd name="T16" fmla="*/ 2373 w 12800"/>
              <a:gd name="T17" fmla="*/ 2437 h 12800"/>
              <a:gd name="T18" fmla="*/ 2596 w 12800"/>
              <a:gd name="T19" fmla="*/ 6028 h 12800"/>
              <a:gd name="T20" fmla="*/ 1194 w 12800"/>
              <a:gd name="T21" fmla="*/ 4201 h 12800"/>
              <a:gd name="T22" fmla="*/ 2373 w 12800"/>
              <a:gd name="T23" fmla="*/ 10363 h 12800"/>
              <a:gd name="T24" fmla="*/ 762 w 12800"/>
              <a:gd name="T25" fmla="*/ 6772 h 12800"/>
              <a:gd name="T26" fmla="*/ 3174 w 12800"/>
              <a:gd name="T27" fmla="*/ 9809 h 12800"/>
              <a:gd name="T28" fmla="*/ 2942 w 12800"/>
              <a:gd name="T29" fmla="*/ 10869 h 12800"/>
              <a:gd name="T30" fmla="*/ 4174 w 12800"/>
              <a:gd name="T31" fmla="*/ 11594 h 12800"/>
              <a:gd name="T32" fmla="*/ 6028 w 12800"/>
              <a:gd name="T33" fmla="*/ 12005 h 12800"/>
              <a:gd name="T34" fmla="*/ 4350 w 12800"/>
              <a:gd name="T35" fmla="*/ 10542 h 12800"/>
              <a:gd name="T36" fmla="*/ 4201 w 12800"/>
              <a:gd name="T37" fmla="*/ 10131 h 12800"/>
              <a:gd name="T38" fmla="*/ 6028 w 12800"/>
              <a:gd name="T39" fmla="*/ 12005 h 12800"/>
              <a:gd name="T40" fmla="*/ 3847 w 12800"/>
              <a:gd name="T41" fmla="*/ 9467 h 12800"/>
              <a:gd name="T42" fmla="*/ 3346 w 12800"/>
              <a:gd name="T43" fmla="*/ 6772 h 12800"/>
              <a:gd name="T44" fmla="*/ 6028 w 12800"/>
              <a:gd name="T45" fmla="*/ 8948 h 12800"/>
              <a:gd name="T46" fmla="*/ 3346 w 12800"/>
              <a:gd name="T47" fmla="*/ 6028 h 12800"/>
              <a:gd name="T48" fmla="*/ 3847 w 12800"/>
              <a:gd name="T49" fmla="*/ 3333 h 12800"/>
              <a:gd name="T50" fmla="*/ 6028 w 12800"/>
              <a:gd name="T51" fmla="*/ 6028 h 12800"/>
              <a:gd name="T52" fmla="*/ 4201 w 12800"/>
              <a:gd name="T53" fmla="*/ 2669 h 12800"/>
              <a:gd name="T54" fmla="*/ 4350 w 12800"/>
              <a:gd name="T55" fmla="*/ 2258 h 12800"/>
              <a:gd name="T56" fmla="*/ 6028 w 12800"/>
              <a:gd name="T57" fmla="*/ 795 h 12800"/>
              <a:gd name="T58" fmla="*/ 11606 w 12800"/>
              <a:gd name="T59" fmla="*/ 4201 h 12800"/>
              <a:gd name="T60" fmla="*/ 10204 w 12800"/>
              <a:gd name="T61" fmla="*/ 6028 h 12800"/>
              <a:gd name="T62" fmla="*/ 10427 w 12800"/>
              <a:gd name="T63" fmla="*/ 2437 h 12800"/>
              <a:gd name="T64" fmla="*/ 9858 w 12800"/>
              <a:gd name="T65" fmla="*/ 1931 h 12800"/>
              <a:gd name="T66" fmla="*/ 8626 w 12800"/>
              <a:gd name="T67" fmla="*/ 1206 h 12800"/>
              <a:gd name="T68" fmla="*/ 6772 w 12800"/>
              <a:gd name="T69" fmla="*/ 795 h 12800"/>
              <a:gd name="T70" fmla="*/ 8450 w 12800"/>
              <a:gd name="T71" fmla="*/ 2258 h 12800"/>
              <a:gd name="T72" fmla="*/ 8599 w 12800"/>
              <a:gd name="T73" fmla="*/ 2669 h 12800"/>
              <a:gd name="T74" fmla="*/ 6772 w 12800"/>
              <a:gd name="T75" fmla="*/ 795 h 12800"/>
              <a:gd name="T76" fmla="*/ 8953 w 12800"/>
              <a:gd name="T77" fmla="*/ 3333 h 12800"/>
              <a:gd name="T78" fmla="*/ 9454 w 12800"/>
              <a:gd name="T79" fmla="*/ 6028 h 12800"/>
              <a:gd name="T80" fmla="*/ 6772 w 12800"/>
              <a:gd name="T81" fmla="*/ 3852 h 12800"/>
              <a:gd name="T82" fmla="*/ 9454 w 12800"/>
              <a:gd name="T83" fmla="*/ 6772 h 12800"/>
              <a:gd name="T84" fmla="*/ 8953 w 12800"/>
              <a:gd name="T85" fmla="*/ 9467 h 12800"/>
              <a:gd name="T86" fmla="*/ 6772 w 12800"/>
              <a:gd name="T87" fmla="*/ 6772 h 12800"/>
              <a:gd name="T88" fmla="*/ 6772 w 12800"/>
              <a:gd name="T89" fmla="*/ 12005 h 12800"/>
              <a:gd name="T90" fmla="*/ 8599 w 12800"/>
              <a:gd name="T91" fmla="*/ 10131 h 12800"/>
              <a:gd name="T92" fmla="*/ 8450 w 12800"/>
              <a:gd name="T93" fmla="*/ 10542 h 12800"/>
              <a:gd name="T94" fmla="*/ 8626 w 12800"/>
              <a:gd name="T95" fmla="*/ 11594 h 12800"/>
              <a:gd name="T96" fmla="*/ 9858 w 12800"/>
              <a:gd name="T97" fmla="*/ 10869 h 12800"/>
              <a:gd name="T98" fmla="*/ 11606 w 12800"/>
              <a:gd name="T99" fmla="*/ 8599 h 12800"/>
              <a:gd name="T100" fmla="*/ 9626 w 12800"/>
              <a:gd name="T101" fmla="*/ 9809 h 12800"/>
              <a:gd name="T102" fmla="*/ 12038 w 12800"/>
              <a:gd name="T103" fmla="*/ 67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00" h="12800">
                <a:moveTo>
                  <a:pt x="10981" y="1931"/>
                </a:moveTo>
                <a:cubicBezTo>
                  <a:pt x="10807" y="1752"/>
                  <a:pt x="10621" y="1583"/>
                  <a:pt x="10427" y="1426"/>
                </a:cubicBezTo>
                <a:cubicBezTo>
                  <a:pt x="9327" y="534"/>
                  <a:pt x="7926" y="0"/>
                  <a:pt x="6400" y="0"/>
                </a:cubicBezTo>
                <a:cubicBezTo>
                  <a:pt x="4874" y="0"/>
                  <a:pt x="3473" y="534"/>
                  <a:pt x="2373" y="1426"/>
                </a:cubicBezTo>
                <a:cubicBezTo>
                  <a:pt x="2179" y="1583"/>
                  <a:pt x="1993" y="1752"/>
                  <a:pt x="1819" y="1931"/>
                </a:cubicBezTo>
                <a:cubicBezTo>
                  <a:pt x="693" y="3085"/>
                  <a:pt x="0" y="4661"/>
                  <a:pt x="0" y="6400"/>
                </a:cubicBezTo>
                <a:cubicBezTo>
                  <a:pt x="0" y="8139"/>
                  <a:pt x="693" y="9715"/>
                  <a:pt x="1819" y="10869"/>
                </a:cubicBezTo>
                <a:cubicBezTo>
                  <a:pt x="1993" y="11048"/>
                  <a:pt x="2179" y="11217"/>
                  <a:pt x="2373" y="11374"/>
                </a:cubicBezTo>
                <a:cubicBezTo>
                  <a:pt x="3473" y="12266"/>
                  <a:pt x="4874" y="12800"/>
                  <a:pt x="6400" y="12800"/>
                </a:cubicBezTo>
                <a:cubicBezTo>
                  <a:pt x="7926" y="12800"/>
                  <a:pt x="9327" y="12266"/>
                  <a:pt x="10427" y="11374"/>
                </a:cubicBezTo>
                <a:cubicBezTo>
                  <a:pt x="10621" y="11217"/>
                  <a:pt x="10807" y="11048"/>
                  <a:pt x="10981" y="10869"/>
                </a:cubicBezTo>
                <a:cubicBezTo>
                  <a:pt x="12107" y="9715"/>
                  <a:pt x="12800" y="8139"/>
                  <a:pt x="12800" y="6400"/>
                </a:cubicBezTo>
                <a:cubicBezTo>
                  <a:pt x="12800" y="4661"/>
                  <a:pt x="12107" y="3085"/>
                  <a:pt x="10981" y="1931"/>
                </a:cubicBezTo>
                <a:close/>
                <a:moveTo>
                  <a:pt x="4174" y="1206"/>
                </a:moveTo>
                <a:cubicBezTo>
                  <a:pt x="3914" y="1520"/>
                  <a:pt x="3680" y="1887"/>
                  <a:pt x="3475" y="2298"/>
                </a:cubicBezTo>
                <a:cubicBezTo>
                  <a:pt x="3290" y="2186"/>
                  <a:pt x="3112" y="2064"/>
                  <a:pt x="2942" y="1931"/>
                </a:cubicBezTo>
                <a:cubicBezTo>
                  <a:pt x="3319" y="1638"/>
                  <a:pt x="3732" y="1395"/>
                  <a:pt x="4174" y="1206"/>
                </a:cubicBezTo>
                <a:close/>
                <a:moveTo>
                  <a:pt x="2373" y="2437"/>
                </a:moveTo>
                <a:cubicBezTo>
                  <a:pt x="2626" y="2642"/>
                  <a:pt x="2894" y="2827"/>
                  <a:pt x="3174" y="2991"/>
                </a:cubicBezTo>
                <a:cubicBezTo>
                  <a:pt x="2841" y="3880"/>
                  <a:pt x="2634" y="4916"/>
                  <a:pt x="2596" y="6028"/>
                </a:cubicBezTo>
                <a:lnTo>
                  <a:pt x="762" y="6028"/>
                </a:lnTo>
                <a:cubicBezTo>
                  <a:pt x="803" y="5396"/>
                  <a:pt x="947" y="4783"/>
                  <a:pt x="1194" y="4201"/>
                </a:cubicBezTo>
                <a:cubicBezTo>
                  <a:pt x="1472" y="3542"/>
                  <a:pt x="1869" y="2949"/>
                  <a:pt x="2373" y="2437"/>
                </a:cubicBezTo>
                <a:close/>
                <a:moveTo>
                  <a:pt x="2373" y="10363"/>
                </a:moveTo>
                <a:cubicBezTo>
                  <a:pt x="1869" y="9851"/>
                  <a:pt x="1472" y="9258"/>
                  <a:pt x="1194" y="8599"/>
                </a:cubicBezTo>
                <a:cubicBezTo>
                  <a:pt x="947" y="8017"/>
                  <a:pt x="803" y="7404"/>
                  <a:pt x="762" y="6772"/>
                </a:cubicBezTo>
                <a:lnTo>
                  <a:pt x="2596" y="6772"/>
                </a:lnTo>
                <a:cubicBezTo>
                  <a:pt x="2634" y="7884"/>
                  <a:pt x="2841" y="8920"/>
                  <a:pt x="3174" y="9809"/>
                </a:cubicBezTo>
                <a:cubicBezTo>
                  <a:pt x="2894" y="9973"/>
                  <a:pt x="2626" y="10158"/>
                  <a:pt x="2373" y="10363"/>
                </a:cubicBezTo>
                <a:close/>
                <a:moveTo>
                  <a:pt x="2942" y="10869"/>
                </a:moveTo>
                <a:cubicBezTo>
                  <a:pt x="3112" y="10736"/>
                  <a:pt x="3290" y="10614"/>
                  <a:pt x="3475" y="10502"/>
                </a:cubicBezTo>
                <a:cubicBezTo>
                  <a:pt x="3680" y="10913"/>
                  <a:pt x="3914" y="11280"/>
                  <a:pt x="4174" y="11594"/>
                </a:cubicBezTo>
                <a:cubicBezTo>
                  <a:pt x="3732" y="11405"/>
                  <a:pt x="3319" y="11162"/>
                  <a:pt x="2942" y="10869"/>
                </a:cubicBezTo>
                <a:close/>
                <a:moveTo>
                  <a:pt x="6028" y="12005"/>
                </a:moveTo>
                <a:cubicBezTo>
                  <a:pt x="5799" y="11949"/>
                  <a:pt x="5572" y="11843"/>
                  <a:pt x="5351" y="11686"/>
                </a:cubicBezTo>
                <a:cubicBezTo>
                  <a:pt x="4988" y="11428"/>
                  <a:pt x="4642" y="11032"/>
                  <a:pt x="4350" y="10542"/>
                </a:cubicBezTo>
                <a:cubicBezTo>
                  <a:pt x="4277" y="10419"/>
                  <a:pt x="4207" y="10290"/>
                  <a:pt x="4141" y="10157"/>
                </a:cubicBezTo>
                <a:cubicBezTo>
                  <a:pt x="4161" y="10148"/>
                  <a:pt x="4181" y="10140"/>
                  <a:pt x="4201" y="10131"/>
                </a:cubicBezTo>
                <a:cubicBezTo>
                  <a:pt x="4783" y="9885"/>
                  <a:pt x="5396" y="9740"/>
                  <a:pt x="6028" y="9700"/>
                </a:cubicBezTo>
                <a:lnTo>
                  <a:pt x="6028" y="12005"/>
                </a:lnTo>
                <a:close/>
                <a:moveTo>
                  <a:pt x="6028" y="8948"/>
                </a:moveTo>
                <a:cubicBezTo>
                  <a:pt x="5257" y="8993"/>
                  <a:pt x="4522" y="9173"/>
                  <a:pt x="3847" y="9467"/>
                </a:cubicBezTo>
                <a:cubicBezTo>
                  <a:pt x="3760" y="9225"/>
                  <a:pt x="3683" y="8972"/>
                  <a:pt x="3616" y="8708"/>
                </a:cubicBezTo>
                <a:cubicBezTo>
                  <a:pt x="3461" y="8092"/>
                  <a:pt x="3371" y="7442"/>
                  <a:pt x="3346" y="6772"/>
                </a:cubicBezTo>
                <a:lnTo>
                  <a:pt x="6028" y="6772"/>
                </a:lnTo>
                <a:lnTo>
                  <a:pt x="6028" y="8948"/>
                </a:lnTo>
                <a:close/>
                <a:moveTo>
                  <a:pt x="6028" y="6028"/>
                </a:moveTo>
                <a:lnTo>
                  <a:pt x="3346" y="6028"/>
                </a:lnTo>
                <a:cubicBezTo>
                  <a:pt x="3371" y="5358"/>
                  <a:pt x="3461" y="4708"/>
                  <a:pt x="3616" y="4092"/>
                </a:cubicBezTo>
                <a:cubicBezTo>
                  <a:pt x="3683" y="3828"/>
                  <a:pt x="3760" y="3575"/>
                  <a:pt x="3847" y="3333"/>
                </a:cubicBezTo>
                <a:cubicBezTo>
                  <a:pt x="4522" y="3627"/>
                  <a:pt x="5257" y="3807"/>
                  <a:pt x="6028" y="3852"/>
                </a:cubicBezTo>
                <a:lnTo>
                  <a:pt x="6028" y="6028"/>
                </a:lnTo>
                <a:close/>
                <a:moveTo>
                  <a:pt x="6028" y="3100"/>
                </a:moveTo>
                <a:cubicBezTo>
                  <a:pt x="5396" y="3060"/>
                  <a:pt x="4783" y="2915"/>
                  <a:pt x="4201" y="2669"/>
                </a:cubicBezTo>
                <a:cubicBezTo>
                  <a:pt x="4181" y="2660"/>
                  <a:pt x="4161" y="2652"/>
                  <a:pt x="4141" y="2643"/>
                </a:cubicBezTo>
                <a:cubicBezTo>
                  <a:pt x="4207" y="2510"/>
                  <a:pt x="4277" y="2381"/>
                  <a:pt x="4350" y="2258"/>
                </a:cubicBezTo>
                <a:cubicBezTo>
                  <a:pt x="4642" y="1768"/>
                  <a:pt x="4988" y="1372"/>
                  <a:pt x="5351" y="1114"/>
                </a:cubicBezTo>
                <a:cubicBezTo>
                  <a:pt x="5572" y="957"/>
                  <a:pt x="5799" y="851"/>
                  <a:pt x="6028" y="795"/>
                </a:cubicBezTo>
                <a:lnTo>
                  <a:pt x="6028" y="3100"/>
                </a:lnTo>
                <a:close/>
                <a:moveTo>
                  <a:pt x="11606" y="4201"/>
                </a:moveTo>
                <a:cubicBezTo>
                  <a:pt x="11853" y="4783"/>
                  <a:pt x="11997" y="5396"/>
                  <a:pt x="12038" y="6028"/>
                </a:cubicBezTo>
                <a:lnTo>
                  <a:pt x="10204" y="6028"/>
                </a:lnTo>
                <a:cubicBezTo>
                  <a:pt x="10166" y="4916"/>
                  <a:pt x="9959" y="3880"/>
                  <a:pt x="9626" y="2991"/>
                </a:cubicBezTo>
                <a:cubicBezTo>
                  <a:pt x="9906" y="2827"/>
                  <a:pt x="10174" y="2642"/>
                  <a:pt x="10427" y="2437"/>
                </a:cubicBezTo>
                <a:cubicBezTo>
                  <a:pt x="10931" y="2949"/>
                  <a:pt x="11328" y="3542"/>
                  <a:pt x="11606" y="4201"/>
                </a:cubicBezTo>
                <a:close/>
                <a:moveTo>
                  <a:pt x="9858" y="1931"/>
                </a:moveTo>
                <a:cubicBezTo>
                  <a:pt x="9688" y="2064"/>
                  <a:pt x="9510" y="2186"/>
                  <a:pt x="9325" y="2298"/>
                </a:cubicBezTo>
                <a:cubicBezTo>
                  <a:pt x="9120" y="1887"/>
                  <a:pt x="8886" y="1520"/>
                  <a:pt x="8626" y="1206"/>
                </a:cubicBezTo>
                <a:cubicBezTo>
                  <a:pt x="9068" y="1395"/>
                  <a:pt x="9481" y="1638"/>
                  <a:pt x="9858" y="1931"/>
                </a:cubicBezTo>
                <a:close/>
                <a:moveTo>
                  <a:pt x="6772" y="795"/>
                </a:moveTo>
                <a:cubicBezTo>
                  <a:pt x="7001" y="851"/>
                  <a:pt x="7228" y="957"/>
                  <a:pt x="7449" y="1114"/>
                </a:cubicBezTo>
                <a:cubicBezTo>
                  <a:pt x="7812" y="1372"/>
                  <a:pt x="8158" y="1768"/>
                  <a:pt x="8450" y="2258"/>
                </a:cubicBezTo>
                <a:cubicBezTo>
                  <a:pt x="8523" y="2381"/>
                  <a:pt x="8593" y="2510"/>
                  <a:pt x="8659" y="2643"/>
                </a:cubicBezTo>
                <a:cubicBezTo>
                  <a:pt x="8639" y="2652"/>
                  <a:pt x="8619" y="2660"/>
                  <a:pt x="8599" y="2669"/>
                </a:cubicBezTo>
                <a:cubicBezTo>
                  <a:pt x="8017" y="2915"/>
                  <a:pt x="7404" y="3060"/>
                  <a:pt x="6772" y="3100"/>
                </a:cubicBezTo>
                <a:lnTo>
                  <a:pt x="6772" y="795"/>
                </a:lnTo>
                <a:close/>
                <a:moveTo>
                  <a:pt x="6772" y="3852"/>
                </a:moveTo>
                <a:cubicBezTo>
                  <a:pt x="7543" y="3807"/>
                  <a:pt x="8278" y="3627"/>
                  <a:pt x="8953" y="3333"/>
                </a:cubicBezTo>
                <a:cubicBezTo>
                  <a:pt x="9040" y="3575"/>
                  <a:pt x="9117" y="3828"/>
                  <a:pt x="9184" y="4092"/>
                </a:cubicBezTo>
                <a:cubicBezTo>
                  <a:pt x="9339" y="4708"/>
                  <a:pt x="9429" y="5358"/>
                  <a:pt x="9454" y="6028"/>
                </a:cubicBezTo>
                <a:lnTo>
                  <a:pt x="6772" y="6028"/>
                </a:lnTo>
                <a:lnTo>
                  <a:pt x="6772" y="3852"/>
                </a:lnTo>
                <a:close/>
                <a:moveTo>
                  <a:pt x="6772" y="6772"/>
                </a:moveTo>
                <a:lnTo>
                  <a:pt x="9454" y="6772"/>
                </a:lnTo>
                <a:cubicBezTo>
                  <a:pt x="9429" y="7442"/>
                  <a:pt x="9339" y="8092"/>
                  <a:pt x="9184" y="8708"/>
                </a:cubicBezTo>
                <a:cubicBezTo>
                  <a:pt x="9117" y="8972"/>
                  <a:pt x="9040" y="9225"/>
                  <a:pt x="8953" y="9467"/>
                </a:cubicBezTo>
                <a:cubicBezTo>
                  <a:pt x="8278" y="9173"/>
                  <a:pt x="7543" y="8993"/>
                  <a:pt x="6772" y="8948"/>
                </a:cubicBezTo>
                <a:lnTo>
                  <a:pt x="6772" y="6772"/>
                </a:lnTo>
                <a:close/>
                <a:moveTo>
                  <a:pt x="7449" y="11686"/>
                </a:moveTo>
                <a:cubicBezTo>
                  <a:pt x="7228" y="11843"/>
                  <a:pt x="7001" y="11949"/>
                  <a:pt x="6772" y="12005"/>
                </a:cubicBezTo>
                <a:lnTo>
                  <a:pt x="6772" y="9700"/>
                </a:lnTo>
                <a:cubicBezTo>
                  <a:pt x="7404" y="9740"/>
                  <a:pt x="8017" y="9885"/>
                  <a:pt x="8599" y="10131"/>
                </a:cubicBezTo>
                <a:cubicBezTo>
                  <a:pt x="8619" y="10140"/>
                  <a:pt x="8639" y="10148"/>
                  <a:pt x="8659" y="10157"/>
                </a:cubicBezTo>
                <a:cubicBezTo>
                  <a:pt x="8593" y="10290"/>
                  <a:pt x="8523" y="10419"/>
                  <a:pt x="8450" y="10542"/>
                </a:cubicBezTo>
                <a:cubicBezTo>
                  <a:pt x="8158" y="11032"/>
                  <a:pt x="7812" y="11428"/>
                  <a:pt x="7449" y="11686"/>
                </a:cubicBezTo>
                <a:close/>
                <a:moveTo>
                  <a:pt x="8626" y="11594"/>
                </a:moveTo>
                <a:cubicBezTo>
                  <a:pt x="8886" y="11280"/>
                  <a:pt x="9120" y="10913"/>
                  <a:pt x="9325" y="10502"/>
                </a:cubicBezTo>
                <a:cubicBezTo>
                  <a:pt x="9510" y="10614"/>
                  <a:pt x="9688" y="10736"/>
                  <a:pt x="9858" y="10869"/>
                </a:cubicBezTo>
                <a:cubicBezTo>
                  <a:pt x="9481" y="11162"/>
                  <a:pt x="9068" y="11405"/>
                  <a:pt x="8626" y="11594"/>
                </a:cubicBezTo>
                <a:close/>
                <a:moveTo>
                  <a:pt x="11606" y="8599"/>
                </a:moveTo>
                <a:cubicBezTo>
                  <a:pt x="11328" y="9258"/>
                  <a:pt x="10931" y="9851"/>
                  <a:pt x="10427" y="10363"/>
                </a:cubicBezTo>
                <a:cubicBezTo>
                  <a:pt x="10174" y="10158"/>
                  <a:pt x="9906" y="9973"/>
                  <a:pt x="9626" y="9809"/>
                </a:cubicBezTo>
                <a:cubicBezTo>
                  <a:pt x="9959" y="8920"/>
                  <a:pt x="10166" y="7884"/>
                  <a:pt x="10204" y="6772"/>
                </a:cubicBezTo>
                <a:lnTo>
                  <a:pt x="12038" y="6772"/>
                </a:lnTo>
                <a:cubicBezTo>
                  <a:pt x="11997" y="7404"/>
                  <a:pt x="11853" y="8017"/>
                  <a:pt x="11606" y="8599"/>
                </a:cubicBezTo>
                <a:close/>
              </a:path>
            </a:pathLst>
          </a:custGeom>
          <a:solidFill>
            <a:srgbClr val="556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spTree>
    <p:extLst>
      <p:ext uri="{BB962C8B-B14F-4D97-AF65-F5344CB8AC3E}">
        <p14:creationId xmlns:p14="http://schemas.microsoft.com/office/powerpoint/2010/main" val="16065542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ICON" val="#399125;"/>
</p:tagLst>
</file>

<file path=ppt/tags/tag2.xml><?xml version="1.0" encoding="utf-8"?>
<p:tagLst xmlns:a="http://schemas.openxmlformats.org/drawingml/2006/main" xmlns:r="http://schemas.openxmlformats.org/officeDocument/2006/relationships" xmlns:p="http://schemas.openxmlformats.org/presentationml/2006/main">
  <p:tag name="ISLIDE.ICON" val="#402420;#402420;#58893;#180075;"/>
</p:tagLst>
</file>

<file path=ppt/tags/tag3.xml><?xml version="1.0" encoding="utf-8"?>
<p:tagLst xmlns:a="http://schemas.openxmlformats.org/drawingml/2006/main" xmlns:r="http://schemas.openxmlformats.org/officeDocument/2006/relationships" xmlns:p="http://schemas.openxmlformats.org/presentationml/2006/main">
  <p:tag name="ISLIDE.ICON" val="#400762;"/>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4ohwhfve">
      <a:majorFont>
        <a:latin typeface="微软雅黑 Light" panose="020F0302020204030204"/>
        <a:ea typeface="微软雅黑"/>
        <a:cs typeface=""/>
      </a:majorFont>
      <a:minorFont>
        <a:latin typeface="微软雅黑 Light"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4ohwhfve">
      <a:majorFont>
        <a:latin typeface="微软雅黑 Light" panose="020F0302020204030204"/>
        <a:ea typeface="微软雅黑"/>
        <a:cs typeface=""/>
      </a:majorFont>
      <a:minorFont>
        <a:latin typeface="微软雅黑 Light"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TotalTime>
  <Words>457</Words>
  <Application>Microsoft Office PowerPoint</Application>
  <PresentationFormat>宽屏</PresentationFormat>
  <Paragraphs>121</Paragraphs>
  <Slides>18</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18</vt:i4>
      </vt:variant>
    </vt:vector>
  </HeadingPairs>
  <TitlesOfParts>
    <vt:vector size="25" baseType="lpstr">
      <vt:lpstr>微软雅黑</vt:lpstr>
      <vt:lpstr>微软雅黑 Light</vt:lpstr>
      <vt:lpstr>Arial</vt:lpstr>
      <vt:lpstr>Century Gothic</vt:lpstr>
      <vt:lpstr>Segoe UI Light</vt:lpstr>
      <vt:lpstr>1_Office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叶 宏泽</dc:creator>
  <cp:lastModifiedBy>叶 宏泽</cp:lastModifiedBy>
  <cp:revision>32</cp:revision>
  <dcterms:created xsi:type="dcterms:W3CDTF">2020-08-26T05:38:35Z</dcterms:created>
  <dcterms:modified xsi:type="dcterms:W3CDTF">2020-08-28T05:11:55Z</dcterms:modified>
</cp:coreProperties>
</file>