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94" r:id="rId2"/>
    <p:sldId id="296" r:id="rId3"/>
    <p:sldId id="300" r:id="rId4"/>
    <p:sldId id="305" r:id="rId5"/>
    <p:sldId id="306" r:id="rId6"/>
    <p:sldId id="298" r:id="rId7"/>
    <p:sldId id="307" r:id="rId8"/>
    <p:sldId id="308" r:id="rId9"/>
    <p:sldId id="309" r:id="rId10"/>
    <p:sldId id="312" r:id="rId11"/>
    <p:sldId id="311" r:id="rId12"/>
    <p:sldId id="310" r:id="rId13"/>
    <p:sldId id="313" r:id="rId14"/>
    <p:sldId id="314" r:id="rId15"/>
    <p:sldId id="315" r:id="rId16"/>
    <p:sldId id="303" r:id="rId17"/>
    <p:sldId id="317" r:id="rId18"/>
    <p:sldId id="316" r:id="rId19"/>
    <p:sldId id="31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C0A1"/>
    <a:srgbClr val="E0BEA7"/>
    <a:srgbClr val="CD8154"/>
    <a:srgbClr val="915935"/>
    <a:srgbClr val="D9915A"/>
    <a:srgbClr val="D68853"/>
    <a:srgbClr val="DC8D5C"/>
    <a:srgbClr val="864925"/>
    <a:srgbClr val="FCB42D"/>
    <a:srgbClr val="EFAB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96" y="6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97D80C-6835-4BE8-A65B-85B4AF532F99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85A8CB-FECC-439A-95D0-3603C1A187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773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2853E9-2AF2-40A1-8CB5-22A2DB2C00D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5587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2853E9-2AF2-40A1-8CB5-22A2DB2C00D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3461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2853E9-2AF2-40A1-8CB5-22A2DB2C00D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3461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2853E9-2AF2-40A1-8CB5-22A2DB2C00D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5634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2853E9-2AF2-40A1-8CB5-22A2DB2C00D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624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2853E9-2AF2-40A1-8CB5-22A2DB2C00D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558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441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390C929-CDBA-4B0D-9967-56229A573D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2629"/>
            <a:ext cx="2833061" cy="2281949"/>
          </a:xfrm>
          <a:prstGeom prst="rect">
            <a:avLst/>
          </a:prstGeom>
        </p:spPr>
      </p:pic>
      <p:pic>
        <p:nvPicPr>
          <p:cNvPr id="3" name="Picture 2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CB1143F6-A698-44DB-B1F8-6D270F9542D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43701" y="2819433"/>
            <a:ext cx="980068" cy="73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379C8547-3AF8-449A-9AD7-AC659334A5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543995" y="2658163"/>
            <a:ext cx="980068" cy="87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FE0E003A-04DE-47E6-B5FC-29A95D4FB5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18571" y="2045375"/>
            <a:ext cx="858869" cy="65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17C82A14-0DCD-49AF-ADB1-826A38E2B7C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6574" y="3836270"/>
            <a:ext cx="786086" cy="5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7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1553AD2B-1888-43A7-9F59-6DA5D98444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35795" y="2842109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DDC4D7A8-4776-4B2D-9012-1A2957A684F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86156" y="4319316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00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2.59259E-6 L -0.31627 2.59259E-6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2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-4.81481E-6 L -0.19531 -4.81481E-6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125E-6 -4.81481E-6 L -0.33581 -4.81481E-6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29167E-6 7.40741E-7 L 0.62813 7.40741E-7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390C929-CDBA-4B0D-9967-56229A573D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2629"/>
            <a:ext cx="2833061" cy="2281949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DC9A6B29-FDDB-494C-9E7C-C80F29D243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378" y="0"/>
            <a:ext cx="3474622" cy="1624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B3B633A6-215B-41D8-9FD4-FFB2B89EBE9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43701" y="2819433"/>
            <a:ext cx="980068" cy="73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FC5411B3-2082-4F76-8650-F1C568F4D52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43995" y="2658163"/>
            <a:ext cx="980068" cy="87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6B5B28A5-7626-4F71-AA82-3F7A1A05A00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218571" y="2045375"/>
            <a:ext cx="858869" cy="65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A2978847-EC30-4B08-A181-66BA3F79074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06574" y="3836270"/>
            <a:ext cx="786086" cy="5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7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EA05AA3A-2873-4BD1-816C-D1E1D6609FC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5795" y="2842109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C716C935-2B7A-45D9-9688-F85B55FCE4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86156" y="4319316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17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2.59259E-6 L -0.31627 2.59259E-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2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-4.81481E-6 L -0.19531 -4.81481E-6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125E-6 -4.81481E-6 L -0.33581 -4.81481E-6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612 0.06134 L 0.62813 7.40741E-7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06" y="-307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0E26E67D-C364-4736-95FB-E8D0044AF8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4237037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9D75EDF5-38CC-4194-B35F-F0A64F25EF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43701" y="2819433"/>
            <a:ext cx="980068" cy="73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AF59FED7-3C0B-4AB6-9052-022651F6A9B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543995" y="2658163"/>
            <a:ext cx="980068" cy="87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1E798BE3-95F0-4465-8253-082F68194E2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18571" y="2045375"/>
            <a:ext cx="858869" cy="65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22995BA2-E8B5-4B1E-A28A-A7D01F90DC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6574" y="3836270"/>
            <a:ext cx="786086" cy="5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7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DF2431D9-F889-4D39-8137-8CF68C2BCE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35795" y="2842109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CC85A265-4E1A-418D-8F57-419D876FA91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86156" y="4319316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35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2.59259E-6 L -0.31627 2.59259E-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2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-4.81481E-6 L -0.19531 -4.81481E-6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125E-6 -4.81481E-6 L -0.33581 -4.81481E-6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29167E-6 7.40741E-7 L 0.62813 7.40741E-7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390C929-CDBA-4B0D-9967-56229A573D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35427" y="-171633"/>
            <a:ext cx="2956572" cy="23814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557F5E0-6F3E-46E5-BCAB-B22B2CF5EB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29" r="43452" b="44006"/>
          <a:stretch/>
        </p:blipFill>
        <p:spPr>
          <a:xfrm>
            <a:off x="11249075" y="1376172"/>
            <a:ext cx="942925" cy="1539699"/>
          </a:xfrm>
          <a:prstGeom prst="rect">
            <a:avLst/>
          </a:prstGeom>
        </p:spPr>
      </p:pic>
      <p:pic>
        <p:nvPicPr>
          <p:cNvPr id="5" name="Picture 2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F5F9D309-74A0-4C95-B9C2-608C4D0A47B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43701" y="2819433"/>
            <a:ext cx="980068" cy="73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D2B07AF2-CD74-4AD9-8593-3138EBA0D3A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43995" y="2658163"/>
            <a:ext cx="980068" cy="87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E5075EB8-68F3-4795-957A-3FE4E280F9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218571" y="2045375"/>
            <a:ext cx="858869" cy="65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6C438C65-E67D-4BD0-BB5E-2D0238B0D9E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06574" y="3836270"/>
            <a:ext cx="786086" cy="5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4481DD9E-DE52-4D62-83E9-B41CF464D8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5795" y="2842109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899A0E66-95DB-4756-AE39-04FF599FEEB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86156" y="4319316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18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2.59259E-6 L -0.31627 2.59259E-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2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-4.81481E-6 L -0.19531 -4.81481E-6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125E-6 -4.81481E-6 L -0.33581 -4.81481E-6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29167E-6 7.40741E-7 L 0.62813 7.40741E-7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390C929-CDBA-4B0D-9967-56229A573D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35427" y="-171633"/>
            <a:ext cx="2956572" cy="2381433"/>
          </a:xfrm>
          <a:prstGeom prst="rect">
            <a:avLst/>
          </a:prstGeom>
        </p:spPr>
      </p:pic>
      <p:pic>
        <p:nvPicPr>
          <p:cNvPr id="3" name="Picture 2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696C73C8-3C77-4445-B644-23F84DA2DF1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43701" y="2819433"/>
            <a:ext cx="980068" cy="73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53AFBF8D-9FB2-4789-8EDF-B30238EEA3A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543995" y="2658163"/>
            <a:ext cx="980068" cy="87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4EFFBB7C-CA83-4BC4-AF7C-6DBF8EC780A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18571" y="2045375"/>
            <a:ext cx="858869" cy="65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978B5975-F85C-4332-B110-20E2972641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6574" y="3836270"/>
            <a:ext cx="786086" cy="5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7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67C9E11B-89EE-4CA2-A986-64381A5D83F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35795" y="2842109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F17DD831-6B9D-424E-A723-F949C139A3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86156" y="4319316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73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2.59259E-6 L -0.31627 2.59259E-6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2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-4.81481E-6 L -0.19531 -4.81481E-6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125E-6 -4.81481E-6 L -0.33581 -4.81481E-6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29167E-6 7.40741E-7 L 0.62813 7.40741E-7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52191BF-1935-4BE0-8A66-1CEC376C2A0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9">
              <a:alphaModFix amt="61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52191BF-1935-4BE0-8A66-1CEC376C2A0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C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9" t="9941" r="6999" b="994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 userDrawn="1"/>
        </p:nvSpPr>
        <p:spPr>
          <a:xfrm>
            <a:off x="12700" y="6410051"/>
            <a:ext cx="12153900" cy="447949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12700" y="6426813"/>
            <a:ext cx="3629660" cy="461665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2700" y="6425689"/>
            <a:ext cx="3522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烂叶子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出品</a:t>
            </a: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078845" y="6411175"/>
            <a:ext cx="1111250" cy="475853"/>
            <a:chOff x="617855" y="4479451"/>
            <a:chExt cx="1111250" cy="475853"/>
          </a:xfrm>
        </p:grpSpPr>
        <p:sp>
          <p:nvSpPr>
            <p:cNvPr id="25" name="矩形 24"/>
            <p:cNvSpPr/>
            <p:nvPr userDrawn="1"/>
          </p:nvSpPr>
          <p:spPr>
            <a:xfrm>
              <a:off x="617855" y="4493639"/>
              <a:ext cx="1111250" cy="461665"/>
            </a:xfrm>
            <a:prstGeom prst="rect">
              <a:avLst/>
            </a:pr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 userDrawn="1"/>
          </p:nvGrpSpPr>
          <p:grpSpPr>
            <a:xfrm>
              <a:off x="617855" y="4479451"/>
              <a:ext cx="1111250" cy="429687"/>
              <a:chOff x="5765800" y="1053643"/>
              <a:chExt cx="1111250" cy="429687"/>
            </a:xfrm>
          </p:grpSpPr>
          <p:sp>
            <p:nvSpPr>
              <p:cNvPr id="22" name="TextBox 21"/>
              <p:cNvSpPr txBox="1"/>
              <p:nvPr userDrawn="1"/>
            </p:nvSpPr>
            <p:spPr>
              <a:xfrm>
                <a:off x="5765800" y="1113998"/>
                <a:ext cx="838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芳妮</a:t>
                </a:r>
              </a:p>
            </p:txBody>
          </p:sp>
          <p:sp>
            <p:nvSpPr>
              <p:cNvPr id="23" name="TextBox 22"/>
              <p:cNvSpPr txBox="1"/>
              <p:nvPr userDrawn="1"/>
            </p:nvSpPr>
            <p:spPr>
              <a:xfrm>
                <a:off x="6407150" y="1053643"/>
                <a:ext cx="4699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latin typeface="微软雅黑" pitchFamily="34" charset="-122"/>
                    <a:ea typeface="微软雅黑" pitchFamily="34" charset="-122"/>
                  </a:rPr>
                  <a:t>@</a:t>
                </a:r>
                <a:endParaRPr lang="zh-CN" altLang="en-US" sz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FEA2673-C8B9-4E87-ABF5-69EA644425F9}"/>
              </a:ext>
            </a:extLst>
          </p:cNvPr>
          <p:cNvSpPr/>
          <p:nvPr userDrawn="1"/>
        </p:nvSpPr>
        <p:spPr>
          <a:xfrm flipH="1">
            <a:off x="3704474" y="6414113"/>
            <a:ext cx="45719" cy="461665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8222971-AE17-49E8-8218-9072AAA47C92}"/>
              </a:ext>
            </a:extLst>
          </p:cNvPr>
          <p:cNvSpPr/>
          <p:nvPr userDrawn="1"/>
        </p:nvSpPr>
        <p:spPr>
          <a:xfrm flipH="1">
            <a:off x="10954321" y="6414113"/>
            <a:ext cx="45719" cy="461665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500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3" r:id="rId2"/>
    <p:sldLayoutId id="2147483669" r:id="rId3"/>
    <p:sldLayoutId id="2147483668" r:id="rId4"/>
    <p:sldLayoutId id="2147483665" r:id="rId5"/>
    <p:sldLayoutId id="2147483667" r:id="rId6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1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16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.png"/><Relationship Id="rId15" Type="http://schemas.openxmlformats.org/officeDocument/2006/relationships/image" Target="../media/image6.png"/><Relationship Id="rId10" Type="http://schemas.microsoft.com/office/2007/relationships/hdphoto" Target="../media/hdphoto1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4.png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microsoft.com/office/2007/relationships/hdphoto" Target="../media/hdphoto1.wdp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8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8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8D81BCB9-8DBD-4EB0-8BB2-5D9E38E7A1B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8100" y="-449"/>
            <a:ext cx="2073502" cy="2073502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C390C929-CDBA-4B0D-9967-56229A573D0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31205" y="-171633"/>
            <a:ext cx="3160795" cy="254592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CCD5394-6029-4377-A846-6125A7B58C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03775" y="1690278"/>
            <a:ext cx="810838" cy="2048434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5569" y="1325992"/>
            <a:ext cx="461665" cy="38954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pc="600" dirty="0">
                <a:latin typeface="+mn-ea"/>
              </a:rPr>
              <a:t>中秋国庆主题模板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9" b="93775" l="2610" r="27080">
                        <a14:foregroundMark x1="12561" y1="34739" x2="10604" y2="42771"/>
                        <a14:foregroundMark x1="26101" y1="27108" x2="27243" y2="29518"/>
                        <a14:foregroundMark x1="25285" y1="23896" x2="17945" y2="41566"/>
                        <a14:foregroundMark x1="11256" y1="46386" x2="15498" y2="43775"/>
                        <a14:foregroundMark x1="4078" y1="47189" x2="8320" y2="44578"/>
                        <a14:foregroundMark x1="11256" y1="72289" x2="9135" y2="77510"/>
                        <a14:foregroundMark x1="5220" y1="81526" x2="10277" y2="76305"/>
                        <a14:foregroundMark x1="6852" y1="88755" x2="2773" y2="93775"/>
                        <a14:backgroundMark x1="31158" y1="12249" x2="72920" y2="77912"/>
                        <a14:backgroundMark x1="58891" y1="33735" x2="40457" y2="83333"/>
                        <a14:backgroundMark x1="7504" y1="90763" x2="8809" y2="93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71982"/>
          <a:stretch/>
        </p:blipFill>
        <p:spPr>
          <a:xfrm>
            <a:off x="10019031" y="1296874"/>
            <a:ext cx="749295" cy="179428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E50A9D1-7AD8-426C-BBCD-75AB7BA34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5122490"/>
            <a:ext cx="12192000" cy="1387113"/>
          </a:xfrm>
          <a:prstGeom prst="rect">
            <a:avLst/>
          </a:prstGeom>
        </p:spPr>
      </p:pic>
      <p:pic>
        <p:nvPicPr>
          <p:cNvPr id="9" name="[3]渔舟唱晚">
            <a:hlinkClick r:id="" action="ppaction://media"/>
            <a:extLst>
              <a:ext uri="{FF2B5EF4-FFF2-40B4-BE49-F238E27FC236}">
                <a16:creationId xmlns:a16="http://schemas.microsoft.com/office/drawing/2014/main" xmlns="" id="{03540376-4A8A-42EC-9991-2EAA32FCF10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360"/>
                </p14:media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09600" y="-171633"/>
            <a:ext cx="609600" cy="6096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1F7B6858-0F3B-4B64-B102-23FE717B297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9" b="93775" l="2610" r="27080">
                        <a14:foregroundMark x1="12561" y1="34739" x2="10604" y2="42771"/>
                        <a14:foregroundMark x1="26101" y1="27108" x2="27243" y2="29518"/>
                        <a14:foregroundMark x1="25285" y1="23896" x2="17945" y2="41566"/>
                        <a14:foregroundMark x1="11256" y1="46386" x2="15498" y2="43775"/>
                        <a14:foregroundMark x1="4078" y1="47189" x2="8320" y2="44578"/>
                        <a14:foregroundMark x1="11256" y1="72289" x2="9135" y2="77510"/>
                        <a14:foregroundMark x1="5220" y1="81526" x2="10277" y2="76305"/>
                        <a14:foregroundMark x1="6852" y1="88755" x2="2773" y2="93775"/>
                        <a14:backgroundMark x1="31158" y1="12249" x2="72920" y2="77912"/>
                        <a14:backgroundMark x1="58891" y1="33735" x2="40457" y2="83333"/>
                        <a14:backgroundMark x1="7504" y1="90763" x2="8809" y2="93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71982"/>
          <a:stretch/>
        </p:blipFill>
        <p:spPr>
          <a:xfrm>
            <a:off x="4884367" y="2164407"/>
            <a:ext cx="1067777" cy="255693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DD8E986-CAE3-4FFC-889B-F61DB1D7BE5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71666" y="1206516"/>
            <a:ext cx="2499577" cy="4304149"/>
          </a:xfrm>
          <a:prstGeom prst="rect">
            <a:avLst/>
          </a:prstGeom>
        </p:spPr>
      </p:pic>
      <p:pic>
        <p:nvPicPr>
          <p:cNvPr id="33" name="Picture 2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08E6A22E-73C4-4F6A-98B7-FE6C3B538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3143701" y="2819433"/>
            <a:ext cx="980068" cy="73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1B337412-5E04-4FFB-99C6-11B2225C1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7543995" y="2658163"/>
            <a:ext cx="980068" cy="87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09462BD0-A602-492C-827A-9329BAFFE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4218571" y="2045375"/>
            <a:ext cx="858869" cy="65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9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71750147-0C4C-472F-ADF4-5E4C894E1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606574" y="3836270"/>
            <a:ext cx="786086" cy="5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7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8A091DD0-5EC1-4014-9B01-B908FBC1A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235795" y="2842109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8" descr="e7d195523061f1c0dc4eb095ef98a80d432ab5f5ac2fa1ec9A04093C40641F0917DB5F0ACB951B229F3670423540916292DB116844AAB0F00FEFF6E8E4293DAC5FD3F90415D8F35813B35A693A33C33F90B508E705BE45C485C6105005A26FD5B88993F26B78202024A95D71B4036277000B8C7D880E24B880D1A0B03B61831781E834BAEA607B79F092ACA8F25A862A">
            <a:extLst>
              <a:ext uri="{FF2B5EF4-FFF2-40B4-BE49-F238E27FC236}">
                <a16:creationId xmlns:a16="http://schemas.microsoft.com/office/drawing/2014/main" xmlns="" id="{CF19E0EE-55F7-4FCB-9593-041FCC551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886156" y="4319316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947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2.59259E-6 L -0.31627 2.59259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2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-4.81481E-6 L -0.19531 -4.81481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125E-6 -4.81481E-6 L -0.33581 -4.81481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29167E-6 7.40741E-7 L 0.62813 7.40741E-7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4B92268-A83B-4F7E-844E-FDEBE6934A51}"/>
              </a:ext>
            </a:extLst>
          </p:cNvPr>
          <p:cNvSpPr/>
          <p:nvPr/>
        </p:nvSpPr>
        <p:spPr>
          <a:xfrm>
            <a:off x="5406775" y="1887531"/>
            <a:ext cx="1287009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来历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8A27D2A-092C-4E08-9E46-A976BDB59C65}"/>
              </a:ext>
            </a:extLst>
          </p:cNvPr>
          <p:cNvSpPr/>
          <p:nvPr/>
        </p:nvSpPr>
        <p:spPr>
          <a:xfrm>
            <a:off x="3969634" y="2509764"/>
            <a:ext cx="4649357" cy="2926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国庆节是由一个国家制定的用来纪念国家本身的法定假日。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它们通常是这个国家的独立、宪法的签署、元首诞辰或其他有重大纪念意义的周年纪念日；也有些是这个国家守护神的圣人节。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EC5B035-1262-4133-9775-00CDD19BBFC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463" y="765828"/>
            <a:ext cx="3127698" cy="1027694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7860DE8C-5F20-4407-96F0-1D31A8FD0C4E}"/>
              </a:ext>
            </a:extLst>
          </p:cNvPr>
          <p:cNvSpPr/>
          <p:nvPr/>
        </p:nvSpPr>
        <p:spPr>
          <a:xfrm>
            <a:off x="3200399" y="1077279"/>
            <a:ext cx="5699760" cy="5280659"/>
          </a:xfrm>
          <a:prstGeom prst="ellipse">
            <a:avLst/>
          </a:prstGeom>
          <a:gradFill flip="none" rotWithShape="1">
            <a:gsLst>
              <a:gs pos="14000">
                <a:srgbClr val="FFCC99">
                  <a:lumMod val="75000"/>
                  <a:lumOff val="25000"/>
                  <a:alpha val="59000"/>
                </a:srgbClr>
              </a:gs>
              <a:gs pos="100000">
                <a:srgbClr val="FFCC99">
                  <a:alpha val="0"/>
                </a:srgbClr>
              </a:gs>
              <a:gs pos="73000">
                <a:srgbClr val="FFCC99">
                  <a:alpha val="41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17000"/>
                  </a:schemeClr>
                </a:gs>
                <a:gs pos="23750">
                  <a:srgbClr val="FFFFFF">
                    <a:alpha val="60000"/>
                  </a:srgbClr>
                </a:gs>
                <a:gs pos="80527">
                  <a:srgbClr val="FFFFFF"/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EF24CE2-D31B-487A-8B0B-BA9B61C773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476" y="714935"/>
            <a:ext cx="564740" cy="112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45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82A7147-1AF1-4837-B753-7623EBD56842}"/>
              </a:ext>
            </a:extLst>
          </p:cNvPr>
          <p:cNvSpPr/>
          <p:nvPr/>
        </p:nvSpPr>
        <p:spPr>
          <a:xfrm>
            <a:off x="3200399" y="1077279"/>
            <a:ext cx="5699760" cy="5280659"/>
          </a:xfrm>
          <a:prstGeom prst="ellipse">
            <a:avLst/>
          </a:prstGeom>
          <a:gradFill flip="none" rotWithShape="1">
            <a:gsLst>
              <a:gs pos="14000">
                <a:srgbClr val="FFCC99">
                  <a:lumMod val="75000"/>
                  <a:lumOff val="25000"/>
                  <a:alpha val="59000"/>
                </a:srgbClr>
              </a:gs>
              <a:gs pos="100000">
                <a:srgbClr val="FFCC99">
                  <a:alpha val="0"/>
                </a:srgbClr>
              </a:gs>
              <a:gs pos="73000">
                <a:srgbClr val="FFCC99">
                  <a:alpha val="41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17000"/>
                  </a:schemeClr>
                </a:gs>
                <a:gs pos="23750">
                  <a:srgbClr val="FFFFFF">
                    <a:alpha val="60000"/>
                  </a:srgbClr>
                </a:gs>
                <a:gs pos="80527">
                  <a:srgbClr val="FFFFFF"/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FB75E10-1559-4DE7-9BF2-2794C43EF1BE}"/>
              </a:ext>
            </a:extLst>
          </p:cNvPr>
          <p:cNvSpPr/>
          <p:nvPr/>
        </p:nvSpPr>
        <p:spPr>
          <a:xfrm>
            <a:off x="5406775" y="1887531"/>
            <a:ext cx="1287009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8C0F0BC-6CD0-45A5-9A54-6DE9B4755C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463" y="859837"/>
            <a:ext cx="3127698" cy="102769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D544C29-5024-47DB-869E-F35DC210DE2F}"/>
              </a:ext>
            </a:extLst>
          </p:cNvPr>
          <p:cNvSpPr/>
          <p:nvPr/>
        </p:nvSpPr>
        <p:spPr>
          <a:xfrm>
            <a:off x="3836862" y="2697783"/>
            <a:ext cx="4518275" cy="2446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国庆纪念日是近代民族国家的一种特征，是伴随着近代民族国家的出现而出现的，并且变得尤为重要。它成为一个独立国家的标志，反映这个国家的国体和政体。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36C3FBB-8BDC-454D-AC8B-CC15DFC70B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476" y="714935"/>
            <a:ext cx="564740" cy="112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42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11D31BC-DE3B-4ED6-B0E2-773FDED5435E}"/>
              </a:ext>
            </a:extLst>
          </p:cNvPr>
          <p:cNvGrpSpPr/>
          <p:nvPr/>
        </p:nvGrpSpPr>
        <p:grpSpPr>
          <a:xfrm>
            <a:off x="5674106" y="3131465"/>
            <a:ext cx="860890" cy="3307435"/>
            <a:chOff x="5674106" y="3131465"/>
            <a:chExt cx="860890" cy="3307435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0C3B4FB1-EF6C-4879-A4E4-AC06D4AF86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369252" y="4478417"/>
              <a:ext cx="3307434" cy="613532"/>
            </a:xfrm>
            <a:prstGeom prst="rect">
              <a:avLst/>
            </a:prstGeom>
          </p:spPr>
        </p:pic>
        <p:sp>
          <p:nvSpPr>
            <p:cNvPr id="15" name="文本框 47">
              <a:extLst>
                <a:ext uri="{FF2B5EF4-FFF2-40B4-BE49-F238E27FC236}">
                  <a16:creationId xmlns:a16="http://schemas.microsoft.com/office/drawing/2014/main" xmlns="" id="{A9F5611A-16C8-454C-9A81-E0E752ABE5A5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74106" y="3131465"/>
              <a:ext cx="860890" cy="2819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wordArtVertRtl" anchor="ctr">
              <a:normAutofit fontScale="92500"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中秋国庆的相遇</a:t>
              </a: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3B448C99-1F2F-4D32-8E75-7C049BC3EFC5}"/>
              </a:ext>
            </a:extLst>
          </p:cNvPr>
          <p:cNvSpPr/>
          <p:nvPr/>
        </p:nvSpPr>
        <p:spPr>
          <a:xfrm>
            <a:off x="5200202" y="1349330"/>
            <a:ext cx="1791596" cy="1792596"/>
          </a:xfrm>
          <a:prstGeom prst="ellipse">
            <a:avLst/>
          </a:prstGeom>
          <a:noFill/>
          <a:ln w="76200">
            <a:gradFill flip="none" rotWithShape="1">
              <a:gsLst>
                <a:gs pos="9000">
                  <a:schemeClr val="accent1">
                    <a:alpha val="0"/>
                    <a:lumMod val="0"/>
                    <a:lumOff val="100000"/>
                  </a:schemeClr>
                </a:gs>
                <a:gs pos="35000">
                  <a:srgbClr val="C00000"/>
                </a:gs>
                <a:gs pos="43000">
                  <a:srgbClr val="D82418"/>
                </a:gs>
                <a:gs pos="96000">
                  <a:schemeClr val="bg1">
                    <a:alpha val="0"/>
                    <a:lumMod val="0"/>
                    <a:lumOff val="100000"/>
                  </a:schemeClr>
                </a:gs>
                <a:gs pos="67000">
                  <a:srgbClr val="D8241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24989329-5075-4C2E-B08D-3E38FBC6DD04}"/>
              </a:ext>
            </a:extLst>
          </p:cNvPr>
          <p:cNvSpPr/>
          <p:nvPr/>
        </p:nvSpPr>
        <p:spPr>
          <a:xfrm rot="6611786">
            <a:off x="5309460" y="1451590"/>
            <a:ext cx="1573080" cy="1632946"/>
          </a:xfrm>
          <a:prstGeom prst="ellipse">
            <a:avLst/>
          </a:prstGeom>
          <a:solidFill>
            <a:srgbClr val="FFCC99">
              <a:alpha val="16000"/>
            </a:srgbClr>
          </a:solidFill>
          <a:ln w="19050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rgbClr val="C00000"/>
                </a:gs>
                <a:gs pos="43000">
                  <a:schemeClr val="accent1">
                    <a:lumMod val="45000"/>
                    <a:lumOff val="55000"/>
                  </a:schemeClr>
                </a:gs>
                <a:gs pos="96000">
                  <a:schemeClr val="bg1">
                    <a:lumMod val="8000"/>
                    <a:lumOff val="92000"/>
                    <a:alpha val="0"/>
                  </a:schemeClr>
                </a:gs>
                <a:gs pos="67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  <a:effectLst>
            <a:outerShdw blurRad="279400" dir="5400000" sx="95000" sy="95000" algn="ctr" rotWithShape="0">
              <a:schemeClr val="tx2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8A67259-00CE-434D-877B-972A94B5D769}"/>
              </a:ext>
            </a:extLst>
          </p:cNvPr>
          <p:cNvSpPr/>
          <p:nvPr/>
        </p:nvSpPr>
        <p:spPr>
          <a:xfrm rot="3966632">
            <a:off x="5027558" y="1163357"/>
            <a:ext cx="2136884" cy="2138074"/>
          </a:xfrm>
          <a:prstGeom prst="ellipse">
            <a:avLst/>
          </a:prstGeom>
          <a:noFill/>
          <a:ln w="76200">
            <a:gradFill flip="none" rotWithShape="1"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rgbClr val="D82418"/>
                </a:gs>
                <a:gs pos="43000">
                  <a:srgbClr val="C00000"/>
                </a:gs>
                <a:gs pos="88000">
                  <a:schemeClr val="bg1">
                    <a:lumMod val="8000"/>
                    <a:lumOff val="92000"/>
                    <a:alpha val="0"/>
                  </a:schemeClr>
                </a:gs>
                <a:gs pos="58000">
                  <a:srgbClr val="E3010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39" b="93775" l="2610" r="27080">
                        <a14:foregroundMark x1="12561" y1="34739" x2="10604" y2="42771"/>
                        <a14:foregroundMark x1="26101" y1="27108" x2="27243" y2="29518"/>
                        <a14:foregroundMark x1="25285" y1="23896" x2="17945" y2="41566"/>
                        <a14:foregroundMark x1="11256" y1="46386" x2="15498" y2="43775"/>
                        <a14:foregroundMark x1="4078" y1="47189" x2="8320" y2="44578"/>
                        <a14:foregroundMark x1="11256" y1="72289" x2="9135" y2="77510"/>
                        <a14:foregroundMark x1="5220" y1="81526" x2="10277" y2="76305"/>
                        <a14:foregroundMark x1="6852" y1="88755" x2="2773" y2="93775"/>
                        <a14:backgroundMark x1="31158" y1="12249" x2="72920" y2="77912"/>
                        <a14:backgroundMark x1="58891" y1="33735" x2="40457" y2="83333"/>
                        <a14:backgroundMark x1="7504" y1="90763" x2="8809" y2="93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71982"/>
          <a:stretch/>
        </p:blipFill>
        <p:spPr>
          <a:xfrm>
            <a:off x="5551200" y="807475"/>
            <a:ext cx="1119196" cy="2680068"/>
          </a:xfrm>
          <a:prstGeom prst="rect">
            <a:avLst/>
          </a:prstGeom>
        </p:spPr>
      </p:pic>
      <p:sp>
        <p:nvSpPr>
          <p:cNvPr id="12" name="KSO_GT1">
            <a:extLst>
              <a:ext uri="{FF2B5EF4-FFF2-40B4-BE49-F238E27FC236}">
                <a16:creationId xmlns:a16="http://schemas.microsoft.com/office/drawing/2014/main" xmlns="" id="{4611389B-80FD-472D-8A9B-E8D68F65D27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736847" y="1933199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叁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23FA478-1441-4BBB-A409-D1DA8C29166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2629"/>
            <a:ext cx="2833061" cy="2281949"/>
          </a:xfrm>
          <a:prstGeom prst="rect">
            <a:avLst/>
          </a:prstGeom>
        </p:spPr>
      </p:pic>
      <p:pic>
        <p:nvPicPr>
          <p:cNvPr id="17" name="Picture 3">
            <a:extLst>
              <a:ext uri="{FF2B5EF4-FFF2-40B4-BE49-F238E27FC236}">
                <a16:creationId xmlns:a16="http://schemas.microsoft.com/office/drawing/2014/main" xmlns="" id="{8F38761F-73F3-4977-8A01-5E59C875D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378" y="0"/>
            <a:ext cx="3474622" cy="1624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85128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82A7147-1AF1-4837-B753-7623EBD56842}"/>
              </a:ext>
            </a:extLst>
          </p:cNvPr>
          <p:cNvSpPr/>
          <p:nvPr/>
        </p:nvSpPr>
        <p:spPr>
          <a:xfrm>
            <a:off x="3200399" y="1077279"/>
            <a:ext cx="5699760" cy="5280659"/>
          </a:xfrm>
          <a:prstGeom prst="ellipse">
            <a:avLst/>
          </a:prstGeom>
          <a:gradFill flip="none" rotWithShape="1">
            <a:gsLst>
              <a:gs pos="14000">
                <a:srgbClr val="FFCC99">
                  <a:lumMod val="75000"/>
                  <a:lumOff val="25000"/>
                  <a:alpha val="59000"/>
                </a:srgbClr>
              </a:gs>
              <a:gs pos="100000">
                <a:srgbClr val="FFCC99">
                  <a:alpha val="0"/>
                </a:srgbClr>
              </a:gs>
              <a:gs pos="73000">
                <a:srgbClr val="FFCC99">
                  <a:alpha val="41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17000"/>
                  </a:schemeClr>
                </a:gs>
                <a:gs pos="23750">
                  <a:srgbClr val="FFFFFF">
                    <a:alpha val="60000"/>
                  </a:srgbClr>
                </a:gs>
                <a:gs pos="80527">
                  <a:srgbClr val="FFFFFF"/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D544C29-5024-47DB-869E-F35DC210DE2F}"/>
              </a:ext>
            </a:extLst>
          </p:cNvPr>
          <p:cNvSpPr/>
          <p:nvPr/>
        </p:nvSpPr>
        <p:spPr>
          <a:xfrm>
            <a:off x="3836862" y="2697783"/>
            <a:ext cx="4518275" cy="2446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国庆纪念日是近代民族国家的一种特征，是伴随着近代民族国家的出现而出现的，并且变得尤为重要。它成为一个独立国家的标志，反映这个国家的国体和政体。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8EC3D6-12B8-4499-9582-5AE65E0706D1}"/>
              </a:ext>
            </a:extLst>
          </p:cNvPr>
          <p:cNvSpPr/>
          <p:nvPr/>
        </p:nvSpPr>
        <p:spPr>
          <a:xfrm>
            <a:off x="5415058" y="1889630"/>
            <a:ext cx="1361884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原因</a:t>
            </a:r>
          </a:p>
        </p:txBody>
      </p:sp>
      <p:pic>
        <p:nvPicPr>
          <p:cNvPr id="31" name="图片 30" descr="图层 2">
            <a:extLst>
              <a:ext uri="{FF2B5EF4-FFF2-40B4-BE49-F238E27FC236}">
                <a16:creationId xmlns:a16="http://schemas.microsoft.com/office/drawing/2014/main" xmlns="" id="{697EAD27-74F3-4A52-AFC4-C2F8E8EEFE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144452" y="60879"/>
            <a:ext cx="1445895" cy="141732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FB75E10-1559-4DE7-9BF2-2794C43EF1BE}"/>
              </a:ext>
            </a:extLst>
          </p:cNvPr>
          <p:cNvSpPr/>
          <p:nvPr/>
        </p:nvSpPr>
        <p:spPr>
          <a:xfrm>
            <a:off x="4657725" y="844297"/>
            <a:ext cx="2876550" cy="831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双节重逢</a:t>
            </a:r>
          </a:p>
        </p:txBody>
      </p:sp>
    </p:spTree>
    <p:extLst>
      <p:ext uri="{BB962C8B-B14F-4D97-AF65-F5344CB8AC3E}">
        <p14:creationId xmlns:p14="http://schemas.microsoft.com/office/powerpoint/2010/main" val="322666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82A7147-1AF1-4837-B753-7623EBD56842}"/>
              </a:ext>
            </a:extLst>
          </p:cNvPr>
          <p:cNvSpPr/>
          <p:nvPr/>
        </p:nvSpPr>
        <p:spPr>
          <a:xfrm>
            <a:off x="3200399" y="1077279"/>
            <a:ext cx="5699760" cy="5280659"/>
          </a:xfrm>
          <a:prstGeom prst="ellipse">
            <a:avLst/>
          </a:prstGeom>
          <a:gradFill flip="none" rotWithShape="1">
            <a:gsLst>
              <a:gs pos="14000">
                <a:srgbClr val="FFCC99">
                  <a:lumMod val="75000"/>
                  <a:lumOff val="25000"/>
                  <a:alpha val="59000"/>
                </a:srgbClr>
              </a:gs>
              <a:gs pos="100000">
                <a:srgbClr val="FFCC99">
                  <a:alpha val="0"/>
                </a:srgbClr>
              </a:gs>
              <a:gs pos="73000">
                <a:srgbClr val="FFCC99">
                  <a:alpha val="41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17000"/>
                  </a:schemeClr>
                </a:gs>
                <a:gs pos="23750">
                  <a:srgbClr val="FFFFFF">
                    <a:alpha val="60000"/>
                  </a:srgbClr>
                </a:gs>
                <a:gs pos="80527">
                  <a:srgbClr val="FFFFFF"/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D544C29-5024-47DB-869E-F35DC210DE2F}"/>
              </a:ext>
            </a:extLst>
          </p:cNvPr>
          <p:cNvSpPr/>
          <p:nvPr/>
        </p:nvSpPr>
        <p:spPr>
          <a:xfrm>
            <a:off x="4217862" y="3286803"/>
            <a:ext cx="4518275" cy="1005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重合过的年份有：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1944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1963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1982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2001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8EC3D6-12B8-4499-9582-5AE65E0706D1}"/>
              </a:ext>
            </a:extLst>
          </p:cNvPr>
          <p:cNvSpPr/>
          <p:nvPr/>
        </p:nvSpPr>
        <p:spPr>
          <a:xfrm>
            <a:off x="5399499" y="1889630"/>
            <a:ext cx="1393002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曾经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8EB75A9-C0F3-4E4D-972E-05FDADE74B8E}"/>
              </a:ext>
            </a:extLst>
          </p:cNvPr>
          <p:cNvSpPr/>
          <p:nvPr/>
        </p:nvSpPr>
        <p:spPr>
          <a:xfrm>
            <a:off x="4657725" y="882397"/>
            <a:ext cx="2876550" cy="831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双节重逢</a:t>
            </a:r>
          </a:p>
        </p:txBody>
      </p:sp>
      <p:pic>
        <p:nvPicPr>
          <p:cNvPr id="9" name="图片 8" descr="图层 2">
            <a:extLst>
              <a:ext uri="{FF2B5EF4-FFF2-40B4-BE49-F238E27FC236}">
                <a16:creationId xmlns:a16="http://schemas.microsoft.com/office/drawing/2014/main" xmlns="" id="{931D73A8-0716-49C1-A071-2AD9916956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144452" y="60879"/>
            <a:ext cx="1445895" cy="141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600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2" animBg="1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82A7147-1AF1-4837-B753-7623EBD56842}"/>
              </a:ext>
            </a:extLst>
          </p:cNvPr>
          <p:cNvSpPr/>
          <p:nvPr/>
        </p:nvSpPr>
        <p:spPr>
          <a:xfrm>
            <a:off x="3200399" y="1077279"/>
            <a:ext cx="5699760" cy="5280659"/>
          </a:xfrm>
          <a:prstGeom prst="ellipse">
            <a:avLst/>
          </a:prstGeom>
          <a:gradFill flip="none" rotWithShape="1">
            <a:gsLst>
              <a:gs pos="14000">
                <a:srgbClr val="FFCC99">
                  <a:lumMod val="75000"/>
                  <a:lumOff val="25000"/>
                  <a:alpha val="59000"/>
                </a:srgbClr>
              </a:gs>
              <a:gs pos="100000">
                <a:srgbClr val="FFCC99">
                  <a:alpha val="0"/>
                </a:srgbClr>
              </a:gs>
              <a:gs pos="73000">
                <a:srgbClr val="FFCC99">
                  <a:alpha val="41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17000"/>
                  </a:schemeClr>
                </a:gs>
                <a:gs pos="23750">
                  <a:srgbClr val="FFFFFF">
                    <a:alpha val="60000"/>
                  </a:srgbClr>
                </a:gs>
                <a:gs pos="80527">
                  <a:srgbClr val="FFFFFF"/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D544C29-5024-47DB-869E-F35DC210DE2F}"/>
              </a:ext>
            </a:extLst>
          </p:cNvPr>
          <p:cNvSpPr/>
          <p:nvPr/>
        </p:nvSpPr>
        <p:spPr>
          <a:xfrm>
            <a:off x="3267074" y="3276177"/>
            <a:ext cx="5566407" cy="1005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国庆节和中秋节大致19年重复一次</a:t>
            </a:r>
          </a:p>
          <a:p>
            <a:pPr algn="ctr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2039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8EC3D6-12B8-4499-9582-5AE65E0706D1}"/>
              </a:ext>
            </a:extLst>
          </p:cNvPr>
          <p:cNvSpPr/>
          <p:nvPr/>
        </p:nvSpPr>
        <p:spPr>
          <a:xfrm>
            <a:off x="5144452" y="2068513"/>
            <a:ext cx="1526351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未来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AA3B843-9EC9-4F37-BE7A-5AC83D8E0445}"/>
              </a:ext>
            </a:extLst>
          </p:cNvPr>
          <p:cNvSpPr/>
          <p:nvPr/>
        </p:nvSpPr>
        <p:spPr>
          <a:xfrm>
            <a:off x="4657725" y="882397"/>
            <a:ext cx="2876550" cy="831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双节重逢</a:t>
            </a:r>
          </a:p>
        </p:txBody>
      </p:sp>
      <p:pic>
        <p:nvPicPr>
          <p:cNvPr id="9" name="图片 8" descr="图层 2">
            <a:extLst>
              <a:ext uri="{FF2B5EF4-FFF2-40B4-BE49-F238E27FC236}">
                <a16:creationId xmlns:a16="http://schemas.microsoft.com/office/drawing/2014/main" xmlns="" id="{A6F79779-BDA7-430B-8D28-F6D7F8C910E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144452" y="60879"/>
            <a:ext cx="1445895" cy="141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472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C390C929-CDBA-4B0D-9967-56229A573D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338" y="-147155"/>
            <a:ext cx="3160795" cy="254592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CCD5394-6029-4377-A846-6125A7B58C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222" y="1897734"/>
            <a:ext cx="810838" cy="2048434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11487778" y="1698576"/>
            <a:ext cx="461665" cy="38954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pc="600" dirty="0">
                <a:latin typeface="+mn-ea"/>
              </a:rPr>
              <a:t>中秋国庆主题模板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39" b="93775" l="2610" r="27080">
                        <a14:foregroundMark x1="12561" y1="34739" x2="10604" y2="42771"/>
                        <a14:foregroundMark x1="26101" y1="27108" x2="27243" y2="29518"/>
                        <a14:foregroundMark x1="25285" y1="23896" x2="17945" y2="41566"/>
                        <a14:foregroundMark x1="11256" y1="46386" x2="15498" y2="43775"/>
                        <a14:foregroundMark x1="4078" y1="47189" x2="8320" y2="44578"/>
                        <a14:foregroundMark x1="11256" y1="72289" x2="9135" y2="77510"/>
                        <a14:foregroundMark x1="5220" y1="81526" x2="10277" y2="76305"/>
                        <a14:foregroundMark x1="6852" y1="88755" x2="2773" y2="93775"/>
                        <a14:backgroundMark x1="31158" y1="12249" x2="72920" y2="77912"/>
                        <a14:backgroundMark x1="58891" y1="33735" x2="40457" y2="83333"/>
                        <a14:backgroundMark x1="7504" y1="90763" x2="8809" y2="93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71982"/>
          <a:stretch/>
        </p:blipFill>
        <p:spPr>
          <a:xfrm flipH="1">
            <a:off x="1515060" y="1232176"/>
            <a:ext cx="749295" cy="179428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975" y="988649"/>
            <a:ext cx="3956050" cy="527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椭圆 18"/>
          <p:cNvSpPr/>
          <p:nvPr/>
        </p:nvSpPr>
        <p:spPr>
          <a:xfrm>
            <a:off x="3779520" y="961034"/>
            <a:ext cx="4632960" cy="46329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779520" y="930864"/>
            <a:ext cx="4632960" cy="4632960"/>
          </a:xfrm>
          <a:prstGeom prst="ellipse">
            <a:avLst/>
          </a:prstGeom>
          <a:gradFill flip="none" rotWithShape="1">
            <a:gsLst>
              <a:gs pos="98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94000"/>
                  <a:lumOff val="6000"/>
                  <a:alpha val="81000"/>
                </a:schemeClr>
              </a:gs>
              <a:gs pos="62000">
                <a:srgbClr val="FFC000"/>
              </a:gs>
            </a:gsLst>
            <a:lin ang="2700000" scaled="1"/>
            <a:tileRect/>
          </a:gradFill>
          <a:ln>
            <a:noFill/>
          </a:ln>
          <a:effectLst>
            <a:outerShdw blurRad="1270000" dir="5100000" sx="113000" sy="113000" algn="ctr" rotWithShape="0">
              <a:srgbClr val="FFC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itchFamily="34" charset="-122"/>
                <a:ea typeface="微软雅黑" pitchFamily="34" charset="-122"/>
              </a:rPr>
              <a:t>谢谢观赏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39" b="93775" l="2610" r="27080">
                        <a14:foregroundMark x1="12561" y1="34739" x2="10604" y2="42771"/>
                        <a14:foregroundMark x1="26101" y1="27108" x2="27243" y2="29518"/>
                        <a14:foregroundMark x1="25285" y1="23896" x2="17945" y2="41566"/>
                        <a14:foregroundMark x1="11256" y1="46386" x2="15498" y2="43775"/>
                        <a14:foregroundMark x1="4078" y1="47189" x2="8320" y2="44578"/>
                        <a14:foregroundMark x1="11256" y1="72289" x2="9135" y2="77510"/>
                        <a14:foregroundMark x1="5220" y1="81526" x2="10277" y2="76305"/>
                        <a14:foregroundMark x1="6852" y1="88755" x2="2773" y2="93775"/>
                        <a14:backgroundMark x1="31158" y1="12249" x2="72920" y2="77912"/>
                        <a14:backgroundMark x1="58891" y1="33735" x2="40457" y2="83333"/>
                        <a14:backgroundMark x1="7504" y1="90763" x2="8809" y2="93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71982"/>
          <a:stretch/>
        </p:blipFill>
        <p:spPr>
          <a:xfrm>
            <a:off x="5451476" y="1778921"/>
            <a:ext cx="1289048" cy="3086798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7CF5F81-AF12-46A2-B358-42F1DA345374}"/>
              </a:ext>
            </a:extLst>
          </p:cNvPr>
          <p:cNvSpPr/>
          <p:nvPr/>
        </p:nvSpPr>
        <p:spPr>
          <a:xfrm>
            <a:off x="3488356" y="6107826"/>
            <a:ext cx="5215288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部分素材来自网络</a:t>
            </a:r>
          </a:p>
        </p:txBody>
      </p:sp>
    </p:spTree>
    <p:extLst>
      <p:ext uri="{BB962C8B-B14F-4D97-AF65-F5344CB8AC3E}">
        <p14:creationId xmlns:p14="http://schemas.microsoft.com/office/powerpoint/2010/main" val="1935538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81E55CF-8F50-46E1-B405-40D7D8A58EDC}"/>
              </a:ext>
            </a:extLst>
          </p:cNvPr>
          <p:cNvSpPr/>
          <p:nvPr/>
        </p:nvSpPr>
        <p:spPr>
          <a:xfrm>
            <a:off x="8087709" y="2368770"/>
            <a:ext cx="1655379" cy="1655379"/>
          </a:xfrm>
          <a:prstGeom prst="rect">
            <a:avLst/>
          </a:prstGeom>
          <a:solidFill>
            <a:srgbClr val="E9C0A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4488A0D-D777-47C0-8CD4-F422F5F88E31}"/>
              </a:ext>
            </a:extLst>
          </p:cNvPr>
          <p:cNvSpPr/>
          <p:nvPr/>
        </p:nvSpPr>
        <p:spPr>
          <a:xfrm>
            <a:off x="1989081" y="2368770"/>
            <a:ext cx="1655379" cy="1655379"/>
          </a:xfrm>
          <a:prstGeom prst="rect">
            <a:avLst/>
          </a:prstGeom>
          <a:solidFill>
            <a:srgbClr val="E0BEA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58389B5-ADBD-4460-B77C-2C0D0EEB61CF}"/>
              </a:ext>
            </a:extLst>
          </p:cNvPr>
          <p:cNvSpPr/>
          <p:nvPr/>
        </p:nvSpPr>
        <p:spPr>
          <a:xfrm>
            <a:off x="4905703" y="2254469"/>
            <a:ext cx="1655379" cy="165537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3A0EC39-DA5F-44D2-9457-67DB0332C045}"/>
              </a:ext>
            </a:extLst>
          </p:cNvPr>
          <p:cNvCxnSpPr/>
          <p:nvPr/>
        </p:nvCxnSpPr>
        <p:spPr>
          <a:xfrm>
            <a:off x="1056290" y="2254469"/>
            <a:ext cx="10279117" cy="0"/>
          </a:xfrm>
          <a:prstGeom prst="line">
            <a:avLst/>
          </a:prstGeom>
          <a:ln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3B2AAFE-BD32-48E0-BF08-AE1F501C77E0}"/>
              </a:ext>
            </a:extLst>
          </p:cNvPr>
          <p:cNvCxnSpPr/>
          <p:nvPr/>
        </p:nvCxnSpPr>
        <p:spPr>
          <a:xfrm>
            <a:off x="1150883" y="4020207"/>
            <a:ext cx="10279117" cy="0"/>
          </a:xfrm>
          <a:prstGeom prst="line">
            <a:avLst/>
          </a:prstGeom>
          <a:ln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615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EA7C896-4E01-458F-941D-DEAE59C875D1}"/>
              </a:ext>
            </a:extLst>
          </p:cNvPr>
          <p:cNvGrpSpPr/>
          <p:nvPr/>
        </p:nvGrpSpPr>
        <p:grpSpPr>
          <a:xfrm>
            <a:off x="1" y="-822468"/>
            <a:ext cx="12191999" cy="8929867"/>
            <a:chOff x="1904" y="-792971"/>
            <a:chExt cx="12191999" cy="89298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C7364BB-29CA-4A7F-9A9E-6115BE623470}"/>
                </a:ext>
              </a:extLst>
            </p:cNvPr>
            <p:cNvSpPr/>
            <p:nvPr/>
          </p:nvSpPr>
          <p:spPr>
            <a:xfrm>
              <a:off x="1904" y="29497"/>
              <a:ext cx="12191999" cy="6858000"/>
            </a:xfrm>
            <a:prstGeom prst="rect">
              <a:avLst/>
            </a:prstGeom>
            <a:gradFill flip="none" rotWithShape="1">
              <a:gsLst>
                <a:gs pos="90265">
                  <a:srgbClr val="FE9B33">
                    <a:alpha val="0"/>
                  </a:srgbClr>
                </a:gs>
                <a:gs pos="0">
                  <a:srgbClr val="FFC000">
                    <a:alpha val="46000"/>
                  </a:srgbClr>
                </a:gs>
              </a:gsLst>
              <a:lin ang="0" scaled="1"/>
              <a:tileRect/>
            </a:gradFill>
            <a:ln w="127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C09A86CE-4C5F-4BEE-9DD6-C029B6A0CDD4}"/>
                </a:ext>
              </a:extLst>
            </p:cNvPr>
            <p:cNvSpPr/>
            <p:nvPr/>
          </p:nvSpPr>
          <p:spPr>
            <a:xfrm>
              <a:off x="858246" y="987441"/>
              <a:ext cx="11335657" cy="4851540"/>
            </a:xfrm>
            <a:prstGeom prst="roundRect">
              <a:avLst>
                <a:gd name="adj" fmla="val 2676"/>
              </a:avLst>
            </a:prstGeom>
            <a:gradFill flip="none" rotWithShape="1">
              <a:gsLst>
                <a:gs pos="2000">
                  <a:schemeClr val="bg1">
                    <a:alpha val="3000"/>
                  </a:schemeClr>
                </a:gs>
                <a:gs pos="100000">
                  <a:schemeClr val="bg1">
                    <a:alpha val="47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381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DB7BCD96-0984-48B7-BF78-591EFEEBB2B9}"/>
                </a:ext>
              </a:extLst>
            </p:cNvPr>
            <p:cNvSpPr txBox="1"/>
            <p:nvPr/>
          </p:nvSpPr>
          <p:spPr>
            <a:xfrm>
              <a:off x="858247" y="1179286"/>
              <a:ext cx="657125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特粗" panose="020B0800000000000000" pitchFamily="34" charset="-122"/>
                  <a:ea typeface="苹方 特粗" panose="020B0800000000000000" pitchFamily="34" charset="-122"/>
                  <a:cs typeface="+mn-cs"/>
                </a:rPr>
                <a:t>微信订阅：烂叶子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特粗" panose="020B0800000000000000" pitchFamily="34" charset="-122"/>
                  <a:ea typeface="苹方 特粗" panose="020B0800000000000000" pitchFamily="34" charset="-122"/>
                  <a:cs typeface="+mn-cs"/>
                </a:rPr>
                <a:t>Office</a:t>
              </a: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77090232-60F8-4F3F-AB35-377B9BDBD5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00" b="3711"/>
            <a:stretch/>
          </p:blipFill>
          <p:spPr>
            <a:xfrm>
              <a:off x="7011738" y="-792971"/>
              <a:ext cx="5180261" cy="8929867"/>
            </a:xfrm>
            <a:prstGeom prst="rect">
              <a:avLst/>
            </a:prstGeom>
          </p:spPr>
        </p:pic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4575E370-8935-499A-BF62-600F3799291B}"/>
                </a:ext>
              </a:extLst>
            </p:cNvPr>
            <p:cNvSpPr/>
            <p:nvPr/>
          </p:nvSpPr>
          <p:spPr>
            <a:xfrm>
              <a:off x="1755647" y="2738796"/>
              <a:ext cx="4461525" cy="517992"/>
            </a:xfrm>
            <a:prstGeom prst="roundRect">
              <a:avLst/>
            </a:prstGeom>
            <a:solidFill>
              <a:schemeClr val="bg1"/>
            </a:solidFill>
            <a:ln w="127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D57813CD-BCEF-4AB5-8FFF-D732642F4D6C}"/>
                </a:ext>
              </a:extLst>
            </p:cNvPr>
            <p:cNvSpPr txBox="1"/>
            <p:nvPr/>
          </p:nvSpPr>
          <p:spPr>
            <a:xfrm>
              <a:off x="1671611" y="2683362"/>
              <a:ext cx="5740400" cy="2836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苹方 特粗" panose="020B0800000000000000" pitchFamily="34" charset="-122"/>
                  <a:ea typeface="苹方 特粗" panose="020B0800000000000000" pitchFamily="34" charset="-122"/>
                  <a:cs typeface="+mn-cs"/>
                </a:rPr>
                <a:t> 微信扫码关注回复：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苹方 特粗" panose="020B0800000000000000" pitchFamily="34" charset="-122"/>
                  <a:ea typeface="苹方 特粗" panose="020B0800000000000000" pitchFamily="34" charset="-122"/>
                  <a:cs typeface="+mn-cs"/>
                </a:rPr>
                <a:t>PPT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苹方 特粗" panose="020B0800000000000000" pitchFamily="34" charset="-122"/>
                  <a:ea typeface="苹方 特粗" panose="020B0800000000000000" pitchFamily="34" charset="-122"/>
                  <a:cs typeface="+mn-cs"/>
                </a:rPr>
                <a:t>大礼包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特粗" panose="020B0800000000000000" pitchFamily="34" charset="-122"/>
                <a:ea typeface="苹方 特粗" panose="020B08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105097"/>
                </a:solidFill>
                <a:effectLst/>
                <a:uLnTx/>
                <a:uFillTx/>
                <a:latin typeface="苹方 特粗" panose="020B0800000000000000" pitchFamily="34" charset="-122"/>
                <a:ea typeface="苹方 特粗" panose="020B0800000000000000" pitchFamily="34" charset="-122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高品质通用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模板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海量图标、笔刷、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3D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等高品质素材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足够你用的多款免费字体（包含免费商用字体）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素材不断更新，永久免费提供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永久更新的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Office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在线教程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778E14A-C3EA-4721-A55A-EB6781C361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842" y="1855625"/>
            <a:ext cx="2457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92956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68141" y="3198168"/>
            <a:ext cx="5455724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烂叶子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710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84D37BD-EE44-492B-B701-D74805B2A5E9}"/>
              </a:ext>
            </a:extLst>
          </p:cNvPr>
          <p:cNvGrpSpPr/>
          <p:nvPr/>
        </p:nvGrpSpPr>
        <p:grpSpPr>
          <a:xfrm>
            <a:off x="596847" y="3512549"/>
            <a:ext cx="2858770" cy="711157"/>
            <a:chOff x="621333" y="3507127"/>
            <a:chExt cx="2858770" cy="711157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5CAD4F95-B4F3-43BA-9B21-700E1E21A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H="1" flipV="1">
              <a:off x="621333" y="3507127"/>
              <a:ext cx="2858770" cy="530304"/>
            </a:xfrm>
            <a:prstGeom prst="rect">
              <a:avLst/>
            </a:prstGeom>
          </p:spPr>
        </p:pic>
        <p:sp>
          <p:nvSpPr>
            <p:cNvPr id="27" name="文本框 47">
              <a:extLst>
                <a:ext uri="{FF2B5EF4-FFF2-40B4-BE49-F238E27FC236}">
                  <a16:creationId xmlns:a16="http://schemas.microsoft.com/office/drawing/2014/main" xmlns="" id="{ADA08F9A-E2DE-4379-A823-98E01B7D324A}"/>
                </a:ext>
              </a:extLst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987425" y="3521371"/>
              <a:ext cx="2191203" cy="69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dist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国庆篇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D471EE9-685F-4DEB-85ED-F84DDF19A1D7}"/>
              </a:ext>
            </a:extLst>
          </p:cNvPr>
          <p:cNvGrpSpPr/>
          <p:nvPr/>
        </p:nvGrpSpPr>
        <p:grpSpPr>
          <a:xfrm>
            <a:off x="8126620" y="2036161"/>
            <a:ext cx="2858770" cy="717277"/>
            <a:chOff x="8139320" y="2036161"/>
            <a:chExt cx="2858770" cy="717277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3026B080-3841-458F-A20B-0159882BF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8139320" y="2036161"/>
              <a:ext cx="2858770" cy="530304"/>
            </a:xfrm>
            <a:prstGeom prst="rect">
              <a:avLst/>
            </a:prstGeom>
          </p:spPr>
        </p:pic>
        <p:sp>
          <p:nvSpPr>
            <p:cNvPr id="26" name="文本框 47">
              <a:extLst>
                <a:ext uri="{FF2B5EF4-FFF2-40B4-BE49-F238E27FC236}">
                  <a16:creationId xmlns:a16="http://schemas.microsoft.com/office/drawing/2014/main" xmlns="" id="{76AEE31C-A4F6-4EB5-AEEC-8DD30BF879FB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8338858" y="2056525"/>
              <a:ext cx="1992325" cy="696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中秋篇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2A2033D-B645-4923-907E-A81D199A3FAD}"/>
              </a:ext>
            </a:extLst>
          </p:cNvPr>
          <p:cNvGrpSpPr/>
          <p:nvPr/>
        </p:nvGrpSpPr>
        <p:grpSpPr>
          <a:xfrm>
            <a:off x="6693624" y="5250770"/>
            <a:ext cx="3821861" cy="717276"/>
            <a:chOff x="6674574" y="5250770"/>
            <a:chExt cx="3821861" cy="717276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E37C6BA5-296B-4463-8F95-413B6A00A8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6674574" y="5250770"/>
              <a:ext cx="3821861" cy="530304"/>
            </a:xfrm>
            <a:prstGeom prst="rect">
              <a:avLst/>
            </a:prstGeom>
          </p:spPr>
        </p:pic>
        <p:sp>
          <p:nvSpPr>
            <p:cNvPr id="28" name="文本框 47">
              <a:extLst>
                <a:ext uri="{FF2B5EF4-FFF2-40B4-BE49-F238E27FC236}">
                  <a16:creationId xmlns:a16="http://schemas.microsoft.com/office/drawing/2014/main" xmlns="" id="{9892BDFF-7424-4FBE-85F7-D59C5984088F}"/>
                </a:ext>
              </a:extLst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6759514" y="5271133"/>
              <a:ext cx="2855227" cy="69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dist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中秋国庆的相遇</a:t>
              </a:r>
            </a:p>
          </p:txBody>
        </p:sp>
      </p:grpSp>
      <p:sp>
        <p:nvSpPr>
          <p:cNvPr id="16" name="KSO_GT1">
            <a:extLst>
              <a:ext uri="{FF2B5EF4-FFF2-40B4-BE49-F238E27FC236}">
                <a16:creationId xmlns:a16="http://schemas.microsoft.com/office/drawing/2014/main" xmlns="" id="{4297AD66-CD37-4699-A05D-E11D21C86569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7618573" y="2036162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壹</a:t>
            </a:r>
          </a:p>
        </p:txBody>
      </p:sp>
      <p:sp>
        <p:nvSpPr>
          <p:cNvPr id="18" name="KSO_GT1">
            <a:extLst>
              <a:ext uri="{FF2B5EF4-FFF2-40B4-BE49-F238E27FC236}">
                <a16:creationId xmlns:a16="http://schemas.microsoft.com/office/drawing/2014/main" xmlns="" id="{DD7008C5-AA3C-4FF2-999C-C1A2DD11A9F5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ltGray">
          <a:xfrm>
            <a:off x="3309870" y="3526793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贰</a:t>
            </a:r>
          </a:p>
        </p:txBody>
      </p:sp>
      <p:sp>
        <p:nvSpPr>
          <p:cNvPr id="19" name="KSO_GT1">
            <a:extLst>
              <a:ext uri="{FF2B5EF4-FFF2-40B4-BE49-F238E27FC236}">
                <a16:creationId xmlns:a16="http://schemas.microsoft.com/office/drawing/2014/main" xmlns="" id="{14C1A1FD-88CA-44F9-9990-F5F51FF8DAE9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ltGray">
          <a:xfrm>
            <a:off x="6120019" y="5234202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叁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785AD46-8C70-4B6D-8E03-79341695013A}"/>
              </a:ext>
            </a:extLst>
          </p:cNvPr>
          <p:cNvGrpSpPr/>
          <p:nvPr/>
        </p:nvGrpSpPr>
        <p:grpSpPr>
          <a:xfrm>
            <a:off x="5544587" y="2242722"/>
            <a:ext cx="958598" cy="2258219"/>
            <a:chOff x="1526417" y="2324708"/>
            <a:chExt cx="958598" cy="2258219"/>
          </a:xfrm>
        </p:grpSpPr>
        <p:sp>
          <p:nvSpPr>
            <p:cNvPr id="39" name="文本框 8581">
              <a:extLst>
                <a:ext uri="{FF2B5EF4-FFF2-40B4-BE49-F238E27FC236}">
                  <a16:creationId xmlns:a16="http://schemas.microsoft.com/office/drawing/2014/main" xmlns="" id="{D4502260-DC84-43BB-A31A-C9847B241722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526417" y="2324708"/>
              <a:ext cx="892175" cy="9017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7200" b="1" dirty="0">
                  <a:ln>
                    <a:solidFill>
                      <a:schemeClr val="bg1"/>
                    </a:solidFill>
                  </a:ln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目</a:t>
              </a:r>
            </a:p>
          </p:txBody>
        </p:sp>
        <p:sp>
          <p:nvSpPr>
            <p:cNvPr id="40" name="文本框 8581">
              <a:extLst>
                <a:ext uri="{FF2B5EF4-FFF2-40B4-BE49-F238E27FC236}">
                  <a16:creationId xmlns:a16="http://schemas.microsoft.com/office/drawing/2014/main" xmlns="" id="{811C0CEB-2767-42AB-A23D-004182D0E511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592840" y="3681227"/>
              <a:ext cx="892175" cy="9017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8800" b="1" dirty="0">
                  <a:ln>
                    <a:solidFill>
                      <a:schemeClr val="bg1"/>
                    </a:solidFill>
                  </a:ln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录</a:t>
              </a:r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A5E30202-68F3-49D5-A5EA-E5150F20285C}"/>
              </a:ext>
            </a:extLst>
          </p:cNvPr>
          <p:cNvSpPr/>
          <p:nvPr/>
        </p:nvSpPr>
        <p:spPr>
          <a:xfrm>
            <a:off x="4450004" y="1983320"/>
            <a:ext cx="2935846" cy="2937483"/>
          </a:xfrm>
          <a:prstGeom prst="ellipse">
            <a:avLst/>
          </a:prstGeom>
          <a:noFill/>
          <a:ln w="76200">
            <a:gradFill flip="none" rotWithShape="1">
              <a:gsLst>
                <a:gs pos="9000">
                  <a:schemeClr val="accent1">
                    <a:alpha val="0"/>
                    <a:lumMod val="0"/>
                    <a:lumOff val="100000"/>
                  </a:schemeClr>
                </a:gs>
                <a:gs pos="35000">
                  <a:srgbClr val="C00000"/>
                </a:gs>
                <a:gs pos="43000">
                  <a:srgbClr val="D82418"/>
                </a:gs>
                <a:gs pos="96000">
                  <a:schemeClr val="bg1">
                    <a:alpha val="0"/>
                    <a:lumMod val="0"/>
                    <a:lumOff val="100000"/>
                  </a:schemeClr>
                </a:gs>
                <a:gs pos="67000">
                  <a:srgbClr val="D8241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B6CA373C-980B-4CBD-A3AF-8AE81218F220}"/>
              </a:ext>
            </a:extLst>
          </p:cNvPr>
          <p:cNvSpPr/>
          <p:nvPr/>
        </p:nvSpPr>
        <p:spPr>
          <a:xfrm rot="6611786">
            <a:off x="4596145" y="2137737"/>
            <a:ext cx="2577770" cy="2675870"/>
          </a:xfrm>
          <a:prstGeom prst="ellipse">
            <a:avLst/>
          </a:prstGeom>
          <a:solidFill>
            <a:srgbClr val="FFCC99">
              <a:alpha val="21000"/>
            </a:srgbClr>
          </a:solidFill>
          <a:ln w="19050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rgbClr val="C00000"/>
                </a:gs>
                <a:gs pos="43000">
                  <a:schemeClr val="accent1">
                    <a:lumMod val="45000"/>
                    <a:lumOff val="55000"/>
                  </a:schemeClr>
                </a:gs>
                <a:gs pos="96000">
                  <a:schemeClr val="bg1">
                    <a:lumMod val="8000"/>
                    <a:lumOff val="92000"/>
                    <a:alpha val="0"/>
                  </a:schemeClr>
                </a:gs>
                <a:gs pos="67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  <a:effectLst>
            <a:outerShdw blurRad="203200" dir="21540000" sx="104000" sy="104000" rotWithShape="0">
              <a:srgbClr val="FFCC99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F977B87D-1A14-44D8-A467-8D2C4D189A7E}"/>
              </a:ext>
            </a:extLst>
          </p:cNvPr>
          <p:cNvSpPr/>
          <p:nvPr/>
        </p:nvSpPr>
        <p:spPr>
          <a:xfrm rot="3966632">
            <a:off x="4259957" y="1779934"/>
            <a:ext cx="3315940" cy="3317788"/>
          </a:xfrm>
          <a:prstGeom prst="ellipse">
            <a:avLst/>
          </a:prstGeom>
          <a:noFill/>
          <a:ln w="114300">
            <a:gradFill flip="none" rotWithShape="1"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rgbClr val="D82418"/>
                </a:gs>
                <a:gs pos="43000">
                  <a:srgbClr val="C00000"/>
                </a:gs>
                <a:gs pos="88000">
                  <a:schemeClr val="bg1">
                    <a:lumMod val="8000"/>
                    <a:lumOff val="92000"/>
                    <a:alpha val="0"/>
                  </a:schemeClr>
                </a:gs>
                <a:gs pos="58000">
                  <a:srgbClr val="A22024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639" b="93775" l="2610" r="27080">
                        <a14:foregroundMark x1="12561" y1="34739" x2="10604" y2="42771"/>
                        <a14:foregroundMark x1="26101" y1="27108" x2="27243" y2="29518"/>
                        <a14:foregroundMark x1="25285" y1="23896" x2="17945" y2="41566"/>
                        <a14:foregroundMark x1="11256" y1="46386" x2="15498" y2="43775"/>
                        <a14:foregroundMark x1="4078" y1="47189" x2="8320" y2="44578"/>
                        <a14:foregroundMark x1="11256" y1="72289" x2="9135" y2="77510"/>
                        <a14:foregroundMark x1="5220" y1="81526" x2="10277" y2="76305"/>
                        <a14:foregroundMark x1="6852" y1="88755" x2="2773" y2="93775"/>
                        <a14:backgroundMark x1="31158" y1="12249" x2="72920" y2="77912"/>
                        <a14:backgroundMark x1="58891" y1="33735" x2="40457" y2="83333"/>
                        <a14:backgroundMark x1="7504" y1="90763" x2="8809" y2="93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71982"/>
          <a:stretch/>
        </p:blipFill>
        <p:spPr>
          <a:xfrm>
            <a:off x="5145564" y="2453830"/>
            <a:ext cx="956648" cy="229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81469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41" grpId="0" animBg="1"/>
      <p:bldP spid="42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DC3D3E6-11C7-4461-8749-F18F6E4E1DC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44" t="3642" r="1517" b="9219"/>
          <a:stretch>
            <a:fillRect/>
          </a:stretch>
        </p:blipFill>
        <p:spPr>
          <a:xfrm>
            <a:off x="5336208" y="1403485"/>
            <a:ext cx="1547192" cy="1547192"/>
          </a:xfrm>
          <a:custGeom>
            <a:avLst/>
            <a:gdLst>
              <a:gd name="connsiteX0" fmla="*/ 678763 w 1357526"/>
              <a:gd name="connsiteY0" fmla="*/ 0 h 1357526"/>
              <a:gd name="connsiteX1" fmla="*/ 1357526 w 1357526"/>
              <a:gd name="connsiteY1" fmla="*/ 678763 h 1357526"/>
              <a:gd name="connsiteX2" fmla="*/ 678763 w 1357526"/>
              <a:gd name="connsiteY2" fmla="*/ 1357526 h 1357526"/>
              <a:gd name="connsiteX3" fmla="*/ 0 w 1357526"/>
              <a:gd name="connsiteY3" fmla="*/ 678763 h 1357526"/>
              <a:gd name="connsiteX4" fmla="*/ 678763 w 1357526"/>
              <a:gd name="connsiteY4" fmla="*/ 0 h 13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526" h="1357526">
                <a:moveTo>
                  <a:pt x="678763" y="0"/>
                </a:moveTo>
                <a:cubicBezTo>
                  <a:pt x="1053633" y="0"/>
                  <a:pt x="1357526" y="303893"/>
                  <a:pt x="1357526" y="678763"/>
                </a:cubicBezTo>
                <a:cubicBezTo>
                  <a:pt x="1357526" y="1053633"/>
                  <a:pt x="1053633" y="1357526"/>
                  <a:pt x="678763" y="1357526"/>
                </a:cubicBezTo>
                <a:cubicBezTo>
                  <a:pt x="303893" y="1357526"/>
                  <a:pt x="0" y="1053633"/>
                  <a:pt x="0" y="678763"/>
                </a:cubicBezTo>
                <a:cubicBezTo>
                  <a:pt x="0" y="303893"/>
                  <a:pt x="303893" y="0"/>
                  <a:pt x="678763" y="0"/>
                </a:cubicBez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52D0EBE-726B-4DE0-B42E-49578295689F}"/>
              </a:ext>
            </a:extLst>
          </p:cNvPr>
          <p:cNvGrpSpPr/>
          <p:nvPr/>
        </p:nvGrpSpPr>
        <p:grpSpPr>
          <a:xfrm>
            <a:off x="5674106" y="3067965"/>
            <a:ext cx="860890" cy="2858771"/>
            <a:chOff x="5674106" y="3131465"/>
            <a:chExt cx="860890" cy="2858771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E40CC917-4DB4-4D31-8F2F-D78FE9069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590070" y="4295699"/>
              <a:ext cx="2858770" cy="530304"/>
            </a:xfrm>
            <a:prstGeom prst="rect">
              <a:avLst/>
            </a:prstGeom>
          </p:spPr>
        </p:pic>
        <p:sp>
          <p:nvSpPr>
            <p:cNvPr id="26" name="文本框 47">
              <a:extLst>
                <a:ext uri="{FF2B5EF4-FFF2-40B4-BE49-F238E27FC236}">
                  <a16:creationId xmlns:a16="http://schemas.microsoft.com/office/drawing/2014/main" xmlns="" id="{76AEE31C-A4F6-4EB5-AEEC-8DD30BF879FB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74106" y="3131465"/>
              <a:ext cx="860890" cy="2348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wordArtVertRtl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中秋篇</a:t>
              </a:r>
            </a:p>
          </p:txBody>
        </p:sp>
      </p:grpSp>
      <p:sp>
        <p:nvSpPr>
          <p:cNvPr id="16" name="KSO_GT1">
            <a:extLst>
              <a:ext uri="{FF2B5EF4-FFF2-40B4-BE49-F238E27FC236}">
                <a16:creationId xmlns:a16="http://schemas.microsoft.com/office/drawing/2014/main" xmlns="" id="{4297AD66-CD37-4699-A05D-E11D21C86569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785160" y="1883937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壹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3B448C99-1F2F-4D32-8E75-7C049BC3EFC5}"/>
              </a:ext>
            </a:extLst>
          </p:cNvPr>
          <p:cNvSpPr/>
          <p:nvPr/>
        </p:nvSpPr>
        <p:spPr>
          <a:xfrm>
            <a:off x="5226706" y="1283070"/>
            <a:ext cx="1791596" cy="1792596"/>
          </a:xfrm>
          <a:prstGeom prst="ellipse">
            <a:avLst/>
          </a:prstGeom>
          <a:noFill/>
          <a:ln w="76200">
            <a:gradFill flip="none" rotWithShape="1">
              <a:gsLst>
                <a:gs pos="9000">
                  <a:schemeClr val="accent1">
                    <a:alpha val="0"/>
                    <a:lumMod val="0"/>
                    <a:lumOff val="100000"/>
                  </a:schemeClr>
                </a:gs>
                <a:gs pos="35000">
                  <a:srgbClr val="C00000"/>
                </a:gs>
                <a:gs pos="43000">
                  <a:srgbClr val="D82418"/>
                </a:gs>
                <a:gs pos="96000">
                  <a:schemeClr val="bg1">
                    <a:alpha val="0"/>
                    <a:lumMod val="0"/>
                    <a:lumOff val="100000"/>
                  </a:schemeClr>
                </a:gs>
                <a:gs pos="67000">
                  <a:srgbClr val="D8241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24989329-5075-4C2E-B08D-3E38FBC6DD04}"/>
              </a:ext>
            </a:extLst>
          </p:cNvPr>
          <p:cNvSpPr/>
          <p:nvPr/>
        </p:nvSpPr>
        <p:spPr>
          <a:xfrm rot="6611786">
            <a:off x="5309459" y="1362895"/>
            <a:ext cx="1573080" cy="1632946"/>
          </a:xfrm>
          <a:prstGeom prst="ellipse">
            <a:avLst/>
          </a:prstGeom>
          <a:solidFill>
            <a:srgbClr val="FFCC99">
              <a:alpha val="16000"/>
            </a:srgbClr>
          </a:solidFill>
          <a:ln w="19050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rgbClr val="C00000"/>
                </a:gs>
                <a:gs pos="43000">
                  <a:schemeClr val="accent1">
                    <a:lumMod val="45000"/>
                    <a:lumOff val="55000"/>
                  </a:schemeClr>
                </a:gs>
                <a:gs pos="96000">
                  <a:schemeClr val="bg1">
                    <a:lumMod val="8000"/>
                    <a:lumOff val="92000"/>
                    <a:alpha val="0"/>
                  </a:schemeClr>
                </a:gs>
                <a:gs pos="67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  <a:effectLst>
            <a:outerShdw blurRad="279400" dir="5400000" sx="95000" sy="95000" algn="ctr" rotWithShape="0">
              <a:schemeClr val="tx2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8A67259-00CE-434D-877B-972A94B5D769}"/>
              </a:ext>
            </a:extLst>
          </p:cNvPr>
          <p:cNvSpPr/>
          <p:nvPr/>
        </p:nvSpPr>
        <p:spPr>
          <a:xfrm rot="3966632">
            <a:off x="5027558" y="1163357"/>
            <a:ext cx="2136884" cy="2138074"/>
          </a:xfrm>
          <a:prstGeom prst="ellipse">
            <a:avLst/>
          </a:prstGeom>
          <a:noFill/>
          <a:ln w="76200">
            <a:gradFill flip="none" rotWithShape="1"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rgbClr val="D82418"/>
                </a:gs>
                <a:gs pos="43000">
                  <a:srgbClr val="C00000"/>
                </a:gs>
                <a:gs pos="88000">
                  <a:schemeClr val="bg1">
                    <a:lumMod val="8000"/>
                    <a:lumOff val="92000"/>
                    <a:alpha val="0"/>
                  </a:schemeClr>
                </a:gs>
                <a:gs pos="58000">
                  <a:srgbClr val="E3010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39" b="93775" l="2610" r="27080">
                        <a14:foregroundMark x1="12561" y1="34739" x2="10604" y2="42771"/>
                        <a14:foregroundMark x1="26101" y1="27108" x2="27243" y2="29518"/>
                        <a14:foregroundMark x1="25285" y1="23896" x2="17945" y2="41566"/>
                        <a14:foregroundMark x1="11256" y1="46386" x2="15498" y2="43775"/>
                        <a14:foregroundMark x1="4078" y1="47189" x2="8320" y2="44578"/>
                        <a14:foregroundMark x1="11256" y1="72289" x2="9135" y2="77510"/>
                        <a14:foregroundMark x1="5220" y1="81526" x2="10277" y2="76305"/>
                        <a14:foregroundMark x1="6852" y1="88755" x2="2773" y2="93775"/>
                        <a14:backgroundMark x1="31158" y1="12249" x2="72920" y2="77912"/>
                        <a14:backgroundMark x1="58891" y1="33735" x2="40457" y2="83333"/>
                        <a14:backgroundMark x1="7504" y1="90763" x2="8809" y2="93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71982"/>
          <a:stretch/>
        </p:blipFill>
        <p:spPr>
          <a:xfrm>
            <a:off x="5443741" y="962165"/>
            <a:ext cx="1119196" cy="268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1916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185160" y="1108710"/>
            <a:ext cx="5699760" cy="5280659"/>
          </a:xfrm>
          <a:prstGeom prst="ellipse">
            <a:avLst/>
          </a:prstGeom>
          <a:gradFill flip="none" rotWithShape="1">
            <a:gsLst>
              <a:gs pos="14000">
                <a:srgbClr val="FFCC99">
                  <a:lumMod val="75000"/>
                  <a:lumOff val="25000"/>
                  <a:alpha val="59000"/>
                </a:srgbClr>
              </a:gs>
              <a:gs pos="100000">
                <a:srgbClr val="FFCC99">
                  <a:alpha val="0"/>
                </a:srgbClr>
              </a:gs>
              <a:gs pos="73000">
                <a:srgbClr val="FFCC99">
                  <a:alpha val="41000"/>
                </a:srgbClr>
              </a:gs>
            </a:gsLst>
            <a:path path="shape">
              <a:fillToRect l="50000" t="50000" r="50000" b="50000"/>
            </a:path>
            <a:tileRect/>
          </a:gradFill>
          <a:ln w="38100">
            <a:gradFill>
              <a:gsLst>
                <a:gs pos="26000">
                  <a:srgbClr val="AB7326">
                    <a:lumMod val="65000"/>
                    <a:lumOff val="35000"/>
                  </a:srgbClr>
                </a:gs>
                <a:gs pos="50000">
                  <a:srgbClr val="FAB42D">
                    <a:alpha val="0"/>
                  </a:srgbClr>
                </a:gs>
                <a:gs pos="0">
                  <a:srgbClr val="F3AF2B">
                    <a:alpha val="27000"/>
                  </a:srgbClr>
                </a:gs>
                <a:gs pos="85000">
                  <a:srgbClr val="DA992A"/>
                </a:gs>
                <a:gs pos="66000">
                  <a:srgbClr val="EFAB2C"/>
                </a:gs>
                <a:gs pos="100000">
                  <a:srgbClr val="B67C27">
                    <a:alpha val="0"/>
                  </a:srgb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8080" y="2348210"/>
            <a:ext cx="478536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中秋节起源于上古时代，普及于汉代，定型于唐朝初年，盛行于宋朝以后。中秋节是秋季时令习俗的综合，其所包含的节俗因素，大都有古老的渊源。 中秋节以月之圆兆人之团圆，为寄托思念故乡，思念亲人之情，祈盼丰收、幸福，成为丰富多彩、弥足珍贵的文化遗产。</a:t>
            </a:r>
          </a:p>
        </p:txBody>
      </p:sp>
      <p:sp>
        <p:nvSpPr>
          <p:cNvPr id="6" name="矩形 5"/>
          <p:cNvSpPr/>
          <p:nvPr/>
        </p:nvSpPr>
        <p:spPr>
          <a:xfrm>
            <a:off x="5364480" y="1719255"/>
            <a:ext cx="1341120" cy="628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000" dirty="0">
                <a:solidFill>
                  <a:schemeClr val="bg1"/>
                </a:solidFill>
                <a:latin typeface="叶根友毛笔行书2.0版"/>
                <a:ea typeface="微软雅黑" pitchFamily="34" charset="-122"/>
              </a:rPr>
              <a:t>起源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FAB7936-C84C-440D-8E94-443993484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0068" y="39735"/>
            <a:ext cx="3918584" cy="213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8789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FAB7936-C84C-440D-8E94-443993484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4982" y="-56099"/>
            <a:ext cx="4269886" cy="23296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64480" y="1904070"/>
            <a:ext cx="1341120" cy="628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000" dirty="0">
                <a:solidFill>
                  <a:schemeClr val="bg1"/>
                </a:solidFill>
                <a:latin typeface="叶根友毛笔行书2.0版"/>
                <a:ea typeface="微软雅黑" pitchFamily="34" charset="-122"/>
              </a:rPr>
              <a:t>来历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4563D30-87FC-4CFE-9169-A000C6499863}"/>
              </a:ext>
            </a:extLst>
          </p:cNvPr>
          <p:cNvSpPr/>
          <p:nvPr/>
        </p:nvSpPr>
        <p:spPr>
          <a:xfrm>
            <a:off x="3657132" y="2533025"/>
            <a:ext cx="48777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秋节，又称月夕、秋节、仲秋节、八月节、八月会、追月节玩月节、拜月节、女儿节或团圆节，是流行于中国众多民族与汉字文化圈诸国的传统文化节日，时在农历八月十五；因其恰值三秋之半，故名，也有些地方将中秋节定在八月十六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46ABA6E5-B99E-4391-84A6-6B82B2164505}"/>
              </a:ext>
            </a:extLst>
          </p:cNvPr>
          <p:cNvSpPr/>
          <p:nvPr/>
        </p:nvSpPr>
        <p:spPr>
          <a:xfrm>
            <a:off x="3185160" y="1139190"/>
            <a:ext cx="5699760" cy="5280659"/>
          </a:xfrm>
          <a:prstGeom prst="ellipse">
            <a:avLst/>
          </a:prstGeom>
          <a:gradFill flip="none" rotWithShape="1">
            <a:gsLst>
              <a:gs pos="14000">
                <a:srgbClr val="FFCC99">
                  <a:lumMod val="75000"/>
                  <a:lumOff val="25000"/>
                  <a:alpha val="59000"/>
                </a:srgbClr>
              </a:gs>
              <a:gs pos="100000">
                <a:srgbClr val="FFCC99">
                  <a:alpha val="0"/>
                </a:srgbClr>
              </a:gs>
              <a:gs pos="73000">
                <a:srgbClr val="FFCC99">
                  <a:alpha val="41000"/>
                </a:srgbClr>
              </a:gs>
            </a:gsLst>
            <a:path path="shape">
              <a:fillToRect l="50000" t="50000" r="50000" b="50000"/>
            </a:path>
            <a:tileRect/>
          </a:gradFill>
          <a:ln w="38100">
            <a:gradFill>
              <a:gsLst>
                <a:gs pos="26000">
                  <a:srgbClr val="AB7326">
                    <a:lumMod val="65000"/>
                    <a:lumOff val="35000"/>
                  </a:srgbClr>
                </a:gs>
                <a:gs pos="50000">
                  <a:srgbClr val="FAB42D">
                    <a:alpha val="0"/>
                  </a:srgbClr>
                </a:gs>
                <a:gs pos="0">
                  <a:srgbClr val="F3AF2B">
                    <a:alpha val="27000"/>
                  </a:srgbClr>
                </a:gs>
                <a:gs pos="85000">
                  <a:srgbClr val="DA992A"/>
                </a:gs>
                <a:gs pos="66000">
                  <a:srgbClr val="EFAB2C"/>
                </a:gs>
                <a:gs pos="100000">
                  <a:srgbClr val="B67C27">
                    <a:alpha val="0"/>
                  </a:srgb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72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1" nodeType="click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200400" y="1111433"/>
            <a:ext cx="5699760" cy="5280659"/>
          </a:xfrm>
          <a:prstGeom prst="ellipse">
            <a:avLst/>
          </a:prstGeom>
          <a:gradFill flip="none" rotWithShape="1">
            <a:gsLst>
              <a:gs pos="14000">
                <a:srgbClr val="FFCC99">
                  <a:lumMod val="75000"/>
                  <a:lumOff val="25000"/>
                  <a:alpha val="59000"/>
                </a:srgbClr>
              </a:gs>
              <a:gs pos="100000">
                <a:srgbClr val="FFCC99">
                  <a:alpha val="0"/>
                </a:srgbClr>
              </a:gs>
              <a:gs pos="73000">
                <a:srgbClr val="FFCC99">
                  <a:alpha val="41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17000"/>
                  </a:schemeClr>
                </a:gs>
                <a:gs pos="23750">
                  <a:srgbClr val="FFFFFF">
                    <a:alpha val="60000"/>
                  </a:srgbClr>
                </a:gs>
                <a:gs pos="80527">
                  <a:srgbClr val="FFFFFF"/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4B92268-A83B-4F7E-844E-FDEBE6934A51}"/>
              </a:ext>
            </a:extLst>
          </p:cNvPr>
          <p:cNvSpPr/>
          <p:nvPr/>
        </p:nvSpPr>
        <p:spPr>
          <a:xfrm>
            <a:off x="3254511" y="2796787"/>
            <a:ext cx="5660889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月是中秋分外明，我把问候遥相寄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皓月当空洒清辉，中秋良宵念挚心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祝愿佳节多好运，月圆人圆事事圆。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4B92268-A83B-4F7E-844E-FDEBE6934A51}"/>
              </a:ext>
            </a:extLst>
          </p:cNvPr>
          <p:cNvSpPr/>
          <p:nvPr/>
        </p:nvSpPr>
        <p:spPr>
          <a:xfrm>
            <a:off x="5406775" y="1887531"/>
            <a:ext cx="1287009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名句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CB87A6F-F0CF-4518-B9A6-530B0BC4AD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6775" y="594359"/>
            <a:ext cx="1443578" cy="153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65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4B92268-A83B-4F7E-844E-FDEBE6934A51}"/>
              </a:ext>
            </a:extLst>
          </p:cNvPr>
          <p:cNvSpPr/>
          <p:nvPr/>
        </p:nvSpPr>
        <p:spPr>
          <a:xfrm>
            <a:off x="5406775" y="1887531"/>
            <a:ext cx="1287009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名句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CB87A6F-F0CF-4518-B9A6-530B0BC4AD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6775" y="594359"/>
            <a:ext cx="1443578" cy="153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1584" y="2892931"/>
            <a:ext cx="501396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数十年过去，就如夜间一声叹息，唯有每年中秋夜晚，我会静心思考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AFE96E7A-22AD-43B2-BE67-277E4D1BE552}"/>
              </a:ext>
            </a:extLst>
          </p:cNvPr>
          <p:cNvSpPr/>
          <p:nvPr/>
        </p:nvSpPr>
        <p:spPr>
          <a:xfrm>
            <a:off x="3261745" y="1154432"/>
            <a:ext cx="5699760" cy="5280659"/>
          </a:xfrm>
          <a:prstGeom prst="ellipse">
            <a:avLst/>
          </a:prstGeom>
          <a:gradFill flip="none" rotWithShape="1">
            <a:gsLst>
              <a:gs pos="14000">
                <a:srgbClr val="FFCC99">
                  <a:lumMod val="75000"/>
                  <a:lumOff val="25000"/>
                  <a:alpha val="59000"/>
                </a:srgbClr>
              </a:gs>
              <a:gs pos="100000">
                <a:srgbClr val="FFCC99">
                  <a:alpha val="0"/>
                </a:srgbClr>
              </a:gs>
              <a:gs pos="73000">
                <a:srgbClr val="FFCC99">
                  <a:alpha val="41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17000"/>
                  </a:schemeClr>
                </a:gs>
                <a:gs pos="23750">
                  <a:srgbClr val="FFFFFF">
                    <a:alpha val="60000"/>
                  </a:srgbClr>
                </a:gs>
                <a:gs pos="80527">
                  <a:srgbClr val="FFFFFF"/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96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12" grpId="0" animBg="1"/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200400" y="1111433"/>
            <a:ext cx="5699760" cy="5280659"/>
          </a:xfrm>
          <a:prstGeom prst="ellipse">
            <a:avLst/>
          </a:prstGeom>
          <a:gradFill flip="none" rotWithShape="1">
            <a:gsLst>
              <a:gs pos="14000">
                <a:srgbClr val="FFCC99">
                  <a:lumMod val="75000"/>
                  <a:lumOff val="25000"/>
                  <a:alpha val="59000"/>
                </a:srgbClr>
              </a:gs>
              <a:gs pos="100000">
                <a:srgbClr val="FFCC99">
                  <a:alpha val="0"/>
                </a:srgbClr>
              </a:gs>
              <a:gs pos="73000">
                <a:srgbClr val="FFCC99">
                  <a:alpha val="41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rgbClr val="D9915A">
                    <a:alpha val="0"/>
                  </a:srgbClr>
                </a:gs>
                <a:gs pos="50000">
                  <a:srgbClr val="915935"/>
                </a:gs>
                <a:gs pos="23750">
                  <a:srgbClr val="D68853"/>
                </a:gs>
                <a:gs pos="99000">
                  <a:srgbClr val="CD8154">
                    <a:alpha val="25000"/>
                  </a:srgb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4B92268-A83B-4F7E-844E-FDEBE6934A51}"/>
              </a:ext>
            </a:extLst>
          </p:cNvPr>
          <p:cNvSpPr/>
          <p:nvPr/>
        </p:nvSpPr>
        <p:spPr>
          <a:xfrm>
            <a:off x="5406775" y="1887531"/>
            <a:ext cx="1287009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54787" y="493725"/>
            <a:ext cx="2190986" cy="123541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48099" y="2603371"/>
            <a:ext cx="514350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吃月饼“中秋佳节吃月饼”，是我国流传已久的传统风俗。每当风清月朗、桂香沁人之际，家家尝月饼、赏月亮，喜庆团圆，别有风味。</a:t>
            </a:r>
          </a:p>
        </p:txBody>
      </p:sp>
    </p:spTree>
    <p:extLst>
      <p:ext uri="{BB962C8B-B14F-4D97-AF65-F5344CB8AC3E}">
        <p14:creationId xmlns:p14="http://schemas.microsoft.com/office/powerpoint/2010/main" val="3907991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24989329-5075-4C2E-B08D-3E38FBC6DD04}"/>
              </a:ext>
            </a:extLst>
          </p:cNvPr>
          <p:cNvSpPr/>
          <p:nvPr/>
        </p:nvSpPr>
        <p:spPr>
          <a:xfrm rot="6611786">
            <a:off x="5414274" y="908378"/>
            <a:ext cx="1285560" cy="1334484"/>
          </a:xfrm>
          <a:prstGeom prst="ellipse">
            <a:avLst/>
          </a:prstGeom>
          <a:solidFill>
            <a:srgbClr val="FFCC99">
              <a:alpha val="16000"/>
            </a:srgbClr>
          </a:solidFill>
          <a:ln w="19050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rgbClr val="C00000"/>
                </a:gs>
                <a:gs pos="43000">
                  <a:schemeClr val="accent1">
                    <a:lumMod val="45000"/>
                    <a:lumOff val="55000"/>
                  </a:schemeClr>
                </a:gs>
                <a:gs pos="96000">
                  <a:schemeClr val="bg1">
                    <a:lumMod val="8000"/>
                    <a:lumOff val="92000"/>
                    <a:alpha val="0"/>
                  </a:schemeClr>
                </a:gs>
                <a:gs pos="67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  <a:effectLst>
            <a:outerShdw blurRad="279400" dir="5400000" sx="95000" sy="95000" algn="ctr" rotWithShape="0">
              <a:schemeClr val="tx2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A27671D-801E-4657-BBEE-777A9DD556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9652" y="1131919"/>
            <a:ext cx="1297002" cy="870846"/>
          </a:xfrm>
          <a:prstGeom prst="rect">
            <a:avLst/>
          </a:prstGeom>
        </p:spPr>
      </p:pic>
      <p:pic>
        <p:nvPicPr>
          <p:cNvPr id="14" name="图片 13" descr="图层 2">
            <a:extLst>
              <a:ext uri="{FF2B5EF4-FFF2-40B4-BE49-F238E27FC236}">
                <a16:creationId xmlns:a16="http://schemas.microsoft.com/office/drawing/2014/main" xmlns="" id="{EC95487B-779B-4F04-AA82-59D21DEF068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842936">
            <a:off x="3442041" y="-25532"/>
            <a:ext cx="2041198" cy="2000856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xmlns="" id="{3B448C99-1F2F-4D32-8E75-7C049BC3EFC5}"/>
              </a:ext>
            </a:extLst>
          </p:cNvPr>
          <p:cNvSpPr/>
          <p:nvPr/>
        </p:nvSpPr>
        <p:spPr>
          <a:xfrm rot="936284">
            <a:off x="5261774" y="757461"/>
            <a:ext cx="1590560" cy="1591448"/>
          </a:xfrm>
          <a:prstGeom prst="ellipse">
            <a:avLst/>
          </a:prstGeom>
          <a:noFill/>
          <a:ln w="76200">
            <a:gradFill flip="none" rotWithShape="1">
              <a:gsLst>
                <a:gs pos="9000">
                  <a:schemeClr val="accent1">
                    <a:alpha val="0"/>
                    <a:lumMod val="0"/>
                    <a:lumOff val="100000"/>
                  </a:schemeClr>
                </a:gs>
                <a:gs pos="35000">
                  <a:srgbClr val="C00000"/>
                </a:gs>
                <a:gs pos="43000">
                  <a:srgbClr val="D82418"/>
                </a:gs>
                <a:gs pos="96000">
                  <a:schemeClr val="bg1">
                    <a:alpha val="0"/>
                    <a:lumMod val="0"/>
                    <a:lumOff val="100000"/>
                  </a:schemeClr>
                </a:gs>
                <a:gs pos="67000">
                  <a:srgbClr val="D8241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8A67259-00CE-434D-877B-972A94B5D769}"/>
              </a:ext>
            </a:extLst>
          </p:cNvPr>
          <p:cNvSpPr/>
          <p:nvPr/>
        </p:nvSpPr>
        <p:spPr>
          <a:xfrm rot="5007791">
            <a:off x="5018299" y="500616"/>
            <a:ext cx="2077510" cy="2078668"/>
          </a:xfrm>
          <a:prstGeom prst="ellipse">
            <a:avLst/>
          </a:prstGeom>
          <a:noFill/>
          <a:ln w="76200">
            <a:gradFill flip="none" rotWithShape="1"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rgbClr val="D82418"/>
                </a:gs>
                <a:gs pos="43000">
                  <a:srgbClr val="C00000"/>
                </a:gs>
                <a:gs pos="88000">
                  <a:schemeClr val="bg1">
                    <a:lumMod val="8000"/>
                    <a:lumOff val="92000"/>
                    <a:alpha val="0"/>
                  </a:schemeClr>
                </a:gs>
                <a:gs pos="58000">
                  <a:srgbClr val="E3010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KSO_GT1">
            <a:extLst>
              <a:ext uri="{FF2B5EF4-FFF2-40B4-BE49-F238E27FC236}">
                <a16:creationId xmlns:a16="http://schemas.microsoft.com/office/drawing/2014/main" xmlns="" id="{5A8A8190-ACC9-49BB-BB51-A174FEE9BBB3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678851" y="1240791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贰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99386B5-3CE9-48C8-9D2C-22DB2113A066}"/>
              </a:ext>
            </a:extLst>
          </p:cNvPr>
          <p:cNvGrpSpPr/>
          <p:nvPr/>
        </p:nvGrpSpPr>
        <p:grpSpPr>
          <a:xfrm>
            <a:off x="5635160" y="2343772"/>
            <a:ext cx="860890" cy="2858771"/>
            <a:chOff x="5674106" y="3131465"/>
            <a:chExt cx="860890" cy="2858771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807C0F09-7712-4D77-BECB-E16B9593D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590070" y="4295699"/>
              <a:ext cx="2858770" cy="530304"/>
            </a:xfrm>
            <a:prstGeom prst="rect">
              <a:avLst/>
            </a:prstGeom>
          </p:spPr>
        </p:pic>
        <p:sp>
          <p:nvSpPr>
            <p:cNvPr id="21" name="文本框 47">
              <a:extLst>
                <a:ext uri="{FF2B5EF4-FFF2-40B4-BE49-F238E27FC236}">
                  <a16:creationId xmlns:a16="http://schemas.microsoft.com/office/drawing/2014/main" xmlns="" id="{0694E123-B5E2-4B34-8C55-1ADC00A52369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74106" y="3131465"/>
              <a:ext cx="860890" cy="2348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wordArtVertRtl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国庆篇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5E8C39A-37C6-46E0-A47E-183783DD3ED9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6900" y="4229100"/>
            <a:ext cx="8001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315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858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858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heme/theme1.xml><?xml version="1.0" encoding="utf-8"?>
<a:theme xmlns:a="http://schemas.openxmlformats.org/drawingml/2006/main" name="第一PPT，www.1ppt.com">
  <a:themeElements>
    <a:clrScheme name="党建">
      <a:dk1>
        <a:srgbClr val="C00000"/>
      </a:dk1>
      <a:lt1>
        <a:srgbClr val="FFFFFF"/>
      </a:lt1>
      <a:dk2>
        <a:srgbClr val="C00000"/>
      </a:dk2>
      <a:lt2>
        <a:srgbClr val="C00000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FF404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781</Words>
  <Application>Microsoft Office PowerPoint</Application>
  <PresentationFormat>宽屏</PresentationFormat>
  <Paragraphs>61</Paragraphs>
  <Slides>19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等线</vt:lpstr>
      <vt:lpstr>华文琥珀</vt:lpstr>
      <vt:lpstr>华文新魏</vt:lpstr>
      <vt:lpstr>苹方 常规</vt:lpstr>
      <vt:lpstr>苹方 特粗</vt:lpstr>
      <vt:lpstr>微软雅黑</vt:lpstr>
      <vt:lpstr>叶根友刀锋黑草</vt:lpstr>
      <vt:lpstr>叶根友毛笔行书2.0版</vt:lpstr>
      <vt:lpstr>Arial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烂叶子Office出品</dc:creator>
  <cp:keywords>51PPT模板网</cp:keywords>
  <dc:description>www.51ppt mo ban.com</dc:description>
  <cp:lastModifiedBy>YANGs</cp:lastModifiedBy>
  <cp:revision>73</cp:revision>
  <dcterms:created xsi:type="dcterms:W3CDTF">2020-09-10T07:59:09Z</dcterms:created>
  <dcterms:modified xsi:type="dcterms:W3CDTF">2020-09-15T13:07:37Z</dcterms:modified>
</cp:coreProperties>
</file>